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notesSlides/notesSlide1.xml" ContentType="application/vnd.openxmlformats-officedocument.presentationml.notesSlide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notesSlides/notesSlide2.xml" ContentType="application/vnd.openxmlformats-officedocument.presentationml.notesSlide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8"/>
  </p:notesMasterIdLst>
  <p:sldIdLst>
    <p:sldId id="256" r:id="rId2"/>
    <p:sldId id="408" r:id="rId3"/>
    <p:sldId id="402" r:id="rId4"/>
    <p:sldId id="403" r:id="rId5"/>
    <p:sldId id="404" r:id="rId6"/>
    <p:sldId id="405" r:id="rId7"/>
    <p:sldId id="406" r:id="rId8"/>
    <p:sldId id="407" r:id="rId9"/>
    <p:sldId id="395" r:id="rId10"/>
    <p:sldId id="399" r:id="rId11"/>
    <p:sldId id="400" r:id="rId12"/>
    <p:sldId id="401" r:id="rId13"/>
    <p:sldId id="357" r:id="rId14"/>
    <p:sldId id="358" r:id="rId15"/>
    <p:sldId id="359" r:id="rId16"/>
    <p:sldId id="360" r:id="rId17"/>
    <p:sldId id="361" r:id="rId18"/>
    <p:sldId id="362" r:id="rId19"/>
    <p:sldId id="363" r:id="rId20"/>
    <p:sldId id="364" r:id="rId21"/>
    <p:sldId id="365" r:id="rId22"/>
    <p:sldId id="366" r:id="rId23"/>
    <p:sldId id="367" r:id="rId24"/>
    <p:sldId id="368" r:id="rId25"/>
    <p:sldId id="369" r:id="rId26"/>
    <p:sldId id="370" r:id="rId27"/>
    <p:sldId id="409" r:id="rId28"/>
    <p:sldId id="371" r:id="rId29"/>
    <p:sldId id="372" r:id="rId30"/>
    <p:sldId id="373" r:id="rId31"/>
    <p:sldId id="374" r:id="rId32"/>
    <p:sldId id="375" r:id="rId33"/>
    <p:sldId id="376" r:id="rId34"/>
    <p:sldId id="377" r:id="rId35"/>
    <p:sldId id="378" r:id="rId36"/>
    <p:sldId id="379" r:id="rId37"/>
    <p:sldId id="380" r:id="rId38"/>
    <p:sldId id="381" r:id="rId39"/>
    <p:sldId id="383" r:id="rId40"/>
    <p:sldId id="384" r:id="rId41"/>
    <p:sldId id="385" r:id="rId42"/>
    <p:sldId id="386" r:id="rId43"/>
    <p:sldId id="387" r:id="rId44"/>
    <p:sldId id="388" r:id="rId45"/>
    <p:sldId id="389" r:id="rId46"/>
    <p:sldId id="382" r:id="rId4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마루 부리 중간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0D0"/>
          </a:solidFill>
        </a:fill>
      </a:tcStyle>
    </a:wholeTbl>
    <a:band2H>
      <a:tcTxStyle/>
      <a:tcStyle>
        <a:tcBdr/>
        <a:fill>
          <a:solidFill>
            <a:srgbClr val="FC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D9DA"/>
          </a:solidFill>
        </a:fill>
      </a:tcStyle>
    </a:wholeTbl>
    <a:band2H>
      <a:tcTxStyle/>
      <a:tcStyle>
        <a:tcBdr/>
        <a:fill>
          <a:solidFill>
            <a:srgbClr val="EDEDE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29"/>
    <p:restoredTop sz="94551"/>
  </p:normalViewPr>
  <p:slideViewPr>
    <p:cSldViewPr snapToGrid="0">
      <p:cViewPr>
        <p:scale>
          <a:sx n="122" d="100"/>
          <a:sy n="122" d="100"/>
        </p:scale>
        <p:origin x="-32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96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45:33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27798,'72'-7'288,"1"1"0,0-1 0,-1-1-288,-6 0 0,0 0 0,5 0 0,1 0 0,5 1 0,2 0-1157,3 1 0,1 1 1157,2-1 0,1 2 0,1 1 0,0 1 0,1 0 0,1 1 0,-2 0 0,0 1 0,0-1 0,-1 2 0,-4 1 0,-1 1 0,-5 0 0,-2 1-176,-5 3 0,-2 0 176,-5 0 0,-3-1 0,-5 1 0,-3-1 0,40 6 0,-15-3 594,-15-2-594,-15-3 2,-16-3-2,-13-1 1118,-10 0-3202,-19 0-4818,-14 8 6902,-21 9 0,16-5 0,3 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47:33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28446,'16'36'225,"-3"2"-225,-13 6 0,-4 3 0,-4 2-595,-5 0-862,-1-1-1512,0-4-1401,2-6-3395,0-7 7765,2-8 0,4-11 0,3-7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47:33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187 174 26306,'-41'14'896,"18"1"-593,50-3-225,16-4-22,13-3-56,11-4 34,9-11-34,5-4 0,0-13 45,-6 1-12,-9-1 1,-11 3-34,-15 3 33,-14 4-10,-13 1 807,-8 3-830,-20-1 0,-18 3 0,-31 4 0,-28 5 0,38 8 0,-2 3-245,-2-1 1,-1 3 244,1 5 0,2 0 0,4-1 0,4-1 0,-29 10 0,23-8-225,22-7-1567,15-3-1603,11-1-3642,4 2 7037,2 2 0,0-2 0,0-1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47:36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28222,'0'78'149,"0"-1"1,-3-1 0,-2-2-2981,0-12 1,-3-3 2830,-1 2 0,-2-1 0,2-3 0,-1-2 648,1-4 0,1-3-648,-3 36 191,3-18-2376,6-21-3316,1-21 5501,4-13 0,-2-10 0,1-1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47:37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348 1 28671,'-14'64'0,"0"0"0,-2 5 0,0 1 0,-1 0 0,-1 2-993,-1 7 0,-1 1 993,0 1 0,0 1 0,0-1 0,0 1 0,1-5 0,0 0 0,2-6 0,0-3 0,3-6 0,0-3-1548,-5 37-3975,9-26-4308,5-24 8748,11-21 0,-5-15 0,4-6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47:37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2085 325 22216,'-67'-41'1034,"0"0"1,-1 3-1,-1 3-1767,5 9 1,-1 2 939,-6 2 0,-2 1-45,-4 2 1,-2 1 16,-3 4 0,-1 2 62,-2 3 1,-1 5-153,-2 4 1,-1 7 16,-1 7 1,1 7-85,1 9 0,4 9 6,2 11 0,5 10 9,28-13 1,4 4-1,4 4 8,2 6 0,4 5 0,4 3 48,2 5 0,5 2 1,4 3-538,4 4 1,4 3 0,3-1 443,2 1 0,2 0 0,5-1 0,5-1 0,5 0 0,2-2 0,1-4 0,3-1 0,5-3 0,4-4 0,5-3 0,4-2 0,2-7 0,4-2 0,5-6 0,28 15 0,9-13 0,8-14 0,5-11 0,-26-14 0,2-5 0,0-6 0,4-7 0,0-7 0,0-3 0,1-3 0,-1-3 0,-2-5-389,2-6 1,-2-5-1,-2-4 389,-3-1 0,-1-3 0,-2-6 0,-7-1 0,1-6 0,-2-2 0,-6 2-444,-1-1 0,-5 2 1,-1-4 443,6-14 0,-2-4 0,-12 3 11,-14-1 1,-10 2-12,-3 1 0,-7 1 0,-8 1 0,-10 0 0,-22-15 0,-8 4 0,6 27 0,-4 4 36,-16-8 1,-3 10-1348,-17 20-337,16 16-4515,18 22 6684,17 17 0,14-9 0,9 5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47:38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23616,'-17'55'691,"0"0"0,0 0 1,1-2-345,-8 29 0,2 8-616,1 1 740,5-2 44,4-9 271,7-11-471,2-14-315,12-17 115,7-13-115,15-14 0,13-7 0,9-14 354,4-1-354,4-11 0,-5 3 0,-2 0 0,-6 0 0,-6 0 0,-5-4-438,-5 0-2700,-1-3-3103,-2-4-3590,2-2 9283,-1-2 0,-13 16 0,-5 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47:38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7 18462,'-2'-4'6969,"0"1"-6072,2 3-247,-47 44-67,21-7-421,-6 2 1,-2 4 195,0 26-22,-3 8-245,-2 2-91,1-3 0,6-11 0,8-16 0,8-19 0,9-15 0,5-9 0,8-23-57,11-16-44,14-28-78,12-17 179,5-9-334,-2 1 368,-4 7 89,-5 15 69,-6 14-192,-5 17 0,-5 15 0,-3 10 0,1 11 0,1 15 322,4 16-322,1 17 0,0 9 0,-2 2 0,-4-6 0,-3-9 0,-4-10 0,-3-9-1065,-3-8-2465,-3-3-3395,-6-1 6925,-15 2 0,9-8 0,-8-1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47:38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0 179 28513,'54'-26'52,"0"-1"1,-1 2 0,0 3-53,32-1-573,-2 5-1197,-3 5-1804,-7 6-3385,0 2 6959,1-1 0,-33 3 0,-7-1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47:39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2261 226 20345,'-65'-23'1344,"1"-1"1,-2 1 0,1 2-1116,6 4 1,1 2-799,-9-1 1,-3 1 764,-7 1 1,-4 2-57,-4 1 0,-3 2-73,-3 0 0,-1 3 0,0 2 1,0 1-46,3 0 1,2 3 83,7 2 0,3 4-44,8 3 0,3 3-51,9 5 0,3 4 120,5 4 1,4 4-65,4 2 0,3 3 224,-31 37 1,9 10-180,34-38 0,2 3-1306,1 4 1,3 2 1361,2 5 0,2 1 17,3 3 1,2 1-376,2 3 1,4-1 189,2 1 0,6-1 0,9-1 0,6-3 0,6-1 0,8-4 0,13-4 0,7-5 0,9-6 0,5-5 0,7-7 0,5-6 0,4-6 0,2-6 0,3-2 0,1-4 0,1-8 0,1-5-115,1-1 0,0-4 115,0-5 0,-1-5 0,1-2 0,-2-3 0,-2-1 0,-1-2 0,-5-2 0,-1-1 0,-7-1 0,-2-2 0,-6 0 0,-3-2 0,-6 1 0,-4-1 0,-8 1 0,-5-3 0,-6 4 0,-7-5-175,-9-20 1,-11-3 174,-10 13 0,-8 0 0,-9-20 0,-11 2 0,-8 15 0,-6 6 0,-6 0 0,-4 4 0,-5 3 0,-3 5 0,-2 10 0,-4 6-847,0 3 1,-4 11-2431,5 17 0,-5 9 0,4 1 2685,-12 3 1,4 4 0,-1 5 0,10 0 0,8 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7:29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1 332 9698,'80'-13'326,"-1"0"0,1 0 0,-1 0 0,1 0 0,7 0 1,1 0-1,1 0 0,2 0 0,2 1-237,-7 1 1,1 1 0,2 0-1,1 0 1,1 0 0,1 1-505,-6 0 0,0 1 1,1 0-1,1 0 1,1 0-1,0 0 1,1 1 439,5 0 1,2-1-1,0 1 1,1 1 0,0-1-1,1 1 1,0 1-68,-8 0 1,0 1 0,1 0 0,1 0 0,-1 1-1,1 0 1,0 0 0,0 0 73,2 1 0,-1-1 0,2 1 1,-1 0-1,0 1 0,0 0 0,0 1 1,0 1-63,-1 1 1,0 2 0,-1-1 0,1 2 0,-1 0 0,0 1 0,0 0 0,-2 1 40,10 1 0,-1 0 0,0 0 1,-1 2-1,0 0 0,-2 2 0,-1 1-107,-6 0 1,0 2-1,-1 1 1,-2 1 0,1 0-1,-2 1 1,-1 1 115,9 2 1,-2 0-1,0 2 1,-2 0 0,0 1-1,-1 0-3,-4-1 0,-1 1 0,-1 1 0,-1 0 0,0 0 0,-1 1-13,13 4 1,0 1-1,-2-1 1,0 2-1,-1-1 4,-5 0 1,0 1 0,-1 0 0,-2 0 0,0 1-191,-7-3 1,-1 2-1,-1-1 1,-1 1-1,-3 0-353,7 5 0,-3 2 0,-2-1 0,-4-1-1408,5 5 1,-5 0 0,-6-3 2141,7 4 0,-10-4 1,-4 3-1,-31-30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7:15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0 198 25824,'0'15'941,"0"-4"-717,0-11-90,0 0 46,4-4 44,15-9-112,12-8 11,19-10-78,2-2 0,2 1 0,-7 4-34,-5 5-11,-9 6 0,-6 5 22,-6 6-66,-2 3 44,-1 3 0,-2 0 78,-3 0-33,-3 4 44,-4 7 68,-3 11 112,-2 43-168,-1-5-55,-4 33-46,-6-21 0,-5-1-3392,-4-6 3392,4-4-8,1-7 8,4-9 0,0 1 0,5-19 0,0-3 0,4-16 3319,1-6-11756,0-1-1394,0-5 8759,0-4 1,0 1-1,0 0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7:15.4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1 25981,'-4'86'298,"-1"-1"1,0-5 0,-1-6-5758,-4 13 5673,0-3-58,2-1 1271,0 1-1349,2-9-33,-2-2 826,2-13-994,0-15-583,1-14-874,3-14-2028,0-10-5401,-3-5 9848,-3-2 0,3 0 1,-1 0-1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7:16.2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0 363 13588,'4'2'5793,"-2"-1"-4056,-2-1-1323,2 0-44,1 0 67,6-14-123,8-11-67,11-22-3527,8-7 3336,6-3-12,-2 8 12,-5 11-11,-5 10 22,-3 10 57,3 4-91,2 4 3393,7 4-3404,-1 2 34,-1 3 23,-6 1 10,-7 0-22,-4 3 68,-8 6-1,5 9 35,-1 11 66,5 9-33,3 5-12,1 3 23,0-2 134,6 5-190,-8-19-33,5 1 33,-10-20 134,7-4-11,6-4 22,8-2-67,6-1-55,23 0-157,-15-5-23,13-3 0,-21-6-236,-5-2-940,-3-2-1234,-6-3-2788,-5 3 5198,-4 3 0,-11 7 0,-4 5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7:54.1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6 384 22855,'8'3'504,"-2"5"-191,-5 8-156,0 10 34,-2 29-191,-2-10 33,-2 15 13,0-24-24,1-7 45,2-8 34,1-8 33,1-6 135,0-6 638,10-14-155,7-12-47,14-20-234,8-14-135,6-9-33,1-2-130,-13 21 1,1 0-85,16-21-83,-19 27 0,0 2 51,7-2-57,-5 9 0,-4 8 0,-3 6 0,-1 4-461,3 0-87,-10 8-259,-1 1-561,-13 6-1007,-2 0-2409,-2 2 4784,-8 7 0,6-6 0,-5 6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7:59.1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 27505,'8'47'773,"-2"-2"-639,-6-17-89,0 0-45,0-1-303,-2-3-537,0-4-795,-2-2-1840,2-4-2766,-1-3 6241,1-3 0,1-3 0,0-4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7:59.6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 24524,'33'3'1199,"-3"2"-885,-13 7-79,0 3 34,-1 3-146,-2 2-11,-3 2-112,-1 0 56,-3 0 0,-2 1-45,-1 1 45,-2-2-33,-1-1 10,0-2 136,-1-1 89,-4-1 156,-2-1-123,-4 0-33,-3-2-169,-1-2-44,0-3-34,0-1 1,1-2-12,-1-2-23,1-2-66,0-1-113,2 0-1311,-1-2-44,4-2-1278,0-1-2577,5-3 5412,2 0 0,0 3 0,1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7:59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4 21275,'0'-2'4538,"0"1"-3754,0 1-336,-1 34-55,0-7-24,-3 31-156,-1-15-79,-1 1-134,1 0-291,1-4-762,1-4-1300,1-5-2443,1-5-5035,1-5 8969,0-6 0,0-7 1,0-4-1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8:00.1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93 27729,'46'-21'459,"-4"3"-437,-17 10-22,-1 0-156,-3 1-651,-2 1-1277,-1-1-3272,-1 0 5356,1 2 0,-9 1 0,-1 3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8:00.6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187 4 20221,'-3'-2'5378,"0"0"-4918,-22 31-292,12-10-67,-21 27-78,19-17-23,-1 3-180,0 1-312,0 0-831,2-2-1165,1-3-3002,4-5 5490,3-6 0,3-8 0,3-5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8:00.9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 20681,'3'-1'5255,"0"0"-4672,19 13-135,-9-3-201,17 10-57,-14-7-190,0-2-123,-1 1-550,0-1-840,1 0-2173,2 0-6145,0-1 9566,0-2 0,-7-4 0,-2-1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8:01.4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65 20233,'-1'-3'4750,"0"1"-3629,1 2-998,25-19-111,-10 11 10,20-14-11,-20 17-11,-3 1-11,-3 3 11,-4 0 179,-3 1 168,-1 3 35,-1 5-91,0 7-190,-3 8 22,-2 7-89,-4 3-34,-1 0-12,-1 0-122,0-2-168,1-2-91,1-4-626,2-5-920,2-6-2475,3-5-5417,2-5 9423,3-2 0,-2-2 0,3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8:01.7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4 22484,'0'-2'4281,"0"0"-3900,3 34-89,-2-10-35,2 27-190,-3-16-67,-1-1-56,-2-1-885,-1-5-1479,-1-4-4259,2-3 6679,-1-3 0,2-8 0,1-2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8:08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8 17868,'0'-4'5614,"1"0"-4740,-1 4 123,0 0-773,1 0 303,-1 7-45,1 4-79,-1 11-33,0 5-90,0 4-45,0 4-33,-2 0-45,0 1-34,-3-2-101,1-3-10,0-4-24,2-4-32,0-3-147,1-3-201,-1-4-684,1-3-1658,-1-4-2778,1-3 5512,1-3 0,-1 0 0,1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8:48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0 706 16972,'1'-4'4751,"-1"2"-4247,0 2 796,0 0-875,3 10-178,-3 2 45,2 12-147,-2-2-10,0 1-46,0-3 46,0-3 111,0-5-89,0-4-90,2-3 124,6-6 436,8-13-123,12-12-66,8-18 32,7-10-67,2-7-3470,1-3 3315,1-2-248,3-2-144,-11 18 0,2-1 144,23-25-23,-20 27 1,1 1-292,16-11-1288,7 0 706,-30 26-3093,-6 7-5842,-33 23 9605,-11 10 0,5-6 0,-4 7 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8:54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0 555 23213,'3'-4'594,"1"1"-112,-1 7-68,1 5-201,0 7-67,0 6-79,0 3-56,-2 1-11,0 1 23,0-3-12,1-1 0,0-4-11,0-3 0,0-4-11,-1-4 11,1-4 0,2-2 168,5-8 213,8-9-11,9-15 11,7-12 11,5-9-22,0-4-45,1 0-90,1-3-89,1-2 33,5-3-67,2 0 33,2 1-78,-16 23 1,0 2-57,15-14-11,7-3 0,-30 34-56,-8 7-325,-7 7-347,-5 3-717,-2 2-1401,-2 1 2846,0 11 0,-2-8 0,0 8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9:11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12 760 21454,'4'38'683,"-3"-1"-537,-3-11 11,-3 0-22,2-2-1,0-4 90,0-3-22,3-5-23,0-6 729,9-7 290,7-14-323,15-15-271,12-19-99,10-16 189,8-13-796,-27 34 1,1-2 146,4-2 1,0-2-46,2-1 0,1-1 0,-1 2 0,-1 0 0,-3 3 0,-2 3 0,23-34 0,-14 16-258,-11 16 258,-10 14-416,-8 13-3695,-7 10-3016,-10 11 7127,-9 9 0,4-3 0,-4 2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9:37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19729,'2'0'3551,"-1"0"-3226,-1 0-101,0 20-4319,1-5 4253,-1 18-80,0-10 782,0 1-804,-2 0-56,0-2-23,-2-2-302,2-4-470,-1-4 2618,1-4-11654,1-4 9641,0-6 1,1 1 0,0-2-1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9:37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26810,'25'-5'605,"-3"1"-538,-12 3-44,0 1-23,-2 0-146,0 0-459,-2 0-493,2 0-942,-3 0-1131,0 0-2756,-2 0 5927,-1 1 0,-2 0 0,0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9:37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26787,'21'0'449,"-3"0"-449,-10 0-78,-2 0-561,1 0-729,-2 0-1152,1 0-1794,-1 0-5517,1 0 9616,-1-1 0,-2 1 1,0-2-1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9:38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 20692,'-2'-3'3955,"1"1"-2890,1 2-774,-1 21-201,1-7-45,-2 18-45,0-12-213,0-2-1020,0-3-1255,1-3-2072,1-4 4560,0-4 0,0-2 0,0-1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9:38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24087,'-13'2'101,"3"3"-101,10 5 0,0 0 0,0 1 34,2 0 156,0 0 90,2-1 179,-1-1 1,-1-1 0,-2 1-35,1 0-178,-3 1-35,-3 0-144,-2 1-46,-3-1 12,0-1-34,-1 0-34,0-2-268,2-1-516,0-2-616,3 0-965,3-3-2564,1-1-4868,4-2 9608,5-3 0,-3 2 0,2-1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9:38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26351,'-8'36'67,"0"-3"-930,4-17-997,1-1-1412,2-3-2969,0-2 6241,4-3 0,-3-4 0,3-1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9:38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26720,'-27'36'179,"5"-5"-179,18-16 0,2-2-380,1-1-1066,1-1-1467,1-2-3866,4-4 6779,3-2 0,-2-2 0,0-1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9:39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30 23874,'-6'23'112,"2"-2"-56,7-10-56,1-1 0,3-1 34,0-3-57,1-1 46,0-3 33,1-1 45,-1-1 134,-1-4 146,0-1 78,-3-5-44,0-2-34,-2-1-56,-1 0-146,-1 1-33,0 2-57,-1 0-89,-2 2 0,-1 1-291,-2 1-448,2 2-897,0 2-1558,1 1-4829,0 5 8023,-1 5 0,2-2 0,-1 1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9:40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1 23695,'-26'1'1456,"3"3"-1232,10 6-44,0 2-34,-1 1 33,1 0 79,-1 0-34,2 0 11,0 0-11,2 0-56,0 1 1,2 1-13,1 1-66,2 2 56,1 2-34,2 0-23,1 1 1,0-1-34,1-1-11,3-1 33,0-2 23,2-2 11,1-3-90,0-2 57,7-1-57,-2-4-44,6-1-113,-2-3-234,0 0-147,0 0-279,-2 0-673,-2 0-997,-3 0-1524,-1 0 3989,1 0 0,-4 0 0,1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9:41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5 17935,'0'-3'4841,"-20"2"-4684,9 4-101,-16 0-45,15 2 12,2-1-12,2 1 11,1 0 202,2-1 146,1 0-157,2 0-191,1 0-11,1 2 23,2 2 0,2 2 101,3 0 279,0 1 247,-1-1 168,-3-1-112,-1 0-145,-2 0-191,-3 1-236,-2-1-44,-2-2-101,-1-1-11,1-2-314,2-3-247,0 0-436,1-1-3687,-1 0-1804,3-1 6499,1-2 0,1 2 0,1-1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9:42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25 108 19246,'0'-3'3374,"0"0"-3150,0 3-124,-2 28-55,1-13-22,-2 23-12,0-20-11,1-2-11,1-4 11,0-3 33,0-5 561,0-2 325,0-3-516,-1-6-179,-1-6 134,2-9-88,-1-4-113,2-2 67,0 0 0,4 2-135,2 4 35,4 3 32,2 3-32,-1 3-57,2 3-34,-2 3-21,0 3-1,-1 3 56,-3 0 34,-1 1 67,-3 3 56,-1 1-67,-2 4-101,0 2-56,-3 0-67,-1 0-392,-2 0-505,0 0-5748,0 3-3119,3-3 9314,1 0 0,2-6 0,0-2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9:42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56 24647,'-19'23'-44,"3"-3"-1,16-9 45,3-1 33,3-2 158,5-2 134,2-3-1,1-1-110,1-4 122,-2-3 179,-1-4 68,-3-5-135,-2-1-45,-4-1-134,-1-1-56,-3 1-157,-3 2-56,-2 2-56,-2 2-370,-1 4-470,1 3-1479,0 5-3497,2 4 5872,1 5 0,2-4 0,2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9:42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3 21264,'0'-1'3507,"0"0"-3239,0 1-178,-3 21-56,0-7 10,-3 19 35,1-14 122,0-2 136,0-4 55,1-3 45,2-4-146,1-3 449,1-2-415,1-8 33,3-2-111,3-8-190,2 1-57,0 1 0,-1 1 0,-2 3-24,0 2-973,0 3-1222,0 2-2599,0 1-5013,1 2 9171,1 0 0,-4 1 0,0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9:42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26955,'-14'36'0,"2"0"818,8-7-1278,1-1-819,1-2-2384,2-5-2879,0-4 6542,0-5 0,1-5 0,-1-4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9:43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25252,'31'-22'-9831,"-5"5"8801,-19 16 0,-3 1 1,-2 0-1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19:43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28671,'28'46'0,"-6"-1"0,-19-11 0,-2 1 0,-1-1 0,-1-2 0,-1-1-136,0-3-838,0-4-1156,1-4-2497,-1-6-5204,2-3 9075,0-5 1,0-3 0,0-2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03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25207,'48'-9'1648,"-5"1"-1166,-22 8-12,3 0-55,-1-1-23,0 0-335,-1-1-57,-5-2 0,-2 1 0,-3 0 0,-1-1 0,-3 2 0,-2 1 0,-3 0-1121,-2 0-1916,-1-3-5445,0-1 8482,0-1 0,0 1 0,0 2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04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 24110,'-1'52'1176,"-1"-3"-1031,1-22-89,-3 1-56,0 0-504,1-5-1042,-1-3-1916,2-3-5547,1-4 9009,1-2 0,0-4 0,0-4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04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23012,'7'38'369,"1"-6"-290,4-20 21,-1-3 24,0-4 122,-1-3 79,-1-1 67,-2-7 0,-1-2-100,-2-8-68,-3-3-112,0-2-89,-3 1-1,-1 1-22,-2 6-45,0 3-235,0 6-661,0 2-1469,1 2-5545,0 4 7955,2 3 0,0-2 0,2 1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05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6 19101,'0'-3'3361,"0"0"-2867,0 3-282,0 34 80,0-13-80,-1 29-21,0-21-146,0-2-34,1-3-11,0-4-11,0-4-12,0-4 1,0-4 22,-1-3 0,0-3-56,-2-2 33,-4 0 23,-1 0 79,-4 0 111,-3 0 203,-2 0 144,-3-1-133,-1 4 33,1 3-202,2 2 1,4 2-68,4-1-90,4 1 0,2 2-22,1 9-56,1-4-44,2 5-595,4-10-1086,3-1-1458,7-7-5209,5-1 8392,3-6 0,-9 2 0,-1-1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05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2 19470,'-3'0'4393,"1"-1"-3530,2 1-639,-7 0-23,3 2 12,-5 0-45,4 5 1,1 1 21,-1 1-66,0 2-57,-1 1-11,0 3-34,0 0-22,1 2-11,1 0-23,1-1-33,3 1-11,0-4 33,3-2 11,2-3 1,4-4 33,3-2 0,1-5 45,1-5-12,-1-5 46,-1-5 44,-2-2 336,-3-9-302,-3 8-112,-1-4-45,-3 12-34,0 3-403,0 5-952,-2 2-2578,-2 4 3967,-2 6 0,2-4 0,0 3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06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23292,'2'51'2050,"0"1"-1590,-6-13-147,0 4-122,-4 0-102,1-1-77,0-2-12,0-1-135,1-1-212,1-3-583,-1-5-1210,1-5-2040,1-6 4180,2-5 0,0-7 0,2-3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06.7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22316,'-13'0'1088,"2"0"-685,11 0 2454,0 0-2711,0 5-90,0 1-23,0 6-10,0 2-23,0 3-146,-2 2-156,-2 3-113,-2 0-403,-1 2-661,0-3-1176,3-3-3530,2-4 6185,1-6 0,1-4 0,0-3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07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23896,'-17'1'135,"3"4"246,14 6 269,0 3-101,0 1-11,0 0-146,0 2-112,-2 0-90,-1 0-134,-4 1-56,-1-1-134,-1-2-650,2-3-1132,1-2-2185,2-5-5730,1-1 8949,2-3 1,1-1 0,0 0-1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07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26082,'-3'53'280,"0"-5"-627,1-19-1099,0-3-2644,0-1-5741,0-4 9482,1-4 0,1-8 0,0-3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07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20972,'0'-2'4886,"0"0"-4405,0 2-223,26-1-191,-12 1-67,22 0-257,-19 0-1099,-2 1-2734,-2 0-5741,-2 2 8496,-2 0 0,-4-1 0,-1 1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4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1 113 20389,'22'-42'1737,"-3"6"-1255,-9 23 34,-5 3-158,-1 4-123,-2 3-33,-1 1-68,-1 2-55,0 0 33,1 1 224,-1 4 0,1 4-145,0 6-91,0 4-55,-1 3-45,-1 2-134,-2 1-426,-1 2-594,-1-2-1076,3-2-2028,1-5-4952,5-7 9210,5-5 0,-3-5 0,1-1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4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18462,'-51'-1'2790,"7"8"-2364,20 10-157,5 12 11,3 9-23,5 9 203,5 4-112,3 1-68,7-2 145,7-6 57,10-8-56,14-8-157,10-11-157,10-9-101,5-16-11,-2-7 11,-5-14 45,-12-7 146,-11-5-11,-14-5-79,-8 0-11,-12 0-23,-7 7-44,-8 6-34,-6 9 0,0 11-336,1 6-819,5 9-1803,4 8-6873,6 7 9829,6 10 0,2-12 1,1-1-1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4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52 24233,'-12'53'146,"0"-4"-124,3-11 0,-1-5-22,1-6 23,2-9-23,2-8-34,3-6 1,1-8 21,2-11 24,5-13 21,4-11 68,7-3 112,3 0-45,0 7-34,0 8-33,0 7-67,1 5-12,0 6-11,-3 4-11,-3 3 34,-5 1-23,-6 3 179,-2 5-167,-6 4-23,-5 5-650,-6 3-896,-4 0-1625,2-2-3361,2-2 6532,7-4 0,3-5 0,4-2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5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13 24703,'-7'43'2420,"5"-6"-1881,14-27-338,4-3-122,1-4-57,2-2-22,-3-5-538,1-3-549,-3-6-1030,-1-3-2298,-1-2-4314,0 0 8729,0-1 0,-5 9 0,-2 2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5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25992,'-6'51'1031,"-1"-3"-953,1-13-78,-1 0-717,0-1-1389,1-1-2018,0-2-5635,4-4 9759,0-7 0,2-9 0,0-5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5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 21611,'0'-2'3977,"0"1"-3595,0 1-595,0 33-1199,-1-15-2286,0 26-5546,0-25 9244,1-3 0,0-8 0,0-4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5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4 18227,'1'-2'4022,"-1"1"-3506,0 29 55,-2-11 192,-2 24-271,-1-20-100,0-2-67,1-6-101,1-5-100,1-4-79,2-4 45,0-5 10,3-4-21,3-7 55,3 0-78,5-6-190,-4 8-774,4-1-1748,-5 9-1972,2 2 4628,1 2 0,-5 1 0,-2 1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6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94 17330,'3'0'5402,"0"0"-4988,-3 0-89,19-25-79,-11 14 147,13-20-80,-18 21-55,-2 2 0,-1 3-57,-2 3-44,-3 0 78,-3 2-55,-4 5 78,-2 3 67,-2 7 55,1 2 114,2 1-69,1 1-77,4-1-113,2 1 11,2 1-89,2-1-146,4 3-358,5-8-695,6 0-504,5-11-2421,2-2-5864,2-4 9630,1-1 1,-10 0-1,-3 0 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6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0 20871,'-40'1'3093,"4"3"-1502,10 11-963,7 0-147,-5 6-223,10-5-113,3 0-145,2 2 0,3 1-145,3 1-639,2-2-1188,4-3-1715,8-7-4761,7-4 8448,9-6 0,-11 1 0,-1-2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6.8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24670,'-32'33'605,"7"-4"-493,23-18-101,2-1-11,0-4-112,3-3 112,2-1 67,4-5-45,2-3-22,0-3-44,0-2 44,-3 2 22,0 2 146,-4 4 146,-2 1 179,-1 2-190,-1 0-68,1 4-168,1 1-67,0 5-526,1 0-618,1-1-1769,2-2-2443,3-3 5356,3-1 0,-4-3 0,-2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7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7 19572,'-5'-4'4751,"1"1"-4225,4 3 135,0 0-448,-16 12 56,12-4-22,-12 11 167,16-6 12,-1-2-168,1 0-23,-1-2-33,-1-2-102,0 0-100,-2-2 0,-1 1-526,0-1-852,0-1-1883,2-2-3910,1 0 7171,1-1 0,1-1 0,0 1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7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24 18283,'0'-3'5703,"0"1"-10232,0 2 4552,-8 9 1386,6-6-1521,-5 5 971,10-7-814,4-3-45,3-3 34,1-3 3391,1-1-3402,-2 2-23,-1 2 22,-2 3 191,-1 1 224,-1 2 67,0 5-67,-1 3-202,1 3-212,-1 1-23,1-1-471,0-1-616,0 0-1905,-2-1-6162,-2 0 9154,-1 2 0,-1-5 0,0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8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17 19190,'-4'-2'4124,"2"0"-3441,2 2 483,0 0-819,27-5-89,-16 3-112,19-4 33,-25 8 11,-3 4 23,-4 4-146,-6 4-67,-3 4-11,-5 0-56,1 0 33,1-1 34,3-4 56,3-2 224,3-3 91,2-2 88,2-1-123,1 0-34,0 0-55,2 1-147,3 0-55,5-2-45,6-2-1030,14-7-326,-6-3-1535,11-8-2577,-11-3 5468,-1-2 0,-10 9 0,-3 1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8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274 3 21028,'-66'-3'3709,"6"6"-3384,21 6-191,7 6-11,6 5-22,6 5-22,6 6-68,5 7-11,4 9 33,2 4 23,9 5 180,7-3 190,12-8 100,9-11 13,10-14-271,7-11-223,4-20-34,2-12 1,-4-15 21,-6-8 1,-10-1 11,-13 1 11,-11 3-56,-8 4-12,-14 2-144,-4 3-405,-8 5-559,0 6-1435,6 10-5456,7 6 8011,4 6 0,4 1 0,0 1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8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27247,'-15'53'1008,"0"0"-1008,5-7-213,2-1-1266,1-3-1591,3-5-3272,2-6 6342,7-6 0,-4-12 0,5-5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9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21779,'-14'39'358,"2"-6"-100,14-20 224,4-2 89,4-5-324,7-4-158,3-8-44,1-4 0,-3-5 0,-4 1 157,-4 3 246,-6 4-67,-2 4 0,-1 2 56,-1 1-336,1 5-23,0 3-78,2 6-516,3-1-1388,1 0-2118,5-3-5809,5-2 9736,4-5 1,-9-1 0,-1-2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9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23975,'-11'45'1972,"2"-5"-1244,8-24-66,1-1-192,4-2-313,1-5-112,4-3-45,2-3-179,4-3-426,0-4-393,2-3-313,-1-3-694,0 2-1065,-2 1-2040,0 2 5110,1-1 0,-7 3 0,0 1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9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5 18664,'0'-2'5042,"0"0"-3630,0 2-1132,-26 28 68,16-13-147,-18 22-89,25-22-56,1-3 23,2-5-68,3-3-11,3-3-123,5-7-112,4-3 33,0-8 123,0 2 79,-3 2 0,-3 4 22,-3 3 46,-3 3 78,-1 1 44,0 2 57,0 4-135,0 4-45,1 6-67,-1 3-191,1 2-268,-1-1-785,2-4-2364,1-4-4639,2-6 8247,3-3 0,-4-1 0,0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19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25207,'0'35'1244,"1"-6"-1120,-1-24-124,0-3-79,0-1-212,4-1-224,1-1-931,4-3-907,1-1-863,0 0-3507,-2 1 6723,1 1 0,-5 2 0,1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20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64 18630,'31'-22'-33,"-6"2"156,-24 12 347,-3 1 225,-3 4 134,-4 0 135,-3 3 168,-1 2-23,-1 5 146,0 3-90,2 5-234,2 1-136,2 1-426,3-1-245,2-1-35,2-2-89,5-2-358,5-2-762,7-3-1200,9-3-3339,4-2 5659,4-1 0,-14 0 0,-3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20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 19302,'1'-6'5155,"-1"2"-4640,0 4-67,0 0-133,6 12-159,-4 3-21,4 14 44,-4 1 135,-2-1-23,0-2-123,0-6-11,0-6 78,0-7 79,0-4-45,0-6-213,0-7-56,2-9-11,3-12 11,3-5 33,5-5-22,2 2 34,1 3 0,0 6 11,-1 6-34,1 8-22,-2 4-11,0 7 11,-2 1 0,-2 3 23,-5 0 89,-2 7 56,-6 3-168,-6 8-168,-6 4-527,-7 2-918,0-1-830,2-3-7388,4-2 9496,8-8 0,3-2 0,5-8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20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 22732,'0'-1'4806,"0"-1"-4279,0 2-729,-6 23-784,3-7-493,-4 18-2028,5-13-5603,2-3 9110,5-4 0,-4-6 0,3-5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21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24804,'-39'26'627,"9"-2"-593,24-7-34,4-2-11,2-4 11,4-3 22,3-4 45,6-4-22,3-6-22,1-1 0,-3-5-34,-2 3 33,-4 2 23,-2 3 33,-3 2 146,1 2 11,0 0 23,0 1-56,0 3-57,1 2-145,-2 1-101,2-1-503,-2 0-730,1-2-1613,1-2-3888,1-1 6835,1-1 0,-3 0 0,0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21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28154,'-16'57'517,"1"-3"-517,10-16 0,0 1-57,2-2-705,2-5-1131,0-4-2142,1-7-3618,0-6 7653,0-5 0,0-6 0,0-2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21.6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24379,'45'-9'-9831,"-7"0"9753,-21 5 1,-7 2-1,-4 0 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21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8 20266,'0'-4'7026,"0"1"-6410,0 3-280,-9 36-213,5-14-123,-7 29 0,8-24-437,1-3-594,2-2-1041,0-5-2455,0-4-5087,1-5 9614,3-4 0,-2-2 0,1-2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21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23728,'28'-6'-2163,"-7"1"1,-4 5 0,-9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22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6 20781,'1'-3'5144,"0"1"-4886,-1 2-202,-12 30-56,6-15-325,-9 22-751,11-23-1244,1-1-929,0-1-3900,0-2 7149,-1 0 0,2-5 0,-1-1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26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17 19414,'47'-9'2768,"-4"2"-1994,-13 7-35,-1 2-279,-2 4-158,-2 4-179,-2 3-56,-2 1-44,-3 1-1,-2 0-11,-5 0 23,-4-3-34,-3 0 123,-4 0 258,-7 1-191,-7 4-66,-13 3-68,-4 4-44,-4 0-1,2 0 0,4-1-11,3-2 34,5-2 22,2-2 78,5 0 460,-2 6-270,6-4-156,0 4-100,7-6-57,2-4-11,8-1 56,16-4 34,2-4 0,13-2 212,-10-2-112,1 0-55,-1 0-57,-2 0-44,-2 0 44,-5 0-11,-5 1 269,-6 1-155,-4 3-181,-9 1 0,-5 4 0,-8 2 0,-4 1 0,-2 0 0,0 0 0,-1 0 0,-10 8 0,10-5 0,-5 5 0,18-11 0,4-2 0,5-2 0,2 0 0,1 1 0,11 8 0,0-2 0,12 6 0,-2-4 0,5 1 0,3 2 0,2 3 0,4 1 0,0 2 0,10 13 0,-13-8 0,3 10 0,-19-10 0,-6 2 0,-4 1 0,-4 0 0,-4 1 0,-18 12 0,-3-10 0,-19 9 0,-1-16 0,-4-1 0,-1-4 0,2-4 0,6-6 0,4-7 0,4-3 0,3-5-2634,-10-14-2151,13 0-5046,-7-13 9131,16 5 1,7 11 0,2 2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27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299 1 22036,'-45'4'3519,"2"5"-3059,12 8-192,2 6-66,2 5-79,2 6-67,2 3 112,2 4 90,3 2 101,4 1-1,3-1-123,5-3 12,2-4-46,3-3-89,2-7-89,5-6-23,6-6-235,8-7-415,6-4-325,3-6-773,1-6-1535,-2-4-3350,-3-3 6633,-4-1 0,-10 8 0,-3 3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28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0 25858,'-3'49'224,"1"-4"-224,0-15 22,1-2-22,1-2-22,0-5-34,2-4-34,-1-5-44,3-5 55,-2-3 79,-1-4 213,0 0-134,-6 0 100,-5 0-78,-8 0-45,-6 4 112,0 2 11,0 4-67,3 2 56,3 0 168,4 1 101,3-1 0,3-1-123,1 1-145,2 0-169,2-1 0,1-1-136,3-2-995,9-4-538,8-1-2276,12-9 3945,22-10 0,-26 6 0,8-5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28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25623,'-18'36'862,"4"-7"-616,14-23-100,3-3-101,1-1 11,4-2-34,2-6-22,1-2-67,0-6-11,-1 2-34,-1 2 67,-3 5-34,-2 2 79,-1 3 23,0 1 122,-1 4 1,2 2-146,-1 4 0,1-1-661,3 0-1143,2-1-1356,6-2-2857,3-1 6017,5-3 0,-10-1 0,-2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28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61 465 25712,'-32'-53'1109,"6"2"-761,24 16 10,2-3-33,0 1-146,0 0-56,2 0-67,1 2-33,4 1-12,1 3-11,1 5-202,2 5-190,1 8-471,3 3-425,-2 6-1199,1 2-2242,-2 2 4729,-4 4 0,-3-2 0,-4 2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29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23314,'-5'0'3126,"0"1"-3126,5-1 0,0 0-717,25 2-1367,-6-1-2264,22 4-5483,-13 0 9669,-2 3 1,-13-3 0,-4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29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24726,'-15'39'1412,"4"-6"-1020,11-24-135,4-1-122,1-5-124,4-1 23,3-3-34,1-6-34,0-4-44,0-6-46,-2 0 57,-1 2 67,-4 5 0,-1 4 23,-4 4-1,0 1 12,0 2 257,0 4-33,0 3-68,1 4-100,0 3-90,0-1-11,0-1-269,1-1-785,0-4-2285,2-3-2622,3-2 5972,1-3 0,-3 0 0,-1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29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5 18384,'0'-3'5143,"1"1"-4168,-1 2 10,-7 34-267,3-17-46,-5 26-324,5-28-292,3-5 45,1-5 145,0-3-22,0-2 0,0-3-67,3-4-157,1-5 0,5-2-515,-1 2-819,1 1-1131,0 3-2264,1 2-5102,0 3 9140,1 1 0,-5 1 1,-1 1-1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29.9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36 129 17106,'4'0'6029,"-1"0"-5413,-3 0-370,24-16-122,-11 4-79,18-14 145,-21 9 225,-4 0 111,-4 2-144,-4 4-181,-4 2 46,-4 5-23,-4 2-101,0 6 101,-1 6 67,0 5 214,1 5 99,1 2-77,2-1-481,4 1-46,2-1 0,3 0 0,2 0 0,3-1 0,5-2 0,5-1 0,4-4 0,3-5-741,2-4-1858,2-2-2522,1-2-4710,0 0 8787,0-1 0,-11 1 1,-3-1-1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30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25454,'39'49'2857,"-3"6"-2497,-17 4-360,-2 9 0,-4 4 0,-5 0 0,-3-1 0,-3-4 0,-2-5 0,-3-7 0,-1-7 0,-1-10 0,1-8-1043,2-11-1982,1-8-3643,1-6 6668,-2-7 0,2 2 0,-1-3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33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8 23975,'2'-4'695,"3"1"-415,7 3-79,-2 0-89,0 1-67,-2 1 22,-1 2-22,-3 2 11,-2 1 56,-1 1-66,-1 3-13,-1 1 12,-3 0-22,-1-1 66,-1-3-66,2-2 21,2-3-44,0-1-11,2 0-56,0 0 67,0 4 0,2 1 0,3 2 0,2 1 11,1-1 23,-1 1 22,-1-2 112,-2 3 56,0 1 213,-1 15-281,-2-5-32,0 10-12,-4-10-78,-2-1-34,-3-2 11,-3-3-11,0-2-1389,-9-1-718,5-6-2588,-6-1-5136,8-5 9084,3-7 0,5 4 0,3-3 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34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43 24547,'-56'-20'1848,"8"4"-1400,29 12-212,-1 1-113,1 14-67,-3 7-22,-2 15 44,2 9-55,1 7-12,3 5-11,6 4 0,3-1 0,6 1 0,5-5-45,7-4 23,5-4-1,10-10-21,5-7 32,7-10-77,5-9-35,5-5-33,2-11 90,1-3 67,-4-9 0,-6-3 11,-5 0 0,-7-3 23,-5-3-12,-3-5 202,-1-23-10,-7 9 55,-2-16-34,-9 18 67,-9 2-123,-4 6-11,-19-2-145,7 17-23,-8 2-381,15 16-504,3 2-1278,4 9-2834,6 4 4997,2 8 0,3-7 0,0-2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34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 24905,'-51'3'1591,"9"1"-1288,29 3-113,6 0-179,3 2 45,2 4-33,2 2 10,3 5-10,4 0 33,4 0 34,3-2-12,-3 0 146,-2-3 168,-4 0-89,-2 1 10,-3 1-233,-2 2-80,-6 1 0,-5 2 0,-4 1-158,-2 0-716,3-3-1064,2-4-1413,6-5-4784,3-6 8135,4-2 0,1-3 0,0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35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26496,'-29'65'986,"5"-6"-896,15-22-34,0 3-56,2 1-459,2-1-1009,2-3-1602,1-4-3866,2-5 6936,0-6 0,0-10 0,0-4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35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23314,'44'-22'-6700,"-2"2"-3038,-13 11 9738,-1-2 0,-13 6 0,-3 1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35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23527,'-33'65'1120,"7"-9"-604,23-34-113,1-3-78,2-3 34,2-5-1,4-4-33,4-2-157,3-3-100,1-1-68,3-3-23,-1-5-604,3-5-752,1-6-1445,2-2-1982,-2 2 4806,0 2 0,-9 8 0,-3 2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35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8 20625,'0'-4'3742,"0"1"-3249,0 3-246,0 33-68,0-11 0,0 27 12,0-19-23,0-1-134,3-2-12,0-3-22,3-8-11,-1-4-11,0-6-57,-2-3 23,-1-1 90,-1-2-1,-7-2 23,-2 1 79,-7 0 10,-2 0 147,-1 4-12,0 5 44,-1 4 80,1 5 100,-1 3 34,2 3-324,2 0-214,4 0 0,4-1 0,4 0 0,3-3 0,2-3 0,5-4 0,6-6-942,6-2-1692,6-11-2867,3-4 5501,2-8 0,-13 7 0,-3 2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36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27796,'-8'55'235,"1"-6"-985,4-27-1536,2-2-3126,0-5 5412,4-2 0,-3-7 0,3-2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36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4 25914,'-37'63'672,"8"-9"-527,25-35-55,2-4 22,3-4-22,4-4-46,3-4 12,6-5-56,2-8-11,0-7 0,3-8 0,-3-4-34,0 1 45,-4 3 0,-3 7 11,-4 6 34,-2 6 23,-2 4 10,-1 1 68,0 7 145,0 6 0,0 8-44,0 4-113,0 1-89,0-1-34,1-4-11,2-3-101,2-4-795,4-6-1132,4-3-2410,2-5-5366,4-5 9804,3-4 0,-10 2 0,-2 2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36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5 17890,'1'-2'5906,"-1"0"-4920,0 2-89,0 38-80,-5-15-111,-1 30-190,-3-26-203,1-5-167,3-6 33,1-7 0,3-6-43,0-1-136,1-13 0,5 0 0,1-11 0,5 2 0,0 2 0,2 3-897,0 3-1703,2 2-3809,1 4 6409,2 2 0,-9 3 0,0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37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102 117 25163,'48'-39'661,"-9"6"-459,-33 19-34,-2 3-11,-3 1-12,-6 5-44,-3 2-79,-8 1 1,-4 4 33,-2 5-23,-1 6 124,2 7 236,1 4 200,3 3 124,1 0-637,2 1-80,4-1 0,5 0 0,2-3 0,8-3 0,6-2 0,9-3 0,5-5 0,4-5 0,1-3 0,0-4-718,0-8-2520,-4-4-5222,-5-6 8460,-7 2 0,-7 6 0,-4 5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39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13 334 25634,'-13'-13'1131,"14"-4"-705,26-7 0,17-8-101,14-6-68,8-3 57,3 2-156,0 2-158,-2 6 0,-4 5 0,-2 7 0,-4 8 0,-1 7 0,0 2 0,0 3 0,-1 4 0,-1 2 0,0 4 0,-3 2 0,1 1 0,0 2 0,-1 2 0,0 0 0,-3 1 0,-5 0 0,-6 0 0,-5 0 0,-6 0 0,-5-2 0,-1 6 0,-7-6 0,0 5 0,-6-8 0,0 0 0,-2-1 0,0-2 0,0-1 0,-1 0 0,-1-2 0,-2-1 0,0-4 0,-1-2-3900,0-1-5680,-4-3 9580,2 0 0,-2-1 0,4 2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40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7 21409,'2'-3'4415,"-1"0"-3944,-1 3 66,0 0-391,11 30-34,-8-10 12,8 28-57,-19-17 22,-4 3-21,-11 2-35,-2-2 1,-3-4-1,5-6-66,5-9 10,7-7 23,6-6 168,3-9 124,2-6-1,0-12 0,5-5-144,1-1-147,7 0 0,0 2 0,1 4 0,0 3 0,0 3 0,-1 5-181,-3 4-849,-1 5-796,-1 1 1826,11 0 0,-11 2 0,7-1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40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12 15527,'-3'-1'4336,"1"1"-3933,2 0 280,0 0-402,-3-2 133,2 1 113,-2 0-11,3 0 89,0 0 918,0 0-783,0 0 11,0 0-79,0 0 359,0 1-369,-1-1-662,1 8 0,0 6 0,0 12 0,0 6 0,0 5 0,-4 3 0,-1-1-505,-3-3-1120,1-5-2106,2-9-4841,2-8 8572,2-8 0,1-3 0,0-2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40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 19370,'-3'0'4605,"1"0"-3888,-21 38-213,9-12-66,-18 30-225,15-26-213,5-6 0,5-8-146,3-9 146,5-4 11,8-9 34,5-4-11,10-6-12,1-3 0,-1 3 1,-3 4-1,-3 7 34,-5 2 224,-1 4 213,-5 7 45,-3 4-179,-2 7-191,-2 3-168,0-2-796,0-2-1299,0-5-3306,2-5 5401,5-4 0,-3-3 0,3-1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41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172 1 23213,'-51'9'2375,"8"2"-1926,25 5-12,3 3 112,2 2 34,2 3-124,2 3-146,2 3-122,4 0-191,1-3-191,5-2-985,6-8-841,8-6-3092,12-6-4722,7-8 9498,6-4 1,-17 2 0,-4-1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41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20 25768,'-28'57'919,"8"-10"-651,27-32-54,6-3-69,5-4-66,2-4 66,1-3-55,-1-9 67,0-4 11,-3-9-90,-3-3 135,-5 1-11,-4 2-102,-3 2-100,-4 4-56,-4 4-492,-2 4-1066,-4 5-2554,0 1-5663,4 8 9409,3 1 0,3 0 0,2-2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41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26911,'18'36'1165,"-8"-2"-896,-16-7-68,-2-2-76,3-2-125,2-6 0,2-6 0,1-5 0,0-4 0,0-2 0,2-2 0,5-5 0,6-6-382,5-4-918,3-1-885,1 1-2364,-2 3-5282,-1 4 9804,-3 4 0,-7 4 0,-3 1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42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89 24008,'52'-12'1188,"-8"0"-1042,-31 4-45,-2 0 22,-4-2 23,-3 1-67,-3 0 10,-1 1 12,-3 1 134,-5 4 56,-6 1 79,-5 2-135,-2 4 158,0 4 55,2 5-45,2 2-88,4 2-315,2-1 0,4 1 0,4-2 0,2 2 0,2-3-1301,7 0-1489,6-4-6409,11-5 9199,6-3 0,-13-2 0,-2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42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8 26843,'-36'49'807,"7"-8"-717,29-37-45,1 0-12,5-4-33,4-1 0,3-7-44,2-5 10,0-5 34,0 0-11,-2 1 0,-2 4 11,-3 3 0,-2 5 0,-2 3 0,-2 1 123,1 3 0,-2 3 45,1 4 45,0 5 0,-2 3-100,1 2-113,0 0 0,-1 0 0,2-5 0,1-1-203,1-4-693,1-5-695,1-1-1502,2-3-4347,1-3 7440,3-2 0,-5 2 0,-1-2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42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11 16389,'6'-6'6129,"-1"2"-5019,-5 4 391,0 0-1064,-8 29-134,3-14-113,-6 23-111,7-24-79,2-5-34,1-4 1,1-3-91,0-1 124,1-1 45,3 0-11,3-3-1,3-2 23,0-2 12,0-1 100,-3 3 22,0 2-67,-3 2 0,-1 1-22,-1 0-67,-1 4-34,1 2-583,-1 5-705,3 1-1536,-1 1-3014,4 0 5838,3-2 0,-4-5 0,0-2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47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22821,'-42'28'594,"8"-2"-460,33-11 113,1 2 123,0 2-12,4 2 57,1 1-270,6 2-66,1-1-79,3-2-12,2-3-10,1-6 22,3-5 56,0-3 90,1-5 10,-2-8 92,-2-3 65,-4-10 46,-3-2 66,-3-12-290,-4 9 56,-2-5-124,-2 17-45,-3 4-22,-4 2-236,-6 3-200,-4 2-315,-2 2-963,-5 2-8117,-19 13 9047,7-1 1,2 4 0,17-6-1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32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23639,'13'-30'224,"-1"6"-224,-1 22-11,1 1-34,1 1-123,1 0-56,2 0 101,0 3 11,1 3 100,-2 4-10,-1 3 22,-4 1 45,-2 0 0,-3 0 134,1-3 134,0-1 102,1-2 302,0-2-78,0 0-34,0-2-67,1-1-124,1-1-77,0-1-91,0 0-179,4-1-67,-2 0-583,4-3-693,-2-2-2075,3-5-5702,2-3 9053,3-1 0,-10 6 0,-1 2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33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8 101 22698,'-4'-1'5602,"1"0"-5231,3 1-371,32-20 0,-14 9 0,26-15 0,-22 16 0,-1 4 0,-3 0 0,0 2 0,-3 0 0,-2 0 0,-2 1 0,-3 0 0,-2 2 0,-3 0 0,-1 1 0,-1 0 0,-1 1 0,0 4 0,0 6 0,-2 8 0,-3 6 0,-3 3 0,-3 3 0,-4 1 0,1 1 0,-2-2 0,2-1 0,1-4 0,3-4 0,2-4 0,2-5 0,3-4 0,0-2-1749,3-4-2565,-1-1-2555,1-2 6869,3 0 0,-2 0 0,1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33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28671,'-9'67'0,"-1"-5"0,-1-21 0,1-1 0,1-4 0,1-7-1861,4-6-5153,1-7 7014,3-5 0,0-5 0,0-3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53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1405 104 19403,'-67'-29'2499,"0"3"-2085,11 9-279,-5 3 112,-5 3-57,-6 7 34,-4 2-100,-5 4-80,-4 4-21,-2 4-425,3 5 536,7 2-44,8 4 33,11 3 11,4 6-66,4 6 10,-2 9 113,2 6 67,1 7-68,6 1-22,6 0 128,9-3-184,8-3 148,10-1 65,5 0-78,17 1-23,8 1-112,18-3 227,11-3-339,-8-18 0,3-3 0,27 11-91,-21-16 0,2-1 136,35-1-29,-39-12 1,3-1-17,5-3 0,2-1 39,4-1 1,1-1-24,1-2 1,0-1 5,-2-1 1,1-1 66,13-3 1,-2-3-90,-22 3 0,-2-2 28,9 0 0,-6-2 6,0-6-23,-13-1 56,-9-5 1,-6-7 77,-2-26-89,-11 7-44,0-22 44,-11 17-45,-9-2 34,-5-1 22,-12 1-22,-6 1 33,-4 2 171,-3 6-249,-20-3 0,12 21-257,-11 0-1,20 21-134,3 3-146,3 2-639,2 3-604,0 2-6747,-17 17 8528,9 1 0,3 1 0,18-8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42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6 18798,'0'-3'4538,"0"1"-2173,0 2-2298,0 15-56,0-7-11,0 12-292,-1-11-615,-1 1-717,-2 1-1357,-3 1-3562,-2 1 6543,-2 0 0,4-6 0,1-2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42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27158,'57'-2'1513,"-5"0"-1513,-20 2 0,0 0 0,0 0 0,-1 0 0,-2 1 0,-2 1 0,-4 0 0,-4 2 0,-5-3 0,-5 0-953,-4 0-918,-3-1-7960,-1 0 9148,-5 0 0,3 0 1,-3 1-1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42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 26799,'-37'34'415,"4"-3"-382,19-11-33,-1 0-45,1-1-358,1-3-516,2-3-1121,4-4-2307,3-5-5484,3-2 9455,2-3 0,1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43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26563,'31'11'1255,"-4"1"-1131,-22 4-102,0 0-22,-1-1-370,0 0-481,0-2-953,0-1-1670,1-1-3988,1-2 7462,2-3 0,-3-2 0,0-2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43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13 20412,'-1'-2'6185,"0"1"-4986,1 1-1031,11 0-168,1 1 0,10-1-45,-3 1-380,-1-1-349,-3 0-604,-3 0-1536,-3 0-2497,0-2 5411,0-2 0,-4 2 0,0-1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43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28065,'-5'40'606,"-3"8"-606,3-23 0,-2 7-931,5-15-1322,1-3-2733,1 0 4986,0-2 0,0-6 0,0-1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44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26 24883,'-37'-1'2353,"6"0"-2062,20 1-134,3 2-79,0 4-33,2 5-34,0 6 68,2 4-57,1 4 23,3 0-11,4 1-12,3-4-22,7-2 11,4-5 12,3-4-23,3-6 33,1-2-22,-1-7 34,-4-2-22,-4-3 66,-5-4 90,-4-2-67,-4-4 13,-1-3-125,-2-4 0,-1-1 0,-4-1 0,-3 4 0,-4 6 0,-4 5 0,-1 7-472,-9 4-704,7 3-1401,-4 3-3127,11 2 5704,2 5 0,5-5 0,1 1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46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3 18070,'-2'-2'4684,"0"1"-3900,2 1-167,-32 16-147,16-4-201,-25 15-79,25-8-100,2 1-23,0-1-67,1 0-134,0 1-415,0-1-639,1 0-762,2-2-1198,3-5-6683,3-3 9767,2-5 1,1-2 0,1-2-1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46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18138,'4'-4'5826,"-1"1"-4706,-3 3-503,0 0-46,27 13-11,-13-4-156,20 12-236,-21-6-168,-2-1-235,-3-3-662,-2-1-1355,-3-4-1995,-2 0-5584,-3 1 9140,-6 2 0,4-4 0,-2 0 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47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25947,'6'35'-1120,"-2"-5"-1256,-3-23-3899,-4 1 6275,-3-1 0,3-2 0,-3-2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47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26205,'45'-13'1613,"-1"2"-1288,-11 5-213,0 2-112,-1 1-235,-3-1-852,-2 1-1490,-2 0-2790,-2 0 5367,0 1 0,-10 1 0,-4 1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48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25364,'22'-4'1670,"-1"0"-1356,-4 0-34,-1 0-78,1 0-158,-1 0-32,-1 0-12,1 0-538,-2 1-448,-2 0-997,0-1-2253,-3 1-5176,-3 1 9412,-4 1 0,-2 1 0,0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48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20143,'-3'0'5681,"1"0"-4090,2 0-1423,11 0-123,-2 0-45,11 0-459,-5 0-707,2 0-1422,-1 1-2174,0 0 4762,0 3 0,-8-2 0,-1 1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48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7 23314,'-19'36'728,"5"-4"-212,19-20 33,2 0-236,4 0-167,2-3-78,2-1-35,0-4 147,-1-1-46,-2-2 314,-4-4 45,-2-3-292,-3-5-54,-1-5-13,-1-1-67,-1-1 0,-3 2-11,-2 1-56,-4 3-56,0 2-426,2 4-638,1 3-1468,1 1-3239,1 2 5827,1 0 0,2 0 0,0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48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20793,'0'-4'4515,"0"1"-3920,0 31-159,0-9-189,0 25-247,0-15 0,0-1-784,0-2-1682,2-3-3551,2-4 6017,2-4 0,-2-7 0,0-4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49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25308,'50'-33'-2458,"-13"7"0,-19 20 1,-12 3-1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49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26194,'37'-9'56,"-6"2"-67,-21 6-1,-2 1 12,0 0 12,-4 0 21,0 0 113,-4 0 212,1 2 102,-1 4-68,0 5-56,0 5-78,-4 3-124,0 1-33,-3 1-56,0-1-45,1-1-224,-1-2-437,1-3-706,1-2-1580,1-2-4180,2-3 7127,0-3 0,1-1 0,1-3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0:49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6 20748,'0'-3'4583,"0"1"-3754,0 2-829,-2 30-22,0-16-785,-2 23-2230,1-24-6794,0-2 9720,2-1 0,0-5 0,1 0 1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09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25914,'-12'23'437,"-1"1"-437,-3 0 0,-1 2-12,0-1-167,1 0-168,3-4-539,2-4-492,4-5-504,4-7-213,2-2-852,1-2 1165,0-1 0,0 0 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09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16692,'1'-2'5636,"0"0"-2734,-1 2-2409,10 9-145,-3-1-80,8 8-111,-5-5-123,1 0-23,-2-2-11,1 1 0,-2-2-157,0 1-470,1-1-628,-2 2-1233,1-2-1770,-1-2 4258,1-3 0,-4-2 0,-1-1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09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20389,'-3'0'4841,"1"0"-3429,2 0-1267,7 5-111,0-2-34,6 4-22,-1-5-505,0-2-840,-2 0-1098,-2 0-1826,-1 0-5540,-1 0 9285,0-2 1,-3 0 0,0 1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10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26272,'0'60'403,"0"-7"-403,-2-23-571,0-2-1042,-1-2-1346,1-2-3158,-1 0 6117,0 1 0,2-11 0,-1-3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10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21857,'56'-10'79,"-10"5"133,-34 10 1,-5 3-34,-2 4 69,-3 1-13,-1 1 101,-1-1-45,0 0 67,-3-2 136,-1 2-46,-4 0 45,-1 2-56,0-1-34,1-1-156,3-2-57,1-3-33,3-3-34,0 1-22,1 0-101,4 0-22,3-1-1,6-1-22,1-3-78,5 0-638,1-4-831,3-5-1220,1-4-2970,1-5 5782,-3 0 0,-9 7 0,-4 3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11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18003,'-3'0'5076,"1"0"-3194,2 0-1434,-5 3-33,4-1-180,1 2-22,7-3-34,6-1-100,2 0-1,0 0 90,1 0-78,-3-2 22,-1 1-34,-2-2 1,-4 2-45,-2 0 44,-3 0 169,0 1-135,-1 3 212,0 6-32,0 7-102,0 8-89,-2 5-23,-3 2-44,-3 1-23,-1-2 24,-1-2-35,3-3-46,-1-3-89,4-5-481,0-4-919,2-7-1624,0-2-5973,2-3 9132,0-1 0,0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11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26597,'3'0'314,"2"0"-5975,7 0 5661,2 0 1151,-2 1-1744,-1-1 231,-3 0-1722,-3 1-1916,0-1-5831,-2 0 10481,3 0 0,-4 0 0,1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11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19190,'-2'0'3911,"0"0"-1614,2 0-1759,-8 37-157,4-16-179,-7 32-79,6-25-67,0-2-56,1 0-45,1-3-101,1-2-313,1-2-527,1-4-740,0-2-840,0-4-2039,0-3 4605,0-3 0,0-1 0,0-2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11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26418,'17'-2'1064,"2"1"-750,3 0-101,3 1-56,-2-1-57,-1 0-32,-1 0-46,-2-1-22,-3 1 0,-3 0-325,-4 0-414,-2-2-471,-3 1-415,-1 1-1333,-2-1-2130,0 2 5088,-1 0 0,0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12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24614,'-33'59'1210,"5"-8"-1109,18-30-45,1-2-34,3-2-22,1-1-179,0-1-628,1-3-392,1-3-739,1-4-1692,0-2-6201,1-3 9437,1-2 0,0 1 0,0-1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12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24737,'11'18'1278,"-1"1"-1155,-6-3-45,0 0-44,1 1-34,0-2-202,0-1-717,0-3-650,0-2-2408,-1-2-4528,-1-3 8505,1-2 0,-2 0 0,1-2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12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25959,'2'54'728,"0"-5"-717,-2-21-11,0-2-695,0-3-1266,2-3-2498,0-1-5372,3-3 9470,4 0 1,-5-8 0,1-2-1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13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26093,'0'-1'1580,"3"-1"-1054,7 2-54,2 0-472,1 0 0,2 0 0,2 0 0,2 0 0,0 0 0,0 0 0,-4 0 0,-4 0 0,-3-1-573,-3-1-1723,0-1-2298,-3 1-5237,0 0 9106,-1 3 0,-1-1 1,0 1-1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13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27740,'17'10'414,"0"-1"-414,-4-7-190,0-1-549,-1-1-909,-2 0-1657,0 0-3228,0 0 6533,1 0 0,-6 0 0,1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14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18485,'-6'0'4773,"1"0"-4202,5 0 505,0 0-706,-32 23 0,22-12 11,-25 19-68,30-19-122,2 0-57,1 0-11,1 1-11,1 0-67,3 0-45,2 0-56,5-2 23,1-2-23,2-3 56,-1-2 11,2-3 0,2-4 45,-1-4 67,-1-5-78,-2-2 202,-4 0 11,-4 1-57,-3 0-22,-1 1-100,-4 2-12,-1 1-67,-7 4-34,0 2-290,-1 1-506,1 2-996,0 0-8005,-5 3 9129,7 1 0,-1-2 0,9 2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14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27214,'-5'60'660,"1"-4"-503,0-17-56,0 2-34,-1 0-67,1-2 0,1-3-134,1-5-785,1-8-1356,1-6-2184,0-5-5372,-1-4 9403,1-2 1,-1-3-1,1-1 1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14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22014,'0'-2'5569,"0"1"-5110,0 1-391,27 0-68,-10 0 0,23 0-572,-17 0-705,-2 0-1502,-1-1-2476,-1-2 5255,0 0 0,-8 1 0,-3 1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15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22350,'-5'0'4393,"1"0"-3956,4 0 190,0 0-291,2 1-168,4 1-22,4 1-57,5 0-10,0-1-33,1 1-46,-2-2 0,-3 1 0,-1 0 0,-3 0 0,0-1 0,-3 0 0,-1 0 0,-1 0 0,-2 1 0,1-1 0,-1 2 0,0 2 0,0 4 0,0 5 0,-1 3 0,-2 5 0,-3 0 0,-4 1 0,-1 2 0,0 1 0,-2-1-158,0-1-1489,-1-4-3250,1-4 4897,3-5 0,5-5 0,2-2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1:15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 21476,'0'-3'3754,"0"0"-3497,0 3-167,0 42-90,0-19-336,0 34-1401,0-30-2722,0-3 4459,-2-1 0,1-10 0,-1-4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00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19 25521,'-12'-1'617,"3"0"-416,13 1 57,5 0-90,8 0-78,8 0 22,6-2-23,3 0-89,1-2 0,-3 1 23,-6 1 10,-3 1-33,-7-1 57,-3 2-46,-5 0 135,-2 0-57,-2 0 113,-1 0-23,-1 0 112,0 0-78,0 4-34,0 1-123,-1 4 0,1-1-45,-2 3-11,0 2-123,0 4-157,0 1-168,0 0-975,-3 3 246,1-9-481,-4 0-1356,3-10-5804,-4-1 8818,-2-1 0,3 0 0,1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01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25577,'0'26'807,"0"-1"-807,-1-6-302,0-1-1032,0-4-1602,1 0-2206,-2-2 5142,0 1 0,0-6 0,0-1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01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26183,'42'1'1255,"-1"0"-987,-10-1-256,1 1-12,2-1-325,-3 0-549,-3-2-662,-4 0-1153,-5-1-1579,-6 1-5563,-5 1 9423,-4 5 0,-2-3 0,-2 3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01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62 21835,'-22'45'975,"10"-6"-314,20-29 11,8-3-392,6-3-100,2-2 44,2-2-101,-2-2 112,-3-3-89,-6-2 44,-5-3 136,-5-2-203,-2-3-90,-2-5 12,-1-1-45,0 0-33,-3 2-57,-2 6-348,-3 3-424,0 6-863,0 2-1626,1 2-6297,3-1 9648,2-1 0,2 0 0,0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02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 20916,'0'-1'4314,"-1"-1"-3619,1 2-516,-15 23-56,8-6 68,-12 22-34,14-12 44,2 3 23,2 0 12,2-2 89,5-2-168,5-6-68,6-6 1,3-6-23,2-5 101,2-12-90,0-2 34,-2-9-11,-4 0-22,-4 3-1,-6 1-78,-2 3-56,-1-1-146,0 0-324,-2 1-270,1 0-357,-2 2-1156,-1 3-2195,-6 1-5327,-4 5 9663,-7 1 1,5 1 0,2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02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69 18630,'-2'0'6477,"1"0"-4046,1 0-1703,36-8-323,-13 2-405,28-7 0,-21 5 0,-4-1 0,-1 2 0,-2 1-337,-3 0-817,-1 3-606,-5 1-1971,-4 1-3720,-4 1 7451,-4 4 0,-2-4 0,0 4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02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29 19034,'-6'0'5938,"1"0"-5108,5 0 1466,0 0-1926,7 0-236,4 0-65,9 0-69,5 0-393,0-3-481,0-1-616,-4-4-1121,-4 1-1558,-5 3-2587,-6 2 6756,-3 1 0,-2 1 0,-1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02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24379,'-16'56'1949,"2"-6"-1781,12-24-145,0-1-23,2-1-740,0-6-1568,0-5-3777,10-7 6085,6-8 0,-3 1 0,1-3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03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20098,'0'-4'5894,"0"1"-5289,0 3 684,0 0-797,26-4-223,-7 3-245,22-3-24,-14 4 0,-1 0-741,-1 2-715,-3-1-1189,-2 2-2318,-5 1 4963,-4 0 0,-6-1 0,-3-1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03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 21051,'-3'0'4324,"2"0"-3528,1 0-796,29 0-751,-8 0-1534,26-1-2152,-19-2 4437,-4 1 0,-10 0 0,-6 1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03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19 23437,'-36'52'1378,"8"-5"-896,26-25-89,2 0-68,6-3-68,2-3-10,8-6 21,3-5 12,2-5-3234,0-8 3234,-2-6-79,-5-9 1,-4-2-146,-6-1-56,-2 0 0,-4 1-258,-4 2-302,-2 4 2843,-2 7-4849,1 5-2734,2 4 5300,1 2 0,2 1 0,2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03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5 21364,'0'-3'5367,"0"1"-4660,0 2-69,-8 46-313,3-15-191,-7 42-134,4-25 0,1 2-313,0-1-898,3-5-4881,2-7 535,1-9 5557,3-6 0,-1-12 0,1-3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04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20860,'2'-4'5009,"0"2"-4606,-2 2-235,0 0-168,40-9-269,-19 6-1434,34-7-2432,-29 7-5696,3-1 9512,5 2 1,-16 1 0,-1 1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04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27112,'0'-2'1446,"6"0"-1333,11 2-113,7 0 0,2 0 0,2 0 0,-2 0 0,-3 0 0,-4 0 0,-5 0 0,-2 0 0,-3 0 0,-2 0 0,-2 0 0,-1 0 0,-2 0 0,-1 0 0,-1 0 0,-4 9 0,-5 6 0,-6 13 0,-6 7 0,0 4 0,-1 2 0,4-1 0,-1 0 0,3-1 0,0-4 0,2-5 0,2-5 0,2-7 0,4-6-1581,2-5-2128,3-3-5725,1-3 9434,0-4 0,0 2 0,0-2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05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28671,'-19'68'0,"0"-4"0,5-14 0,0 2 0,-1-1 0,3-3 0,3-5-1738,2-4-2351,5-8-5742,0-8 9285,7-11 1,-3-7 0,3-4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16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20121,'61'0'1871,"0"6"-1367,-7 12 112,2 8-112,2 4-4430,-1 4 4139,1 1 781,-1 1-860,-2-2-55,-6-1-46,-9-4-10,-11-5-1,-10-5 45,-11-4 3650,-10 1-3336,-19 2 180,-19 6-180,-21 6-34,-11 2 45,1 1-179,5-3-78,12-2 133,7-4-3424,11-5 3279,10-3-11,9-4 112,8 4-45,6 0-32,9 9-147,8-1 0,12 4 0,14-2 0,36 8 0,-14-10 0,20 3 3392,-33-12-3392,-8-2 0,-11-2 0,-9-1 0,-9-2 0,-5-2 0,-5 0 0,-2 0 0,-9 2 0,-22 9 0,-4-5 0,-16 6 0,9-7 0,3 0 0,2 1 0,-6 7 0,14-4 0,0 2 0,20-9 0,5 0 0,9 0 0,9 5 0,10 3 0,11 5 0,5 2 0,3 4 0,0 4 0,16 24 0,-17-8 0,10 19 0,-24-14 0,-7 5 0,-7 3 0,-9 30 0,-16-19 0,-14 21 0,-20-27-260,-15 0 260,-10-3 0,-5-6 0,4-12 0,2-10 0,28-17-5324,9-20-536,27-23 5860,19-26 0,-10 22 0,11-3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17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25 22832,'-3'-2'3944,"0"0"-3484,3 2 716,0 0-917,14-8-259,0 5 0,15-6 0,0 9 0,5 0 0,4 0 0,2 0 0,-1 0 0,-5 2 0,-5 1-595,-9 3-1489,-5 0-1760,-6 0-3685,-5 2 7529,-1 1 0,-3-4 0,0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17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28671,'19'0'0,"4"0"0,6 0-1088,2 3-1579,1 2-3507,-3 7 6174,-4 3 0,-11-5 0,-5-1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17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4 25387,'-44'33'818,"9"-3"-583,33-16 0,2-1 79,2 1 79,6-2-91,4-1-67,7-2-112,2-4-11,1-2 135,-3-3 23,-3-3-270,-5-6 0,-4-5 0,-4-7 0,-3-1 0,-7 0 0,-3 1 0,-6 6-270,1 4-828,2 5-1210,4 3-2522,2 2-5001,4 1 8323,2 0 1,3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17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6 21880,'0'-3'5614,"0"0"-4954,0 3-143,0 0-517,-6 44 0,1-11 0,-5 42 0,4-21 0,0 1 0,2-3 0,1-3-1469,2-7-1814,0-6-3877,1-7 7160,0-8 0,0-10 0,0-5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17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70 22866,'-2'-3'3877,"1"1"-3709,1 2-258,35-14-1154,-12 7-2823,30-11-5764,-22 10 9770,-2 0 1,-13 3-1,-5 0 1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18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28602,'63'-19'69,"-4"2"-69,-25 12 0,-4 2 0,-4 1 0,-7 2-427,-6 0-1724,-5 0-2712,-4 2-4968,-2 3 8854,-2 4 1,0-3-1,0-1 1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18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26799,'-48'63'1176,"9"-6"-717,30-27-222,2-1-237,2-2 0,3-3 0,0-3 0,3-2 0,5-2 0,5-3 0,7-2 0,4-5 0,3-3 0,4-3 0,-1-3 0,-1-2 0,-2-3 0,-4-2 0,0 1 0,-1 0-69,-1 2-2082,0 0-2152,-1 2-2598,-2-1 6901,0 0 0,-8 3 0,0-2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18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0 28671,'-14'58'0,"0"-3"0,7-9 0,0 0-853,2-1-1769,1-4-2823,1-4-4386,1-5 9028,0-6 0,2-11 0,0-6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18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28671,'71'-25'0,"-8"5"0,-24 23 0,-1 2 0,1 1-1256,0 0-1691,1-1-4359,0 0 7306,1 2 0,-19-4 0,-4 1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19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57 646 20266,'-3'0'5076,"1"0"-3642,2 0-940,-7-51 99,5 17-234,-7-47-57,5 27-155,-1-2-147,-2 0 0,-1 3 0,3 5 0,1 5 0,3 11 0,1 7 0,0 10 0,0 6 0,0 5 0,1 1 0,1 1 0,2-1 0,4-1 0,2-1 0,3 0 0,14-2 0,-3 2 0,12-2 0,-5 4 0,1-1 0,3 0 0,1-3 0,0 1 0,-1-2 0,-3 1-7441,-3 3-1512,-14 9 8953,-12 11 0,-5-6 0,-6 5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19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53 23997,'-2'0'4674,"1"0"-4674,1 0 0,9-13-24,7 6-1275,13-10-1301,7 10-2666,8 3-4565,5 1 9008,4 2 1,-23 0-1,-6 1 1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20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 24367,'-63'51'2308,"11"-5"-1916,35-18-89,6-4-45,5-2 0,4-4-23,1-5-78,5-4-79,5-4 45,26-31-168,-12 4 1,13-24 44,-21 14 0,-5 4 22,-2 7-22,-3 7 45,-3 5-23,-1 6 23,0 2-23,0 4 103,3 5-125,1 8 0,3 8 0,-1 6 0,0 1 0,1 2 0,-1-1 0,-1-4 0,-1-2 0,-1-7 0,-1-4 0,1-4 0,-1-5 0,1-2 0,1-3 0,1 0 0,0-1 0,2-1 0,-1-4-640,3-3-503,1-6-1030,1-3-2365,1-2 4538,-1 1 0,-5 8 0,-1 3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20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27908,'-8'35'694,"-1"2"-625,1 2-69,1-1 0,0-1 0,0-6 0,2-7 0,1-9 0,1-7 0,2-5 0,0-4 0,1-7 0,0-4 0,0-9 0,2-1 0,3 0 0,3 4 0,4 2-864,4 3-2195,5 1-4829,5 1 7888,6 1 0,-13 5 0,-3 2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20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79 26485,'48'4'325,"-8"-6"-236,-30-9-77,-5-4-1,-3 0-22,-8 0 22,-6 3 0,-9 5 67,-5 3 46,-3 2 223,1 3 269,0 5-43,2 3-573,5 7 0,3 3 0,7 3 0,4 1 0,5 3 0,3-1 0,8 1 0,6-2 0,9-2 0,5-5 0,1-6 0,3-5-1032,-1-4-2060,-1-6-3396,-3 0 6488,-4-4 0,-11 3 0,-5 1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26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0 200 25443,'25'-68'807,"-3"9"-650,-5 34-23,-2 5-44,-2 6 10,-1 6-55,-3 4 45,-1 3 167,-2 6 170,-3 8-80,-1 11-168,-1 10-101,-6 6-55,-5 20-270,1-18-346,-4 9-416,8-27-683,0-6-1580,1-7-3921,2-5 7193,2-3 0,0-3 0,0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26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518 14 21656,'-52'-5'1708,"-1"1"1,-42 0-1283,33 17-246,5 9-124,7 17-12,5 9-32,9 13 21,6 11 1,9 6 78,10 3 213,6-3 78,18-6 124,10-10-4084,25-15 3960,14-18-90,15-14 400,10-30-713,4-20 0,-46 5 0,-2-5 0,-2-4 0,-4-3 0,-6-2 0,-5-1 0,6-44 0,-20 8 0,-27 10-102,-11 12-503,-13 14-661,4 15-1726,9 13-5740,13 10 8732,17 15 0,-2-5 0,7 6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25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46 21320,'-1'-2'3865,"0"1"-3473,1 1-89,-13 34-68,3-3-89,-12 33-56,5-11-57,0 0-10,1-4-12,5-9 0,3-11 0,3-12 0,3-10 202,1-16-45,1-12 34,3-18 78,3-12-89,3-7 33,1-2-67,0 4-79,0 8-33,1 11-45,-3 13-34,0 12-22,0 8 23,3 13 66,2 8-10,1 14-3415,2 8 3324,-1 3 1,-1 0-90,10 4 124,-4-18 10,9-3 23,-6-19 45,2-7 3392,0-6-3303,8-6-100,-11 2-23,3 0-3403,-12 8 3191,-1-1-517,0-3-1556,2-4-3116,1-3 5390,2-3 0,-8 7 0,-2 2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27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23 102 18205,'0'-1'3742,"0"-1"-963,0 2-2510,0 6 33,-3 3-100,-1 7 34,-3 3-12,3 1-112,0-2-34,4-2 12,2-1 78,3-3-3236,5-1 3371,6-6-101,5-1-68,5-4 23,4-3-67,2-5-34,0-6 22,-8-3 3583,-5-4-3426,-10-2-44,-4-3-79,-6-1-34,-6 0-78,-5 2-67,-7 3-135,-1 4-89,0 7-381,2 4-549,0 7-875,1 9-1366,0 5-5076,3 10 8538,6-1 0,3-9 0,5-4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28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18 18989,'0'-2'4683,"0"1"-3752,0 1-707,-14 40-68,7-18-55,-10 29-101,12-33-89,2-8 89,3-5 112,0-9 89,3-8-66,4-9-68,4-7-22,2-2-45,-2 5 79,-2 5-68,-4 8-11,0 6-102,-2 3 102,2 8 23,2 8-12,0 10 11,3 10 2,1 3-24,1-4 11,1-7 146,2-9 100,0-9 158,1-3 189,1-10-144,0-3-303,1-7-157,11-10-1009,-5 5-1444,13-4-3228,-3 10 5681,5 4 0,-17 4 0,-3 5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28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49 22104,'-3'0'3182,"0"0"-2532,3 0-627,36-2 21,-22 0-21,26-2 89,-34-2-45,-3-2-67,-6-1 0,-7 0 34,-7 4-23,-9 2 67,-3 8 113,-2 8 212,0 9 79,3 7 33,4 3-123,5-1-235,5 0-90,8-2-3436,3-3 3369,4-1-168,6-4-975,4-5-841,6-7-2890,6-3 4874,3-18 0,-10 9 0,-3-9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28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28042,'64'32'-2891,"-6"-6"-5030,-29-17 7921,3-1 0,-14-4 0,-3 1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29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245 1 22507,'-55'-1'807,"3"8"-729,18 19 1,3 4-1,6-2 34,5 1 303,6-3 100,6 1-44,4-3-79,2-3-314,11-6-11,4-7 13,11-5-80,4-14-12,1-6-145,-2-12 112,-5-1 45,-6 0 0,-5 5 11,-4 6 101,-3 9 68,-2 6-124,-1 6 403,2 10-33,-1 9-23,1 9-392,1 3-212,4 1-650,1-15-1077,6-3-1164,1-27-5021,3-8 8113,1-17 0,-8 14 0,-3 2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29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23471,'-12'90'1512,"1"-6"-1288,5-27-224,0 0-940,1-5-1571,3-4-2856,1-11 5367,4-8 0,-3-15 0,3-6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29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11 20871,'0'-6'4706,"0"2"-4459,0 4-34,-14 38-157,4-4-56,-12 35-392,9-13-1681,4-3-2365,5-5-5393,2-8 9392,9-11 1,-5-14-1,5-8 1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29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19762,'0'-2'4874,"0"1"-4403,0 1-471,26 21-1233,-11-10-2789,24 17 4022,-16-15 0,-10-7 0,-2-1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0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26787,'-13'70'157,"1"-7"-885,9-30-1087,1-2-1670,1-5-6346,1-2 9748,0-5 0,0-9 0,0-3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0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24771,'-9'59'930,"2"-10"-829,3-35-68,3-5-10,0-6 33,1-2 78,1-5-89,5-6-11,4-5-23,5-5 34,1 2-12,0 4 12,-3 4 33,-1 6 113,-2 2 22,-1 2 78,0 5-11,-2 2-67,1 6-134,-4 3-23,1-1-56,-2 2-258,-1-3-661,1 0-1008,0-5-2813,4-4 4740,5-2 0,-5-3 0,1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0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53 482 27438,'-28'-78'436,"6"1"-167,20 19-134,1-4-57,1 2-44,1 8-34,3 12-269,0 13-4744,5 11 3858,-2 9-13,1 4-2564,0 2-5232,0 9 8964,-1 3 0,-3-1 0,-1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0.9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17890,'-2'0'8214,"1"0"-7732,1 0-482,20 7-549,-3-1-852,19 6-1064,-8-3-997,-1 1-3351,-2 0 6813,-3-1 0,-10-4 0,-4-2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1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6 18776,'4'-3'6992,"-1"1"-6488,-3 2-302,-6 34-202,2-15-112,-5 27-740,3-28-1971,2-2 2823,1 1 0,2-9 0,0 1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1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16468,'2'0'5871,"-1"0"-4246,-1 0-1132,-2 33-90,-2-16-67,0 24-112,1-26-145,1-6-79,2-4-23,0-2 23,0-3 45,4 0 0,3-1-12,5-2-21,5-2 11,-6 1 44,1 1 45,-6 2 0,-1 1 22,0 0-78,0 1-56,-1 5-112,1 2-235,-1 4-449,0 1-1299,0 0-695,2-2-2712,0-2 5502,1-4 0,-2-2 0,-2-3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1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22888,'3'31'-8213,"-1"-5"8213,1-20 0,-2-1 0,1-5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1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4 19594,'0'-2'5759,"0"0"-4347,0 2-1031,-1 41-246,-1-13-124,-1 35-11,0-26-169,0-4-514,2-2-1199,0-7-1424,1-3-3540,0-5 6846,0-3 0,0-7 0,0-2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2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24558,'22'-1'-818,"6"4"-2421,6 6-6363,5 3 9602,1 2 0,-17-6 0,-5-1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2.5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108 105 24950,'-51'28'1109,"9"0"-817,34-8 44,3 0-34,3-2-33,8-3 123,7-4 56,9-5 125,8-4-573,4-10 0,-3-5 0,-6-9 0,-7-5 0,-8-2 0,-7-2 0,-5 1-696,-8 2-1713,-7 3-3137,-13 6 5546,-8 7 0,15 5 0,0 5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3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22081,'55'-33'2678,"-7"5"-2241,-23 24-168,-7 1-146,-6 3 24,-5 7-69,-5 4-44,-2 11-34,-9 7-68,-4 4-21,-9 2 78,-2-1 11,1-4 22,2-4 157,4-5 56,3-5 213,3-4 90,4-3-11,3-3-90,2 0-45,1-1-178,4 2-214,5-1 0,7 0 0,6-2 0,4-2 0,6-7 0,5-8-651,4-9-1489,2-9-2040,-1-2-5651,-2 1 9602,-5 1 1,-16 15-1,-5 4 1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3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364 1 20132,'-80'-1'3630,"8"9"-3125,27 5-69,4 9-66,5 5-180,6 5-55,7 8 10,5 7-43,7 8-12,5 5 33,4 0 0,8-1 23,8-7 44,12-6 90,12-9-90,9-12 1,11-12-135,7-11 0,5-19-45,0-12 34,-8-15 34,-10-8-34,-14-2-1,-15-2 24,-11 0-35,-11 2-33,-13 2-56,-8 4-112,-11 7-3684,-2 8 3035,6 10-5156,5 12-3858,11 13 8737,15 13 0,-2-4 0,7 2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4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99 17118,'-1'0'4594,"0"0"-931,1 0-3382,46-1-124,-20-3-101,33-2 11,-38-2-11,-8 1-56,-7-1-11,-4-1-269,-2-5-68,-5 0-111,-4 0 100,-8 5 113,-4 4 224,-5 5 22,-3 10 156,0 4 214,1 7 190,4 1-167,4 0-46,7-2 23,5 0 55,3 0-55,4 0 0,1 0-180,7-1-190,4-3-896,22-7-449,-4-4-1703,11-13-2957,-10-4 6005,-6-6 0,-10 7 0,-6 3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4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25241,'76'-7'-5557,"-4"1"5557,-26 9 0,-20-2 0,-5 1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6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5 13084,'0'-3'7126,"0"2"-4470,0 1-1536,-44 1-369,19 6-57,-34 4-200,30 5-169,5 1-56,2 2 11,4 2-45,2 5 12,3 2-102,6 1-145,3-4-560,8-3-718,7-10-1590,11-3-1479,10-9-5484,7-6 9509,5-3 1,-18 2 0,-6 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7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54 25174,'-37'36'785,"16"-3"-293,31-16-66,10-1-33,4-6-69,1-4-122,1-5-12,-3-8-66,-4-3 32,-5-10-55,-6-3-78,-4-1 44,-3 0-11,-5 1-56,-5 5-34,-7 4-190,-7 8-280,-1 3-616,0 7-1278,6 6-1927,7 5-2039,6 4-718,11-2 7082,8-4 0,-5-7 0,4-3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7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21331,'7'8'2005,"-2"1"-1153,-5 4-68,0 0-369,0 0-326,0-3-89,0-2 0,3-3-11,2-2 0,4-2 22,3-1 11,4-4 23,0-1-45,1-6 23,-1 2-12,-1-1 79,-2 4 89,-1 1-11,-1 3-67,-1 2-22,-1 0-46,0 0-10,-2 4-23,-2 1-224,-1 3-785,0 1-2162,-1-1-6660,3-1 8837,3-3 1,-3-2 0,0-1-1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8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4 18014,'1'-2'5423,"-1"0"-4336,0 2-885,-11 41-135,2-13-56,-10 31-11,7-27 0,2-8-11,4-7-34,2-7 45,2-6 45,1-2 123,1-9-123,0-6-34,0-11 90,0-7 56,0-1-34,2 3 124,-1 5-45,1 8-113,1 6-89,-1 4-11,2 4-34,2 0 45,3 1-11,3 2 22,5 5 12,9 10 21,-7 1 46,4 4-12,-12-9-22,-2-4-11,-2-3-22,-2-3 66,1-1 169,2-1-68,1 0-100,5-4-269,-3 0-527,3-3-1120,-2 0-1368,6 1-4426,7-3 7620,6 0 0,-12 4 0,-3 1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8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83 25599,'-40'14'382,"8"-1"-248,32-6 79,3 0 56,5-1-135,6-1-10,3-3 32,3-2-32,0-4 111,0-5-100,-5-5 55,-4-5-145,-5-1-45,-4 0-314,-2 2-560,-1 3-1143,-2 5-2005,0 5-5809,1 3 9521,2 2 0,0 0 0,0 0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9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25454,'3'42'1591,"-1"-5"-1299,-2-19-23,0-1-68,0-2 23,0-3-78,0-3-1,0-4-122,0-2-12,0-3-11,0 0 45,3 0-45,1 0-79,5 0-234,0-3-326,3-1-336,0-5-952,3-2-1681,3 0-4549,2-1 8157,3 2 0,-11 5 0,-1 1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9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5 16154,'0'-2'5681,"0"0"-3978,0 2-1210,-8 24 67,2-7-67,-7 21-78,4-11 0,1 0-225,1-1-134,4-4-56,1-6-22,2-5-57,0-5 79,0-4 79,4-2 44,3-5-45,5-5-55,4-8-1,2 0-11,-1-1 12,-2 5-23,-2 4-23,-3 5 23,0 2 23,0 2-1,0 1 45,0 0 1,0 2-12,-2 0-34,1 3-22,-1 0-22,0 0-146,0-1-292,-1-1-515,1-1-873,0-1-1279,0-1-4078,1 0 7205,2 0 0,-6 0 0,1 0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39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8 18026,'0'-4'5926,"0"1"-4827,0 3 357,0 0-884,-30 24-113,19-9-134,-23 20-11,29-16-90,2-2-90,2-2-89,1-4-45,0-2 22,5-4-10,2-2-1,6-2-11,1-8-79,1-2-66,-1-9-57,-1 0 101,-3-1 1,-1 4 88,-5 4 1,-1 6-78,-3 2 10,0 3 79,1 5 34,0 6-23,0 6 0,1 4-11,1 1 0,2-1-22,2-4-247,0-4-1053,4-6-1547,1-4-3428,4-6 6297,3-6 0,-8 3 0,-2-3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40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9 19997,'0'-4'5502,"0"0"-4650,0 4-304,-1 42-166,-4-10-136,-1 38-246,-3-20 0,1 0-460,0-2-693,4-6-1402,1-6-1299,3-9-3834,4-9 7688,6-9 0,-4-5 0,3-4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40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 25196,'-6'50'168,"2"-7"-6500,3-28 3094,1-3-5729,0-5 8967,6-3 0,-4-3 0,4-1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40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13 24446,'52'-7'1501,"-12"1"-1187,-35 8-56,-3 5-113,-9 5-89,-5 9 11,-9 2-44,-2 2 10,-1-1 147,3 0 78,3-3 223,2-1 57,5-2-167,2-3-371,4-3 0,2-1 0,3-1 0,2-2 0,4-1 0,7-2-729,6-3-672,4-1-2106,2-3-5468,3-5 8975,0-2 0,-13 1 0,-2 2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40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23583,'58'-31'2678,"-10"6"-2275,-28 18-179,-9 4-101,-5 2-89,-4 1 101,-2 5-57,-4 5-33,-4 9-45,-4 3 23,-4 1-12,1-2 90,1-3 156,3-1 79,1-1 157,1 1-346,-1-1-147,1 2 0,0-1 0,4-2 0,1-3 0,3-1 0,1-4 0,6-1-819,6-2-671,8-3-1289,5 0-1199,0-1-3148,0-2 7126,-4-1 0,-9 1 0,-4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41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7 15056,'0'-4'8303,"0"2"-6992,0 2-112,0 0-751,-13 13-246,7-3-1,-8 10-44,10-7-79,2-4 34,2-1-33,0-2-67,0-2 21,4-2 23,3-2-56,3-1-78,2-5-35,1-3 68,0-5 45,-2 0 12,-2 2-12,0 4-45,-3 3 22,1 2 23,-1 3 68,0 0 100,-1 2 135,1 3 111,-2 2-123,1 2-291,-1-2-78,2 0-393,2-3-190,3-1-571,3-1-1480,4-2-1042,-1 0-3663,2-4 7417,-2-2 0,-7 1 0,-3 1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41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27079,'41'12'1355,"-9"-1"-1276,-28-7-79,0 0-45,-3 0-112,1 2 101,-1 2 56,0 2 23,-3 3 33,-4 1-12,-3 2 80,-5-3-35,2-1-9,2-2-80,2 0 0,3-2 0,1 1 0,3 0 0,0-1 0,1 0 0,0-2 0,10 0 0,1-3 0,11-1-550,-1-2-470,3 0-447,1-1-1536,-2-3-1222,0-4-4280,-1-4 8505,0-3 0,-10 7 0,-2 1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41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5 17711,'0'-2'5704,"0"0"-2970,0 2-2644,-5 29-90,1-11-381,-4 23-572,5-20-2980,1-5-5737,6-6 9670,9-5 0,-6-3 0,4-2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42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35 26552,'-40'49'897,"9"-9"-718,31-29 45,5-3-45,3-1-33,6-1 22,2-3-90,1-2 23,0-1 11,1-6-77,-2-3-35,-1-9 0,-1-1 0,-6-4 0,-3 1 0,-3 1 0,-4 3 0,-3 5 0,-5 6-550,-6 3-526,-2 6-952,1 6-2420,3 5-5383,4 3 9762,5 1 0,4-8 0,1-3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42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10 17767,'4'-5'5973,"-1"0"-4965,-3 5 662,0 0-1278,-2 19-123,-3-3 11,-3 16-67,-3-9-45,2-4-22,3-5-79,2-6-45,3-5 90,1-2 79,4-3-79,3-5-68,6-4-10,2-5 22,2 3-56,-3 2 0,-1 3-11,-4 3 11,0 3 0,-2 2 11,0 0 11,-1 2-22,-2 2-56,1 3-380,0 3-495,1 0-615,2 0-1995,2 0-3484,0 0 7025,2-1 0,-6-4 0,0-1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42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92 20837,'42'-41'2163,"-9"7"-1524,-33 28-191,-2 1 45,-3 2 224,-4 1 124,-5 4 246,-4 6-102,-3 6-524,-1 5-461,-1 1 0,5 0 0,5-5 0,6-3 0,4-2 0,6 0 0,8 2-662,6 0-2106,12-1-3339,6-3 6107,7-4 0,-18-2 0,-3-1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43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593 30 22104,'-77'-16'3014,"6"3"-7991,26 17 5728,-6 7 1106,-5 11-1398,-2 11 833,2 8-967,7 7-55,8 8-270,10 6 0,8 4 0,7 2 0,4-1 0,7-6 0,4-9 0,9-8 0,6-9 3301,12-10-3301,5-7 275,5-9-1788,5-4-1816,3-6-4335,3-8 7664,0-6 0,-20 3 0,-7 1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43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40 19885,'-5'-2'4561,"1"1"-4136,4 1 303,0 0-536,8-15-2,-1 10-112,5-10-55,-4 13-12,0 2-11,-2 1-45,2 3-67,0 2 45,1 4 56,0 0 11,-1 0 22,-2 0 258,-3 1 269,-2 3 68,-1 3-248,0 1-234,0-2-57,0-2-78,0-3-22,2-4-102,2-2-638,3-3-593,2-1-8476,15-1 9386,-4 0 1,1 0 0,-11 0-1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44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28569,'3'-5'102,"6"-1"-102,8 3 0,7-2 0,-2 1 0,-3 0 0,-9 1 0,-5 2 0,-3 0 0,-2 1 0,1 0 0,0 0 0,0 0 0,1 1 0,-1 3 0,0 4 0,-1 5 0,-2 6 0,-3 3 0,-2 3 0,-4 2 0,1 0 0,-1 0 0,1-2 0,2-2 0,1 0 0,4-3-1895,1-4-1343,5-4-448,7-6-3194,6-7 6880,8-7 0,-11 3 0,-2-3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44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28490,'-3'23'181,"1"2"-181,0 0 0,2-1-763,-1-2-996,1-3-1793,4-4-3350,7-5 6902,6-3 0,-5-4 0,-2-2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2:44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28110,'57'58'561,"-9"7"-561,-30 5 0,-8 12 0,-4 4-336,-12 3 336,-6-3 83,-8-4-83,-3-9-270,-2-10-1746,-2-13-2220,-2-11-5595,-2-13 9243,2-10 1,13-9 0,4-5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3:30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4 321 25252,'0'-8'494,"0"4"-360,0 12 34,0 4-78,-1 6 11,0 1-68,0-1-22,1-3 45,3-2 146,5-5 257,8-3 1,9-6-90,7-10-57,7-8 79,5-14-256,5-7-136,2-5 0,1-1 0,-2 2 0,-3 2 0,-7 5 0,-7 7 0,-8 5 0,-6 8-91,-5 3-962,-1 4-875,0 3-1299,0 4 3227,5 6 0,-9-2 0,1 4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3:53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24 421 24166,'4'-17'1109,"0"3"-975,-4 14-67,0 6 259,-1 4-91,-3 10-56,-1 6 56,-3 3-167,2-1-46,1-4 68,3-6 78,2-6 123,0-6 45,8-3 460,9-14-347,16-10-449,15-20 0,11-13 0,6-10 0,0 0-3392,-4 1 3392,-3 5 0,-4 6-34,13-5 34,-23 22-91,7-1-1219,-27 26-943,-6 4-1489,-3 7-2600,-5 8 7186,-5 6 0,-3-4 0,-2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5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0 23829,'-26'41'606,"6"-5"-237,18-16-111,2-3-135,0-3-123,3-5-78,2-4 78,4-3 78,1-6-22,2-5-22,0-7-34,0-3 11,-1 0 34,-2 3-1,-2 5-21,-2 3 78,-1 4 79,-2 2 77,-1 2 258,-1 4 57,0 7-225,0 6-156,0 10-191,-2 3-135,-2 2-515,-3-2-896,2-4-2174,2-4-5434,2-8 9154,4-6 0,-2-5 0,2-3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5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24961,'-5'42'1703,"1"-4"-1131,3-16-169,1-1-89,0-2-12,2-5-100,1-3-135,3-6-67,0-1 11,2-3-22,2-3-157,4-6-482,3-5-963,4-7-1256,2 0-2161,-2 0 5030,0 2 0,-11 8 0,-1 4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5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71 23885,'43'-21'45,"-8"3"-23,-29 11 12,-3 0-23,-2 1 34,-4 0-11,-3 3-34,-3 1 191,-4 2 268,0 1-34,1 3 136,1 3 111,1 4 23,1 3-68,0 2-246,1 1-168,3 2-168,2-1-45,2 0-347,0-2-1009,5-3-2129,6-4-6346,8-6 9185,9-2 0,-11-1 0,-1 0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6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26799,'-17'14'639,"4"1"-303,15 0 145,2 0-156,0 1-234,-1-1-91,-1-1 0,-1-1 0,-1 1 0,-3-1 0,-3 1 0,-6-1 0,-2 0 0,-1-1-1256,1-2-1859,1-3-4717,4-3 7832,4-3 0,3-1 0,2 0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6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28671,'1'49'0,"0"1"0,-2-9 0,-2 0 0,-1-1-640,-1-4-1836,0-1-3059,0-6 5535,0-3 0,3-12 0,0-4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6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23639,'38'-9'-2458,"-4"2"0,-25 8 1,-2 0-1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6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28300,'-1'51'371,"-1"-4"-932,-2-19-1086,0 1-3015,2-1-5169,0-2 8582,6-3 1,-3-11 0,3-4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7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0 24401,'-31'44'1681,"6"-8"-1222,25-25-201,0-2-236,2-3 0,4-3 1,5-2-23,1-1 0,2-4 0,-3 0 11,0-4-11,-4 4 56,-2 0-45,-3 3 180,0 0 89,-2 1 112,0 4 34,0 5-225,0 8-145,-3 6-56,-4 4-280,-3 3-807,-2-2-907,1 0-1670,5-7 3664,6-6 0,1-7 0,3-5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7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27606,'-7'62'380,"0"-7"-962,0-26-1031,3-2-2780,1-5 4393,3-7 0,0-6 0,1-5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7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43 26799,'-20'50'661,"3"-8"-482,18-24-33,3-3-12,3-4-22,4-2-22,2-5-23,3-2 34,0-6-34,2-5 112,-2-7-43,-3-6-136,-3-2 0,-5 0 0,-3 0 0,-3 2 0,-4 4 0,-3 3-35,-6 5-816,-2 6-1211,0 2-3025,0 9 5087,3 2 0,6 0 0,3-1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8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26631,'3'64'235,"-4"-3"-5806,-3-21 5605,-2-2 1408,2-7-1397,2-9 893,1-8-814,1-8 144,0-3 169,1-8 3291,3-4-3515,2-6-66,1-3-147,0 0 0,0 3-192,-2 2-637,-1 4-997,1 2-718,0 4-2766,2 1 5310,0 2 0,-2 0 0,-1 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8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26250,'-9'50'728,"-1"-1"-650,-3-14-55,1-1-23,1-5-45,4-6-22,3-9-68,3-7 57,2-5 78,4-3 168,4-6-67,7-2-12,1-6 102,0 1 33,-2 4 0,-2 3 11,-3 4-111,-1 2 55,-4 1-90,-1 4 1,-2 5-23,-2 6-67,0 4-246,0 1-661,-1-2-932,1-4-1511,-1-4-5288,1-6 8638,6-5 0,-4 1 0,3-3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8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26003,'6'54'247,"-4"-6"-1659,-10-20-2902,-5 1 4314,-5 2 0,9-13 0,-2-4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9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 23986,'-9'52'2488,"1"-1"-2219,5-9 22,1-1-213,1-1-78,1-1-101,0-5-638,0-1-1009,0-6-2431,0-4-5256,-2-3 9435,-2-5 0,0-7 0,1-3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9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25824,'24'-39'-7048,"-3"6"-1905,-8 24 8953,0 1 0,-5 3 0,-2 1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9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22776,'-4'59'2723,"-2"-3"-2297,-2-17-236,-4 1-55,-1-1-23,1-5-112,2-8-23,5-8-33,2-8-56,3-6 68,0-3 44,6-6 44,2-5 102,9-7-79,2-4-67,1 1 11,-2 2 1,-3 6 32,-3 3 12,-2 6 157,-2 1 213,-1 6 78,-1 4-257,0 6-158,0 11-324,-3-7-673,1 3-705,-3-10-1693,2-3-4985,0-3 8291,5-2 0,-5-2 0,3-1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0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64 24659,'30'-23'156,"-6"3"-156,-23 12-78,-1 2-45,-3 2 0,-2 2 33,-7 3 448,1 5 314,-3 5-55,3 4-1,2 0-224,1 0-145,3 0-168,2-1-79,2 0 0,1-2-572,5 0-941,2-4-1052,6-4-2344,6-2 4909,3-4 0,-9 2 0,-1-2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0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58 17510,'0'-3'6062,"1"0"-4819,-1 3-10,0 0-1121,29-2-89,-17-1-23,21-1 0,-26-2-23,-2 0 23,-3-2-56,-1 0-33,-2 2 21,-5 1 12,-3 3 56,-7 1 280,-2 8 168,-3 4 169,-1 9-1,1 3-168,1 2-168,6-2-189,7-2-91,4-3 0,5-1 0,5-3-80,4-4-569,6-4-774,4-3-919,3-9-1983,3-4-4270,0-7 8595,0-3 0,-12 9 0,-4 2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0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19863,'-2'0'5624,"0"0"-4424,2 0-988,-1 5-32,2 1 55,1 5 202,4-1 67,0 1-145,0 0-302,-3-1-57,0 1 0,-2 0 0,-1 1 0,-2 2 0,-3 1 0,-4-1 0,-2 1 0,-2-3 0,1 0-662,2-4-2162,2-2-3675,3-3 6499,3-1 0,1-2 0,1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1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85 24916,'35'-16'975,"-6"2"-672,-25 7-102,-2-1-122,-1 1-46,-2-1-21,-3 0-12,-1 1 0,0 2-12,-2 3 12,0 0 280,-4 8 203,-3 4 9,-3 8-21,1 4-57,3 1-390,5 0-24,3-2 0,3 0 0,4-1 0,5-3-192,4-3-1354,7-8-2006,6-3-6279,6-6 9154,6-4 0,-15 2 1,-2-1-1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1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7 18474,'3'-4'4538,"0"1"-3855,-1 36-44,-1-6-68,2 30-33,-2-14-90,1-3-302,2-6-56,-1-8-90,1-9-23,0-7 23,-3-6 23,0-3 145,-1-1-101,-6-1-11,-4-2 0,-6 0-45,-3 1 79,-1 1-1,1 1 90,1 4 57,3 2 22,2 4 44,2 1 101,0 1-100,3-1-180,1 0-123,3 0-11,1-1-874,1 0-1244,4-2-2073,9-4-4000,7-2 8202,11-6 0,-11 2 0,-2-2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1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39 24412,'-15'38'1524,"3"-7"-1199,12-23-235,1-3-90,3-3-12,2-1 1,4-8-213,2-4-257,-1-7 110,-1-3 24,-2 2 179,-3 1 168,-2 6 34,-2 3 44,0 4 213,-1 2 90,0 2 404,0 1-304,0 3 58,0 1-35,0 6-56,1 1-101,1 3-301,2-1-46,0 1 0,2-3 0,0-3-181,2-3-916,-1-3-1257,1-1-2620,0-3 4974,5-7 0,-7 5 0,1-4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2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19706,'0'-2'5973,"1"1"-4338,-1 1-1489,25 29-146,-13-19-572,20 19-1209,-20-26-1122,0-2-2721,1-3 5624,1-4 0,-7 2 0,0-1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2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25914,'-29'53'2341,"2"-3"-2005,11-21-256,2-1-80,2-2-337,2-5-1053,4-5-1501,3-4-3114,5-6 6005,6-3 0,-3-3 0,3 0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2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26440,'-28'14'594,"7"-1"-459,19-4 33,2-1-11,2 2 33,2 2 101,2 2 224,2 0-334,0 2-181,-3 0 0,-3 3 0,-2 1 0,-7 0 0,-4 0 0,-6-4 0,1-3 0,0-5-1828,1-4-5264,1-3 7092,-3-1 0,8 0 0,0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09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24 22059,'-39'0'1692,"4"5"-1468,20 4 180,-1 4-24,-1 3-167,2 0 11,3 0-67,4-1-34,3 0-3392,3 1 3371,1-1-102,1 1-11,6-1 11,2-3 22,7-1 1,1-4 100,2-1 3325,1-4-3370,-1-1 34,-1-1-11,-1 0-11,0-3 44,0-1 12,2-5 22,-3-1 100,0-1-77,-3-1-23,-2-2 12,0-8-57,-5 4-78,1-5 11,-5 6-56,-1 2 67,0-1-45,0 4-11,-2 1-11,-7 0-78,0 4-34,-5-1-202,4 4-257,-1 2-594,0 1-1144,0 1-1646,-2 2-4998,1 3 8953,0 4 0,5-2 0,2-1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09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 16804,'-1'-1'4033,"0"0"-2352,1 1-1411,-2 16-58,1-6-111,-1 13-34,2-10-33,0 0-34,0 0-426,0-1-638,0 0-1413,0-1-2722,0-2 5199,0-3 0,0-3 0,0-1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09.9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4 17185,'0'-2'4426,"0"0"-2622,0 2-1547,0 17-122,0-7-113,0 15-22,0-11-213,0-1-470,-2 0-807,0-1-527,-3 1-2062,-1-1-3910,-2 1 7989,-2-1 0,5-5 0,0-3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0.3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30 17039,'-3'0'5547,"1"0"-2499,2 0-2040,16-1-168,0-1 0,16-2-491,-3-2-349,2 0 0,0 1 0,0 1 0,-2 3 0,0 0 0,0 1 0,2 0 0,1 2 0,-1 0-3392,-1 3 3392,-3-2 0,-2 1 0,-2-2 0,-1-1 0,-1 0 0,0-1 0,-1 0 3392,-3-2-3392,-1 1 0,-4-3 0,-2 2 0,-2 0 0,0 0 0,-1 2-685,-2-1-1421,-1 1-1805,-3 0-5920,-1 2 9779,-4 2 0,3-1 0,-3 1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1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33 13443,'-4'-2'6532,"1"1"-4784,3 1 1546,0 0-2565,23-4-124,-8 3-57,20-3-32,-11 3-90,1 0-90,1 0-67,-2 1-68,-2 0-177,-1 0-24,-3 0 0,-1-1 0,-1 1 0,-1-2 0,0 0 0,-2-1 0,-2 0-326,-4 0-469,-3 1-740,-3 1-1099,-1 1-2823,-3 0 5457,-3 2 0,2-1 0,-1 2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1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6 18429,'-5'-3'3451,"1"1"-3037,4 2 494,0 0-527,-20 26-112,11-13-169,-17 22-77,17-20-23,-1-2-191,1-1-514,0-1-1234,2-2-1467,0-1-4662,2-3 8068,2-1 0,1-2 0,1-2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1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17778,'2'-2'5446,"-1"1"-3631,-1 1-1512,30 16-214,-18-9-89,24 13-11,-27-14-493,-1 1-661,-2-1-1300,-2-1-2319,-1 1-5047,-1-1 9809,-1 2 1,-1-4-1,0 0 1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2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23516,'15'-3'2566,"2"1"-1793,3 1-157,1 1-291,3 0 112,0 0-56,3 0-324,3 1-57,2-1 0,0 0 0,0 0 0,-3 0 0,-3 0 0,-2-1 0,-4 0 0,-3-2 0,-2 0 0,-4 0 0,-2 2 0,-3 0 0,-2 0 0,-1 0 0,-1 1 0,-2-1-1525,1 1-1545,-4 0-2992,-3 1 6062,-6 3 0,4-2 0,1 2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2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22967,'13'24'885,"-3"-2"-863,-7-10-22,-1 1-258,0 0-671,1 1-965,-2-1-1289,2-1-4190,-1-3 7373,1-2 0,-1-5 0,-1-1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2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17095,'0'-2'3462,"0"0"-1669,0 2-1400,25 0-80,-10 2-89,21 1-89,-17 3 66,-2 1 23,-2 0-56,-4 2 1,-1-1 77,-3 1 191,-2-1 11,-2 0 12,-2 0 11,0 0-35,-6 1-77,-4 0-79,-6 0-190,-4 1-68,0 0-22,0-2-134,3 0-236,2-1-347,2-2-785,3 0-1915,1-3-4113,4 0 7530,1-1 0,3-1 0,0 0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3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26530,'23'8'358,"-2"-1"-515,-7-2-997,0-2-1669,1-1-4225,1-2 7048,-1 0 0,-5 0 0,-5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3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 21969,'-5'0'4908,"0"0"-4448,5 0 514,0 0-614,5 1-360,3-1 0,6 0 0,4 0 0,0-1-237,0 0-1118,-1 0-2063,-2 0-5882,1 1 9300,-1 0 0,-6 0 0,-1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4.3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23404,'-3'43'392,"-1"-4"-392,-1-14-68,-1 0-447,-1 0-774,-1-1-1377,-1-1-3004,1-3 5670,1-2 0,3-9 0,1-3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14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0 21331,'-9'46'302,"1"-6"-291,4-22-11,0-3-22,3-6-45,0-4 11,1-3 56,0-1 101,2-5 33,6-2-78,4-5-56,3-2 34,1 2-12,-3 4 0,-3 3 146,-2 2 146,-2 2 124,-2 1-24,0 3-212,0 3-158,0 4-44,0 2-246,1 2-1625,1 0-3026,1-1 4897,2-3 0,-4-4 0,0-4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6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20714,'1'-2'3721,"0"1"-2477,-1 1-808,34 0-122,-15-1-135,28-2-100,-24-1-79,-3-2-269,-4-1-796,-3-1-1041,-2-3-2555,-3-1 4661,1-1 0,-4 5 0,-1 2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6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25566,'21'3'1244,"-1"-1"-964,-8 0-190,0 1-12,1 0-78,0-1-112,1 0-347,3-1-841,-1-1-874,-1 0-2061,-4 0-5144,-5 4 9379,-6 4 0,-1-3 0,-1 2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7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21342,'-5'58'1591,"3"-9"-896,5-28 134,2-5 213,4-6-157,-1-4-302,1-4-157,0-1-113,0-2-167,3-4-79,3-4-33,0-5-34,1-2-23,-1 0-89,-1 0-257,-4 1-337,-3 2-706,-3 1-1031,-2 2-2678,-1 1 5121,-1 2 0,0 3 0,0 2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7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25779,'0'60'1849,"-2"-2"-1569,-2-14-101,-3 1-33,-3 2-57,1-3-89,-1 1-156,0-6-651,1-3-1210,0-5-2285,2-6-5529,2-5 9812,3-5 0,1-8 1,1-3-1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7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8 19549,'1'-4'4706,"0"1"-4269,-1 3 863,0 0-617,5 29-257,-3-2-78,4 29-169,-6-8-78,-2 3-68,-1-3-33,-2-2-380,0-7-842,-2-6-1310,1-5-2331,0-5-4968,-1-3 9294,1-4 0,3-7 0,0-4 1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7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26418,'35'-16'-3798,"-4"3"-584,-14 11-5449,-1 2 9162,-1 2 1,-7-2 0,-2 2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8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3 20300,'0'-2'3708,"1"1"-3091,-1 1-483,0 33-111,-2-12-23,-1 28-224,-3-19-1311,-1-1-2208,1-1-5848,-1-3 9591,3-4 0,1-9 0,1-4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8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22597,'2'43'1232,"-2"-2"-873,-1-12 89,-2-1-157,-1-2-89,0-4-146,1-6-56,2-7 0,1-5-11,0-3 22,0-1 235,0-6-122,4-3-113,1-7 0,3 1-11,0 1 0,-1 6 0,-2 3 0,0 2 22,0 3 13,1-1 32,0 1-22,1 0 56,0 0-23,0 0-11,0 0-22,0 1-11,-1 2 10,0 1 46,-1 1-45,-1 0-45,0-2-56,-2 0-550,0-2-559,-1 0-5625,0-1 6790,0 0 0,-1 0 0,2 0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8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22406,'-26'42'1154,"6"-5"-840,17-20-22,1-1-91,2-3-100,0-4-101,0-4-56,3-3 56,2-3 0,4-6-11,2-2-11,-1-3 44,0 0 0,-1 2 1,-2 3-23,-1 2 0,0 3 0,-1 1 67,-1 1 0,0 4 68,0 2-57,-1 6-78,0 0-22,-1 0-460,0 1-706,1-3-2061,0-2-6433,3-3 9682,2-3 0,-3-1 0,0-1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9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5 18810,'0'-3'4448,"0"1"-3955,-9 30-56,3-12-45,-6 22-201,6-22-124,2-4-67,2-5-90,1-3 1,0-3 89,1-1 224,2-3 11,4-3-56,2-2-78,3-1 78,-2 1-21,1 3-24,-3 2 56,0 1 23,-1 1 34,-1 1-46,-1 1 1,-1 3-23,0 3-122,-2 2-1,0 6-56,-1-6-12,2 3-32,0-8 32,0-3 1,0 0 11,1-1 11,0 0 12,3 0 10,0 0-33,1-1 0,-2 1 0,0 0 0,1 0 34,2 0-34,0 0 22,1 0-22,-1 0 12,-1 0-1,0 1-11,-2 0 0,0 1-11,-2 1-23,1-1-179,-1 1-1860,0-1-11,-2 0-2510,3 0 4594,-2 0 0,0-1 0,0 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29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58 24502,'33'-9'123,"-7"0"-157,-22 3-22,-3-2-11,0 1 45,-1 0-90,0 1 78,-3 3 1,0 1 33,-5 1 112,-1 5 257,-2 4 270,-2 5 33,1 6-22,-1 0-123,3 2-213,3-3-146,2 1-135,3-2-33,1-2 0,1-2-101,2-4-627,3-4-1345,5-2-1647,5-8-6073,5-4 9793,4-7 0,-10 6 0,-2 0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30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2 17510,'2'-1'5591,"-1"0"-4661,-1 1-123,-11 30-102,7-19-413,-8 23-191,11-29-45,1-2-45,2-3 79,3-2 0,4-4-68,3-3 45,1-2 45,-2 0 45,0 4 56,-2 0 67,0 4-22,-2 0-23,0 3-44,0 0-12,-2 5-34,-1 1-33,-2 6-56,-1 9-134,-1-5-616,0 3-1402,-1-10-2644,1-4 4740,-1-3 0,0-2 0,1 0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30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4 20546,'0'-2'5446,"0"1"-4774,0 35-66,-2-5-214,-2 31-202,-3-16-145,0 0-45,1-5-291,1-5-1054,3-6-1770,1-7-4404,1-6 7519,0-6 0,0-4 0,0-4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30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19168,'43'10'-2406,"-14"-4"1,-20-4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4:30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31 16199,'4'1'5804,"-1"0"-4840,-3-1-203,26 6-189,-15-4-169,20 4-201,-22-5-124,-2-1 57,-1-3 22,-3-1 33,-1-4 46,-2-1-124,-2 1 34,-4 1-102,-5 2 68,-4 2 12,-3 2-46,0 2 0,-2 3 12,2 2 44,1 3 247,2 2 169,4-2-114,5 2 113,3 0-413,3 1-136,2 2 0,3 1 0,4 1 0,3 0 0,2-2 0,0-2 0,0-4 0,-1-5-1379,-1-1-2084,0-4-4067,0-2 7530,-1-1 0,-5 0 0,-2 3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1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34 19538,'-6'-5'5199,"2"1"-4337,4 4 1077,0 0-1457,16-3-79,-1 3-155,15-3-248,-6 3 0,1-1 0,-2 0 0,-2-1 0,-1 0 0,-5 1 0,-2 0 0,-3-1 0,-1 0-24,-1 0-1342,-2 0-1156,-2 0-1926,-2 2-4482,-1 2 8930,-3 6 0,1-4 0,-1 2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2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28671,'22'-6'0,"0"2"0,-5 1 0,0 1 0,0 2-1032,-1 0-2789,0 3-6010,-1 5 9695,-2 6 0,-6-4 0,-1-2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2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24 23650,'-16'45'1244,"8"-7"-774,23-25-155,4-1-58,2-4-33,0-3 79,-1-3 77,-3-7 147,-3-4-224,-4-8-23,-4-3 67,-3 0-190,-5-1-56,-6 3-57,-4 3-44,-5 3-56,0 6-392,1 3-639,2 2-1456,4 1-3664,5 1 6207,1 1 0,4-2 0,0 2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2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28671,'-3'49'0,"2"-4"0,1-16 0,-2-2-494,0 0-1926,-1 0-3844,1 1 6264,0 2 0,0-13 0,0-2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2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27706,'-10'59'68,"3"-6"-225,3-18-493,2-4-807,0-5-1489,1-6-4483,0-6 7429,1-6 0,0-4 0,0-3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3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22956,'47'-8'2240,"-6"1"-1645,-22 11-271,-2 2-156,-4 4 68,-1 4-12,-3 0 22,-2 4-44,-2 2 33,-3 5 23,-4 5-112,-7 3 44,-5 0-123,-7-1-44,-2-4-1,0-5-11,2-6 0,4-4-11,3-4-257,6-4-326,3-3-1266,3-1-2464,3-8 4313,19-22 0,-14 15 0,14-12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3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32 21219,'-2'0'4874,"0"0"-3518,2 0-1009,25 0-89,-6 0-90,24 0 0,-13-2-79,-1-1-66,-4-1-23,-5 1-68,-4-2-559,-4 2-460,-3 0-1254,-3 0-2085,-3 1-5405,-1 0 9274,-3 1 1,0 0-1,0 1 1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3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22736,'-41'36'1065,"9"-4"-174,27-18-398,2 1 365,1 1-298,1 2 107,0 1-175,0 1 180,1-1-435,0-2-237,0-2 0,0-5 0,2-1 0,3-5 0,6-1 0,5-3 0,3-2 0,3-3 0,1-3 0,1-1 0,-2 0 0,-2 0 0,0 1 0,-4 1 0,-1 0 0,-3 1 0,-2 2-629,-2-1-1298,-2 1-2510,-1-1-5394,-1 2 9529,-1 0 1,-1 2 0,-1 1-1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4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81 27438,'-3'0'1233,"8"-2"-1233,9-2 0,8-3 0,3-2 0,2 1 0,-1-1 0,0 2 0,-1 1 0,0 1 0,1 1 0,-2 1 0,-1 0 0,-5-1 0,-2 2 0,-5-1-965,-3 2-1500,-2-1-2297,-4 1-5069,-1 1 8602,-2 2 1,1-1 0,-1 1-1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4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24603,'17'-8'1389,"-1"2"-1232,1 5-67,0 1-23,1 4 11,-2 2-33,-3 4 11,-3 0 34,-5 2 78,-2 1-68,-6 3-32,-6 3 21,-5 3-22,-5 2-11,2-2-33,3-3 0,5-6 190,3-2 145,4-3 101,0-1-112,2 0-222,-1-1-125,1 1 0,2-1 0,2 1 0,6-1 0,5-2 0,18-5 0,-2-9-1278,14-9-2275,-7-10-6278,1-7 8793,0-2 1,-17 16 0,-5 5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5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27449,'36'-6'1222,"-2"1"-1222,-9 1 0,-1 0 0,-1-1-46,-5-1-1186,-2 2-1312,-5 0-5879,-3 2-1408,-4 1 9042,-3 4 0,-1-2 0,-1 2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5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26451,'-31'61'1110,"4"-4"-797,18-19 1,2 0 89,3-2-323,3-4-80,1-2 0,4-5 0,1-3 0,5-4 0,2-4 0,3-5 0,3-4 0,1-3 0,3-5 0,0-4 0,0-5-1267,-1-5-2554,-2 0-5591,-3-1 9412,0 1 0,-8 8 0,-1 1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5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28479,'-4'53'192,"1"-4"-192,3-16 0,0 1-886,0 0-1736,0-2-3418,0-1 6040,-1-4 0,0-12 0,0-5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5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26776,'48'-27'617,"-3"4"-640,-15 13-996,1-1-1850,2 1-4202,3 1 7071,5 0 0,-18 5 0,-3 1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6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 28524,'48'-10'-1681,"0"2"-1086,-29 6-2959,-1 2 5726,-14 8 0,-4-4 0,0 4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6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28671,'47'2'0,"-5"-4"0,-17-6 0,-1-7-965,-1-2-3953,-1-3 4918,0 1 0,-9 8 0,-4 3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7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0 21555,'-1'57'3025,"0"-1"-2263,0-9-56,-1 5-202,1 3-235,0-2-135,0-4-122,1-9 32,0-10-44,0-11-33,1-8 22,-1-7-34,1-5 45,-1-7 11,-2-4-11,-5-5 45,-7 0-34,-9 3 79,-5 5 145,-2 4 1,1 4 66,4 1 34,5 5-146,2 4 34,2 9-155,2 8-69,-1 4 0,4 6 0,3-1 0,3-2 0,4-5 0,7-7-763,5-8-1321,11-7-2353,7-4-4561,6-10 8998,4-4 0,-17 1 0,-4 0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7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27281,'-10'47'-1401,"1"-7"-3003,12-27-5427,4-4 8602,6-3 1,-4-4-1,0-1 1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7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38 528 24939,'-16'-60'1423,"4"-2"-1020,9 8 46,0-6 10,2 1-123,0 4-23,0 8-156,1 9-157,0 9 0,2 8 0,2 6-269,4 5-302,4 2-572,1 4-1311,1 0-1535,-1 3-4807,-3 0 8796,-3 6 0,-3-4 0,-2 3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7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23 21947,'-5'0'4471,"2"0"-3788,3 0-559,28-4-124,-7 1-56,25-3-1401,-16 1-1613,-4 2-6724,-3 1 9794,-4 5 0,-9-2 0,-2 2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8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38 488 28671,'-10'-33'0,"1"-4"0,5-5 0,0-5 0,0-4 0,1 1 0,0 2 0,3 4 0,0 6 0,0 7 0,4 8-494,2 6-1702,3 5-2163,2 4-5472,0 3 9636,-1 4 0,-4 1 0,-3 1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8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21891,'0'3'3956,"0"0"-3856,0-3-100,0 0-134,31 8-1110,-17-5-1804,24 8-4325,-26-4 7373,-1 2 0,-6-3 0,-1-1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8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8 21644,'1'-4'4337,"0"1"-3844,-1 3-168,-3 35-113,-1-13-212,-2 29-4330,1-25 3356,1-4-542,2-4-4188,2-5 5704,-1-4 0,1-3 0,0-4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8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26418,'-39'18'986,"6"0"-717,20 0-5672,2 2 5672,2 0 1386,3 1-1430,1-2 635,2 0-860,1 0-2269,2-2 2269,2-1 2269,3-4-2371,5-3-940,4-5-1098,4-2-1558,1-6-2767,1-1 7313,-2-4 0,-8 4 0,-3 1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8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6 21532,'0'-3'3541,"-1"0"-3026,1 3-268,-10 27-157,5-13-90,-7 22-404,9-21-1064,1-3-2856,1-4 4324,0-5 0,1-1 0,0-2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9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27874,'-13'68'594,"2"-6"-583,2-23-11,3-1-369,2-3-606,2-3-2465,1-3-6391,1-5 8742,3-4 0,-2-10 1,2-2-1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09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107 158 21353,'48'-39'1064,"-7"4"-1019,-23 15 113,-5 1 368,-6 4 34,-4 3-258,-7 2-32,-5 5 55,-7 3 212,-5 2 338,-5 8-136,-1 5-167,-4 12-35,2 5 90,3 2-446,4 0-181,8-3 0,6-3 0,5 1 0,4-2 0,6 1 0,5-2 0,8-5 0,5-5 0,4-7-427,3-5-9404,5-12 9333,-14 4 1,-3-5-1,-16 8 1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25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26821,'46'0'1748,"-4"0"-1646,-18 0-102,0 2 0,2-1 0,-2 2 0,-1-2-270,-1 0-313,0-1-649,-2-2-1502,-5-1-3148,-6 0 5882,-4 1 0,-4 1 0,-1 1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26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31 22115,'-3'0'4079,"0"0"-3385,3 0 561,0 0-863,27-13-256,-12 9-136,22-9 0,-19 12 0,1 1 0,0 2-270,1 1-906,2 0-998,3-1-1367,4-2-4145,3-1 7686,-1 1 0,-12-2 0,-6 2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27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34 21566,'-44'-2'2342,"2"7"-1838,14 7 67,1 7-4262,2 2 4028,4 1 701,5-1-903,5 1-57,3 1 12,4 1-57,2 1-33,6 0 3359,5-2-3359,8-3-11,9-6-1,3-7 12,3-3 56,0-9-56,-3-1 12,-4-6-1,-5-1 11,-4-2 34,-3-1-45,-3-2 23,-3 0 22,-4-2-56,-2-1 0,-1-1 34,-4-2-34,-1-1 22,-4 1-11,0 2 12,1 4-12,0 4 11,1 3-22,1 4-11,0 2-213,2 3-482,1 1-426,1 1-1288,2 1-4258,-1 4 6678,1 2 0,0-1 0,0-2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28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28065,'11'-4'606,"4"2"-606,4 2 0,2 0 0,-1 0-35,-3 0-1096,-1 0-1032,-2-2-1871,-3-1-5797,0-1 9823,-1-3 1,-4 4 0,-1-1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28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27449,'-23'59'750,"4"-6"-683,13-21-67,2-1-44,2-2-505,1-2-673,1-1-1781,1-3-4470,6-3 7473,4-6 0,-2-6 0,0-4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28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3 20513,'39'-2'975,"-6"3"-617,-23 5 68,-4 4-169,-3 4-122,-7 4-101,-4 3 11,-4 1 201,-5 2 191,1-1 258,0 0-124,0 0-123,3-1 102,-1 0-13,4 0-201,1-1-56,3-2-56,3-3-33,2-1 33,4-2-11,4-3-78,5-3-68,6-3-67,4-2-303,3-3-896,1-7-1322,2-5-3888,0-6 6409,-1-2 0,-12 9 0,-5 2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28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27337,'24'-8'269,"-2"2"-549,-7 6-707,-1 0-929,-1 0-1513,-2 1-5064,-2 4 8493,-3 1 0,-2-1 0,-2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29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20 22507,'-3'0'4616,"1"0"-3282,2 0-1155,3 3-144,2-1-35,5 1-35,3-2-536,3-1-785,0-1-1423,0-3-2353,-2-1 5132,0-4 0,-6 4 0,-2 1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29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28110,'-15'55'561,"1"-6"-561,7-25-483,0-1-1018,2-3-2668,0-1-5662,0 1 8832,-2 3 0,3-10 0,0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29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26496,'-33'23'796,"5"2"-6266,17 3 5660,3 0 1309,3 1-1365,2-1 815,1-1-881,2-2-24,4-3 57,2-3 3403,7-4-3425,3-5 66,4-4-44,2-3-66,1-3-35,-1 0 0,-1 0 0,-4-3 0,-1-2 0,-3-4 0,-1-2 0,-2-3 0,-1-1 0,-3-1 0,-1 0 0,-3-6 0,-1 6-304,-1-6-390,0 6-225,-1-1-224,-2 1-11,-2 0-168,0 4-1020,-1 2-2107,0 4-5382,-1 3 9739,-1 2 1,3 1 0,1 0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0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26 19874,'-5'0'4773,"1"0"-3843,4 0 616,0 0-996,8 0-304,-1 1 1,9 0-169,-2 1-56,2-2-22,3 0-638,0-1-763,0-3-896,-1 0-2039,-2-2-5495,-1 1 9470,1 0 1,-8 3 0,-1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0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19 17913,'-4'0'5345,"1"0"-4595,3 0 707,0 0-840,-3-2-46,3 1 90,0-2-101,5 1-179,6 0-90,3 1-166,3 0-125,3 1 0,3 0 0,-1 0 0,1-1 0,-4 0-382,-2-1-705,-3 0-997,-4 2-1569,-4-1-4650,-4 1 8303,-4 2 0,1-1 0,-1 1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1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23863,'-26'45'1984,"3"-2"-1592,15-15-56,0 3-68,2 2 69,1 0-46,3 0 0,1-4-44,1-3-46,3-4 68,2-4-77,3-4-192,2-2 0,1-3 0,1-3 0,0-1 0,0-3 0,0-1 0,1 0 0,-1-1 0,1 0 0,0-4 0,1 0 0,1-5-393,1-1-1232,1 0-1994,0 0-4303,-3 2 7922,-3 3 0,-6 2 0,-2 2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1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20378,'3'-2'5031,"-1"1"-3271,-2 1-1312,4 35-202,-3-12-100,3 30-146,-5-21 56,1 1-56,-1 0-11,1-1-348,0-1-840,1-1-4759,1-3 614,1-4 5344,2-6 0,-2-8 0,-1-4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1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26799,'40'-24'-717,"-1"4"-1547,-10 14-3596,2 2 5860,2 0 0,-14 2 0,-3 1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2.1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27158,'10'-2'1243,"1"0"-1198,3 1-23,0 0-22,0 1-582,-1-1-1043,0 1-2499,2 0-5707,-2 0 9465,-3 3 0,-4-2 1,-5 2-1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2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19 23661,'-4'0'4068,"0"0"-3799,4 0 145,0 0-392,26 1-22,-6-1-638,25 1-1491,-8-3-3485,6-2 5614,2-2 0,-18 1 0,-6 2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3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10 19482,'1'-5'3787,"0"0"-3025,-1 32-202,0-5-179,0 25-34,0-11-10,-1-1-102,1 0-145,0-4-56,0-2-34,2-5 0,-1-4 0,1-6 11,-1-6 45,-1-3 67,-2-4-101,-6-1-10,-5 0-12,-8-3 0,-3-2 33,-2-2 169,0 2-3157,1 2 3459,2 1 101,2 2 46,-3 11-651,7 2 0,-1 12 0,9 2 0,2 16 3392,4-9-3392,1 7 0,2-16 0,2-6 0,3-3 0,4-4 0,3-4-1077,3-4-2889,5-4-5865,4-7 9725,4-3 1,-12 1-1,-2 1 1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3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21768,'0'-3'5053,"0"0"-4604,0 3 111,0 0-560,2 15-112,0-4-942,3 13-2050,1-8-6453,5-1 9557,3-1 0,-6-6 0,1-3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3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89 588 27449,'-37'-61'773,"7"3"-471,21 18-155,3-7-147,2-9 0,2-6 0,2 0 0,3 4 0,3 12 0,5 12 0,3 12 0,1 8-57,1 6-302,1 2-178,-1 2-539,1 0-975,-1 1-2475,1 1-5305,-3 1 8980,-2 8 0,-6-6 1,-2 6-1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3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12 22406,'-3'-1'5838,"0"0"-5411,3 1-427,0 0 0,15-4 0,-2 3-69,15-3-1140,-5 5-1436,2 3-3461,0 4 6106,0 5 0,-12-6 0,-3 1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3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40 634 20233,'-5'2'6274,"2"0"-5332,3-2 155,0 0-972,-13-30-125,9 5 0,-9-31 0,12 6 0,0-12 0,1-8 0,2-4 0,3 3 0,2 7 0,3 13 0,1 15 0,-1 12 0,0 12 0,0 5-35,1 4-1152,2 1-909,1 1-1669,-1 4-4560,-3 9 8325,-4 8 0,-3-6 0,-3 1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4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19 21824,'-2'0'5602,"1"0"-4381,1 0-1221,21-8-190,-7 6-885,18-6-1660,-15 8-3259,0 4 5994,-1 2 0,-7-1 0,-2 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4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26496,'-10'54'1233,"2"-7"-1166,2-22-67,1-2-370,3 0-997,1-1-1232,0-1-3374,4-2 5973,3-3 0,-2-8 0,3-3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4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1 26171,'-40'-1'1670,"2"9"-1581,26 5-66,-2 5-23,7-5-23,4 2-436,1 0-930,2-1-1446,7-3-3709,3-3 6544,8-5 0,-7-2 0,-1-1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4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 19381,'1'-4'5670,"-1"1"-4785,0 3-90,0 0-694,-3 28-67,2-15-34,-2 21-459,2-21-1211,1-3-1389,0-3-3272,0-3 6331,1-3 0,-1-1 0,2 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5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7 20221,'0'-4'6354,"0"2"-5839,-4 29-100,1-5-46,-3 25-33,3-11-201,-1-1-135,2-3-56,0-4-874,2-4-1345,0-6-2464,4-2-5092,2-3 9526,2-2 1,-2-5 0,-2-2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5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108 148 20602,'43'-21'1345,"-6"-1"-1065,-28 12-123,-2-4-79,-6 2 80,-3 0 110,-3-2-111,-4 1 224,-6 2-56,-3 1 67,-3 5 34,-1 2 179,1 2-33,0 4-46,2 2 1,3 4 0,2 4-113,4 1-78,3 0-11,4 2-55,1 1-270,6 1 0,4-1 0,5 1 0,7-1 0,2 0 0,2-2 0,0-2 0,-1-2 0,-1-5 0,-2-3-304,-2-2-1735,-3-2-1760,-2-2-3035,-3-1 6834,-3-1 0,-3 2 0,-2 2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6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21 19045,'-4'1'5950,"1"1"-4919,3-2 224,0 0-774,-2-1-55,1 0 22,1-1-413,6 0-35,4 0 0,5 1 0,3 0 0,1 1 0,-3 0 0,-2 0 0,-2 0-718,-1 0-1759,1 0-2061,4-1-5293,5-2 9742,7-1 1,-12 1 0,-1 0-1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8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0 24950,'-22'36'1434,"1"-2"-1031,4-5-167,0 0-136,-1-1-88,0 1-12,2-1 0,0 0-101,2-2-325,2-5-4389,4-5 2137,4-7-3686,2-4 6364,2-4 0,0-1 0,0 0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39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26205,'11'18'650,"0"-1"-572,-4-5-78,0 0 0,-1-1-90,-1-1-537,1 0-807,0-2-616,2 0-1492,2-1-2531,1-2 6073,1-1 0,-6-3 0,-1 1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41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60 17308,'-2'0'5726,"0"0"-2073,2 0-3160,23-6-191,-4 1-190,21-5-112,-9 1 0,0 0-571,-2 1-661,-4 2-965,-4 2-1556,-6 3-2982,-4 0 6735,-5 1 0,-3 0 0,-1 0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41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25006,'-18'50'1210,"3"-7"-1120,13-24-90,2-3-672,-1-2-1838,1-6-4348,2-3 6858,4-9 0,-3 3 0,3-4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41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26183,'-19'79'2072,"0"-5"-2383,6-23 345,2-2 141,4-5-769,4-6-1322,1-7-2387,5-7-5528,5-6 8445,7-6 1,-5-5-1,0-5 1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42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27 25409,'-18'6'673,"1"6"-460,7 10-90,3 2-11,3 0-11,3-1-68,1-1 34,2 0-22,4 0 67,3-1 67,3-3-3447,2-3 3391,3-5 34,1-6 56,2-5 22,0-8 12,1-6-68,-1-9-45,-2-4 3359,1-16-3493,-8 13-56,-1-8-246,-8 17-281,-2 4-784,0 3-1289,-1 3-2598,-3 5 5254,-3 2 0,2 4 0,0 1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43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10 106 21129,'-3'-1'5703,"1"1"-4672,2 0-1020,-4-5-4228,6 2 4239,3-5 837,12 3-1239,8-3-651,4 0-1053,3-3-2510,1-1-5237,0-2 9772,1-1 0,-16 6 1,-3 2-1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43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28671,'37'-31'0,"-4"7"0,-9 16 0,-3 3 0,0 1 0,-3 1-349,-1 2-1466,-2-1-2005,-3 2-3150,-4-1 6970,-4 5 0,-2-3 0,-2 2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43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26283,'-38'57'1547,"5"-3"-1077,26-22-123,1-1-323,2-2-24,3-4 0,2-5 0,3-3-4252,3-5 4252,3-3 860,2-3-860,2-4 0,4-1 0,1-3 0,1-3 0,-1-3 3392,-2-1-3392,-3 2-136,-2-1-1847,-1 2-2465,-1-2-5383,0 0 9641,0-3 1,-4 6-1,-1 0 1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43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28671,'-11'52'0,"0"-2"0,8-14 0,0-2 0,1-1-2488,1 3-2858,1-11-4485,0 1 8739,0-15 1,0-5 0,0-3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44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28671,'46'-30'0,"0"4"0,-11 15 0,2 2 0,1 3-461,-3 2-2070,-2 3-3722,-6 0 6253,-4 4 0,-11-2 0,-4 2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45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27382,'12'-20'1289,"2"4"-1289,1 10 0,1 2-4252,-3 1 4252,0 3 836,2-1-1698,1 1-886,1-1-2040,-1 0-4413,-3 1 8201,-6 4 0,-4-3 0,-3 3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45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7 122 23560,'-4'0'5111,"1"0"-5111,3 0 0,0 0 0,8-10 0,6 1 0,12-11-449,8 2-2364,6-2-3226,5 2 6039,1 3 0,-20 7 0,-5 5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45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89 609 27505,'-41'-50'795,"8"-3"-593,25 4-33,4-7-169,2-4 0,2 1 0,-1 3 0,1 8 0,0 9 0,3 7 0,2 8 0,5 3 0,1 7 0,3 2 0,2 2-416,3 3-906,3 1-840,3 0-2186,1 2-5483,-2 1 9613,-3 4 1,-9 0 0,-5 1-1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45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28671,'51'-21'-2746,"-3"3"-1031,-10 14-4783,-2 2 8560,-3 5 0,-15-3 0,-6 4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46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23740,'-45'24'1826,"9"-2"-1579,21-4-23,5 1-11,2 0 22,3 0-112,2-4-44,2-3-79,1-4-34,4-5 23,3-2-112,7-9-101,3-5-135,3-10 158,-1-1 122,-4 1 79,-3 5 0,-5 5 56,-3 5 56,-1 5-33,-1 2 66,0 1 236,2 3-112,1 5 123,1 5-123,-1 4-90,1 2-55,0 0-113,2-2-11,0-2-34,2-2-560,1-4-863,1-2-783,0-4-1761,2-2-3977,0-1 7978,0 0 0,-6 0 0,-3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46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24726,'-2'4'1658,"1"-1"-1266,1-1-10,0-1 984,0 0-1219,-1-1-147,-1 0 0,-2 0 0,-4 1 0,-3 3 0,-2 3 0,-3 4 0,0 2 0,2 2 0,1 1 0,3-1 0,2 2 0,3-2 0,2 1 0,2 2 0,0 1 0,1 0 0,1-1 0,2-4-181,2-3-950,4-5-987,4-3-1938,3-3-5266,4-5 9322,3-3 0,-10 2 0,-3 1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47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28177,'-16'39'-269,"3"-5"-1042,11-19-1423,0-2-2364,2-3 5098,2-4 0,-2-2 0,2-3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47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4 19841,'0'-2'5053,"0"1"-4067,0 1-146,-4 36-145,-1-9-135,-5 33-179,-1-15-213,-1 1-168,0 1-78,3-2-762,3-7-1211,3-6-2330,1-7-5450,5-7 8832,4-7 0,-2-5 0,1-4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47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84 22743,'41'6'1557,"-4"-1"-1288,-18-9-135,-1-1-4228,-4-6 4183,-3 0 883,-5 1-883,-3-1 23,-1 0 34,-3 1 79,-5 0 133,-2 3 3460,-6 3-3191,-2 3-55,-2 8-113,-2 5 23,0 8-369,0 3-113,4 0 0,4 0 0,4 1 0,4 0 0,2 0 0,4-2 0,4-2 0,4-2 0,5-4 0,2-3 0,0-5 0,1-2 0,2-3 0,0-3-2130,0-4-2834,1-2 4964,4-3 0,-13 5 0,2 2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0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 19470,'-2'-3'5457,"0"1"-3507,2 2-1658,5-2-147,5 4-133,8-1-12,5 3-483,3-1-1399,1-2-2096,2-1-5266,-1-1 9244,1-3 0,-14 1 0,-2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1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23504,'-44'6'2119,"7"2"-1548,22-2-90,1 4-167,1 3-67,3 4-146,5-1 22,2 2 0,11-2 135,4 0 11,9 0 11,1-1 1,-2 0-281,-4-1 0,-5 0 0,-5 1 0,-3 0 0,-4 3 0,-5 0 0,-4 2 0,-6-1 0,-2-3 0,1-3 0,2-5-181,3-3-2104,3-3-2712,5-2-4834,2-6 9672,7-4 0,-3 2 1,3-1-1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1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27975,'-19'65'696,"1"-3"-696,9-22 0,2-1 0,3-4 0,2-6-1312,2-7-2744,4-7-5775,2-4 9344,3-6 1,-3-2-1,-1-3 1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1.7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26507,'46'-13'-7182,"-4"3"-348,-17 8 7530,0-1 0,-11 2 0,-3 0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2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1 23437,'-38'30'1860,"4"0"-1344,18-5-135,3 1-12,2 0-100,5-3-146,3-3-22,3-6-11,7-5-34,4-5-56,9-6-79,2-9-100,2-8-34,-1-8 101,-3-1 112,-4 2-33,-3 5 66,-5 6 1,-2 6 123,-4 5 22,-1 3-22,0 3 123,-1 4 56,0 5-67,0 5-101,0 3-78,0 0-57,0-1-33,0 0-56,0-2-851,0-2-1681,0-4-3362,2-6 5950,3-1 0,-2-3 0,1 0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2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5 22025,'1'-2'4001,"-1"0"-3508,0 2-191,-6 32 12,2-13-123,-6 25-3449,3-24 3292,3-4-23,1-4-11,2-5 0,1-3 0,0-2-23,1-2 23,4 0 3392,5-4-3392,5-3 23,3-6-23,0 0 0,0 2 22,-3 3 12,-1 4 111,-4 3 214,-2 1 10,-2 1-132,-2 4-237,-3 4 0,0 4 0,-1 3 0,0 1-102,0-1-996,0-2-1210,0-4-2197,-1-4-5164,3-4 9669,3-2 0,-2 0 0,1 0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2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26687,'-42'24'1490,"6"-1"-1210,23-3-66,3-2-214,3 1 0,1-2 0,3-2 0,2 0 0,1-1-561,3-2-862,3-3-1603,6-4-2879,5-2 5905,4-5 0,-9 1 0,-1-1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3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6 24008,'-17'41'774,"3"-7"-528,14-24 113,1-4-147,3-1-54,3-3-91,4-1 12,2-7-57,1-2-22,-1-7 0,0-1 11,-3-1-22,-1 2 22,-2 3 12,-3 3 100,-2 5 246,-2 2 23,0 1-44,0 1-12,0 5 45,1 2-112,-1 7-90,0 2-123,1 1-45,1 0-11,2-1 0,1-2-201,3-1-471,0-4-1267,2-3-2005,2-3-5887,0-3 9826,3-4 0,-7 2 1,-2-2-1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3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5 19818,'1'-3'4628,"0"1"-2589,-1 2-1725,2 24-146,-4-9-68,1 20-44,-3-15-33,0-1 0,1-3-23,1-5-34,1-4 0,1-4 34,0-2 11,0-1 23,4-7-34,3-5 12,7-7-12,2-4 11,2 1-11,-1 2-3381,0 4 3392,-3 5 12,-1 6 89,-2 3 89,-1 3 23,0 5-11,-3 3-79,-1 4 3359,-1 3-3426,-3 1-67,-1 0-44,-1-1-2646,1-3-2867,3-5 5557,3-8 0,-3-2 0,1-2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3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 28222,'-13'58'449,"3"-5"-449,5-22-360,2-3-884,1-3-2968,2-5-5619,0-6 9451,0-4 0,0-5 0,0-3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3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22305,'34'0'-1438,"-10"0"0,-18 0 1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4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69 23045,'43'-14'997,"-7"2"-739,-22 3 123,-5 1 224,-5 1-145,-2 0-158,-8 2 113,-4 1-68,-7 2-56,-5 2 12,-1 6 78,-1 4-90,1 7 79,-1 4-145,2 3-225,1 2 0,2-1 0,5-3 0,5-1 0,5-6 0,4-1 0,7-3 0,6-5 0,9-2-91,9-6-3203,4-7-5087,4-5 8381,-1-3 0,-16 8 0,-7 2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4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352 1 22608,'-49'7'4403,"3"4"-3607,11 9-101,2 7-526,0 4-169,3 6 0,1 4 0,1 4 0,4 2 0,3 1 0,7-1 0,6-2 0,6-4 0,12-3 0,7-8 0,12-9 0,7-11-606,5-8-1792,2-10-1916,-3-3-4840,-6-4 9154,-6 3 0,-14 5 0,-4 4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5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214 0 24457,'-48'14'1826,"6"-2"-1467,24-4-169,4-2-22,4 1-22,4-2-56,2 1-56,3 1 10,0 2 57,1 4 90,3 2 234,0 3 191,1 1-592,-2 1-24,-2 1 0,-4-2 0,-2 0 0,-4-2 0,-1-4 0,-1-1 0,2-2-718,-1-3-2128,3-1-2992,2-4 5838,3-1 0,2-1 0,1 0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5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4 22676,'0'-2'5030,"0"0"-4089,0 2-917,-15 32-24,9-9 0,-10 29 0,14-17-169,2-1-548,0-3-1581,0-5-2149,0-5-5384,1-6 9792,0-5 1,0-6 0,-1-2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5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22989,'0'-5'4191,"-1"2"-4001,1 3-223,0 0-841,33-15-1300,-13 11-2062,27-11-5595,-22 15 9764,-1 0 1,-11 0 0,-2 0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6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23784,'-37'47'1591,"7"-6"-1265,22-20-91,4-3-11,2-2-89,1-3-113,4-5-22,4-3 45,5-4-12,4-6-33,1-3-78,-1-9-68,-2-2 68,-4-3 56,-2 1 22,-2 2 0,-3 4 22,-1 6 112,-1 5 158,-1 2-68,0 11 0,0 1-112,1 9-79,-1-1-33,3 0-56,0-3-493,4-2-975,1-2-975,3-2-2901,2-3 5400,3-3 0,-8-2 0,0-1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6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 20994,'1'-2'4729,"-1"0"-3653,0 2-931,-6 34-33,3-18 1,-4 25-68,4-28-45,2-3-23,0-6-10,1-1 21,1-3 24,2 0-1,2 0 0,4-1 0,2-1 0,1-3 12,1-1 78,1 1 22,0-1 34,-1 2 78,-1 2-78,-2 0-34,-2 2 0,-2 1-33,-2 3-90,-2 2-112,-1 5-504,-1 0-1682,0 0-4704,0-2 7002,1-3 0,0-3 0,0-2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6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26978,'-43'26'1693,"8"-2"-1693,24-8 0,2-2 0,2-1 0,3-1 0,2 0 0,1-1 0,3-1-416,5-2-951,5-3-1165,6-2-2398,5-2-4901,0-3 9666,2-2 1,-12 2 0,-3-2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7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38 26048,'-36'38'1199,"7"-5"-874,25-23-123,2-1-79,1-2-90,1-3-10,2-1-23,2-2-101,4-6-257,3-3-69,1-6 114,0-4 66,-2 1 57,-1-1 134,-1 2-34,-1 1 12,-1 3 56,-1 3 10,-1 3 12,-2 3 0,0 2 135,-1 1 234,1 1 23,0 5-33,0 2-67,0 6-35,0 2 46,-1 1 44,0 1-189,1-2-158,1 0 0,0-2 0,4-1 0,-3-6 0,1 0 0,-2-5-449,0-2-1142,2-1-169,0-2-1332,2-3-4931,-3-2 8023,-1 2 0,-1 2 0,-2 2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7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25196,'-11'48'1345,"1"-5"-886,5-23 68,0-2-247,1-4-56,1-4-123,1-5-67,1-2 134,1-3-124,1-6-10,2-2-34,5-6-437,2 2-605,2 1-1647,1 2-3653,1 3 6342,-1 1 0,-6 3 0,-1 0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98 21420,'36'-31'852,"-8"4"-606,-26 14 46,-1 3 156,-4 2 22,-3 3 326,-4 2 314,-6 2-181,-4 5-245,-3 5 44,-1 6-190,1 4-380,3 1-158,4-1 0,7-2 0,4-1 0,4-1 0,3 0 0,4-1 0,4-2 0,6-1 0,13-3-830,-6-4-1893,8-2-2207,-10-2-4901,-4-1 9496,-2-2 0,-7 1 0,-3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5:18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6 19639,'2'-3'7216,"-1"1"-6085,-1 2-446,9 27-685,-6-5 0,5 26 0,-7-9 0,-1 3 0,-2 1 0,-2 2 0,-4 0 0,-3-2 0,-2-5 0,0-6 0,2-7-595,3-9-2979,4-6-6257,2-7 9316,-1-2 1,3-1 0,-2 0-1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6:10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2 20020,'-3'-1'5490,"1"0"-3618,2 1-1548,3 8-144,6 3-57,4 10 45,6 3-45,0 2-11,-2 2-34,1-1-33,-3-1-45,-1-1 11,-1-3 12,-2-4-12,-3-3-11,-2-4 91,-3-3-91,-2-2 0,-4-1 0,-6 0 0,-7-1 0,-7 1 0,-4-3 0,-3-1 0,-2-1 0,-2-3 0,0-1 0,-16-6 0,14 2 0,-6-1 0,21 4 0,6 1 0,6 1 0,6 0 0,1-4 0,5 0 0,5-5 0,9-1 0,9-2 0,7 0 0,4 1 0,2 2 0,-3 3 0,3 3 0,-14 4 0,-1 0 0,-16 4 0,-4 2 0,-2 5 0,-9 7 0,-10 7 0,-15 7 0,-11 4 0,-17 12 0,19-16 0,-3 1 0,30-21 0,8-7 0,4-2 0,2-5 0,0-7 0,6-28 0,0 5 0,6-16 0,-1 15 0,2 5 0,2 2 0,2 5 0,-1 5-2220,3 5-1466,-9 6-2622,0 4 6308,-7 10 0,-2-5 0,-1 4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7:08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26720,'56'2'1278,"0"-1"-4426,-8 2 3192,4-2 1080,-1 1-1068,1-1 78,0-1-89,-1-1 519,-2-2-564,-4 1 0,-4 0 0,-5 2 0,-4 0 0,-5 0 1854,-5 1-2303,-6 2-694,-6 0-919,-4 1-2767,-4 1 4829,-8 1 0,4-1 0,-3-1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7:21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 24804,'66'-10'2779,"13"-1"-3566,14 3 1028,-39 3 1,1 1-242,3 0 0,0 0 0,-1 0 0,-1 1 0,0 0 0,-1 2 0,-2-1 0,0 1 0,-1 1 0,-1 0 0,48 1 0,-4 1 0,-7 2 412,-9 1-412,-10-1-404,-10 0-1052,-13-1-2657,-10 0-5718,-9 2 9434,-12 2 1,-7-3-1,-6 0 1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7:39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35 311 23908,'-16'64'2566,"2"-7"-2017,12-28-134,0-5-113,8-8 34,10-7-22,16-9-33,18-14-281,14-11 0,8-16 0,7-9 0,1-6-1041,2-2 716,-41 29 0,0 1-1266,41-27-1916,-2 4-6324,-7 8 9798,-8 10 1,-31 16-1,-10 8 1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07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1 478 21600,'26'-25'1132,"-5"5"-841,-21 26 358,0 7 80,0 11-214,0 10-168,-1 6-55,-1 1-56,1-4-12,-1-5-12,1-7-32,1-8 32,8-8 270,9-5 67,15-16-201,14-12-147,9-20-122,7-11 10,1-11-33,0-5-3425,-1-4 3369,1-1-157,1 1-462,-21 31 0,0 1-748,17-11-796,8 0-1232,-36 39-4460,-7 9 7855,-8 12 0,-8-4 0,-5 5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10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6204,'-3'0'0,"0"0"0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12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66 251 20266,'3'8'1860,"-7"7"-1446,-6 17-122,-8 6 22,1 2-124,4-4-10,6-8 66,14-8 628,12-11 0,18-13-78,14-15-158,7-14-55,0-11-180,-5-5-179,-5 0-168,-4-1-56,-2 1-56,-1 2-492,1 4-775,-2 7-2105,-3 9-4404,-9 10 7832,-8 10 0,-10 4 0,-6 3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18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28222,'81'9'449,"0"-2"-449,-10-5 0,9-1-1496,8-1 1496,6 2 0,6 1 0,-48 0 0,0 0 0,3 2 0,-1 0 0,3 2 0,-1 0 0,0 1 0,0 1 0,-1 0 0,-1 2 0,-3 0 0,-2 0 0,41 13 433,-13-1-433,-15 0 255,-17-6-1399,-17-3-2957,-14-6 4101,-12-1 0,-3-4 0,-2-1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19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18854,'2'-1'6040,"-1"0"-4505,27 0-661,1 0-191,32-2 2,-1 0-685,9-2 0,6 2 0,5-1 0,3 1 0,2 2 0,1-1 0,-2 2 0,-4 0 0,-6 0 0,-8 2 0,-9 1 0,-13 2 0,-13-1-214,-12-1-2924,-10-1-6693,-5 1 9765,-4 2 0,0-2 0,-1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25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29 16591,'-2'-3'5042,"0"1"-4191,2 2 2164,0 0-1951,27 0-346,-5 0-203,24 0 67,-11 0-289,2 0-293,1 0 0,0 0 0,-3 0 0,-3-2 0,-5 1 0,-3-1 0,-3 0 0,-4 0 0,-2-1 0,-3 0-505,-2-1-941,-4 2-1400,-4 0-2622,-1 2 5468,-1 0 0,0 1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27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 17599,'-6'0'5480,"1"0"-4326,5 0 1244,0 0-1547,8 2-201,0-2-135,8 2-491,-2-2-24,1 0 0,1 0 0,-1-1 0,0 0 0,0-1 0,-2 0 0,0 1 0,-1 1 0,-2 0 0,0 0 0,0 0 0,-1 0 0,0 0 0,-2 0 0,0 0 0,-2 0 0,-3 0 0,0 0-2746,-2 0-1165,-2 0-5535,-2 1 9446,-2 2 0,2-2 0,1 2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7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11 19673,'0'-6'5926,"0"1"-5085,0 5 78,0 0-594,-5 30-45,-1-1-34,-6 28-134,1-9-112,-1-3-168,2-7-975,4-7-2509,3-8-5604,5-6 9256,4-6 0,-2-6 0,2-2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8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70 106 23908,'57'-28'504,"-10"4"-481,-30 10 55,-9 3-11,-4 1 202,-9 2-23,-4 3 102,-5 1 190,-5 2 78,-1 3 23,0 6-79,-1 7 67,-1 8-379,0 5-248,3 2 0,3-1 0,6-2 0,5-3 0,7-4-640,9-3-2878,7-5-6313,6-2 8832,2-3 0,-12-3 0,-3 0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0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0 117 20905,'1'-2'3563,"0"0"-2969,-1 2-225,13-32-32,-7 18-23,11-24 55,-10 28-111,-1 2 11,0 3-78,-2 2-68,1 1 23,-1 1 55,2 6 12,-1 5 0,-2 6-79,-1 7-55,-1 3-79,-2 0-3807,-1-1 2429,0-2-2006,0-6-6095,2-4 9479,8-7 0,-5-3 0,4-3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1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 13 22227,'-54'-12'3171,"-16"15"-2834,29 15-125,-13 18 35,24 5-23,6 6 56,8 4-90,8 2 80,5-2-58,14-2 12,9-8-33,15-9-23,11-12 45,7-11-113,1-21 80,-4-11 10,-9-17-155,-13-8-35,-13-5 0,-9-1-3392,-7 2 3392,-4 5-281,0 7-997,0 11-2610,3 11-5943,10 9 9316,6 6 1,-4 3 0,2 1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1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157 154 25241,'-40'60'1973,"3"-3"-1738,16-18 45,1-3-123,4-8 22,5-9 22,4-9 91,4-10-179,1-14-113,2-13 0,6-12 0,4-8 0,8-3 0,5 2 0,3 3 0,4 6-3392,3 6 3392,-1 7 0,-3 7 0,-6 9 0,-8 5 0,-8 5 0,-7 10 0,-12 6 0,-9 13 2842,-11 5-4041,0 2-1423,4-3-2644,10-7 5266,9-7 0,6-10 0,3-4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1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3 20692,'0'-1'4459,"-1"0"-3763,-15 39-80,11-16-56,-12 31 146,16-25-79,4-4-312,2-4-315,4-4 0,2-8 0,1-4 0,1-4 0,3-8 0,0-6 0,1-8 0,-2-3 0,-2 1-35,-3 3-704,-2 2-707,-2 5-1736,0 4-2723,-1 4 5905,2 4 0,-4 1 0,1 1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2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9 17924,'-3'-1'5995,"1"0"-5076,2 1-191,-29 17-100,17-5-57,-22 14-10,25-10-136,5 0-122,1-2-23,3 0-34,3 0-155,4-3-91,5-3-80,4-4-435,2-6-505,0-7-952,-1-6-594,-1-6-403,-3-2-236,0-1 3205,-4 4 583,-3 3 2185,-1 4-191,-3 5-526,0 4 481,-2 2-2095,0 11-90,0 3-190,0 9-157,0-1-751,0 0-2801,3-2-6279,2-1 8638,5 0 1,-5-8 0,1-1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2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1 24950,'-52'19'1233,"5"3"-853,24 4-66,0 2 56,5 2-157,4-1 45,5-1 55,4-6-246,3-5-67,8-8-22,3-5-68,10-12-111,5-7-202,2-10 156,0-4 101,-4 2 146,-5 5 90,-6 6 157,-5 7-68,-4 6-56,-1 1-89,-1 4-12,0 5-22,1 5-358,0 7-1267,1 0-3059,4-3-5147,2-6 8846,5-5 0,-5-3 0,0-2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2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9 16053,'0'-5'7530,"0"1"-6230,-13 31-314,4-9-224,-9 22-348,9-17-257,4-5-157,3-5 0,1-7 12,3-3-1,5-6 0,6-7-11,7-6 0,2-5 0,0 0-11,-3 3 11,-4 5 11,-3 5-11,-3 4 22,-3 3 23,-3 5 224,-1 6-146,-2 5-123,0 5-347,0-1-942,2-2-2218,3-4-5849,4-5 9356,5-4 0,-6-2 0,0-2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3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25555,'-44'30'2331,"8"-1"-1906,25-9-65,5-2-360,2-2 0,3-2 0,1-3 0,6-2 0,3-4-1413,8-2-1321,3-9-3216,4-5 5950,0-7 0,-10 6 0,-3 2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3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25701,'-17'62'1636,"1"-3"-1367,1-14-101,1-1-56,2-5-112,4-7 0,3-11-12,4-9-88,1-7 88,3-4 12,3-6 23,4-4-12,1-4-11,0 0 11,-1 3 90,-4 3-23,-1 4 113,-2 1-12,1 4-101,-1 5 46,0 4-124,0 4-90,-1 0-571,1-2-1299,0-5-3027,3-2-4844,1-4 8599,1 0 1,-3-2 0,0 0-1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3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52 19941,'36'-18'2028,"-7"2"-1254,-28 10 43,-8 1-122,-4 2 112,-7 1 134,-2 1-101,-3 3-21,2 4-215,2 4-199,2 4-405,4 2 0,4 1 0,3 1 0,3 2 0,2 0 0,6 1 0,3 0 0,7-5-1390,4-2-3855,2-5 5245,-1-2 0,-8-4 0,-5 0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4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78 17823,'0'-3'4942,"0"0"-4438,0 3-33,0 0-326,-18 34-33,10-18 68,-13 24-1,17-28-78,2-6 11,1-3 134,0-2 46,1-9-102,1-5-44,3-11 34,2-6 77,3-1 68,0 3 0,-1 5-258,-2 7-67,-2 8-34,-1 5 1,1 4-12,1 5 45,1 6-22,1 6-1,1 3-22,0-1 45,0-3 0,-1-3 12,-1-5-12,-1-2 22,-1-4 34,-2-1 11,0-2-11,5-2-56,-1-3-291,8-5-673,-1-4-6958,14-8 7922,-5 7 0,-1 0 0,-11 11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4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87 23840,'5'23'2555,"2"-5"-2353,6-12 67,-1-4 45,-1-2-68,-3-2-78,0-5-89,-3-5-57,-1-6-22,-1-2 0,-2-1-11,0 2-146,-3 3-201,-3 5-561,-2 5-1804,-1 2-2666,2 5 5389,2 5 0,3-4 0,1 3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5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 16658,'1'-2'4202,"-1"1"-2936,0 1-817,2 35-46,-2-16-145,2 27-202,-2-28-56,0-4-12,0-7-32,0-3-203,0-3 1,0-5-158,1-7-212,3-9 134,2-5 325,3-1 90,0 2 33,-2 3 12,0 7 10,-2 4-21,0 5 22,-2 2 11,0 2 78,0 5 35,3 4-35,0 4 191,2 5 930,4 4-863,-4-7-134,4 1-68,-5-10-134,2-3-347,2-1-1233,5-4-1849,5-3 3429,6-3 0,-11 2 0,-1 2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5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7 20020,'-1'-4'3473,"1"2"-3159,0 2-124,0 0-88,-14 30 54,6-8 192,-10 24-102,10-21-235,3-5-11,2-8-45,2-5 34,1-4 11,0-2 34,1-1-12,3-5-22,2 0 11,3-4-11,1 2 0,-3 1 0,1 4 45,-2 1 123,2 1 269,1 0-22,2-1-180,2-1-89,1 1-56,-1 0 22,-1 1-45,-1 0-11,-2 3-56,-1 0-123,-1 3-773,-1-2-1592,-1 0 2488,2-2 0,-4-1 0,1 0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6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22081,'43'-35'101,"-8"5"112,-30 17 258,-3 1 134,-4 4-146,-2 2 34,-3 3-168,-3 2 56,0 4 146,0 3 33,1 4-56,0 5-134,3 0-190,2 1-124,2 1-56,1 0-124,2 1-503,5-2-4569,3-3 770,6-6 4426,3-4 0,-7-3 0,-2 0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6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27169,'0'66'403,"0"-4"-661,0-23-549,0-2-1557,0-4-3317,1-5 5681,-1-7 0,1-9 0,-1-5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6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23359,'29'-10'-2458,"-3"2"0,-17 8 1,-3 0-1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6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21364,'0'-3'5076,"0"1"-3765,0 2-874,0 30-168,0-10-112,0 25-100,0-17-57,0-2-416,0-4-704,2-4-1323,-1-4-2610,1-2 5053,-1-3 0,-1-4 0,0-1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6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 16468,'0'-4'2476,"0"2"-3989,0 2-3954,28-10 5467,-13 8 0,14-7 0,-20 9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6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30 21185,'36'-6'213,"-6"1"-11,-24 0 212,-3 1 169,-2 0 392,-3 1 100,-4 1-190,-6 1-223,-3 1-35,-3 1-66,1 3-13,1 2 1,2 4-357,3 0-192,2 0 0,2 0 0,4 10 0,8-7-1222,4 7-1927,7-12-3473,1-3 6622,4-3 0,-9-1 0,-2-1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7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 18418,'1'-2'5098,"0"1"-4146,-1 1-67,-3 31-67,2-17 0,-3 23-336,4-28-291,0-4-124,0-2-67,0-3-23,4-3-537,2-2-863,3-4-1210,1 1-2241,0 3 4874,1 1 0,-6 3 0,0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7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63 14473,'35'-28'2723,"-7"5"-56,-28 16-516,-4 4-616,-3 1-347,-5 3-22,-2 4-114,0 3-256,0 6-247,0 0-178,4 3-371,3 0 0,4-1 0,1 0-405,5-3-1174,5-2-2040,8-2-5536,8-2 9155,6-2 0,-13-2 0,-1-2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8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99 111 25577,'-24'73'270,"0"-5"-270,9-20-101,0-3-124,5-8-55,3-10-157,4-13 101,2-8 336,3-12 23,4-10-23,4-16 0,6-12 0,3-8 44,3-5 91,1 3 44,0 4 67,0 7 225,-2 10-123,-2 10 66,-6 11 12,-6 7-213,-3 3-124,-3 3 102,-1 5-168,-5 4-23,-3 7-371,-6 3-581,-4 4-987,-1 3-2083,2 0-5809,4-2 9815,6-3 0,4-10 1,3-5-1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9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2 22978,'-8'40'1557,"1"-7"-1601,10-27-113,1-2 112,4-4-33,1-5-57,1-4-22,0-5-56,-1-1 157,-1 1 56,-1 3 0,-2 3 0,-2 3-11,-1 3-135,-1 1-526,0 1-393,0 2-1164,-1 3-5917,2 3 8146,0 1 0,-1-4 0,0-1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9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5 19067,'1'-4'4269,"-10"36"-3619,1-5-5895,-9 30 5547,6-19 1320,3-5-1499,4-7 736,2-9-836,2-10 201,2-7 314,3-9 3336,3-8-3482,4-7-168,1-2-45,0 2-33,0 4-101,-2 4-45,-2 5-45,-2 5-112,-3 4-594,0 1-1277,-1 1-2655,-1 0 4683,1 2 0,-2-2 0,0 2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9.6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25623,'-6'73'1489,"0"-6"-1489,1-21-22,3-3-717,1-4-1984,0-7-4494,1-6 7217,0-8 0,0-9 0,0-4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9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21678,'44'-19'-2458,"-4"4"0,-29 14 1,-1 0-1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49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 14970,'3'-4'5569,"-1"1"-3768,-2 3-1028,1 10-336,-3 1-437,0 10 452,-3-1-1987,1 0-2961,2-1 4496,4-2 0,-2-7 0,2-4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50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27281,'-44'28'840,"9"-3"-840,27-9-101,4-1-784,2-1-1603,4-3-2274,5-3-5069,6-3 9095,7-3 0,-8-2 1,-1 0-1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50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92 25051,'36'-32'1434,"-8"5"-1042,-28 17-111,-1 1 43,-4 2 57,-2 2-134,-3 3 33,-2 3 1,-1 7-281,-1 5 0,0 6 0,2 3 0,1 0 0,4-2 0,3-1 0,3-2 0,1-2 0,2-2 0,3-3 0,5-3-1480,5-3-1456,3-1-1814,2-3-5081,0-4 9333,2-3 0,-11 1 1,-1 0-1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50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27975,'-24'61'696,"3"-5"-696,7-22-181,3-2-715,0-4-1042,5-4-2107,1-4-5636,4-6 9681,1-5 0,0-4 0,1-4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50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7 19572,'1'-4'5535,"1"2"-4683,-2 2-259,0 0-279,-4 33-202,0-13-112,-5 29-538,1-22-2319,0 1-6974,2-4 9714,3-1 0,1-11 1,2-3-1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8:51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95 22518,'44'-21'191,"-8"3"-168,-25 8 66,-3 1 169,-4-1 302,-2 2 68,-3 1 133,-4 1 58,-4 2-248,-7 2-168,-3 4-22,-2 5-157,-2 7-22,0 8 89,1 5-100,1 4-57,2 0 0,6 0-100,4-6-12,5-3-22,3-6-168,3-4-392,4-4-493,6-4-1356,6-3-1782,3-2-5640,2-2 9658,0-2 1,-10 2-1,-4 0 1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9:41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42 439 21555,'-10'56'467,"1"1"0,1-4 0,1-4-143,2 7-122,3-5-45,9-10 325,13-13 100,19-14 34,24-16-189,21-25-1098,-32 6 1,2-5 765,7-8 1,0-4-18,4-4 1,0-1-29,-1-2 0,-2 0-50,-4-1 0,-2 0-50,-5 2 0,-2 0-275,-5 1 0,-2 2-656,-3 1 1,-2 2-1643,26-29-3851,-11 14 6474,-21 18 0,-14 18 0,-13 10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9:52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20479,'59'0'0,"0"0"0,-1 0 0,-3 0 2531,22 0-2531,6 0 1409,-2 0-1409,-1 0 0,-7 0 860,-5 0-860,-8 0 3392,-6 0-3392,-9 0 0,-10 0 0,-11 0-80,-13 0-1511,-6 0-1356,-5 0-3854,-14 1 6801,-12 6 0,7-5 0,-4 5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9:52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207 0 27998,'-8'53'224,"0"1"0,-2-3 1,-1-1-225,-14 25 0,-5 3-203,-2-3-536,2-5-751,5-15-1189,9-13-2206,7-17-4946,6-15 9266,8-7 0,-3-4 1,3 0-1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9:52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26664,'55'59'975,"-7"-5"-975,-26-18-527,1-2-4990,1-4 2424,6-4-1829,6-9 4922,8-7 0,-18-5 0,-4-5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9:53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28580,'77'-1'91,"-9"-1"-372,-36-3-783,0-3-1133,-4-2-3304,-1-4 5501,-3-2 0,-11 5 0,-3 3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9:53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0 21980,'-8'0'5211,"1"0"-4270,-15 88-402,8-21-1433,-3 4 1,0 4 893,7-23 0,1-1 0,0 0 0,0 0 558,-7 47-558,4-9-606,6-11-4603,3-12-786,13-16 5995,12-14 0,-6-18 0,3-9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9:53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24446,'13'55'422,"-1"-1"0,0 0 0,-1-3-2266,4 27 2001,1-3-79,4-9 724,5-12-601,4-17 35,6-14 484,4-12-92,6-15-213,7-21-102,3-18-156,5-21-122,-5-5 1026,-4 4-1208,-8 8-491,-6 12-1009,1 6-1513,4 10-5536,7 7 8696,7 7 0,-24 7 0,-4 5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9:54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18 26888,'-92'-12'1625,"11"6"-1467,42 16-158,9 6 0,6 5 0,11 1 0,6 5 0,5-1 0,8 4 0,9 0 0,13 2 0,11 1 0,4 1 0,3 1 0,-6 2 0,-9-2 0,-8 2 0,-13 0 0,-5 3 0,-13 1 0,-11 3 0,-10-1 0,-10-3 0,4-6 0,2-5-1884,8-6-4446,6-5 6330,9-3 0,3-8 0,7-3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9:54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13 18698,'2'-7'6409,"1"2"-5882,-3 5-46,0 0-44,1 30-123,-9 1 11,2 28 56,-6-5-34,4 0 23,4 0-12,2-1-334,2-2-3416,0-4 3392,3-4 0,5-5 0,7-9 0,6-8 0,7-11 0,8-5 0,7-13 0,6-6 0,2-10 3392,-2-2-3392,-5 1-942,-5 2-1142,-3 1-2623,-3 0 4707,1 0 0,-15 8 0,-4 5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9:54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18845,'-2'65'418,"-1"1"1,-1-3-1,0-4 2136,-6 24-2520,-3 1-34,1 2-325,-2-4 405,0-3-2197,5-10-1416,4-7-5969,4-15 10314,3-12 0,-2-17 0,3-9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29:55.1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20983,'0'-7'4392,"0"2"-3898,73-17-270,-28 12-213,7-4 0,3 0-11,7 4-1199,0-1-3328,-2-1 4527,-5 1 0,-25 4 0,-9 3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05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11 25959,'-8'-11'1333,"0"13"-1053,2 22-134,-3 23-68,-6 15-22,-1 12-56,-3 3-45,2-1-78,0-3-56,3-12 0,3-12-91,4-19 35,3-15 123,3-12 112,4-25 22,8-14 12,5-26 11,6-8-45,-2-1 78,-2 4 1,-2 7 44,-4 7 1,0 12-1,-4 11-190,-2 12-1,-1 13 68,2 20 34,2 14 11,3 21-12,1 7-33,2 4-33,1-4 33,1-9 0,5-7 45,9-8 11,-6-15 56,5-5 56,-12-11-34,0-3 45,3-10-123,2-5-45,3-11-11,5-8-347,-9 6-941,6-6-2231,-6 8-6312,8 0 9596,5 3 1,-13 11 0,-4 5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05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16 25017,'-27'47'353,"0"1"0,-16 38-39,38-43 179,3-3-23,4-3-156,8-11-146,6-6-100,9-11-68,3-5 179,5-17-45,1-13-11,2-18 57,-7-12 10,-8 0 68,-11 2-201,-6 8-57,-4 10 0,-5 12 0,-4 10-494,-6 9-1075,-4 3-2969,0 13-5293,0 4 8706,8 12 0,4-10 0,7-4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05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13 20356,'0'-7'3440,"0"2"-2902,0 5-1,-1 86-133,-5-29-180,2 6 0,-1 2 146,-6 9-191,1-12-179,6-15-22,1-18-57,3-15 79,0-10 45,6-22 190,6-10-167,9-24 77,5-8-44,2 0-90,-3 9 23,-5 13-34,-7 16-56,-4 11-79,-5 8 135,-1 6 0,-1 11 45,3 10-11,0 10 55,3 0 124,3-5 247,2-9-102,2-10-66,1-5-12,4-9 1,4-11-281,7-10 0,4-13-80,0 0-491,2 2-572,-3 6-1143,-1 7-3115,1 7 5401,1 8 0,-14 5 0,-4 3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06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1060 18642,'-4'2'5938,"1"-1"-5075,3-1-347,0 0-192,-4-58 113,4 3-140,-2 0 0,0-4-6,2 7 1,0 1-571,2-4 1,1-1 412,-1 0 0,1 0-94,2 2 0,1-1-40,1-12 0,1 2 0,4-24 0,2-8 0,-8 58 0,0 15 0,-3 13 0,11 5 0,-1 4 0,9 1 983,-1 1-983,3 0 0,4 1 0,5 5 0,5 0 0,6 4 0,4-4 0,0 0-1716,-3 1-2485,-11 3-5630,-14 10 9697,-14 13 1,-7-13 0,-2 1-1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06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23941,'-3'0'4730,"1"0"-4730,2 0 0,62 5-1065,-23 1-1401,55 5-4469,-38-1 6935,6 1 0,-28-5 0,-5 0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06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33 25028,'-42'37'543,"0"-1"1,-25 33-275,60-22 90,3 1 10,10-2 80,8-8-180,11-10 55,8-12-32,7-8-67,0-15-225,2-15 0,-4-15 0,-6-15 0,-9-5 0,-10 2 0,-7 3 0,-5 7 0,-5 11 0,-5 8-1289,-5 14-3249,-4 6-5293,7 7 8565,3 5 1,7-4 0,1 4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07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43 26967,'-1'74'366,"1"0"0,-3-4 0,-4-6-153,-13 10-79,-3-9-33,4-16-68,7-18 12,5-16-11,5-9 12,2-21-46,2-14 0,10-25 0,9-19 0,15-11 0,9 1 0,4 5 0,0 18 0,-5 15 0,-7 19 0,-7 13 0,-6 9 0,-3 13 0,-7 5-113,-4 12-257,-6 2 68,-3 3 10,-7-4 192,-4-2 100,-6-4 134,-1-9 157,4-2 135,4-6-100,4 0-326,4 3 0,1 4 0,7 7 0,2 7 0,10 6 0,4 2 0,6 2 0,6 1 0,4-1 0,5 0 0,0-3 0,-3-6 0,-7-5 0,-7-6-1379,-9-2-2778,-8-3 4157,-21 10 0,8-12 0,-12 6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08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24 401 24377,'-4'54'325,"0"-1"0,-2 42 910,6-37-1090,0-10 275,0-13-420,0-13 188,0-12-188,0-8 613,0-19-602,0-11-11,0-22 23,0-10-12,0-5 34,0-5-23,-3-4 34,1-4 45,-2 1-45,3 3 89,3-3-10,8 30 66,4 3 36,12 33-237,5 6 0,10 4 0,8 11 0,8 5 0,5 11 0,-2 2 0,-3-2 0,-5-6 0,-9-7 0,-6-5-113,-10-4-1904,-8-1-2073,-10 2-5741,-5 7 9709,-8 8 0,3-6 0,-4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08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28671,'50'0'-494,"0"0"-1904,-7 0-3899,1 0 6297,1 0 0,-20 0 0,-5 0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09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114 113 26552,'-31'47'415,"-1"0"0,-17 39-214,48-35 79,14 0-56,9-5-123,17-7-11,10-8-46,3-13-10,1-8 33,-5-15 34,-4-15 46,-8-17-147,-8-15 0,-10-10 0,-9 1 0,-6-3 0,-14 4 0,-7 3 0,-17 9 0,-8 10 0,-6 14 0,0 14-1446,3 14-2375,9 18-6010,10 13 9747,14 15 1,6-21 0,7-5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09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27214,'9'55'287,"1"0"0,-1-2 1,-3-2-75,-11 27-180,-1-6-21,-4-11 66,0-18-44,2-16-23,1-15-11,0-10-45,-1-20 45,2-16 34,2-25-1,2-13 79,2-6-32,5 6-80,1 12 0,6 16 0,3 15 0,6 14 0,4 8 0,8 6 0,2 12 0,1 4 0,-2 11 0,-6-1-69,-8-6-255,-5-2 77,-8-8 57,-4 2 156,-2-2-22,-10 5 45,-8 5 11,-22 14 34,11-9 66,-4 3 203,23-17 145,6-7-402,3-2-46,3 0 0,6 1 0,19 6 0,-3 0 0,16 6 0,-13 0 0,2-2 0,-1 0 0,-3-1 0,-4-5-1401,3 5-3833,-9-4 5234,2 6 0,-11-8 0,-3 2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16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50 20199,'1'-5'582,"0"0"-414,-1 5 505,0 0-415,2 0-102,0 0 124,1 0-10,-1 0-35,0 0 23,0 0 11,1 0-12,2 0 1,-2 0 90,2-1-46,0 1-22,0-1 34,-2 1-23,1 0-10,-2 0-13,1 0-44,-1 0 56,-1 0 303,1 0-459,-6 0-46,-7 0 0,-10 0 12,-13 3-68,-8 13 57,-6 7-12,-3 16-33,2 3-1,9 4-22,10-1 1,12 5-1,10-2 22,5 3 23,4-4-56,11-6-3369,7-9 3514,17-14 113,11-9-34,-2-24 0,4-9-224,29-14 0,-25 2 0,-3-3 0,10-18 0,-17 4-2257,-15 8 2257,-15 1 0,-8 4 0,-19-16 2257,-2 19-2257,-17-5 35,0 27-361,-3 8-1265,0 7-1759,1 16-3340,3 9 6690,5 15 0,14-17 0,4-4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17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28671,'16'55'0,"0"0"0,-1 0 0,-4-3 0,-10 23 0,0 8 0,-1 2 0,0-2 0,0-6 0,0-8 0,0-12 0,0-12-1592,0-15-1557,0-13-2755,0-8 5904,1-7 0,-1-2 0,1 0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17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0 133 28671,'51'-37'0,"-1"0"0,-4 3 0,-4 9 0,-4 25-1009,-4 0-1378,-4 3-3294,-6 4 5681,-5 7 0,-9-7 0,-4 2 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17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24076,'-9'0'4595,"1"0"-4595,8 0 0,0 0 0,54 11 0,-28-8 0,41 8 0,-48-11-1245,-7 1-4055,-8 0 5300,-3 7 0,-1-5 0,0 4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18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6 302 16748,'-3'-13'4941,"1"3"-4090,2 10-99,23-69-92,1 36-144,24-52 123,-7 58-90,0 5-190,0 6-135,-5 4-157,14 3-45,-15 4-22,10 14 56,-15 13-33,-2 15 10,-4 10 1,-4 1-12,-4 0 90,0-8 168,0-7 68,-1-8-1,2-9-67,-3-4-190,3-6-90,1-3-247,8-3-560,6 0-717,12-4-2643,11 1 4167,10-1 0,-26 2 0,-7 2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18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714 0 20748,'-65'11'1344,"0"-1"1,3 5 0,4 5-1049,14 8 1,3 4-106,2 2 0,3 3 134,-27 37-558,12 5 771,9 8-163,23-38 1,2 3-102,0 4 1,1 3-451,1 6 1,1 1 175,2 3 0,1 0 0,2 0 0,1 0 0,3-5 0,2-1 0,1-8 0,4-1 316,16 31-316,13-22 0,20-28-538,10-17-1546,9-26-2465,5-19-5282,2-12 9439,-2-7 1,-33 20 0,-11 8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19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8 13409,'0'-5'7328,"0"2"-6051,0 3-302,0 0-258,-5 71-11,-1-24-398,0 7 0,-1 2 129,-6 13-100,-4 2-113,-1-2-67,1-10-45,1-14-12,6-16-100,5-16 12,2-7 88,3-20 1,0-13-90,6-23-11,4-13 56,4-6 0,1-4 68,-3 6 44,-3 8-33,-3 13-3404,-3 14 3381,-2 13-112,2 10-123,1 6 123,4 10 67,4 12-45,0 12-11,-1 9 3381,-3 1-3762,-4 8-425,-2-15-1390,-2 5-2768,0-14 4953,0 0 0,0-11 0,0-3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20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23 15907,'-8'-13'4348,"2"3"-3945,6 10 147,0 0-270,-10 30 123,4 1 34,-9 30 112,4-7-202,-2-1-67,-1-5-100,4-10-102,1-10-33,4-12-34,2-9 0,2-4 236,1-19-146,4-11-23,6-24-66,5-8-3024,9-20 3203,-7 27-12,-2 0-134,-4 36-79,-4 9 34,6 9 56,-2 16-56,2 13 3392,-1 17-3369,1 6-23,-3 4 22,2-4 202,0-5 471,7-3-359,-7-23 0,6-3 292,-7-26-57,5-15-336,3-14-111,2-18-80,-1-4-44,-3-1-2442,6-4-2197,-2 23 4639,9 4 0,-14 26 0,-3 6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20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55 23672,'-2'66'347,"0"-1"0,0-2 0,0-5-134,-1 14 323,0-6-212,2-14-136,1-16-143,0-15-2,0-13-88,0-9 65,2-16-87,5-11-12,2-16 68,4-8 11,-3 0 23,-1 0 89,-3 4 89,-1 4 135,3 3 146,0 8 67,2 4 426,6 3-862,-2 10-113,9-1 0,-2 9 0,6 0 0,4 3 0,2 2 0,1-1 0,-1-1 0,-3-2-2007,-4-1-3225,-8 0 5232,-8 5 0,-6 0 0,-4 3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20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1 121 21902,'0'2'5165,"0"0"-4750,0-2-370,75 3-45,-33-5-163,9 1 1,-1-3-1115,-5-10-1670,-7-5-4247,-5-7 7194,-5-3 0,-12 12 0,-4 1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20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27874,'45'77'265,"-1"0"1,-3-3 0,-9-4-266,-20-19 0,-6-2-546,4 50 546,-7-1 179,-8-3-179,-8-5 0,-6-9 0,-8-12 0,2-11-2252,-2-12-4584,0-6 6836,-4-2 0,14-18 0,1-2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26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11 676 21185,'-1'5'1603,"-1"7"-864,2 13-111,0 10-4208,-1 3 4129,-2 1 815,1-5-916,1-10 11,14-11 304,15-20-192,24-22-213,17-25-262,-31 19 0,0-3-96,-1-2 0,-1-1 0,-3-1 0,-3-1 0,21-42 1476,-28 40 1,-2 0-1477,20-46 0,0 3-157,-2 9-650,-4 17-482,-10 19-1086,-9 19-1569,-8 14-5457,-6 19 9401,-10 14 0,6-5 0,-7 1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40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69 21656,'95'-29'1949,"-43"15"1,1 3-1670,4 5 0,2 4-56,8-1 0,2 1-729,9 1 1,2 1 554,6 2 1,3 2-554,5 0 1,2 1 461,-29 0 0,1 2 0,0-1-45,1 1 0,-1-1 1,0 2-143,0-1 0,-1 1 0,0 0-372,29 3 1,-2 0-215,-7 0 0,-3-2-312,-9 0 0,-3-1-1351,-10-3 1,-4 0 2476,30 2 0,-42-5 0,-21-1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46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5 374 27348,'-2'57'806,"2"-5"-705,-2-21-11,11-10-12,12-9 34,21-20 24,17-18-136,12-21 0,3-12-4252,-1-7 4252,-4 1 0,-4 2 135,-1 6-1390,-2 7-975,-6 9-2711,-9 11 4941,-10 10 0,-19 10 0,-6 5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51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39 398 13084,'1'-3'4627,"0"-1"-3159,-1 4-280,0 0-370,-3 37-213,-2-7-101,-5 34 79,-1-16 56,4-1-102,3-7 102,6-8-224,8-10-124,8-11 292,12-16-23,10-19-202,8-21 13,5-19-47,1-10-1035,-3-6 823,-5 0-3138,-6 2 3026,-3 5-1507,-2 8 1261,-3 9-303,-3 14-2566,-3 14 211,-12 21-5119,-5 22 8666,-21 20 1,8-10 0,-7-1-1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0:59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21734,'65'-1'5121,"5"1"-4292,1 0-112,12-4-447,7-2-4522,4-4 4252,-4 0 0,-6 1 860,-13 2-860,-15 3 0,-12 1 0,-13 2-1424,-10 1-1960,-11 0-4261,-6 3 7645,-14 6 0,6-4 0,-6 3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00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0 152 26306,'72'-11'1591,"-5"-1"-1457,-21-1-11,-7-1-111,-7-1-12,-10 3-79,-8 0-55,-8 2-12,-4-2-111,-5-1-102,-8 2 90,-8 2 0,-8 4 90,-3 2 134,-2 4-78,0 7 112,0 4 11,4 7 100,4 2 102,7 2 56,6 1 515,6 19-437,6-10-112,7 13-168,5-18-56,7-6-269,3-7-885,2-8-1490,2-7-4505,1-13 6301,0-9 0,-12 6 0,-5 1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00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26563,'72'9'-9831,"-5"2"9468,-25 3 0,-18-6 0,-5 0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00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 20681,'0'-1'3429,"0"0"89,0 1-3361,0 8 224,0 6-146,0 13-134,0 8-34,0 5-67,0 4-123,-2 1-583,-1-4-963,-1-3-1637,2-6-4235,1-7 7541,1-10 0,0-6 0,0-8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01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3 20737,'-1'-2'5670,"-3"32"-4785,3 3-381,-3 32-269,3-6-168,-1 3-67,-2-2-425,-1-4-718,-3-3-5196,-1-6-2357,-1-3 8696,1-3 0,4-19 0,2-5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02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24569,'-8'80'717,"-2"-7"-583,0-25 57,-1-2 11,-1-4-45,2-7-68,2-9-44,2-10 22,3-8-33,2-5-23,1-3 168,0-8-156,5-4-12,2-8 56,3 2 90,-1 3-56,-3 6 33,-2 5-55,-2 2-12,-2 2-34,2-1 12,1 0 1,4-3-46,3-2 22,4-1-22,4-4 11,2 1 0,2-1 12,0 4 10,-3 3 147,-1 2 368,3 2-301,-7 2-102,4 3-111,-10 2-23,-1 3-11,-3 0-179,-2 4-683,-2 1-1044,-4 0-3259,0-1 5165,0-7 0,1-3 0,3-4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02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26261,'-1'58'560,"-3"-4"-963,0-17-2130,-1-3-4358,2-5 6891,2-5 0,1-11 0,0-5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03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119 161 20333,'-4'0'4740,"1"0"-4168,3 0-79,-24 33 78,17-14-134,-17 27 23,22-24-1,2-3-34,7-6-244,4-6-181,10-5 0,6-15 0,3-9 0,1-14 0,-6-4 0,-7 0 0,-8 1-293,-7 5-379,-9 4-459,-10 3-1928,-15 7-6264,-18 7 9323,-14 7 0,25 5 0,3 1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05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1 182 23269,'82'-11'3541,"4"0"-2869,-7 8 34,18-3-465,-41 3 1,1 0-1167,5-2 0,0 1 925,3-1 0,0-1 0,-1 0 0,-1-1 0,-2 1 0,-1-1 0,-4 1 0,-2-1 446,44-5-446,-11 1 0,-12 0 0,-7 1 0,-9 3 332,-6 1-332,-6 3 0,-6 2 0,-6 1 0,-6 0 960,-6 0-960,-7 0-1133,-7 0-1030,-3-1-1433,-1-2-2768,1-2 6364,0-2 0,-1 2 0,-2 2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06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3 119 16703,'-1'0'7844,"0"0"-6388,38-8-425,-11 3-280,33-7-281,-18 4-54,0-1-416,1-1 0,0-1 0,1 1 0,0 0 0,-1 2 0,-5 2 0,-5 1 0,-7 3 0,-6 1 0,-6 0 0,-6 1 0,-3 0-550,-2-1-2039,-2-2-3999,0-1 6588,-4 1 0,3 1 0,-3 2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06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0 19034,'-5'0'3754,"1"0"-3385,4 0-167,-32 43-124,17-18-78,-26 37-145,26-29-303,1-1-808,2-4-1567,2-5-2499,3-6-1738,2-5 7060,4-7 0,1-2 0,0-3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06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15112,'3'-1'5602,"-1"1"-4716,17 38-259,-8-17-392,15 32-201,-11-29-34,0-1-527,0-4-672,0-3-1725,0-4-4393,0-4 7317,1-3 0,-7-3 0,-2-2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07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0 165 27650,'60'-8'-414,"-10"-2"-684,-30-10-1356,-3-3-2152,0-3-5225,-1-1 9737,1 1 0,-8 12 0,-2 3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07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3 17106,'0'-1'6186,"0"0"-4909,0 1-426,-3 35-346,-1-8-270,-4 32-201,-1-17-34,-2 0-303,-1 0-896,0-3-1815,0-4-3630,4-9 6644,3-7 0,3-9 0,2-6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07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11 19056,'0'-6'5502,"0"2"-4606,-3 42-223,0-8-248,-3 36-55,1-16-191,-3 5-179,-1 3-123,-1-2-952,1-5-1872,2-8-5076,2-5 8023,2-7 0,2-14 0,0-5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10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20 14887,'-7'-2'6051,"3"0"-5009,4 2-324,-37-7-57,18 5-34,-29-5-279,27 12-46,3 1 113,3 7-113,5 0-78,1 1 102,2 2-91,1 0-34,1 0-66,2-3-79,1-2 0,2-2-34,0 0 45,0-2-33,3-2-23,2-2 68,12-8-1,0-6-11,9-8-22,-4-5 11,-2 1 11,-3 5 102,-6 7 178,-5 6 213,-4 8-291,-3 11-90,-5 10-144,-4 8-35,-4 6 0,-2 1-405,-1 0-457,-1-3-527,2-2-2006,2-5 3395,7-4 0,3-12 0,5-3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11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25331,'-49'42'212,"11"-2"-189,35-16-12,1-2 147,2-3-46,0-7-112,3-5-12,4-4-21,5-10 33,5-5-67,3-9 22,0-3 45,-2 2 22,-4 4-22,-4 6-22,-5 7 22,-2 2 157,0 4 44,-1 7-44,0 5-79,0 9-22,-1 4-56,0 3-358,-1-3-1928,0-4-4583,0-9 6869,0-6 0,0-5 0,0-2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11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6 18328,'0'-3'5333,"1"1"-3932,-1 2-538,4 41-281,-1-8-89,2 39-100,-4-17-203,0 2-190,-3 1-235,-3-6-572,-2-7-751,-2-8-1624,0-7-3585,-1-9 6767,0-5 0,4-9 0,1-3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11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21521,'0'-5'4561,"0"1"-4460,0 4-729,0 0-2767,43-8-5569,-21 1 8964,35-8 0,-43 8 0,-4 1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11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27236,'-25'85'694,"6"-7"-828,16-28-1009,1-4-2442,-1-4-6246,-1-6 9739,-2-8 1,3-13-1,-1-5 1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11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20938,'69'-8'-2088,"-25"3"0,-24 5 1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12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25051,'-56'61'2140,"11"-9"-1681,36-25-123,5-4 168,5-5-323,9-5-181,6-6 0,9-4 0,1-4 0,0-7 0,-3-5 0,-3-8 0,-7-3 0,-6-2 0,-4 2-304,-10 1-1298,-6 4-1726,-11 8-4795,-12 4 8123,-13 13 0,21-5 0,-1 6 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26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1 160 26866,'66'-15'1580,"4"-1"-1355,-2 2-225,12-3 0,7 1-778,6 1 778,4 3-1891,-47 7 1,1 1 1890,2-1 0,-1 1 0,1 1 0,-1-1 240,-1 1 0,-2-1-240,40-3-107,-13 1 107,-13 1 244,-10 2-244,-5 2 0,-1 0 0,1 3 0,1 4 0,1 2 2771,-2 3-3208,-3-1 432,-8-2-1721,-8-3-1312,-9-2-3875,-10-2 6913,-7-1 0,-3 0 0,0 0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27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1 23616,'-72'23'2331,"7"1"-1759,27 3-124,3 0-101,5 2-111,6 1-35,6 5-3346,6 6 3492,6 3-21,3 0-326,6-6 0,5-8 0,5-12 0,6-9 0,3-8 3392,1-13-3392,3-9 0,0-13-3392,-2-8 3392,-2 0-91,-3-2 57,-2 4-10,-3 2 32,-1 5 12,-2 3 56,-1 5-56,-3 4 3392,0 6-3336,-3 6 13,-1 5-69,-1 3 0,1 5 0,2 6 0,2 8 0,0 8 0,3 4 0,-1-1 0,4 9 0,-3-13 0,3 3 0,-5-16-819,-3-5-1175,0-3-1380,1-3-2878,4 0 6252,3-6 0,-4 4 0,-1-4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28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26821,'-22'68'897,"4"-5"-707,11-27-89,4-3-101,1-7-34,2-8 1,2-8-12,2-5-22,4-4 67,3-3 0,2-6 0,1-3-34,-1-5 34,1 0 45,-2 2-45,-1 3 11,-2 4 34,-3 3 100,-1 3 113,-3 2 56,1 6-257,-3 4-3449,1 7 3392,-1 2 0,0-1-517,0-3-637,1-4-1535,2-4-1781,4-4-4976,6-6 10294,5-8 0,-6 4 0,-1-3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28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1 27011,'4'82'886,"-1"-9"-763,-1-31-112,0-6-11,2-8-11,0-7-168,0-8-202,0-6-23,-1-4 191,-2-3 202,-1-3 22,0-4 34,-5-2 78,-4-1 102,-7 3 21,-4 4-33,-4 2 56,-2 5-11,0 4 55,0 7-177,4 3-136,3 3 0,6 0 0,5 2 0,4 0 0,3 1 0,5-1 0,5-4-729,7-6-2073,8-7-1803,5-5-5226,2-8 9661,3-4 0,-15 1 0,-4 2 1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29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23818,'-24'56'2589,"6"-6"-2119,16-22-156,2-2-56,2-3-213,3-7-45,3-6-56,2-5-68,3-8 80,2-8-46,0-8-34,-1-7 23,-2-2 79,-1 0 22,-4 3 11,-1 3 12,-3 6 133,-2 8 58,0 3-13,-1 5 35,0 9 32,0 3-77,0 10-146,1-1-34,1 0-22,2-3-493,0-3-796,3-3-1446,0-4-1421,2-2-3352,3-3 7519,2-1 0,-6-2 0,0 0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29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25925,'11'31'1513,"-3"2"-1334,-11-3 45,0 1 56,-2-4-101,2-4-145,1-6-34,2-6-79,0-6-10,1-2-79,2-3-303,2-4-336,2-4-1075,1-4-1435,1-2-5098,0 2 8415,2 3 0,-5 4 0,1 3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29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80 20759,'50'-13'1412,"-9"1"-807,-30 0 235,-5 1-100,-4 2-292,-2 0 135,-1 3 0,-4 1-146,-3 2-34,-6 4 90,-3 8-78,-3 8-79,1 8-34,3 4 13,5-2-315,5-3 0,3-3 0,3-3 0,0-3 0,5-1 0,2-3 0,6-2 0,3-2 0,3-5 0,3-2-1009,0-7-1401,0-4-1601,-3-6-5502,-4 0 9513,-5 0 0,-5 8 0,-3 2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38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61 15403,'-6'-3'5479,"2"1"-4369,4 2 1781,0 0-2095,-4-4-248,2 2-21,-3-2-135,5 3-112,-1 0 23,1 0-46,0-1 1,0 0-79,0 1-11,0 0-88,0-1-80,0 0 0,2 0 0,3 0 0,4 0 0,5 0 0,3-1 0,3 0 0,3-1 0,1-1 0,2 1 0,1 1 0,-2 1 0,0 1 0,-5 1 0,-1 0 0,1 8 0,-6-2 0,2 7 0,-7-4 0,-1 0 0,-2-2 0,-2-1 0,-1-2 0,-2 1 0,0-2 0,-1 3 0,0 0 0,0 3 0,-3 2 0,0 1 0,-3 0 0,1-2 0,1-1 0,0-2 0,0-1 0,-2 0 0,-2 0 0,-3 1 0,-3 1 0,-2 0 0,-1 0 0,-9 2 0,6-2 0,-6 0 0,9-5 0,-1 0 0,0-2 0,2 0 0,0 0 0,3 0 0,2 1 0,-1 2 0,4 0 0,-1 3 0,4 0 0,2 1 0,0 3 0,0 1 0,2 2 0,-1 10 0,2-5 0,-1 7 0,1-7 0,0-2 0,1-2 0,3-3 0,3-2 0,4-1 0,2-3 0,14-1 0,-6-3 0,9-1 0,-11-1 0,2 0 0,-2-3 0,2-1 0,-2-4 0,1-3 0,-6 3 0,-1-2-2903,-6 5-4089,2 1 6992,2 2 0,-4 1 0,-1 1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39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1 143 26451,'4'-10'1804,"6"-3"-1468,11-2-256,6-3-80,3-1 0,1 1 0,-1 3 0,-4 4 0,-4 2 0,-5 3 0,-3 2 0,-2 1 0,-3 2 0,0 0 0,-3 1 0,-2 0 0,-1 2 0,-1 6 0,0 7 0,0 10 0,-1 8 0,0 5 0,-1 0 0,-3 0 0,-2-1 0,-8 14 0,2-14 0,-4 7 0,6-21 0,3-5-2477,3-5-3328,1-6 5805,6-3 0,-2-3 0,2-1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39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28671,'41'-11'0,"-5"1"0,-17 4-136,-3 0-1567,-5 2-2017,-4-2-2778,-1 0 6498,0-3 0,-2 4 0,-1 0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39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6 19470,'0'-3'6533,"0"1"-4807,0 2-1054,-9 41-402,3-14-270,-8 35 0,5-22 0,-1 2 0,0 2 0,0 1 0,0-3 0,1-3-998,3-5-1669,2-8-2801,4-7 5468,10-10 0,-6-6 0,6-3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40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78 27561,'-46'-3'918,"8"6"-726,23 11-192,4 8 0,5 4 0,2 2 0,4 3 0,4-4 0,5-2 0,8-6 0,5-6 0,5-7 0,3-5 0,-1-8 0,1-6 0,-4-5 0,-4-4 0,-5 1 0,-5 0 0,-4-2 0,-3 0 0,-3-2 0,-4-11 0,-4 11 0,-5-5 0,-4 17 0,-2 5 0,-1 5 0,1 2-349,1 4-2676,4 4-3787,4 4 6812,5 4 0,2-7 0,1-1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40.4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28671,'50'-12'0,"-7"3"0,-24 8 0,-2 0 0,-2 1-1457,-3 0-1558,-3 2-2934,-1 1 5949,-3 5 0,-3-3 0,-1 0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40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28671,'18'12'0,"2"-2"0,3-15 0,-1-1-393,0-6-1579,-2-2-2242,-2 0-5617,-2 0 9566,-1 2 0,-7 5 0,-3 2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40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28671,'-7'62'0,"0"1"0,1-5 0,-3 4 0,-2 4 0,-2 2 0,-5-2 0,-1-2 0,-2-6 0,1-6-1312,4-11-1579,4-10-2072,6-12-4663,4-10 9626,8-11 0,-4 1 0,4-5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41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0 27415,'0'79'1019,"-6"-2"-963,-11-10-56,-5 4-358,-4 1-504,1-5-932,3-8-1825,7-11-4605,8-14 8224,12-15 0,-4-9 0,6-8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41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26250,'-48'5'1143,"5"6"-998,25 11 12,3 6-34,6 4 12,4 3-23,6 0-56,9-2 22,5-2-11,10-6-55,2-6 10,2-9-22,1-5 56,-3-8 45,0-8 113,-3-7-214,-3-11 0,-5-2 0,-4-4 0,-5-1 0,-4 2 0,-3 3 0,-6 5 0,-5 7-438,-10 9-1489,-6 4-2925,-4 14-4979,-2 10 7967,0 14 0,14-12 1,6-2-1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41.8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6 20793,'-2'-3'5647,"0"0"-5154,2 3-123,0 0-179,-6 9-124,3 2-22,-7 12-45,5 1-23,-2 2-425,1-3-1233,2-3-1176,0-2-4493,3-7 7350,2-4 0,-1-4 0,1-3 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41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25107,'11'49'-6678,"-3"-7"6678,-10-28 0,2-7 0,-1 0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42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28671,'60'1'0,"3"-1"0,-7 2 0,6 0 0,1-1 0,-2 0 0,-5 0 0,-6-1 0,-3 0 0,-5 0 0,-4 0 0,-3 1-1267,-5 1-3608,-4 3-4956,-8 2 8123,-8 2 1,-5-3-1,-5-1 1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43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3 218 15941,'-2'-5'6207,"1"1"-5063,1 4-360,22-40-201,-4 17 66,20-33-144,-8 29-46,1 3-201,0 6-23,-2 6 79,-3 6-135,-2 3-11,-2 3-11,-1 3-90,-2 4 57,-1 5-12,-2 4-45,-3 3-11,-2 2-11,-2 0 11,-1 0 67,3 7-34,-3-9 124,4 4-77,-2-10-136,0-4 0,8 2 0,-2-5 0,9 1 0,-2-5 0,4-2 0,4-4 0,2-3 0,-1-6 0,-1-2 0,-5 1 0,-4 1 0,-4 1 0,-2 1 0,-1-2-349,-2 0-2059,-1 0-2298,-3 1-5125,-3 5 8963,-2 4 1,-3 3 0,-1 0-1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48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93 202 26306,'-13'81'571,"0"-5"-2437,4-22 1889,-2 1 618,3-5-596,2-6 269,1-12-314,4-11-33,-1-12-46,2-7 1090,3-18-933,4-12-66,4-21 10,1-11 68,-5-6-56,-3-2-23,-8 2 11,-4 6 34,-5 6-33,-2 11 10,3 10-10,3 11-23,4 8 33,4 6 23,0 3 101,3 1 146,4 0 178,7 0-177,8 0-304,6 1 0,9 0 0,29-1 0,-8 2 0,20-2 0,-22 3 0,-5 0 0,-4 1 0,1 0-965,-18 0-2250,-2 2-3744,-20 5 6959,-8 6 0,0-3 0,-2 0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49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16 28671,'-2'2'0,"10"0"0,29-2-998,6-4-1848,3 0-3082,-1-2 5928,-3 3 0,-18 1 0,-7 2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49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25263,'-55'28'2007,"8"4"-1627,28 5-100,5 4 0,6 4 124,5 1-347,5 2-57,8-1 0,8-2 0,8-4 0,7-6 0,0-9 0,1-10 0,-3-7 0,-3-9 0,-2-13 0,-2-8 0,1-14 0,-1-6 0,0-4 0,0-1-875,1 3-2285,0 7-2834,1 7 5994,0 11 0,-11 8 0,-4 6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49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22765,'3'0'5501,"-1"0"-5096,30-9-405,-11 4 0,27-7 0,-21 7 0,0 0 0,-1-1-438,-2 0-1747,0-1-2858,-4 2-4788,-5 1 8714,-3 3 1,-7 1-1,-3 0 1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49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27527,'-53'74'1144,"8"-5"-1144,30-29 0,4 0 0,5-3-1054,3-6-1412,7-4-1948,7-7-5417,10-8 9742,8-7 1,-11-3-1,-2-2 1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50.0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6 19516,'0'-3'5871,"0"1"-4403,0 2-1009,-17 30 12,13-10-46,-13 26 36,17-20-461,7-2 0,4-3 0,9-6 0,2-5 0,3-5 0,-1-4 0,0-9 0,-3-5 0,-1-9 0,-4-3 0,-4 0-1334,-3 3-2510,-3 2-5987,-2 7 9398,2 5 0,-4 4 0,1 3 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50.6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31 19695,'0'-2'5244,"0"0"-4146,0 2-538,0 35-134,-1-3-269,-3 33-11,-3-13-46,-3 0 113,-1-6-101,0-7 79,0-10-23,2-11 22,0-9-89,2-5-101,0-10 0,1-8 22,2-13 45,4-14 79,10-13-111,5-5-35,9 0 0,2 6 0,1 12 0,-1 12 0,0 14 0,0 7 0,-1 6 0,1 9 0,-4 3 0,-1 9 0,-6 2 0,-5 0 0,-3-1 0,-5 0 0,-1-1 0,-6 0 0,-2-3 0,-6-2 0,1-3 0,0-4 0,3-2 0,0-2 0,3-2 0,1 0 0,3-1 0,1 0 0,1 1 0,0 0 0,0 2 0,4 4 0,3 2 0,7 5 0,2 1 0,3 2 0,-1-1 0,1-1 0,0-3 0,2-3-1984,4-5-2835,8-2-5012,7-4 8552,7-2 0,-19 2 0,-4-2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50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299 98 23482,'-62'-6'4370,"3"1"-3720,14 10-481,3 5-169,6 9 0,9 9 0,10 6 0,9 7 0,5 1 0,15 1 0,8-5 0,16-6 0,9-10 0,6-10 0,3-7 0,-2-13 0,-4-7 0,-8-13 0,-8-6 0,-12-4 0,-10-2 0,-11-4-830,-13-2-1658,-12-1-3092,-19 4 5580,-16 4 0,25 18 0,0 7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52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722 1561 24715,'-8'-54'205,"-1"1"0,1-2 1,0 2-106,0-39-100,3 41 0,-1-2-399,-2-4 0,0-3 432,-3-4 1,-2-2-34,-2-5 0,-3-1-90,-3-2 1,-2-1-169,-3 2 0,-3 2 174,-2 4 0,-2 4 56,0 9 0,-1 5 28,-28-26 258,12 27 288,15 20-131,16 13-124,10 5-134,7 6-34,7 2 225,9 1 879,16 0-622,23 0-3381,29-1 2928,-25 0 0,4 0-152,13-2 0,10 0-323,-11 1 0,10-1 0,2 0 0,-3 1 323,10-1 0,-2 1 0,6 0-368,0 0 0,7 0 1,0 0-1,-6 1 368,-18 2 0,-4 1 0,-1 0 0,1 1 0,1 1 0,1 1 0,0 0 0,0 1 0,-1 1 0,-2 1 0,2 0 0,4 4 0,1 1 0,5 3 0,2 2 0,-3 0 0,-4-1 0,-1 0 0,-5 1 0,-1 0 0,3 2 0,16 4 0,4 3 0,-2 0 0,-9-1-284,-10 0 0,-8 0 0,-2 0 284,24 10 0,-4-1 643,-13-3 1,-4-1-644,-13-5 0,-3-2 0,26 14 0,-28-11 1050,-22-12-1050,-17-6 2005,-7-6-2005,-5-2 1999,-2-4-1999,-3-1 666,-3-6-666,-3-2 0,-2 0 0,-3-1 0,4 7 0,-5 3 0,3 18 0,-7 16 0,-2 25 0,-3 20 0,4 15 0,5 6 0,6 1 0,8-34 0,1 0 0,0 25 0,2-34 0,2-3 0,0 7 0,3-6 0,0-8 0,-1-9 0,0-6 0,-1-6 0,-2-9 0,0-3 0,-1-9 0,-2-1 0,-6-1 0,-9 0 0,-14 0 0,-12 0 0,-14-3 0,-1-1 0,-6 0-365,11-1 0,-2 1 365,-25-2 0,-3 0 0,16 3 0,1 0 0,-6-1 0,-2 2 0,-6-1 0,-2 1 0,-6 1 0,-3-1-585,-5 1 1,-7 0 584,25 1 0,-6 0 0,-3 0 0,5-1-569,-8 1 0,3 0 1,-5-1 568,3 1 0,-6 0 0,1-1 0,4 0 0,-2 0 0,4-2 0,0 0 0,-1 0 0,-1-2 0,0 0 0,2-2 0,1-1 0,1-1 0,1-2 0,1 0 0,2-2 0,3-1 0,3-1 0,0-1 0,7-1 0,2-1 0,2 0 0,-20-7 0,5-2 0,15 3 0,6 1 0,-26-14 0,34 12 0,26 12-2449,15 8-7300,20 18 9999,11 16 0,-5-9 0,1 4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56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314 30 22855,'-27'-17'2061,"-1"4"-1523,5 14-213,-6 5 135,-3 4-68,-1 5-45,1 5-78,3 2-101,5 4-89,3 7 33,4 2-34,7 4-67,4-2-11,4-3 34,10-3-23,6-4 23,10-7 44,5-8-11,3-6-11,2-13 79,-1-6-46,-2-11-22,-4-6 23,-5-3-45,-4-2 11,-4 1-34,-6 0 113,-3-8-135,-7 13 0,-7-3-12,-5 16-156,-5 6-224,1 4-560,0 4-830,1 4-1915,1 6-6134,3 5 9292,3 8 0,6-9 0,1-2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57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26272,'3'48'1479,"-1"0"-7005,-1-5 5593,-1 1 1342,1 1-1498,0-3 152,0-2-2382,3-5-2342,0-7-5170,3-6 10005,-1-9 0,-2-6 0,-1-5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57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28110,'74'-43'-706,"-7"8"-1569,-29 32-2946,-3 1 5221,-2 2 0,-15 0 0,-4 0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57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41 26709,'-41'15'874,"7"2"-616,26 6-101,4 1 11,2 3 0,3-1-23,6-3-78,4-2 58,7-5-125,3-6 0,1-5 0,-2-3 0,-2-6 0,-1-5 0,-1-8 0,-4-7 0,-2-4 0,-5-1 0,-3 0 0,-1 2 0,-3 3 0,-5 2 0,-4 5-550,-7 4-929,-6 6-1883,-10 10-6442,-9 15 9804,-7 13 0,19-10 0,7 0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57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27505,'-8'55'381,"1"-7"-404,2-28-548,0-3-1065,2-3-1367,1-3-2510,1-4 5513,5-3 0,-3-3 0,3-1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58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4 19123,'0'-2'5043,"0"0"-2993,0 2-1927,0 39-123,0-20-224,0 31-885,0-30-1995,-1-2-4683,-7 0 7787,-7-1 0,5-7 0,-2-2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58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28625,'30'0'46,"7"0"-46,16 0 0,2 0 0,-1 0 0,-4 0 0,-4 0 0,-3 0 0,-3-3 0,-1-4 0,-2-3-2287,-5-1-5019,-9 3 7306,-11 3 0,-7 4 0,-5 1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59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8 22709,'-47'-5'1916,"5"2"-1502,21 10-178,-1 4-57,-1 7 102,1 3-102,3 1-45,3 1-22,7-2 45,2 2 112,5 0 0,1 1 34,7 1-147,5-3-21,8-4-57,5-9-33,2-4 45,-2-8-34,-1-8 89,-5-8-89,-3-8 23,-5-2-79,-3-1 11,-3 2-22,-3 2-169,-1 4-402,-1 4-729,-2 5-1009,1 3-2565,0 6 4885,1 1 0,1 3 0,0 0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59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19325,'0'0'0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59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19325,'0'0'0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59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0 26866,'-9'66'1120,"2"-8"-884,6-31-214,1-5-11,0-3-11,0-4-347,0-4-897,0-1-1243,0 0-2746,3-1 5233,2-1 0,-1-3 0,1-1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1:59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29 22832,'-51'-15'2207,"5"4"-1658,23 9-335,0 1-80,1 1-123,4 2-11,4 2-123,3 1-516,3 2-750,1 0-639,2 0-841,1 0-2397,2 2 5266,2 0 0,0-3 0,0-1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0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144 117 23146,'-44'0'1905,"10"0"-1681,24 3-124,3 3 12,1 5 113,0 3-57,3 3-22,1 0 11,8-1-57,3-1 57,9-4 34,4-5-46,0-3 113,-1-4-22,-3-6 32,-2-3-77,-3-9-113,-2-3-33,-3-5-45,-3 0 78,-2 0-66,-1 0 21,-3 4-33,-5 4-22,-3 5-191,-9 6-728,-3 3-875,-6 7-1937,-2 10 3753,-17 24 0,25-17 0,-7 12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0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8 20143,'0'-4'5524,"1"1"-4829,-1 3 235,0 0-762,-12 33-101,6-14-67,-11 28-257,8-24-909,2-3-1389,1-4-1938,4-6-3440,3-5 7933,7-3 0,-4-2 0,3 0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0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4 14978,'0'-2'7473,"1"1"-4066,-1 1-2668,4 23-291,-2-9-223,3 19-169,-3-15-56,0-4-572,-1-3-1109,0 0-1400,-4-1-4852,-6 2 7933,-7 2 0,5-6 0,-1-1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1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27908,'68'-15'763,"-1"0"-763,-13 8 0,0-1 0,-1 4 0,-5 2 0,-6 1 0,-5 1 0,-7 0 0,-7 0 0,-6 0 0,-7 0-181,-4 0-3986,-4 0-5664,-1 0 9389,-10 4 0,7-4 1,-8 4-1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1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45 24692,'-54'17'1099,"7"1"-943,28 7-100,4 2-33,3 3-1,5 2 1,3 1-12,3 1 0,3-2 90,7-4-34,7-5-33,11-10 268,8-5 213,5-13-189,0-8-46,-4-11 44,-5-5 12,-8-2-78,-7-1-223,-6 0-35,-6 0 0,-2 2 0,-3 1 0,-10-5 0,0 12 0,-9-4 0,4 15-57,0 3-436,0 4-538,0 2-930,2 2-1949,3 1-4125,5 5 8035,3 4 0,2-3 0,1 0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1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28671,'52'0'0,"-7"0"0,-30 0 0,-1 0 0,-2 0 0,-3 0-909,-2 0-1522,-1 0-1771,-1 0-4123,-1 0 8325,-2 2 0,-1-1 0,-1 1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2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28098,'35'12'336,"-6"-2"-336,-19-9-123,-2 0-762,-1-1-986,-2 0-1379,0 0-2520,1-3 5770,1-3 0,-4 2 0,1-2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2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28065,'4'52'606,"-3"-2"-606,-14-11 0,0-1 0,0-3 0,2-3 0,2-2 0,1-2 0,4-5-1043,3-3-2094,2-5-3587,5-5 6724,4-4 0,-2-4 0,-1 0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2.8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27 23437,'-49'9'2354,"0"15"-7656,34 0 5839,-4 10 1163,11-10-1397,3-2 680,4-3-804,1-3-67,4-3 67,4-4 3393,3-4-3360,5-2-10,2-12 1,3-5-203,2-13 0,-3-3 0,-3-2 0,-7 3 0,-4 5 0,-3 4-69,-3 3-737,0 4-830,-4 4-2028,-2 4-6167,-7 5 9678,-2 11 0,5-7 0,1 7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3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18093,'2'0'5120,"-1"0"-2587,-1 0-2007,3 31-167,-6-12-158,1 26-156,-6-22-45,1-3-179,3-3-784,1-6-1234,2-4-2106,1-3-5528,0-3 9568,5-1 1,-4 0 0,4 0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3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0 26451,'10'49'392,"-3"-8"-392,-7-26-683,0-3-1199,0-2-2813,-5 0 4695,-5 4 0,3-7 0,-2 1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3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56 19841,'-3'0'5546,"0"0"-2879,3 0-2050,37-4-617,-10 1 0,32-2 0,-19 2 0,0 2 0,-1 1 0,-3 0 0,-3 0 0,-2-1 0,-1 0 0,-3-2 0,-2 0 0,-1-1-662,-1-3-3663,0-1-5506,-1 1 9162,0 3 1,-10 3-1,-3 1 1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3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28356,'48'-12'315,"-5"2"-315,-28 8-539,1 1-1298,-1-1-1782,-1 1-4909,-3 1 8528,-3 0 0,-4 0 0,-2 0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4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25947,'10'10'840,"-1"4"-705,-9 11-46,-2 1-21,-2 0-24,0-3-32,-2-4 55,2-7 180,1-5 167,2-4-100,0-2-12,1-1-110,0-3-192,0-4 0,0-5 0,1-5 0,1 0 0,1 0 0,1 4 0,-2 4 0,0 3 0,-1 3 0,1 0-102,1 1-917,1-1-988,0 2-1970,3 0-5854,1 1 9742,4 4 1,-6-3-1,0 3 1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5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60 25095,'-3'-4'1670,"0"1"-1087,13 3-191,6 0-11,13 0-34,7-2-144,4 0-203,3-2 0,2 0 0,-2-1 0,-2 1 0,-5-3-46,-5 0-1175,-5 0-1211,-6 1-2789,-5 3-4610,-5 2 9117,-4 1 1,-3 0 0,-2 1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5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 19863,'-1'0'6768,"0"0"-4728,1 0-2040,15 15 0,3-10 0,17 10 0,2-13 0,4-2 0,2-4 0,-2-2 0,-3-3 0,-8 0 0,-8 2-1357,-8 2-1904,-7 3-4414,-4 1 7675,-4 7 0,1-5 0,-1 4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5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35 22911,'-45'17'2240,"9"-1"-2060,29-2 21,3 2-21,3 4-45,1 2 55,6 0 90,2 0 67,10-3 0,3-6 1,5-5 55,3-5-134,1-9-45,0-5 34,-6-7-100,-5-5-158,-10-2 0,-4 0 0,-10 1 0,-6 1 0,-7 1 0,-6 4 0,0 5-158,1 4-749,5 3-808,3 4-1927,8 1-5680,2 1 9322,6 0 0,2 0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6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27594,'2'43'1077,"0"0"-1077,0-10 0,-1 3 0,-1 0 0,0 0-539,0-2-1086,0-3-1534,0-2-2881,0-1 6040,0-1 0,0-12 0,0-3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6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97 27796,'49'-31'45,"-4"6"-886,-17 19-1243,1 0-1972,0-2-5614,-1 1 9670,1 0 0,-12 3 0,-5 1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6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27572,'43'-15'829,"-6"3"-796,-20 10-33,-4 1-212,-2 1-1111,-2-2-1792,-2 1-5187,0 0 8302,1 1 0,-4 0 0,0 0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6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22350,'-43'43'2880,"6"-3"-2476,26-14 55,4 0 34,3 1-101,3-1 45,1-2-56,0-1-101,3-3-45,2-1-11,2-3-88,3-3-136,1-2 0,1-3 0,1-3 0,0-3 0,1-1 0,2-8-1043,0-3-1288,2-7-1949,-1-2-4796,-3 1 9076,0 2 0,-8 8 0,-1 2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7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26586,'-20'61'280,"4"-8"-627,14-30-729,0-2-1389,1 0-2768,-1-1 5233,0-2 0,0-7 0,1-4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7.3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26843,'53'-14'1435,"-7"3"-1335,-30 10-100,0 1-11,-3 0-538,1 0-717,1 0-1244,0 0-2319,3 0 4829,-1-1 0,-7 0 0,-3 1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8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24603,'43'0'1300,"-5"-1"-1188,-20-1-112,-1-2-236,1-1-1131,3 0-1591,6-2-1793,4-3-3194,7-1 7945,1-2 0,-16 5 0,-6 2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9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80 14182,'2'-1'6319,"-1"-1"-4122,-1 2-1883,-2 26-214,-4-8 24,-1 23-1,-2-16 90,1-2 22,2-7 34,2-6 146,2-5 167,1-3-44,1-2-157,0-8-112,0-6-45,1-13-34,1-3-10,2-5-102,0 3-44,-2 4-34,0 5-258,-1 6-683,4 3-964,4 6-1501,7 3-4236,6 3 7642,6 4 0,-11-2 0,-2 3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9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1 135 27527,'29'-53'1144,"2"7"-1144,0 31 0,2 4 0,-2 5 0,-2 3 0,-5 3 0,-3 0 0,-3 0 0,-1 0-864,-4 2-2139,-4 2-2745,-4 7 5748,-7 7 0,1-7 0,-1 1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9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28671,'34'-33'0,"-1"6"-169,-7 23-2274,-1 2-3697,0 2 6140,-3 9 0,-9-6 0,-4 6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09.9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0 137 25914,'1'29'1703,"8"-5"-1199,20-16-101,3-3-256,1-3-147,-3-2 0,-5-5 0,-3-1 0,-4-7 0,-3-3 0,-4-2 0,-2-4 0,-3 0 0,-3 0 0,-2 2 0,-9 2 0,-5 4 0,-9 3 0,-5 3 0,-1 3 0,1 2 0,5 1 0,8 2-819,5 0-1859,5 0-2790,3 1 5468,3 4 0,-1-2 0,1 1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10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28334,'2'78'337,"-1"-9"-337,-1-26 0,0 0 0,-2-1 0,0-1 0,-2-5-953,-1-4-1423,2-7-2117,-1-5-5338,-1-4 9445,-2-5 1,4-4-1,-1-4 1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10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55 26720,'49'-11'-134,"-6"3"-1536,-25 4-1467,-2-2-2914,-3 0 6051,-1-4 0,-6 5 0,-2 1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10.5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5 17778,'0'-2'5827,"0"0"-4426,0 2-594,0 33-124,1-8-235,-1 32-145,-2-17-168,-2 1-135,-1-4-146,0-3-919,1-7-1814,3-5-4696,1-6 7575,6-7 0,-4-3 0,5-5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10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142 91 26003,'-22'30'863,"4"-2"-684,18-7 23,0-1-79,4-2 68,3-3-57,2-4 113,2-5-79,1-4 56,1-3-90,2-8 12,1-5-89,0-9-57,-5-3 0,-2 0 0,-6 1 0,-3 1 0,-7 1 0,-4 1 0,-8 3 0,-2 4-293,-2 6-4219,-2 4 2551,-2 9-2702,-3 11 4663,-1 11 0,12-9 0,5 0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11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25869,'-28'60'538,"5"-8"-538,19-26-146,0-4-997,1-6-1737,2-4-4627,0-6 7507,6-4 0,-3-1 0,3-1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11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15224,'6'-1'4908,"-2"0"-4908,-4 1-202,0 0-1758,6 34-5918,-5-20 7878,-1 26 0,-1-33 0,-5-2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11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28222,'15'0'449,"9"-1"-449,22 2 0,7-1 0,2-4 0,-1-1 0,-2-3 0,-2 0 0,-5 0 0,-3 0 0,-6 0 0,-4-2-886,-6 1-2005,-3 1-3429,-6 3 6320,-3 3 0,-8 1 0,-2 1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50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1 173 25196,'59'14'926,"0"0"1,2-2-1,-1-3-3409,-6-6 1,0-4 2482,7-2 0,1-1 0,4 0 0,3-2 619,4-4 0,2 0-619,7-2 0,1 0 96,4-1-1,2 0-95,1-2 0,0 1 0,-2 0 0,-1 1 0,-5 1 0,-2 1 0,-8 2 0,-3 0 0,-8 3 0,-4 1 0,38-3 0,-24 4-169,-21 1-2239,-17 1 218,-12 0-7641,-9-1 9399,-4 0 1,-5 1 0,-2 1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53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1092 19168,'-1'-70'2846,"5"0"-1837,1 12-158,1-9-201,-1-3-90,-4-4-101,0-1-155,-4-2-2,-1 1-134,-1 4-22,0 10-68,2 11-56,2 14 1,1 8-1,3 6-11,2 2-11,4 3 34,0 3-23,0 5 0,-2 1 23,2 4 89,3-1 90,6 3 112,5-1-78,6 1 55,6 1-55,6-1 122,6 2-233,8-2-136,33 0 0,-15-1-276,26-2 276,-20-2 0,6-3-3301,5-1 3301,-2 0-419,-3 3 419,-5 1-2069,-5 5 2069,-4 2 0,-2 1 116,19 1-116,-25 1 0,10 2 2126,-30-1-2126,15 2 431,-15-3-431,9 0 3392,-23-1-3392,-4-1 0,-5 0 0,-2 0 0,-3 1 0,1 0-3392,2 1 3392,-1 0 0,0-1 0,3 2 0,-7-1 0,1 0 0,-7 1 0,-1-1 3392,-1 0-3392,0 1 0,-1-2 0,0 3 0,-2-3 0,0 2 0,-1-1 0,1 2 0,0 1 0,0 1 0,0 1 0,0 3 0,-2 12 0,1 0 0,-1 12 0,-3-3 0,0 4 0,-2 0 0,2 2 0,0 18 0,-1-11 0,-2 15 0,0-17 0,1 1 0,-1-2 0,2 0 0,1-2 0,1-1 0,1 10 0,1-14 0,-2 7 0,0-18 0,0-4 0,0-5 0,2-4-662,0-4-1489,0-4-7680,5-8 9630,0-5 0,1 1 1,-2 0-1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54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3 339 17711,'-2'0'5401,"1"0"-3037,1 0-1635,30-24-102,-5 5-189,30-20-69,-10 9-78,2 0 45,0 1-100,0 0-67,0 3-169,0 1 0,1 4 0,0 4 0,0 3 0,1 4 0,2 4 0,2 2 0,5 2 0,4 0 0,3 1 0,2 0 0,1-1 0,1 0 0,-1 0 0,0 0 0,-2 2 0,-1-1 0,-2 1 0,-1 0 0,-4 0 0,-3 2 0,-5 1 0,-3 2 0,-3 0-3392,-4-1 3392,-1 1 0,-5 1 0,-3-1 0,-4 1 0,-2 1 0,0 0 0,-2 2 3392,1 1-3392,2 1 0,1 0 0,4 0 0,2 0 0,2 1 0,1-1 0,-1 0 0,-2 0 0,-3 0 0,-2 0 0,-6-2 0,-2 1 0,-3-1 0,0-1 0,-1 1 0,1 2 0,1 0 0,-3 1 0,1-1 0,-3 1 0,-1-3 0,-2 0 0,-1-1 0,0 1 0,2 0 0,2 0 0,0 3 0,3 2 0,2 0 0,-1 2 0,1-3 0,-1 0 0,4 4 0,-7-6 0,4 3 0,-9-8 0,0-1 0,-1-1 0,1 1 0,-4-4 0,1 1 0,-4-2-1177,1 0-3361,0 0-5293,1 2 9420,3 2 0,-3-1 0,-1 0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2:55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18 18082,'-2'-6'5758,"1"1"-4995,1 5 817,0 0-1110,5-3-67,0 2-66,4-2-80,-2 7-55,-2 3-79,0 5-22,-2 4-34,-1 3-67,-1 4 45,-2 4-45,-5 3 22,-3 2-22,-6 3 45,-1 0-34,0-2-11,2-5 12,2-6-12,3-6 22,2-7 12,4-5 89,0-2 91,0-3-214,-1-7 0,0-6-3392,1-10 3392,1-5 0,1-3 0,1-16 0,1 13 0,0-7 0,2 19 0,3-1 3392,-1 9-3392,2 0 0,0 7 0,2 2 0,1-1-35,0 2-1500,-1 2-1479,-2 2-2521,-4 2 5535,-1 9 0,-2-6 0,0 5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3:33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43 477 12972,'-11'70'2756,"2"-8"-1882,1-35-78,1-2-202,3-7 33,1-5 112,2-6 460,1-5 493,4-3-89,15-14-304,15-11-525,22-21-192,10-12-713,2-4 558,-3-2-114,-7 4-122,-4 3-124,-2 5-45,2 4-22,0 5-257,6 3-225,-1 7-303,0 4-851,-4 7-593,-8 6-1469,-11 7-4425,-14 6 8267,-11 4 1,-9 0 0,-2 2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3:44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0 481 13252,'6'-6'4269,"0"2"-3361,-6 4 784,0 0-1222,7 19 23,-5-4 11,5 16 0,-7-11 12,0-2 112,0-4-147,0-5-99,0-3 10,0-3-56,1-2 156,7 0-32,10-8 22,18-12-236,13-17-33,13-17-112,6-11 22,1-5-22,-2 0-3471,-8 5 3370,-6 6-11,-8 11 0,-9 7-101,-6 10-504,-6 6-942,-5 8-1333,-7 9-3002,-6 3 6741,-4 8 0,-2-2 0,0 2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3:49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46 463 12311,'2'0'4179,"0"0"-918,-2 0-2880,2 35-23,-1-6 90,-2 32 23,-7-14-34,-5-1-79,1-4-78,1-7-44,6-9-135,2-9 179,9-8 347,12-6 259,18-23-80,21-15-312,15-30-608,-32 25 1,0-2 214,0-3 0,-1-1-45,-1 0 0,-3-1-28,-3 3 0,-2 0-17,24-38-11,-10 11-67,-7 11-504,-1 3-136,-15 24-323,0 5-752,-15 22-885,-3 4-3112,-2 2 5779,-3 6 0,2-4 0,-2 4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4:11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 13555,'-1'-2'4415,"1"0"-2007,0 2-1130,-1 0-1110,1 2 22,0 0-56,0 3 1,0 1-34,0 2-79,0 0 23,0 2-23,0 0 1,1-1 33,1-1 12,-1-1 32,0 0 12,0 0-33,-1 1-46,0 0-21,0 0-1,0 1-11,0 0 0,1-1 0,-1-1-11,0 0 11,1 0-12,-1 0 1,0 0-22,0-1 10,0 1-22,0-1 45,0 1-134,0 2 89,0-2 12,0 2-1,0-3 0,0-1 34,1 1-45,-1-1 11,1 0-33,0 1 56,0-1-12,1 3 1,-1-1-12,1 1 12,-1-3-23,0 1 45,0-1 11,0 2-44,-1-3 33,0 2 0,1-3 0,0 0 11,0 1-11,-1 0 0,1 0-11,0 1 11,-1 0 11,1 3 0,-1-2-11,1 2-11,-1-3 0,0-1 11,0-1 0,0 1 0,0 0-11,1 2 11,-1-1 0,1 2 0,0-3 0,0 1 0,-1 0-23,0-1 23,1 0-11,-1-1-34,0 0 23,1-1-57,-1 0-783,0-1-2415,0 0 0,1-1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4:12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27 557 17678,'-16'62'5916,"5"-17"-11162,13-12 5885,10-23 1711,14-12-1610,17-17 668,15-19-1049,10-19-169,2-13-356,-36 33 1,-1-2 177,25-38-12,-8 1 2522,-8 4-3642,-5 6-1155,-4 9-2576,-4 12 4851,-5 15 0,-11 15 0,-4 8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4:21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96 683 22507,'-10'73'1277,"-1"-2"-1019,-3-15-33,-1 2 55,0-2 33,1-5 34,4-10-33,5-10 101,4-14 313,14-8 68,15-26-180,24-16-269,18-30-887,-30 23 0,1-3 540,2-5 0,1-2 0,1-4 0,0-1 0,0-3 0,1-1 0,1-2 0,0 0 0,0 0 0,-1 1 0,-4 4 0,-1 1-109,-4 6 0,-1 3-93,17-26-493,-17 22-504,-14 19-1075,-13 16-2264,-4 8-5293,-5 6 9584,-8 10 0,6-7 1,-5 8-1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4:23.8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66 13857,'-2'-8'5479,"0"1"-4437,2 7 392,0 0-750,-3-4-112,2 2-12,-1-4-11,2 4-90,0-1 112,0-1 24,1-1-226,4 1 12,4 0 56,8 2-22,5 1-90,9 0 11,4 1-90,6 0-11,0 0-110,0 0-125,-3 0 0,-5 0 0,-3 0 0,-7-2 0,-5 1 0,-5-1 0,-5 0 0,-3 1 0,-3-1 0,-2 2-864,0-1-8967,0 0 9008,-6 1 1,4 0-1,-3 0 1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4:25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41 23762,'-4'-1'1973,"13"0"-1682,8 1-22,15 0-45,4-2-45,5-2-78,-2-1-23,-1 0-3459,-6-1 3426,-6 1-34,-4 1 12,-5 1 10,-4 1 1,-3 1 11,-2 0-1,-3 1 3360,-2 0-3381,0 0 33,-2 0-45,0 0 258,0 0-90,-3 0-146,-7 0-10,-6 0-12,-8 0-11,-2 0 11,-3 0-11,0 0 11,0 0 12,1 0-23,1 0 11,4 0 0,2 0-11,3 0-11,4 0 11,4 0 78,4 0-55,3 0-12,1 0-33,4 0 22,6 2 0,6 4-213,9 3-516,4 4-4769,4-4 86,4-1 5412,1-3 0,-16-4 0,-3 0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4:54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19 254 17476,'-10'47'2073,"2"-9"-1591,7-29 100,4-2 326,7-3 22,11-1-280,16-8-23,14-9-268,14-13-90,10-10-235,4-6 223,-1 0-145,-5 1-112,-6 3 0,-9 6-112,-7 7-414,-8 5-640,-8 6-1097,-7 6-1692,-7 4-5876,-7 3 9798,-8 8 0,-3-5 1,-3 5-1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4:57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 20826,'0'-2'2376,"0"0"-1525,0 2-559,0 2 380,0 6 12,0 8-146,2 9-90,-2 6-135,2 7-212,-2 3-11,0 2-79,0 0 12,0-2 10,-1-5-33,0-4-179,-1-7-460,0-5-1120,1-4-1054,1-4-1389,0-2-5629,0-2 9535,0 0 0,0-3 1,0-2-1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5:12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68 317 18720,'-14'55'874,"2"-9"-650,9-36-22,0-1 11,0-3 190,0-1-22,-1 1-246,-2 2-113,0 2-22,0 5-11,1 1-68,3 1-156,1-2-23,6-1 112,8-8 146,12-2 12,13-15 10,10-10 12,10-15-23,6-9-591,4-7 636,4-3-3230,4-4 3219,2 2-45,2 4-167,-28 20 1,1 3-170,21-11-482,10-1-852,-40 27-3114,-11 9 4784,-7 3 0,-13 3 0,-5 0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5:19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55 22821,'-63'8'1300,"9"2"-6736,37 1 5604,0 3 1420,1 2-1409,1-1-56,3-2-33,3 0 792,5-1-849,2 3 12,1 2-23,2 0 3460,7-3-3314,5-4 1,9-6 32,2-2-55,0-4 0,-1-4-1,-4-2 12,-4-4 22,-4-2-11,-3-2-22,-2-4-45,-2-2-45,-2-3-34,-1-1 0,-1-1-122,-7-1-124,2 9-247,-7 3-392,3 12-795,-2 4-2017,-1 5 3675,-6 19 0,9-13 0,-1 12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5:19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17543,'0'0'0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5:19.6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17543,'0'0'0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5:19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27045,'81'-10'381,"-7"1"-6568,-30 0 4394,-4 1-1123,-7 3 2916,-7 3 0,-12 1 0,-6 1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5:20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12 15997,'0'-3'5367,"0"1"-2745,0 2-1804,0-4-56,0 3-123,0 0-101,0 16-45,-7 11-123,-5 21-113,-7 8-156,-4 6-45,-1 0-34,0-2-22,0-5-212,2-3-909,3-6-1983,1-5-5254,3-6 8358,1-5 0,7-14 0,2-5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5:32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48 752 23191,'0'-31'1300,"0"7"-1121,0 24-78,0 5 89,0 16 34,0 15-112,-5 20-34,-4 11-44,-2 2-34,0-2 0,5-5 0,2-8 0,2-6 45,2-11-34,0-9 34,0-8-23,0-10 57,0-5 67,3-4 291,14-11 11,15-22-101,28-30-196,-20 16 1,3-4-560,7-9 0,2-3 542,4-5 1,2 1-23,0-1 0,1 0 28,-1 2 0,0 2-45,-3 6 0,-1 1-322,-3 5 1,-2 2 226,-2 5 0,-2 3-35,-5 6 1,-1 1 34,7-3 0,-1 2 0,15-10 0,5-1 0,-31 28 1040,-9 7-1040,-6 6 539,-7 3-1076,-1 2-2103,-5 4-93,0 6-1379,-3 9-5719,-2 10 9481,-10 6 1,7-14 0,-7-4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6:05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212 264 26463,'83'23'1411,"-3"-5"-1231,-18-17 21,3-2-66,1-6-91,-1-3 12,-4-6-56,-7-2 12,-9-2 21,-11-1-33,-10-3-67,-9-2-67,-8-2-1,-5-1-78,-13 0 45,-8 0 79,-19 6-23,-11 7 67,-13 7 45,-12 11-309,-11 13 332,-7 10-1,46-7 0,-1 4 51,-13 10 0,1 3 28,-19 23-34,32-21 0,6 2 168,7 20 57,11 9-179,13 6-113,5 6 0,17 0 0,11-9 0,20-10 0,1-30 0,6-7 0,34 1-241,-23-11 0,2-8 241,-14-11 0,-1-5 0,1 2 0,0-4-1301,43-23-1455,-11-1-2610,-14 0 5366,2-13 0,-37 26 0,0-7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6:06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1566 5 18373,'-75'-1'1370,"1"0"1,-4-1-1,-2 2-882,-4 2 0,-1 2-372,0 2 1,0 1 258,3 3 1,3 2-535,6 2 0,2 3 417,5 2 0,2 3-118,5 3 0,2 4 5,2 5 1,2 4-29,3 4 1,5 5-17,2 5 0,6 3-34,7 6 0,7 3-39,5 5 0,8 2-199,6 7 1,8 2 299,7 5 0,8 0-487,4 3 1,8-2 497,7 1 0,7-4-51,5-5 1,5-5-40,6-5 1,4-6-12,6-7 1,4-6-29,3-6 0,3-6-11,3-6 0,1-7-39,2-6 0,1-6 27,-2-2 1,1-5 11,-3-8 0,3-8 18,-11-7 1,3-5 0,-5-3 48,10-8 1,-2-7-57,-14 3 1,2-5-1,-8-1-11,-1-11 0,-8-4 0,-3-3 0,-5-4 0,-6 2 0,-5-5 0,-13 5 0,-5-4 0,-2 2 0,0-11 0,-7 1 0,-7-25 0,-11 2 0,-7 27 0,-8 5 0,-8-3 0,-6 3 0,-7 2 0,-5 2-88,-4 5 0,-3 4 88,-4 6 0,-3 6 0,-1 7 0,-2 7-236,4 8 0,-3 6-1316,-20 11 0,2 9-740,25 6 1,2 5 2404,-17 9 0,10 3 1,18 4-1,14-4 1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6:27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48 17958,'-2'-3'4336,"0"0"-4066,2 3 424,0 0-582,-8 46-78,3-14-1,-8 40-33,5-30 11,-2-2 23,1-9 0,1-9-23,3-9-11,2-9-79,3-8 79,0-12-22,0-12 22,0-12 34,0-6-34,0 1 33,1 4 1,-1 6-23,0 9 34,0 10 22,0 7-33,0 6-34,0 2 0,0 1-23,3 0 1,4 0-23,6 0 45,7 0 0,2 0 0,4 0 11,-2-2-11,0-1 11,-1-2 258,10-3 12,-9 2 55,4-1-45,-13 5 112,-1 1-123,-3 1 315,3 17-495,-5 2 80,0 19-136,-6-1-32,-1 4-12,-2 0-482,0-4-1042,0-3-1793,0-7-5411,2-8 8728,9-10 0,-7-6 0,7-3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6:27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16770,'-7'0'4796,"2"0"-4001,5 0 270,0 0-852,-22 46-180,17-29-33,-16 34-44,21-45-1,4-3 22,5-9-145,7-5 157,1-9 11,0-2 23,-5 2 33,-2 6-34,-3 6 135,-4 4-112,1 3 67,-3 2 168,1 8-145,0 6-35,0 11-77,1 5-23,0 1 0,2 0-45,0 0-628,1-4-929,-1-3-2196,1-10-6033,3-6 9344,4-7 1,-4-2 0,-1 0-1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6:27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9 17745,'1'-5'5972,"0"1"-4616,-1 4-403,0 0-304,8 52-301,-6-14-225,6 45-123,-8-28-79,0-2-1141,-2-4-1526,-3-4-3730,-4-6 6476,-1-5 0,4-15 0,0-6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6:28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21812,'0'-3'2667,"0"0"-2667,0 3-2644,0 0-2499,35-12 5143,-15 2 0,18-3 0,-27 6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6:28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6 20636,'0'-3'4437,"0"0"-3933,0 3-313,-3 69-79,-2-26-112,-2 56-751,-1-43-1322,0-6-2778,1-3 4851,-2-6 0,4-19 0,1-6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6:28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20927,'49'-10'-2458,"-5"1"0,-32 9 1,-1 0-1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6:28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9 18787,'0'-5'4180,"0"1"-3867,0 4-167,0 0-101,-17 68-45,7-31-504,-13 55-1345,12-50-1961,2-7 3810,3-7 0,4-14 0,2-5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6:29.0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6 14843,'-3'-3'5490,"0"0"-4716,-11 51-259,7-24 135,-11 36-280,12-40-191,2-8 90,2-4-157,2-6 34,0-1-12,0-1-78,0-6 101,6-2-146,2-6 45,5 2 78,-1 0-66,-2 5 21,0 1 35,-2 4 22,-1 0 100,0 2-100,-1 0-1,0 0 57,0 3-90,0 4 134,-1 4-67,-1 4-111,-1 0-23,-2 0-45,0-4-337,-1 0-771,0-1-2131,0 1-6128,0 1 9367,0 1 0,0-6 0,0 0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6:29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1 23415,'-28'53'1002,"1"0"1,-15 24-655,37-38-191,5-27-56,8-5 22,6-6-101,11-12 34,3-9-56,1-9 12,-5-4 32,-8 6 180,-7 7 258,-5 9-101,-3 6-179,-1 4 67,1 1 89,-1 9-44,2 7-156,-1 11-158,3 4 0,3-1 0,3-3 0,5-1 0,4 0-897,5-2-918,5-1-1996,4-3-6020,2-4 9445,1-2 1,-18-7 0,-2-2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6:54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16 13016,'0'-4'6410,"0"0"-5503,0 4 2063,0 0-2321,-44-7-10,21 10-157,-37-1-202,30 16-112,0 10 1,-1 8-68,4 6-1,3 2-32,6-1-57,8-3 45,4-7-23,8-6-21,12-8-12,12-9 11,15-6-11,9-19-45,2-7-56,-3-15-3392,-8-4 3404,-11 0 78,-7 2 22,-4 0 0,-10 20 11,-2 2 1,-7 16 44,2 1 3493,1 6-3235,4 8 33,3 9 494,13 27-516,0-10-157,12 16-179,-4-19-213,1-5-930,0-7-885,1-8-2599,4-9 4627,3-4 0,-16-4 0,-5 0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6:54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364 0 25645,'-96'11'1344,"10"9"-1108,44 16-57,3 8 112,6 3 23,7-1-146,7-1 33,6-4 1,7 1-111,2-2-91,5 0 0,12-6 0,8-4-920,17-10-1388,12-10-3967,10-8 6275,6-13 0,-28 7 0,-7-7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6:54.9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23740,'-32'89'1389,"6"-15"-1042,31-47-212,5-9-135,10-7-79,6-10-302,6-13-302,-1-7 167,-2-10 304,-7-1 212,-8 2 11,-5 3 0,-4 5 67,-2 4 181,-2 6-13,1 4 79,-2 2 56,2 3-23,-2 0 1,3 1 212,1 3 1,5 8-135,3 5-191,4 7-246,3 0-56,3-1-963,3-6-1424,5-5-2577,3-6-4811,5-5 9087,3-7 0,-17 4 0,-3-3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6:55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299 1 27247,'-51'4'728,"10"6"-571,43 8-79,6 7-10,2 3 10,6 3 112,-2-2-65,-3-1-125,-6-1 0,-3 0 0,-12 2 0,-8 3 0,-14 3 0,-8-1 0,-4 1 0,4-7 0,5-4 0,9-8 0,9-4-1077,8-7-2015,6-2-2421,6-3-4318,17-8 9266,15-5 0,-10 2 0,0-1 1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6:55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 26911,'-40'76'1187,"9"-11"-951,30-35-46,7-5-179,5-4 23,10-9-34,6-5-168,5-8-23,-1-12 35,-1-6 21,-6-12 113,-5-3-12,-6 2 34,-6 3 34,-3 8-23,-4 8 23,0 7-12,0 4 12,0 2 78,1 2 11,2 7 168,1 6-144,5 9-147,2 2 0,6 3 0,5-1 0,7-1 0,5 0 0,5-4 0,2-3-259,-2-4-1444,-5-5-1334,-8-4-2969,-9-1 6006,-10 0 0,-4-3 0,-3 1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6:57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24883,'29'0'2084,"5"1"-1501,10 0-169,5-1-134,3 0 67,2-3-267,-1-2-80,-2-3 0,-2-1 0,-2-1 0,-3 2 0,-3-1 0,-2 0 0,0 0 0,2 0 0,0-3 0,2 1 0,-1 1 0,-4 1 0,-3 5 0,-7 1 0,-3 2 0,-7 1 0,5 0 0,-8 0 0,5 1 0,-7 1 0,-2 2 0,0-1 0,-2 1 0,-1-1 0,-2-1 0,-2 0 0,-3-2 0,0 0 0,0 0 0,-3 0-1626,-8 2-3887,-6 3 5513,-7 2 0,8-2 0,5-2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7:40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 21208,'-36'38'487,"-1"0"0,-23 31-27,49-34 89,4-3 33,3-3 57,3-4-124,7-6-313,5-4-191,7-8-11,6-3-11,2-5-34,1-12-134,1-8-23,-2-15-33,-1-6 90,-4 1 145,-3 4 11,-4 6 11,-3 9 68,-3 7 33,-3 9 23,-1 3 122,-1 3 304,1 7-23,4 5 11,0 9-201,3 6-112,0-1-147,7 10-245,-2-12-416,3 2-616,-3-16-1567,-2-5-2366,3-3 5110,2-2 0,-9 0 0,0 0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7:40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23426,'10'0'3507,"-2"0"-3507,-8 0-2644,0 0-897,11-31-5109,-6 16 8650,11-22 0,-12 28 0,0 6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7:41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22036,'3'96'584,"0"-10"-215,-3-46-55,0 1-169,0-5-77,0-5-68,0-11-68,0-7 1,0-8-22,0-3 89,0-2 134,1 0-67,4-2 0,0-2 12,3-1-46,0-1 35,-1 1 10,3 0 34,1-2 45,4-2 34,2-2-57,4-2-78,2-1 34,2 0 89,-2 4 135,1 3-3169,-6 5 3438,1 2-56,-3 0 336,7 2-561,-5 5-123,5 2-100,-9 6-46,0-1 3359,-5 1-5050,-2 5-1434,-4-6-3833,-2 7 6925,-9-3 0,7-7 0,-6 0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7:41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38 337 18910,'-3'0'3485,"0"0"-3148,3 0-57,-1 50-68,1-19-111,-1 41-78,-1-33 10,-2-5 68,-3-6 145,2-9 181,0-8 21,2-7-202,1-7-168,1-13-66,0-17 32,1-23-44,3-16 0,7-11 34,8 1 0,8 6 89,5 13 45,2 12-3392,2 15 3471,0 9-45,-2 11 134,5 8-180,-14 6 1,2 2 45,-17 5 190,-4 7 3224,-3 11-3515,-12 7-101,-6 6-807,-20 12-66,10-16-282,-3 3-503,17-20-1244,3-4-5345,2 1 8247,1 3 0,3-7 0,1 1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7:41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27045,'4'-9'-9831,"1"4"9356,4 12 0,-4-2 0,0 1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7:42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20591,'0'-3'3698,"0"1"-2511,0 2-816,2 61-103,-2-22-77,2 48-90,-6-43-68,3-8-33,-3-11 11,3-8-11,1-8-33,0-5 22,0-3-57,0-1 68,3 0-44,2 0 44,4 0 22,5-2-22,2-7 11,6-3-22,0-7-11,3 2 22,-2 2 11,-3 3 11,0 3 57,-2 1 133,2 1 12,1 1 34,1 1 56,-1 3 33,-2 0-67,-1 2-67,-4 0-22,-1 5-79,-2 2 1,-2 6-113,0 4 0,-3-5-91,-1 1-402,-3-6-448,-2-1-1054,0 1-3786,0 3 5781,0 6 0,0-7 0,0 0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7:43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27 17297,'0'-3'5087,"0"0"-4269,0 3 291,0 0-515,-33-9-101,15 6-134,-28-4-45,20 18 100,-1 7-201,-1 10-23,2 2 57,5 3-101,6 2-12,6 1-11,5 6-44,3-1 22,7-1-34,8-3 11,10-7-11,8-7-33,5-11 22,3-6-22,4-18 10,1-8 46,-2-15 56,-5-6-46,-8-3 137,-6-16-237,-12 14 0,-4-10 0,-7 22 0,-4 4-35,-4 9-245,-3 6-213,-5 8-751,-1 4-1265,-3 8-3879,-1 7 6388,4 8 0,5-5 0,8-3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7:43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28671,'75'-2'0,"-9"-2"0,-35-2 0,0-3-405,-2-2-1186,-3-2-1860,-3 0-4998,-5 2 8449,-2 2 0,-8 3 0,-2 2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7:44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0 27370,'-11'62'433,"1"0"1,-1-1 0,2-3-6095,-3 27 5661,-2 4 0,0-1 1409,-1-4-2082,4-7-1008,2-12-1635,5-14-2088,2-19 5404,6-16 0,-2-10 0,2-6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7:44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27426,'16'65'415,"0"-1"0,-2-2 0,-4-3-415,-12 23 0,-4-4 0,-4-9 0,-3-10-1200,0-11-1131,1-10-3764,-2-9 6095,-1-7 0,6-11 0,1-5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7:44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11 337 17028,'-6'1'5210,"2"0"-4112,18-49-437,4 14-123,18-43-157,3 27-101,5 3-78,-1 9 45,-5 12-34,-8 13 0,-5 7-23,-1 11 45,2 10 112,3 13-44,0 13-45,-1 7 11,-3 2-135,-2-2 23,0-6 89,1-7 79,2-10-189,20-11-136,-3-8 0,18-14 0,-9-8 0,1-10 0,-2-2 0,-5 1-718,-6 1-2588,-6 5-6525,-8 8 9739,-7 5 1,-10 7 0,-5 1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31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2287 415 22249,'-57'-4'717,"0"-1"1,-2 1-1,1 1-516,6 2 1,1 2-550,-9 1 0,-1 1 544,-6 1 1,-1 1-18,-3 2 0,1 0 34,-1 0 0,1 0-73,2-2 0,-1-1-90,2-1 0,0-1-33,0-1 0,0 0-17,-1 0 0,0 0-1741,1 1 0,-1 2 1735,3 3 0,0 3 0,2 3 1,1 4 297,4 6 1,2 4-293,2 4 0,3 4 0,4 4 0,4 4 17,4 3 0,5 2-6,5 5 0,5 1-6,6 5 1,4 3-915,3 5 1,6 3 1132,6 4 0,6 2 11,3 3 0,9 4-125,7-7 0,8 3 1,1-4-111,9 9 0,5-3 0,-6-13 0,5 2 0,1-9 0,8-4 0,3-8 0,3-4 0,3-5 0,1-4 0,8-7 0,0-9 0,8-5 0,-2-3 530,15 2 0,1-5-530,-11-8 0,5-3 0,-5-5 0,8-7 0,-6-7 0,-2-7 0,-4-6 0,-5-3 0,-5-3 22,-6-2 0,-4-2-22,-7-1 0,-4-1 0,-5 0 0,-3 0 0,-4 0 0,-2 0 0,-6 0 0,-1-3 0,4-28 0,-3-4 0,-8 14 0,-3-1 565,5-27 0,-5-1-565,-7 18 0,-5 2 0,-1-4 0,-3-1 0,1 1 0,-4 0 0,-7 2 0,-7 0-12,-17-17 1,-8 3 11,5 26 0,-6 5 0,-14-13 0,-3 8 0,15 29 0,0 7 1044,-37-22-1044,5 14-348,4 14-504,6 11-627,5 17-986,4 22 2465,19 13 0,3 3 0,1-1 0,-7 25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32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0 249 28558,'77'-26'37,"0"0"1,1 1 0,0 7-948,-11 12 0,1 3 910,7-1 0,3 0 0,3 1 0,2-2 0,4-1 0,2-1 0,1-2 0,1 0-387,0-1 0,1-1 387,-1-1 0,-1 1 0,-4 1 0,0 0 0,-6 1 0,-1 1 0,-5 2 0,-1 2 0,-6 1 0,-2 1 289,-3 0 0,-2 2-289,-4 2 0,-1 1 0,-2 1 0,-2 1 0,47 10 0,-9 2-279,-9-2 279,-14-7 816,-15-3-4346,-16-4-6301,-17-1 8683,-10 0 0,-7 0 0,-1 0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44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360 94 25835,'-70'-50'1244,"8"11"-1020,37 36-123,-2 2-23,0 6-22,-3 10 23,-1 8-68,1 10 45,4 2-45,8 1 45,8 2-45,6-1 1,6 0 21,8-2-33,5-3 0,10-3 34,5-7-34,5-7 45,2-7-1,2-5 136,-2-11 381,6-20-561,-15-4 0,1-14 0,-19 7 0,-2 3 0,-5 2 0,-1 6 0,-1 9 0,-1 7 0,0 7-1884,-5 3-1791,-6 11-4213,-9 7 7888,-6 15 0,10-12 0,4 0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44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13 21465,'0'-7'5009,"0"2"-4460,0 5-45,0 0-392,-2 50-67,2-23-45,-3 39-358,1-38-685,-1-3-1018,-3-2-2365,-3-1-5405,-7-2 9117,-5 0 1,9-8 0,0-4-1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45.1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7 152 20177,'-4'-5'5815,"2"1"-4549,2 4-482,0 0-155,66-16-629,-24 12 0,56-13 0,-42 17 0,1 0 0,-1 0 0,0 0 0,0-2 0,-1-4 0,-1-3 0,-4-5-1032,-5-1-2116,-7-2-6253,-7 1 9401,-6 1 0,-11 8 0,-5 2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45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28671,'71'-12'0,"-8"0"0,-20 11 0,-2 0 0,-2 0 0,-2 1 0,-3 0 0,-5 0 0,-6 0-360,-6 0-1948,-7 0-1983,-5 4-3127,-3 3 7418,-2 5 0,0-4 0,0-1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45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25051,'-27'42'834,"1"1"1,-20 31-588,35-45-158,-1-3-89,2-2-123,0-5-459,1-1-830,1-5-650,3-5-1770,2-4-4224,2-3 8056,6-9 0,-4 5 0,3-5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45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18306,'0'-4'6409,"0"2"-5367,0 2-247,0 51-235,3-26-324,1 41-180,3-43-56,1-2-146,1-7-1019,-2-1-1928,3-5-6218,-2-2 9311,3-2 0,-5-1 0,-1-3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46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28020,'69'-7'-280,"-11"2"-684,-41 5-1445,-2 0-2969,-5-2 5378,-2 0 0,-4-1 0,-2 1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46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17 20255,'0'-9'5894,"0"1"-5110,0 8-313,0 0-314,-2 60-157,1-29-112,-3 49-841,3-45-1535,-4 2-4514,-4 1 7002,-6 2 0,6-18 0,1-3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46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27606,'-41'26'985,"9"-2"-905,24 1-80,5-4 0,1-2 0,2-1 0,0-3 0,4 0 0,5 0 0,7-4 0,6 2 0,5-5 0,6-2 0,2-3 0,-1-2 0,0-1 0,-4 0 0,-2-3-136,-4 1-2340,-7-1-3440,-5 1 5916,-7 2 0,-4 0 0,-1 0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47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38 18787,'-2'-2'5793,"0"0"-4650,2 2 201,0 0-1119,29-15-124,-12 12-79,24-12-22,-21 15-292,-1 0-1130,-4 0-1536,-1 5-2275,-8 6 5233,-2 8 0,-4-7 0,0-1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47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28513,'-4'0'158,"12"0"-158,16 0 0,11 0 0,4 0-69,1 0-1084,-2 0-1268,-2 0-3091,-3 0 5512,0 0 0,-15 0 0,-3 0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48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 24771,'-74'29'1400,"13"1"-1120,46-1-78,3 1 56,5 1 11,3-2-45,3-2 34,1-7-146,0-7-79,4-6-33,6-5 0,7-7-56,4-5-123,0-7 0,-3-4 56,-3-1-12,-5 3 56,-2 2 68,-3 5-23,-1 3 34,-1 3 0,-2 1 0,0 3 23,0 1 66,-1 1 226,6 0 77,0 6 33,6 5-9,-1 8-416,1 4 0,-1-2 0,0-3 0,-1-3 0,4-2-192,-3-5-1208,4 0-1637,-4-4-4156,-1-2 7193,2 0 0,-7-2 0,1 0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48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9 20345,'0'-3'5535,"0"1"-6017,0 2-2162,-1-1-6096,0 0 8740,6-1 0,-4 2 0,5 0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49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19437,'-5'0'5031,"2"0"-4493,3 0 55,0 0-65,-16 51-170,9-27-190,-12 41-112,14-42 11,0-1-22,3-5-34,0-1-11,2-6 11,0-2-33,0-5 0,0-1 22,0-2-23,2 0-10,5-4-46,7-3-55,5-6 11,3-2 33,-2 2 56,-1 2 34,-4 5-11,-2 1 22,-3 3 247,1 1-12,-2 1-33,3 0 34,-1 3-90,2 3-101,0 3-22,0 6-34,-1-1 0,-2 5-516,-2 0-1255,-2 2-2711,-3 1 4482,-1 3 0,-2-10 0,0-2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0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60 112 20871,'-4'54'272,"-1"1"1,1-3 0,1-3-228,3 17 45,0 2-5639,0 0 5706,-1 1 291,-1-6 1544,-1-9-1421,-1-14 928,0-16-928,0-14 67,-1-7-155,-1-20-315,0-15 67,0-31-67,3-18 0,3-13 3082,10-4-3071,7 7 12,11 7-68,3 13 11,5 13-10,-1 16-1,1 14-67,0 12-11,-4 7 11,0 6 123,6 11 45,-11 9 67,5 12-223,-17 9-68,-6 3 255,-5-1-255,-4-3 0,-5-5 0,-6-3 0,1-12 0,-4 0 0,4-9 0,1 0 0,-2 0 0,3-2-1390,2 3-8441,4 3 8700,16-6 0,-10 1 0,10-7 1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0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19650,'-6'0'4202,"0"0"-3709,-6 49 89,9-18 46,-10 41-23,15-31-101,8-1 1,6-4-46,9-6-235,4-9-112,0-11-45,3-5 68,-1-16-3427,-2-6 3494,-2-13 1,-7-4-203,-6-1 0,-7 1 0,-4 2 0,-4 2 0,-7 4 3392,-4 2-3392,-8 6 0,-1 6 0,-2 6-203,0 3-559,-2 9-885,1 6-1221,3 8-3261,6 4 6129,7-4 0,5-9 0,3-4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1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18014,'0'-4'4224,"0"2"-3730,0 2-46,2 58 156,0-22 35,1 47 291,0-30-571,0-20-12,2 0-223,-2-26-24,0-3-44,-2-4-11,1 0 0,2-6 33,2-5-22,4-6 23,-1-1 10,-1 5 1,-2 6 145,-4 4-44,1 3-23,-1 0-33,1 0-1,3-1 12,3-2-57,3-2 68,5-4-56,3-3-34,4-2 11,1-1 1,0 1 100,-3 3-88,-4 3-91,-1 5 0,-1 1 0,7 2 0,-7 4 0,3 3 0,-13 7-181,-3 6-3001,-2 6-6649,-1 5 7916,5 1 0,-4-13 0,3-6 1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1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23661,'-5'17'-3277,"0"-5"0,7-10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01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20 13240,'1'-5'6589,"0"1"-5446,-1 4 1893,0 0-2363,3-4-180,-3 2-202,0-2-224,-6 4-44,-5 0-12,-4 0-22,-1 2 22,-2 6 0,1 5-11,-1 6 22,1 3-22,1-1 12,3-1 22,3-3-34,2 1-34,4 1 34,1 2-12,2 1-10,1 2-12,1-1 23,5-1-11,3-4 22,5-4-11,4-2-1,0-5 12,3-3-11,-2-2 11,8-2 34,-8-8-12,5-5-11,-9-11 80,-2-4 88,-2-2 67,-4-1-78,-2-2-78,-3 2 11,-1-9-34,-1 15-33,0-3 10,0 17-10,0 3 0,0 2-34,-3 3-68,-1 0-929,-6 2-459,2 0-1861,-3 9-6514,4 3 9787,3 5 0,1-7 1,3-3-1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01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26239,'49'-10'1658,"-6"1"-1479,-25 5-67,4-1-112,-8 2-314,1 1-638,-8 2-1110,-2 0-2565,-1 0-5204,-1 0 8972,0-2 0,0 1 0,-2 0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01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 19314,'0'-3'3496,"0"2"-1692,0 1-1110,8 48-256,-7-11-214,6 44-34,-7-22-156,-5 1-34,-2 0-336,-2-8-1020,2-6-1737,2-13-3787,3-10 6880,1-12 0,1-6 0,0-5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02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25746,'18'86'1221,"-4"-5"-1042,-14-23 23,0 1-68,-2-1-78,-2-4-56,-2-8-257,-2-7-864,-1-7-1736,-1-5-3687,-2-3 6544,-2-4 0,6-9 0,1-4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2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19 17666,'0'-11'3710,"0"3"-3363,0 8 1278,0 0-807,-2 15-169,-1 7-145,-3 19-212,-1 3-124,0 2-89,0-6 22,2-5-34,0-8-34,2-7 12,1-4-34,0-7 1,2-3-24,-1-4-21,1-1 33,0-1 11,2-8 34,6-4 22,2-9-67,6 2 0,-2 4-11,0 8 11,-2 4-11,0 3-12,1 0-122,-1 5 10,1 1-100,-1 3 77,-2-2 102,0-2-11,-3-4 67,1-1 45,1 0-11,5-8-12,2-1 34,2-8 46,-2 4-3349,-4 6 3460,-3 3 78,0 4 79,-1 5-124,2 6-134,-1 6-112,0 8 0,-3-1 2754,0 1-4334,-3-2-2253,2-5-5998,5-7 9241,10-6 0,-8-5 0,2 0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2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22608,'-25'83'1916,"5"-14"-1121,18-47-122,2-8-460,0-6-179,0-5-12,2-7 56,6-8-78,4-7 12,2-5-12,-1 3 0,-5 3-12,-1 10-10,-4 3-34,1 4 56,0 1 11,3 4-11,1 3 23,1 7-23,1 4-135,-2 1-257,-2-2-717,1-4-1816,0-6-4034,2-4 6959,2-11 0,-4 6 0,0-7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3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19953,'0'-2'4941,"0"0"-3574,0 2-796,-2 75-234,2-22-225,-1 6 0,0 1 33,1 15-145,0-9-392,0-10-1188,0-13-1120,0-11-4315,0-9 7015,-2-13 0,2-3 0,-2-7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3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15 20647,'-5'-3'1995,"0"1"-1995,5 2-9831,0 0 9479,50-4 0,-38 3 0,38-4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3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20490,'-3'-3'4258,"0"0"-3474,3 3-133,0 72-226,0-23-263,0 6 1,0 3 162,0 12-123,0-2-202,0-5-11,0-12-1390,2-11-2151,0-14-6279,3-11 9787,1-9 0,-3-6 1,1 0-1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3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44 16916,'-1'-4'3137,"0"2"-3137,1 2-5030,0 0 5030,34-17 0,-26 13 0,26-13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3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17992,'0'-3'4044,"0"0"-3360,0 3 1031,0 0-1088,1 57-280,0-31-336,1 45-11,-2-48-896,0-1-2196,0-4-3990,0-4 7082,0-4 0,0-5 0,0-3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4.1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15728,'0'-5'4337,"0"1"-3598,0 4 415,0 53-291,0-33-269,0 38-348,0-50-235,0-4 57,3-3 66,3-7-33,3-3-45,3-5-56,0 3 79,-2 2-57,-1 5 90,-2 3 157,1 2 11,-1 7-123,-1 5-157,-3 8-45,-1 1-4717,2 4-4986,1-12 9748,8-1 0,-7-11 0,2-2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4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22462,'-7'57'1154,"4"-10"-963,9-48-90,2-10-101,4-3-45,0-8 11,-1 2 23,-1 7 11,-1 6 78,-1 5 259,0 2 133,0 0 1,0 5-326,0 1-145,0 5-627,0 0-3127,3 2 3754,3-1 0,-6-3 0,1-3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4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22687,'-8'0'2912,"2"0"-3382,6 0-9361,0 0 9372,-2 48 1,2-36 0,-2 36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5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 23784,'-70'23'2343,"-1"13"-1963,47-9-32,-4 11-169,18-12-101,5 0-32,4 0-24,2-3 0,8-3 57,5-5 190,12-7 111,5-4-88,3-9-124,2-10-90,-5-9 12,-5-9-1,-9-3-65,-7 0-24,-7 1 0,-2 4-214,-1 7-279,-3 7-313,-3 8-6735,-14 10 7541,1 17 0,0-8 0,8 8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5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21219,'-2'6'5311,"0"-2"-4448,2-4 391,0 0-1230,3 50-24,0-27 0,1 39 0,-2-41 0,-2-2-774,1-3-1568,0-5-2824,1-6 5166,-2-2 0,0-3 0,0 0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5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1 185 28671,'91'14'0,"-5"-3"0,-31-13 0,1-5 0,-2-3 0,-3-5 0,-4-2 0,-4 1 0,-6-1 0,-5-2-1760,-5 2-3014,-6-4-5057,-2-1 9283,-4-1 0,-6 9 0,-3 4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6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47 21880,'-6'0'4639,"2"0"-3967,4 0 808,0 0-1480,34-11 0,-7 4 0,30-6 0,-17 6 0,-4 5 0,-5-1 0,-7 3 0,-4-2-595,-5 2-1534,-2-1-1490,-5 1-2992,-3 2 6611,-3 6 0,-2-5 0,0 5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6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1 19280,'-8'3'5143,"2"0"-4515,6-3 67,-34 62-158,17-28-391,-27 48-124,27-46-22,3-6-168,3-6-1076,3-5-1007,1-7-3027,2-1 5278,1-6 0,2-1 0,1-3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6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16793,'2'-3'6331,"0"1"-5244,-2 2-91,0 0-188,45 46-360,-27-22-392,33 36-56,-40-34-180,-3-4-1344,-2-5-1725,-1-3-5648,-1-4 8897,1-4 0,-3-2 0,1-2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6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24 18250,'-3'0'6017,"2"0"-4370,1 0-1602,36 0-45,-20-1-841,29-1-1377,-31-3-3721,-2 1 5939,-1-2 0,-5 4 0,-1-1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7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17218,'-3'0'5121,"0"0"-4404,3 0-89,0 0-628,0 54-415,1-34-1243,-1 42-2466,1-46-5707,-1 5 9462,-3 2 1,2-7-1,-3-3 1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07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4 19022,'-8'-2'4090,"2"0"-3272,6 2 695,0 0-863,-33 51-157,25-32-23,-25 39-88,33-45 66,1-2 67,7 0-245,5 0-270,9-1 0,4-1 0,5-3 0,2-3 0,1-1 0,1-2 0,-1-6 0,-1-3-1390,-3-8-1770,-2-3-4493,-2 2 7653,-5 4 0,-10 7 0,-4 4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9:44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1 196 24479,'33'4'1267,"-5"0"-1043,-18 2-135,0-3-89,2-1 0,1-2 34,2 0-34,-1 0 11,-2 0 23,-1-2-23,1-1 23,1-3-34,1 0 112,3 1 56,1 1 112,1 2-90,2 1-78,0 0-22,2 0-45,1-4-45,1-3 45,3-3-23,0-5 1,15-6-12,-12 5 56,8-2-67,-14 10-22,0 4 10,-2 2-10,2 2 22,-3 0 112,11 1 45,-7 0-56,8 0-34,-11 2 11,-1 0-44,-1 0-23,-1-1 67,-1-1-10,10 0-24,-6 0-32,7 0-1,-9 0 11,1 0-22,2-1 11,3-5 23,3-3 0,5-5-34,24-5-45,-11 8 90,17 0-45,-21 9 89,-1 2 57,-1 0-1,1 0-20,1 0-125,1 0 0,28 0 0,-16 0 0,21 0 0,-24 0 0,2 0 0,-2 0 0,-1 1 0,-4 2 0,12 1 0,-17 1 0,10-2 0,-16-3 0,3 0 0,3 0 0,0 0 0,-5 0-80,-7 0-3987,-10 0 4067,-10 6 0,-8-5 0,-3 5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0:20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63 397 23852,'-4'-9'3238,"-17"59"-2958,11-3-100,-12 46-113,17-32 0,6-11 247,15-15 66,16-17-200,22-20-67,18-29-113,-30 5 0,1-5-283,4-9 0,-1-4 283,0-3 0,0-3 0,-3 0 0,0 0 0,-3 2 0,-2 2 0,-2 3 0,-2 3-1502,29-28-3641,-6 13 5143,-7 17 0,-22 16 0,-8 11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49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63 23829,'-72'24'718,"12"1"-640,44 2 12,5 0-46,6 3 214,3-2-3400,21 26 3321,-1-22-33,19 12 825,-5-33-892,2-6 167,-1-8 192,-3-9 334,6-30-492,-14 1 3292,2-22-3483,-15 18-65,-5 0-24,-2 7 0,-2 5-125,0 8-603,-5 11-1569,-7 6-3708,-10 12 6005,-6 16 0,10-9 0,3 8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50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20501,'-4'0'5558,"0"0"-4874,4 0-404,0 50-236,0-26-44,0 40-425,0-40-1245,0 0-1322,-5 0-6632,-6 1 9624,-8 1 0,7-12 0,1-3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50.4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26601,'50'3'0,"1"-1"0,40 1 0,-42-1 718,3-2-718,0 0 429,3 0-429,-1-3 0,0-6 0,-2-5-13,-5-3-1926,-4-1-1888,-7 1-6004,-7 3 9619,-4 2 0,-13 6 1,-4 2-1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50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27258,'42'-6'1413,"-3"0"-1413,-2 5 0,-2 0 0,0 1 0,-3 0 0,0 0-169,-4 0-1288,-2 0-1882,-5 0-2913,-6 0 6252,-6 4 0,-5-2 0,-3 2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51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27863,'13'-5'808,"5"1"-808,13 4 0,2 0 0,1 0-158,-3 0-1422,-4 0-2218,-4 0-6033,-5 2 9554,-4 7 1,-7-5 0,-2 4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51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48 24782,'-51'69'1289,"10"-12"-965,46-40 68,5-5-89,6-1-45,6-7 0,0-1-12,1-3-11,-2-5 68,-2-5-79,-3-8-167,-4-6-57,-5-3 0,-3-1 0,-3-2 0,-1 4 0,-6 2-393,-5 8-1176,-7 7-2509,-5 5-5753,-3 18 8064,-1 8 1,10-3 0,5-1-1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51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71 21331,'-6'-5'5815,"0"2"-5165,6 3 225,0 0-875,39-1 0,-6 0 0,34 1 0,-19-2 0,-4-3 0,-6-1 0,-4-3 0,-5-2 0,-4 1 0,-5 0-1548,-7 5-3695,-6 2 5243,-4 5 0,-3-1 0,0 0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51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3 21656,'-7'-1'5333,"2"0"-4571,5 1 158,0 0-920,-13 56 0,8-31 0,-8 46 0,12-48 0,1-3-662,1-2-1276,5-4-1839,7-5-5130,10-4 8907,9-4 0,-14-1 0,-1-1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52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25 28671,'-8'-14'0,"5"3"0,11 11 0,8 4 0,4 0 0,3 4 0,-1-3 0,1 1 0,2-2 0,0 1-1637,2 1-2419,-5 4-5775,-6 2 9619,-8 9 0,-6-10 0,-2 1 1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52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28671,'46'0'0,"-4"0"0,-16 0 0,2 0-920,1 0-2262,2 0-4639,0 0 7821,0 2 0,-15-1 0,-2 0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52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94 27146,'-29'66'381,"4"-5"-358,17-10-1,1-5 12,1-5-34,2-6 0,1-9 33,2-8-22,0-9 34,1-4 34,0-6 55,0-14-78,2-13 56,8-21 34,5-13 44,9-1 12,1 2-145,1 11-57,1 9 0,2 11 0,1 8 0,3 7 0,-2 6 0,0 5 0,-6 3 0,-5 1 0,-6 2 0,-7 3 0,-3 3 0,-3 3 0,-1 2 0,-7 4 0,-7-1 0,-21 9 0,5-8 0,-7 3 0,16-10-293,6-2-927,5 1-2210,5 0-6401,3 1 9697,2 6 1,0-9 0,0 2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53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28490,'8'-8'-9087,"1"1"9087,9 11 0,-8-3 0,-1 2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38:53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26575,'-8'77'863,"0"-4"-662,0-2-167,2-21 44,-4 13-67,6-32 12,1-6-12,2-9-11,1-5 11,0-7-11,0-1 11,0-3 57,0 0-35,0-3-22,0 1 23,0-1 0,0 3-46,0 0 12,2 0 0,3 0 12,4 0 21,6 0-33,2 0 11,6-3 45,3-3 90,5-6 179,5-3-223,5-1-102,3 1 0,-2 3 0,-4 5 0,-5 4 0,-4 2 0,0 2 0,1 6 0,2 4 0,-1 5 0,-2 3 0,-5 0 0,-6-3 0,-6-3 0,-4-3 0,-2-1-1323,-3 0-8508,-5 12 7373,-11-1 0,6 0 1,-5-9-1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0:25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1039 11257,'7'-9'6510,"-2"3"-5490,-5 6 1086,0 0-1422,7-6 44,-6 4-44,5-5-135,-6 7 616,0 0-817,0 3 21,0 11-32,-3 8-35,-2 13-55,-5 3-90,1 2-12,0-1 79,1-1-56,-1-3 102,1-2 122,0-5-90,0-5-134,3-7-146,2-8-10,3-6 77,17-16 46,16-22 100,30-34-212,-23 21 0,2-3-523,3-7 0,2-3 500,3-2 0,0-1 0,-1 0 0,1 1 0,0 2 0,1 1 0,-3 3 0,2 0 0,17-17 0,0 3 0,-18 19 0,-1 3 0,12-12 0,-1 4 0,10-5-404,-10 15-380,-13 14-538,-13 14-964,-14 11-2577,-10 12 4097,-14 19 1,4-12 0,-5 11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0:25.6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28 24233,'-4'-6'3809,"0"1"-3439,4 5-180,0 0-190,-1-7-44,1 5-696,3-5-895,4 7-3240,5 4-4956,4 8 8487,4 8 1,-10-7 0,1 0-1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0:25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20 28367,'-8'-11'-4706,"2"3"-5125,4 19 9168,-6 7 0,5-3 1,-4 1-1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0:26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24771,'-6'81'2566,"8"-7"-2017,18-38-292,5-1-55,5-4-124,2-8-22,2-8-11,1-7 0,-2-7-23,0-14 58,-1-7-80,-2-16 0,-3-4-24,-7 1-32,-5 2-526,-6 7-718,-2 3-2308,0 7-6223,1 4 9372,5 2 1,-5 9 0,0 0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0:26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1223 169 22070,'-54'-28'1075,"0"-1"1,-20-4 0,0 5-947,24 14 0,0 3-568,-22-4 1,-1 5 544,15 10 1,0 6-12,-1 5 0,1 5-11,-1 4 0,4 5-56,4 6 0,3 4 150,5 1 0,4 2-161,4 1 0,4 2 151,-21 42 157,13 3 56,15 1-11,11 3-1,14-1-201,19-2 79,16-4-723,26-9 476,-22-40 0,3-5 0,9-5 0,3-5 0,6-5 0,3-4 0,4-4 0,1-5 0,1-8 0,0-4 0,-2-1 0,-2-3 0,-4-7 0,-3-2-265,-6 0 0,-3-1 265,32-26 416,-22 1-416,-19-7 0,-17-7 0,-13-14 0,-8-13 0,-8 39 0,-3 0-1422,-1 0 1,-3 1 1421,-5 1 0,-3 3-169,-22-29-213,-6 23-1343,-4 25-1928,-4 16-4893,-6 19 8546,0 12 0,26-5 0,9 2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0:27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16468,'0'-7'6376,"0"2"-5447,0 5 169,0 0 102,25-6-80,2 5-291,26-5-178,-2 6-651,0 4 0,1 2 0,-7 4 0,0 0 0,-3-1 0,1-2 0,-1-2 0,-5-1 0,-6-1-505,-11-1-2610,-8 1-5872,-7 2 8987,-5 4 0,0-5 0,0 2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0:30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36 122 19112,'-3'-1'5043,"0"0"-3575,3 1-360,0 0-177,57-14-114,-9 7-721,1-1 0,4 0-96,29 1 0,2 1 0,0 0 0,-3 0 0,-4-1 0,-9 0 0,-9 0 0,-11 1 0,-14 1 0,-11 1 0,-11 1 0,-6 3 0,-4 0 0,-19 0 0,-10 0 0,-27 7 0,-14 3 0,-13 7 0,-9 0-255,-2-2 255,2-1 0,5-2 0,7-2 0,8-2 0,1-4 0,31-2 0,6-1 0,27-1 0,4 2 0,5 0 255,10 2-255,17 1 0,18 2 0,7-5 0,6 0 0,-11 0 0,2-2-286,22-3 1,1-3 285,-17-1 0,-3-2 0,-3-2 0,-3-2 0,38-11 0,-20 4 0,-11 2 0,-26 8 0,-7 0 0,-19 5 0,-6-3 301,-12-2-4245,-12 3 3944,-20 6 0,18 2 0,-1 4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0:41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83 11930,'-1'-2'6174,"0"0"-516,1 2-4974,-4-4-158,2 2-201,-3-3-79,4 5-99,1-2 43,0-1 124,6-2-79,4-2-45,8 0-55,4-2-46,3 0-44,2 1-22,2 1-1,0 2-22,-1 1 0,-5 3 22,-7 0-22,-4 1 0,-4 0 23,1 0-12,-2 3-45,9 11 34,-4-2-22,6 9 0,-7-7 22,2-1-12,-4-1-32,1 0 10,-5-4-56,-1 0 90,-3-5-33,-1 0-1,0 0 23,0 2 11,0 2-67,-1 6 44,-2-5 12,0 2 11,-5-5 0,-1 1 0,-5 2-56,-4 4 11,-2-1-22,-1 2 0,2-3 78,-3-1 0,6-4-22,-3-1 0,5 0 11,-3 0-11,-1 3 11,-1 1 11,0 0-11,3-1 11,3 0 56,2-1-55,7-3-12,0-1 0,3-1 33,1-1-10,-2 3-1,1 2 12,-3 7-23,2 0-11,0 1 0,2-5 67,0-2-56,0 0 23,1 1 22,3-2-34,2 1 45,10-1-33,-1 0 22,5-1-34,-3-2 1,0-1-1,12 1-11,-6-2 1,11 1-12,-6-1 0,2 0 0,2 0 0,-2-1 22,-2 1-22,-4-1-157,-3 0-571,-2-1-852,-3-2-1613,0-3 3193,0 1 0,-7 1 0,0 3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8:11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1152 1 24603,'-61'4'616,"0"1"0,-2 3 0,2 7-1450,11 10 0,1 5 946,-6 4 0,0 3-39,-2 3 1,1 2-52,0 3 0,2 2 0,2 2 1,4 1-6,2 0 0,2 1-17,6-1 0,2 1 5,4-2 1,2-1 43,5-2 1,3 0 6,-14 41 33,11-2 35,11-4-35,6-1 34,5-8-67,18-6 396,11-8-373,23-7-79,15-7 45,8-4-12,5-5 1,-5-4-34,-10-4 0,-14-2 1000,-13 0-989,-2 18 487,-11-8-498,1 16 22,-10-10 23,-3-1-34,-5 3 325,-21 26-235,-10-10-21,-23 21-80,-9-18-300,-5-7 300,1-6 0,8-12 0,7-10 0,11-9 0,-9 2 0,13-5 0,-10 5 0,14-5 0,5-2 0,8-5 300,8-3-300,4 1 0,11 2 0,8 4 0,13 3 0,28 16 0,-12-4 0,16 15 0,-23-8 0,-3 6 0,-6 1 0,-12 5 0,-7 6 0,-20 46-569,-10-12 569,4-23 0,-2 1 0,-2-10 0,0-2 0,0 4 0,0 1 0,1 3 0,1 1 0,-1 0 0,1 0-1602,2 0 0,2 0 1602,-1 0 0,2-2-231,1-2 0,1 2 231,-3 22 0,0 1 0,5-19 0,0-1 0,-2 18 0,1 0 0,6-24 0,1-3 0,0-1 0,1-1 0,1 0 0,1-2 0,0 41 0,1-7 0,10 14 0,-1-33 353,9 8-353,-1-39 3150,5-9-3150,9-11 0,48-17 0,-9-19 0,-6-6 0,-1-6 0,5-23-348,-29 19 1,-6-2-2220,-7-17-1948,-9-3-5316,-8-2 10009,-4-2 1,-3 29-1,-3 7 1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8:12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528 1 17678,'2'0'4157,"0"0"-3417,-2 0-315,-56 41-89,17-14-235,-5 3 0,-2 2 123,-14 6 101,-1 0-45,6-2 146,6-4 145,9-7 24,9-7 43,8-5-168,9-6-99,5-3-35,6-1-101,1-1 34,2 1-57,0 4-31,9 2-181,11 6 0,16 1 0,12 0 0,9-3 0,6-6 0,5-3 0,21-3 0,-27-1 0,8 0 0,-41-1 0,-8-1-595,-9-3-1242,-6-3-1850,-3-5-2588,-3-5 6275,0 1 0,0 4 0,0 6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8:12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7 21096,'-1'-3'4403,"0"0"-3686,1 3-78,0 0 112,0 52-348,-7-4-263,3 1 0,-2 3-28,-11 33-90,-2 6 1,2-3-23,0-1-146,2-7-481,1-8-841,4-9-1367,5-13-2330,2-13-4666,15-17 9218,10-11 1,-6-9-1,3 0 1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8:13.2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1262 230 19997,'-54'-45'1240,"-1"0"0,0 3 0,-1 8-820,8 14 1,-2 7-119,-2 1 1,-2 3-45,-4 2 0,0 4-51,-2 6 0,0 5-6,-1 3 1,2 4 33,2 7 1,3 5-438,5 6 1,3 5 313,5 3 0,4 5-12,3 4 1,3 4-45,4 5 0,2 2 6,4 3 0,3 2-34,3 4 0,3 1-597,4 1 1,3 2 607,4 1 0,3 1 45,5-1 0,5 0-294,3-1 0,5-1 289,6-4 0,7-2-79,6-5 0,5-5 0,8-4 0,5-7 0,7-8 0,4-7 0,6-7 0,1-6 0,2-6 0,0-6 0,-2-9 0,-2-6 0,-4-4 0,-2-5 0,-7-8 0,-4-6 0,-5-4 0,-4-4 0,-6-5 0,-5-3 0,-5-3 0,-7-3-207,-5-4 0,-6-1 207,-3-4 0,-7-2 0,-10-3 0,-6-1 0,-4-3 0,-5-1-418,-9-2 0,-4 0 418,-4 1 0,-2 1 0,1 3 0,-2 2 296,2 7 0,-1 2-296,4 10 0,0 3 0,-30-21 0,7 24 158,7 23-1659,6 11-1302,5 23-3091,5 20 5894,7 28 0,14-22 0,5-1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8:25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24 12871,'-1'-2'6207,"-1"1"-324,2 1-5132,35-9-101,-4 7-169,38-7-43,-5 12-113,13 3-45,7 2-90,5 2-22,-1-2-11,-2-2-124,-1-1 35,0-3-12,1 0-12,1-2-398,-1 0 400,-3 0-46,-2 0-2,-7 0 2,-5 0 0,-9 4 0,-6 2 0,-7 5 0,15 5 0,-17-3 0,10 2 342,-25-6-577,-7-3-211,-11-2-293,-6-3-876,-4 0-7382,-16-1 8997,-7 0 0,3 0 0,1 0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14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327 17 26059,'-8'-12'997,"-2"8"-795,-4 15-112,-7 11-34,-11 11 34,-5 8-79,-2 5 78,4-2-89,5-2 101,4-2-67,3-2 78,4-1 78,3-7-33,6-5 11,5-8 34,3-5-89,7-4-113,9-2 0,13-2 0,14-1 0,12-2 0,10-4 0,5-4 0,4-4 0,-1-3 0,-3 0 0,-5 2 0,-4 1 0,15 0 0,-24 2 0,10 1 0,-30 4 0,-9 1 0,-8 0 0,-5 0 0,-5-2-4091,-7-3-3002,-10 3 7093,-15 0 0,11 5 0,-3 1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14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93 19168,'-4'0'6174,"0"0"-5333,4 0-225,0 0-157,4 0 370,14 0-245,16 0-584,24 0 0,16-4 0,12-3 0,10-5 0,-46 6 0,1-1 0,-1 0 0,0 0 0,46-6 0,-10 1 0,-10 3 0,-8 3 0,-8 4 0,-3 1 0,-5 1 0,-4 0 0,7 5 0,-17-2 0,5 3 0,-24-4 0,-4-1 0,-8-1 0,-3 0-483,-2-1-1780,-2-4-2051,0 1 4314,-21-1 0,15 3 0,-15 2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15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24008,'-36'74'1222,"5"-8"-796,27-36-11,0-1 33,3-3-45,-1-1-44,2-2-12,0 1-22,4-2 11,7-1 46,10-4-382,13-2 0,9-7 0,8-3 0,3-5 0,-1 0 0,-3-4 0,-2-2 0,-2-3 0,-1 0 0,-2-2 0,-5 1 0,-4-4-371,-6-2-1926,-5-3-3025,-4-4-4509,-2 1 8706,-2 2 0,-7 9 0,-2 4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15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790 1 26933,'-19'28'1636,"-7"10"-1585,2 5 0,-3 6-551,-2 0 0,-1 2 500,-3 6 0,-2 3 0,-3 4 0,0 1 0,-1 2 0,0 2 0,0 2 0,2 0 0,2-1 0,1 1 0,5-4 0,1 0 0,4-4 0,2-2 0,3-5 0,3-2 0,1-5 0,1-2 0,-9 35 322,4-11-771,4-16-742,3-14-1419,3-15-1267,3-15-1950,0-6 5955,1-17 0,2 10 0,0-9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16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430 78 15784,'0'-5'6163,"-43"-9"-5434,12 11-13,-37-6 35,25 9-235,3 2-57,2 4-190,6 6 34,0 8-135,3 4 0,3 5-112,5 1 67,6-1-78,7-3-12,5-1-21,7-5 44,8-2 44,11-7 24,10-4 10,7-4 101,3-5 12,13-12-168,-17 2 21,2-7-44,-26 6 23,-6 1 33,-5 0-45,-3-3-56,-1-4-11,0-3 0,-2-4 0,-2 0-145,-3 1-394,-3 2-1052,-2 1-997,-3 3-1535,-3 4-2118,-2 7 6241,1 3 0,7 5 0,4 0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16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26619,'8'14'2052,"9"-3"-2052,21-10 0,13 0 0,7-1 0,8-4 0,4-1 0,1-1 0,-1 2 0,-2 3 0,-1 1 0,-4 0 0,-7 0 0,-8 0 0,-14 0 0,-11 0 0,-11-2 0,-6 0 0,-4-3-808,-3 0-2766,-8 1-2421,-6 1-3836,-11 3 9465,-6 11 0,14-7 0,1 7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17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25667,'-27'35'1053,"5"-1"-750,17-13 11,2 1 134,3 4-34,0 1-22,6 4-312,6 2-80,11 1 0,9-2 0,5-5 0,7-5 0,5-7 0,9-6 0,11-6 0,11-6-1323,16-9-1167,-44 4 1,0-1-2427,1-3 1,1-1 4866,1 1 1,-4 1-1,7-2 1,-13 3-1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17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17767,'0'-4'6286,"0"1"-4930,0 3-134,0 0-415,39-5-79,-17 3-223,32-3-505,-28 4 0,-1 0 0,1 0 0,2 0 0,2-2 0,-2 1 0,-2-2-1121,-6 1-1132,-6 1-1859,-4 1-2981,-4 2 7093,-3 8 0,-2-6 0,-1 5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17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90 19628,'-5'1'5927,"1"0"-4986,4-1 930,0 0-1567,32 8-304,-9-5 0,31 5 0,-13-8 0,8-2-763,5-7-1063,4-4-2376,1-5-5629,0-2 9383,1-4 1,-27 11 0,-7 1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18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25 18272,'-1'-5'6431,"0"2"-5052,38 2-416,-11 1-380,33-1-292,-21 1-201,-3 0-90,-5 0-45,-7-2-582,-5 0-1379,-4-2-1793,-6 0-4470,-3 2 8269,-3 1 0,-1 1 0,-1 0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18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27807,'-25'43'432,"-1"0"0,-19 37-432,23-32-147,3-3-749,3-4-1480,6-9-2935,5-7-4505,8-11 9816,12-7 0,-6-5 0,5-2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18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1 248 24311,'78'-10'1614,"-6"-2"-1569,-30-2 44,-3-4-66,-8-2-12,-7-3-22,-9-2-124,-7 0-178,-5-2 99,-5 3 35,-8 2 78,-8 7 101,-9 7 269,-5 4 225,-6 12 166,-1 7 69,2 13-46,6 6-89,6 3-492,8 0-102,8 0 0,5-2 0,4 0 0,9-2 0,6-2 0,9-5 0,4-7 0,0-8 0,2-6-707,-1-7-2016,3-6-2465,1-5-3596,0-7 8784,0 1 0,-16 8 0,-3 3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19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8 20020,'3'-4'6084,"-1"1"-5345,-2 3-167,-12 39-135,2-11-101,-11 37-22,5-22-145,-1-1-169,4-5 0,4-10 0,5-9 0,2-8 0,2-7 0,0-1 0,4-5 0,3-4 0,7-6 0,4-7 0,4-1 0,2 0 0,-1 3 0,-1 6 0,-3 4 0,-2 5 0,-2 3 0,1 0 0,1 4 0,1 1 0,2 4 0,-1-1 0,0 0 0,-3 1 0,-1 1 0,-2 0 0,-2 0 0,-2 0 0,-2 0-416,-3 0-816,0-2-1704,-1-2-1927,1 1-3529,1-1 8392,5-2 0,-5-1 0,2-3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19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 25645,'-57'46'1445,"10"0"-1232,31-11-112,8-2-11,5-4-1,6-5-89,7-6 56,5-7-33,9-6-1,0-3-11,-1-8 23,-2-4-23,-4-7-11,-2-3 11,-7 4 23,-4 5 22,-2 5 78,-2 4 303,0 2-178,0 4-259,0 5 0,0 5 0,0 4 0,5 1 0,2 0 0,7 1 0,3-1 0,4 1 0,5-3 0,2-2 0,4-4 0,1-5-259,0-3-1500,-3-3-1770,-5 0-2545,-6 0 6074,-9 0 0,-4 0 0,-6 0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25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7 19168,'2'-4'4560,"0"1"-3573,-2 3 537,0 0-1524,0 52-12,0-27-806,1 40-1098,-1-41-2297,-1-3-2891,-5-3 7104,-3 1 0,2-9 0,0-1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26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70 27101,'-22'52'426,"18"-10"-426,52-33-213,14-4-302,5-10 111,1-4 292,-9-6 79,-10-2 33,-10-1 11,-13 0 213,-9 1 280,-10 0 34,-7 0-123,-15 1-124,-10 3-101,-16 4-55,-9 4-102,-5 4-33,3 3-235,6 4-695,10 3-953,8 2-2251,7 1-5278,4 4 9412,2 4 0,7-7 0,2-1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27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23919,'15'-6'3485,"9"0"-2701,14 0-301,11-3-483,7 0 0,3 1 0,5 4 0,0 2 0,1 2 0,1 0 0,-4 2 0,-6 1 0,-9 1 0,-13-1 0,-10-1 0,-10-1-595,-7-1-1265,-4 0-1883,-2 0-3528,-8 0 7271,-6 0 0,4 0 0,-2 0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27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336 1 23280,'-65'21'2319,"5"6"-1814,21 7-191,2 9-202,3 1-90,5 0-22,5-2-56,7-6-526,2-6-315,7-8-1377,3-5-2343,3-8-2688,5-3 7305,7-5 0,-5-1 0,5 0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27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17263,'3'-8'5917,"-1"1"-4573,-2 7 919,0 0-1489,27 28-192,-14-3-291,23 26-201,-21-13-90,2 0-56,1-4-437,2-4-739,2-3-1536,2-8-1478,3-4-4640,0-8 8886,1-3 0,-14-3 0,-2-1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27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28524,'26'-2'147,"2"0"-147,5 0 0,0 0 0,-5-1 0,-5 0 0,-4 1-528,-4-2-1556,-2-1-2241,0-2-5506,0 2 9644,0 0 1,-6 3-1,-2 1 1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28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28143,'-11'72'528,"-1"-4"-528,-2-18 0,0-4 0,4-4 0,3-7-293,2-7-1107,3-6-1794,2-5-1870,0-5-4767,5-5 9711,5-3 1,-3-3 0,3-1-1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28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6 19034,'0'-3'5490,"0"1"-3764,0 2-1413,-24 29-21,4-7 11,-19 26-91,12-14 57,5-3 34,3 0 55,5-4-100,3-3-145,4-6-113,4-2 0,2-5 0,7-1 0,4-1 0,10-4 0,5 0 0,5-3 0,2-1 0,2 0 0,4-1 0,3 1 0,2-1 0,2 0 0,-1 0 0,-1-2 0,-2-3 0,-5-3 0,-4-1 0,-9-1 0,-7 3 0,-8-2-1716,-4 0-2339,-2 3-4607,-3 1 8662,-6 4 0,5 1 0,-4 0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28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28569,'36'18'102,"2"-4"-102,0-10 0,4-3 0,4 0 0,2-1 0,-2 0 0,1-2 0,-5-2 0,-5-3 0,-7 1 0,-9-2-237,-6 2-2138,-9 0-2880,-2 2 5255,-4 2 0,0 2 0,0 0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29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0 26586,'-53'53'1188,"8"-5"-808,31-19-44,3 0-155,3 1-181,2 1 0,1 3 0,1-1 0,0 1 0,3-4 0,0-4 0,3-6 0,7-4 0,10-6 0,10-4 0,11-3 0,4-2 0,2-1 0,0 0 0,-5 0 0,-3 0 0,-6 0 0,-5-2 0,-6-2 0,-4-1 0,-3-1-214,-4 1-3663,-2 0-5031,1 2 8908,1 2 0,-4 1 0,0 0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29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28446,'93'1'225,"5"-2"-225,-4-7 0,-41 3 0,1-2-636,2-2 0,1 0 636,0-1 0,0 0 0,-2 0 0,-1 0 0,43-8-3486,-13 4 3486,-14 4 926,-12 6-926,-8 1 0,-8 3 0,-6 3 440,-8 1-440,-10 0 2383,-6 1-9129,-6-4 6746,0-1 0,-4 0 0,2 0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0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26 23639,'-14'-19'1546,"0"12"-1322,1 31-22,-1 15 67,2 8-45,2 6-11,4-1-23,3-2-44,3-5 67,4-5 67,7-7-11,8-6 11,10-9-101,3-8 1,5-5-35,0-12 34,-1-7 34,0-9-133,-4-8-80,-4-1 0,-7-1 0,-7-1-427,-6-2-581,-4-1-752,-3 3-861,-8 5-2366,-5 10-4844,-12 10 9815,-8 8 0,13 2 1,1 1-1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1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28636,'62'4'35,"-4"-1"-35,-21-3 0,-2 0 0,-3 0 0,-5 0-539,-3 0-1825,-5-2-2611,0-3-4856,-1-4 9602,4-2 0,-10 5 1,-1 1-1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1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27863,'0'78'493,"0"-5"-493,-1-25-414,-3-2-841,0-4-1849,-4-3-2028,-1-3-4699,-2-4 9481,0-5 1,4-12 0,3-5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1.4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56 26989,'73'-30'180,"-11"6"-338,-36 23-715,-6 2-998,-5 3-1222,-6 4 3093,-3 14 0,-4-12 0,-1 6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1.8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25925,'46'18'403,"1"-3"-380,-5-13 44,-5 1-67,-8-2-11,-8 3 11,-7 0 44,-4 2 46,-3 1 448,-4 4-45,-1 4-90,-5 7-112,-4 4-78,-4 2-134,-2-2-57,4-3 0,5-4-10,3-1 45,7-5-57,5-1 0,9-4 0,8-3 0,7-3 0,5-1-136,3-8-737,1-3-786,0-10-1691,0-2-5748,-2 0 9098,-1-2 0,-19 12 0,-5 1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2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49 23068,'25'-27'425,"-3"6"-358,-10 25 202,-3 5-22,-5 8 56,-1 6-57,-4 6-112,-5 5 23,-3 5-45,-6 0 191,0 2 190,1-5 123,3-4-78,3-6 45,3-5-169,3-4-22,1-3-88,1-2-304,2-2 0,5 0 0,5-4 0,9-2 0,6-2-438,3-3-2274,19-13-44,-15 4-1681,8-9-5394,-21 9 9459,-5 1 1,-7 5-1,-3 1 1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2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5 16580,'-1'-2'6163,"0"-1"-2298,1 3-3136,10 12-281,-3-5-224,11 8-224,-6-9-45,0-4-369,0 0-449,-1-2-885,0-1-1132,-1-2-2196,-1-2 5076,-2-2 0,-3 2 0,-1 2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2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8 19302,'0'-4'3990,"0"0"-3386,0 4-54,-3 43-315,-2-15-235,-2 38 0,-1-26-403,0 0-875,1-5-2229,0-4-2746,2-7 6253,2-8 0,2-8 0,1-5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2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5 19168,'2'-2'5267,"-1"0"-4338,-1 2-379,0 0-281,1 40-269,-1-14-157,-4 35-942,-6-23-1568,-6 1-2464,-4 2 5131,-2-1 0,10-16 0,1-7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3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1 25398,'-41'62'1434,"8"-8"-929,32-35 10,2 2 0,6-1-211,2-2-304,7-1 0,5-5 0,4-3 0,5-5 0,7-3 0,4-11-494,6-6-963,2-10-1568,1-4-2802,0-1 5827,-1 1 0,-22 12 0,-6 5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3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27718,'47'18'953,"-9"-5"-953,8-8 0,-15-3 0,-5 0-304,-6-2-1354,-7 0-1771,-4 0-2957,-5 2 6386,-2 3 0,-2-3 0,0 3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3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20501,'-6'0'4505,"2"0"-3754,4 0 156,0 0-268,-26 50-101,17-21-79,-18 40-88,25-34-371,2-2 0,5 1 0,3-3 0,5-3 0,3-1 0,1-6 0,3-3 0,1-6 0,1-6 0,0-3 0,0-3-304,-4-8-1096,-4-1-1581,-6-7-1299,-4 1-4393,-3 3 8673,-6 2 0,4 6 0,-4 2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3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 21499,'-5'-3'6107,"2"1"-5682,3 2-167,0 0-124,21 17-100,-6-10-34,17 11-392,-13-15-448,-2-2-1267,-3-1-1311,-1-3-3304,-2-3 6722,3-3 0,-7 2 0,0 2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4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4 17566,'3'-2'7574,"-1"1"-6274,-2 1-448,0 0-382,2 38-234,-4-13-158,0 33-78,-3-25-168,-2 0-482,1-3-1065,2-2-1377,1-3-1513,3-2-3608,3-3 8213,7-4 0,-5-7 0,4-4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4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1 26115,'-27'60'1188,"3"-4"-908,11-24 56,2 1 23,3-4-135,4-3-55,1-4-169,3-2 0,0-2 0,0-2 0,0-2 0,4-3 0,6-3 0,7-4 0,4-1 0,1-3 0,3 0 0,-1 0 0,-1-3 0,-3 0 0,-3-3-763,-3-1-1658,-3-2-2419,2 0-4991,1 0 9633,2-1 0,-6 5 0,-2 1 1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4.7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27830,'-5'79'470,"-1"-8"-470,-3-32-381,-1 0-784,1-3-1838,2-1-3171,1-4 6174,0 0 0,4-15 0,-1-3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4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26888,'74'-14'1535,"-6"2"-1322,-31 8-178,-1 1-35,-3 0-270,-3 0-705,-2-2-1748,-3-1-3070,-4 1 5793,-2 2 0,-10 1 0,-2 2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6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279 133 20423,'-80'11'2712,"9"7"-2231,35 10-21,5 6-34,6 4-34,6 2-34,8 0-44,6-2-101,8-5 23,12-3 88,13-6-100,16-8-67,8-7-78,4-8-35,-2-11 136,-7-7 246,-10-10 22,-10-9 0,-10-4-122,-8-6-326,-6-6 0,-8-2 0,-7-2 0,-7 4 0,-7 8 0,-1 12 0,-2 14-449,2 9-1837,-8 22-795,16 3-3598,-1 15 6679,19 0 0,2-15 0,2-2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6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 27818,'6'60'853,"-2"4"-853,-8-4 0,-3 2 0,-4-5-517,-1-5-1432,-1-6-2220,-2-3-5662,-5-1 9493,-6 0 0,11-19 1,0-3-1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6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12 26743,'-45'51'426,"8"-1"-359,21-9 0,6 3 45,4 0-22,3 0 55,2-3-10,8-5 111,8-6 79,15-10-10,11-9-315,8-8 0,4-16 0,-3-9 0,-3-14 0,-6-5 0,-7-5 0,-7 1 0,-7-1 0,-6 2 0,-5 4-337,-4 5-907,-4 7-1411,-8 8-2735,-10 10-4441,-15 10 9064,-13 16 1,17-8-1,3 7 1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6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10 145 20322,'-6'1'6477,"2"0"-5458,4-1-279,0 0-627,55 11-113,-15-9 0,51 9 0,-27-13 0,-1-7 0,-5-5 0,-8-8-1054,-9-1-1983,-8-3-2711,-6 0 5748,-3 1 0,-12 12 0,-2 2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7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 27449,'-35'71'929,"3"-5"-660,9-17-245,6-1-24,3-2 0,6-3 0,3-5 0,3-3 0,2-5 0,0-4 0,6-5 0,2-6 0,10-5 0,6-6 0,6-2 0,6-5 0,3-3 0,-3-5 0,-4-3 0,-7-1 0,-6 2-573,-7 0-2004,-6 2-3854,-3 4 6431,-3 4 0,0 1 0,0 2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7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27550,'-2'67'1097,"-4"-5"-1097,-3-19-89,-2-1-438,1-2-705,3-3-2533,2-4-4538,3-4 8303,7-5 0,-4-11 0,4-4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7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28244,'73'-19'427,"-4"4"-427,-27 14 0,2 1 0,-1 0 0,-6 0 0,-6 0-46,-8 0-1433,-9 0-1793,-7 0-2296,-4 3 5568,-12 3 0,7-2 0,-8 2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8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1 20434,'-2'0'5917,"0"0"-4338,2 0-1075,-36 52-267,21-23-237,-27 43 0,31-38 0,2-1 0,3-1 0,2-1 0,1-1 0,3-3 0,0-3 0,7-3 0,5-4 0,9-4 0,7-4 0,5-4 0,5-3 0,4-2 0,1 0 0,-1-5 0,-3-1 0,-5-7-438,-8 0-3215,-4 0-5770,-7 3 9423,-1 2 0,-8 5 0,1 1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8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28412,'-17'71'259,"2"-7"-259,6-25-707,2-3-716,3-2-1546,1-3-2275,3-5-4587,0-3 9804,2-6 0,-2-8 0,2-4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8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25701,'90'-9'2789,"-2"1"-2608,-18 4-181,5 3 0,-1 0 0,-5 4-225,-10 4-1030,-12 4-2196,-12 4-4191,-12 2 7642,-11 4 0,-7-9 0,-5 0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38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0 171 26720,'59'6'650,"-1"-1"0,9-3 1,4-3-651,11-6 0,5-2-1058,-20 3 0,2-1 0,2 0 1058,8 0 0,1 1 0,3 0-405,5 0 0,2 1 0,0 1 405,5 0 0,1 0 0,0 0 0,1 1 0,0-1 0,0 1 0,-3 0 0,-1 1 0,0 0 0,-6 0 0,-1 0 0,-1 0 0,-5 1 0,-2 0 0,-1 1 0,-6-1 0,-1 1 0,-2 0 0,26 0 0,-3 0 190,-10 0 1,-2 0-191,-11 0 0,-4 0-23,-8 0 0,-3 0-413,34-3-387,-16-1-231,-15-5 411,-10-1-2573,-13-3-1267,-14-1 4483,-9 3 0,-9 3 0,-1 5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0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32 14686,'-8'-7'4841,"2"2"-3564,6 5-347,0 0-236,-46-16-32,19 18 111,-37-8-190,31 27-158,3 4-89,4 5 102,4 3-57,2 5-90,5 5-33,2 4 33,6 3 34,3 0-78,6-2-35,9-7-44,9-7-100,11-10-57,6-12 67,5-7-11,3-15 12,1-9-12,-1-14 90,-4-7-90,2-23-22,-17 17 0,-1-16-45,-20 26 44,-2 2-21,-6 6 10,-5 4-122,-16-2-90,2 10-135,-11-2-212,13 13-629,1 1-996,5 3-1659,1 0-2005,3 2 5815,-1 6 0,6-4 0,0 4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2.0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45 16882,'-4'-2'4886,"1"1"-3743,3 1 1041,0 0-1130,-1-2-337,1 2-224,-2-1 45,2 1-314,2 0 134,8-1-166,7-2-192,9-2 0,3-2 0,1 0 0,-4 2 0,-4 1 0,-5 1-976,-6 1-1388,-4 1-1973,-5 0-5400,-2 8 9737,-9 6 0,6-4 0,-5 2 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2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35 19964,'-2'1'6286,"0"0"-4550,2-1-1444,2 11-203,5-9-22,2 9-67,5-11-336,0 0-526,-1 0-1379,-1-3-1726,-2-5-3092,2-5 7059,-1-5 0,-4 8 0,-1 1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2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0 25499,'0'25'1423,"0"5"-1233,-2 11-100,-3 5-67,-4 3-23,-3-1-191,-1-4-929,0-6-1334,2-7-1782,0-7-3316,5-7 7552,2-8 0,3-4 0,1-5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2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25746,'4'35'1366,"-4"4"-1208,-10 4-114,-4 2-44,1-2-459,1-4-1077,2-5-1175,4-5-1860,3-5-2713,3-6 7284,9-7 0,-7-6 0,7-3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3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61 122 16994,'1'-6'5738,"0"2"-4910,-1 4 293,0 0-751,-1 7 33,0 3-78,0 7 0,1 0 67,3 1 56,5-2-111,4-4-57,4-3-179,2-5-12,1-3-22,4-8-11,-1-4 12,1-7-57,-3 0 34,-5 2-1,-5 1 35,-4-1 111,-4 2-11,-1-2 2,-1 1-181,-2 0 0,-4 1 0,-2 0 0,-5 2 0,-1 2 0,-3 4-3392,-2 2 3392,-3 3-326,1 1-2116,-14 0-763,10 6-2891,-9 3 6096,13 10 0,9-9 0,4 1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3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12 20098,'3'-7'6096,"0"2"-5424,-3 5 325,0 0-907,-7 34-23,2-14-67,-7 26-291,6-23-583,0-2-863,1-2-1266,1-2-2151,1-4-3732,2-5 8886,7-4 0,-5-3 0,5-1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3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17902,'4'-5'5692,"0"1"-4874,-4 4 336,0 0-952,15 23-202,-9-7-11,10 19-942,-14-14-1826,-1-3-5165,-1-1 7944,-5-3 0,4-6 0,-3-2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3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28671,'55'5'0,"0"0"0,-1 0 0,-3-2 0,28-3 0,-2 0 0,-3 0 0,-2 0 0,1 0 0,-2 0 0,-1 0 0,-7 0 0,-9 0 0,-13 0 0,-13-3-1513,-11 1-2499,-9 0-3943,-5 1 7955,-2 5 0,-1-3 0,0 2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4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2866 377 16288,'-37'-39'1539,"-1"-1"0,-20-7 0,-5 4-1203,16 16 0,-2 3-1130,-23-7 1,-4 2 1079,10 10 0,-2 3-1565,-8 1 0,-3 3 1363,-8 1 0,-1 2-56,-6 3 0,-2 2 193,-1 0 1,0 3-172,0 5 1,0 3 10,2 1 1,1 5-375,1 6 0,2 5 666,-1 6 0,2 5-68,0 6 1,3 5-137,28-12 1,2 2 0,1 2-408,-25 21 1,5 4 525,7-2 1,5 3-50,10-1 0,7 2 597,13-3 1,7 1-688,9-3 0,9 1 5,14-2 1,9-2 33,9-2 0,9-4-140,13-3 1,14-6-29,15-11 0,14-7 0,-1-4-164,-12-4 0,0-3 1,5-4 163,2-3 0,5-2 0,2-2 0,-5-4-130,11-3 0,-4-4 0,0-2 130,1-3 0,-1-1 0,0-2 0,-4 0 0,0-2 0,-2-1 431,-5 0 0,-3 0 0,0-1-431,-7 0 0,-2 0 0,-1 0 0,27-10 0,-4-1 0,-9 3 0,-1-2-468,-18 4 1,0-1 0,-3 0 467,1-4 0,-3-1 0,8-8 0,-10-4 902,-16-19-902,-23-6 0,-35-5 0,-19-4 0,6 39 0,-7 1 588,-31-9 1,-6 5-774,13 14 0,-2 4-213,-25-3 1,-1 8-461,22 16 1,4 8-774,1 4 1,1 6-1776,5 4 0,3 5 3406,0 5 0,6 2 0,-6 5 0,13-5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6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26787,'42'8'819,"-5"-2"-819,-21-4-258,-1-2-874,1 0-1524,2 0-2206,4 0-4969,5 0 9487,3 0 1,-12 0-1,-4 0 1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7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97 106 16994,'-4'-5'3485,"1"0"-2689,3 5-35,-17 47-222,7-17-170,-15 38-33,12-32 68,2-7 22,4-9 156,3-9 23,3-6 101,0-4-67,1-14-180,2-10-145,5-23-179,3-8 21,3-4-88,-1 5-68,-3 12-146,-3 10-3698,4 14-839,3 11 4683,9 15 0,-10-3 0,1 6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7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87 204 16994,'0'-4'4740,"0"2"-3832,0 58-158,-4-14-201,-2 52 12,-5-24-35,-2 1-179,0-1-134,1-11 12,2-14 21,4-16 191,2-16 0,2-7-89,0-11-124,1-15-45,-1-20 0,2-25 12,6-19-23,9-14-565,-2 47 0,3 1 458,3 1 1,2 2 50,26-36-89,0 18-23,-5 19 0,-8 18 0,-11 13 0,-9 9 0,-6 5 0,-5 3 0,-1 8 0,-1 8 985,-5 13-985,-13 13 0,-13 11 0,-18 13-438,-7 4-1344,-2-1-1926,9-8-6123,17-12 9770,15-16 0,11-17 1,5-10-1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7.8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25802,'26'35'1064,"-6"-5"-919,-19-14-77,1-4-12,-1-6-22,0-2-34,2-4 0,-1 0 45,2-1-45,2-5-191,0-2-358,3-3-438,-1 0-615,2 1-1278,1 0-3775,4 2 6655,5-1 0,-9 5 0,1 1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8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33 121 23056,'64'-22'1244,"-13"3"-785,-41 3-268,-6 2-113,-2 0-55,-6 0-12,-4 4-11,-5 3 78,-3 4 314,-1 1 315,-1 6-2,0 7 46,0 7-247,1 6-32,3 1-472,3 2 0,4-4 0,4 0 0,6-4 0,6-3-35,9-4-1096,8-6-1043,6-3-1300,4-3-2644,4-5 6118,1-2 0,-18 2 0,-4-1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8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19 16916,'0'-4'6420,"0"0"-5097,0 4 301,0 0-1355,-5-6-78,4 5 44,-4-3 135,5 10-124,3 3 79,2 4-45,2 1 45,0-1-178,-2 1-147,-3 0 0,-1-1 0,-1 0 0,-3 0 0,-5 1 0,-6 0 0,-6-1-797,0 1-1937,0-1-3160,1-1 5894,4-1 0,7-5 0,3-1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8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0 155 23885,'75'-33'1054,"-11"4"-1021,-40 13 23,-6 1 11,-7 2 1,-5 1-1,-4 1-45,-2 2 57,-1 1-46,-3 3 202,-4 3 169,-4 0 212,-4 7 57,-1 8-57,-2 7-101,2 9-267,1-1-248,6 0 0,4-2 0,4-4 0,2 0 0,2-4 0,5-2-729,5-5-1366,6-5-931,4-4-2106,6-11 5132,6-6 0,-15 3 0,-1 0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9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4 17946,'0'-2'4819,"0"1"-3217,0 1-829,-33 46-178,21-25-47,-23 35-268,31-38-280,3-6-44,3-5 44,7-3 44,6-4 12,8-9-33,4-2-1,1-8 1,0 2-12,-4 2 11,-3 5 101,-6 5 169,-3 2 33,-4 3-45,-3 3-90,-1 5-55,-2 5-135,-2 4-34,0 1-279,0-3-674,-3-4-1085,2-3-1962,-1-5-3765,2-2 7799,6-11 0,-5 7 0,5-7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9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0 27662,'-9'99'884,"-4"-6"-1627,-8-25 631,-3-2-430,-2-3-1756,1-8-2688,2-6-4845,1-6 8955,3-7 0,8-16 1,4-8-1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9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20557,'66'-16'-9831,"-8"4"9767,-28 12 1,-14 0 0,-3 0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49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23975,'-23'28'1580,"2"2"-997,5 1-102,3-2-55,4-3-201,3-5-158,5-4 56,2-7-56,5-5-44,7-3 21,9-12-32,7-5-12,4-14 11,-1-3-22,-2 1 11,-7 5 0,-8 8 33,-6 9 12,-4 5-34,-4 4 202,0 9-135,-1 6 34,0 9-112,0 4-11,0-2-258,0-3-347,0-6-975,0-5-1053,1-7-572,6-2-784,5-3 66,6-6-413,3-3 4347,1-6 0,-10 6 0,-3 2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50.0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19459,'60'-20'3866,"-10"4"-2812,-37 16-203,-1 0-212,-4 2-325,-2 1-113,-3 3-89,-2 0-33,-5 4-1,-6 2-78,-6 5-45,-7 2 0,1 3 34,2 0 11,3 0 213,4-1 157,3-2 235,3-2-269,3-3-123,3-2-101,1-1-101,1-3-78,12-2-392,0-3-326,15-2-941,-3-8-2139,5-3-4819,0-6 8684,1 1 0,-14 8 0,-2 1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50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19112,'-6'2'3709,"1"0"-3709,5-2-583,-24 45-1714,18-26-1479,-17 33-1647,31-40 5423,5-6 0,-2-4 0,0-2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50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0 117 21824,'32'-33'2342,"-6"8"-1726,-26 32-224,0 3-123,0 6-113,0-1-88,0 0 44,1-3 45,1-1 34,3-3 100,4-4-67,5-1-11,4-4-79,3-7 0,3-4 102,-3-6 67,-2 0-1,-7 0-156,-4 2 122,-5 0-111,-2 1-21,-3 2-136,-3 2 0,-4 3 0,-6 4-225,-4 3-492,-4 4-964,-1 6-717,2 5-2980,8 4 5378,6 0 0,7-8 0,1-3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50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18272,'5'0'5053,"-2"0"-4223,-3 0 1108,0 0-986,9 41-347,-6-22-381,5 32-156,-8-36-57,-1 0 0,1-2 0,0-1-11,0-2-190,0-1-213,0-4-147,0-3-525,2-1-718,2-1-773,4 0-3921,1-3 6487,7 0 0,-8-1 0,1 2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51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1 136 21992,'60'-21'1333,"-8"-1"-683,-30 6 11,-4 0 112,-6 0 68,-6 2-281,-4 2-89,-2 3-1,-5 3-22,-4 3-33,-6 2-358,-5 9-57,-2 5 0,0 11 0,-1 2 0,4 4 0,4-1 0,5-3 0,5 0 0,7-4 0,9-2 0,10-5 0,11-6 0,5-4 0,3-2 0,1-5 0,0-6-427,-1-6-2307,0-6-3081,-1 1 5815,-2 5 0,-16 6 0,-4 5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8:59:57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22709,'55'12'1520,"0"0"0,10 2 1,5 0-2457,13 3 1,6 0 1073,-16-5 1,4-1-1,2-1-458,12 1 0,2-2 1,3 0 319,-16-3 0,2 1 0,0-2 0,2 1-159,4 0 0,1-1 0,1 1 0,0-1 159,3 2 0,0-1 0,0 1 0,0 1-417,2 0 0,-1 1 1,1 1-1,-1 0 417,-2 2 0,1 1 0,-1 0 0,0 1 0,-4 1 0,1 0 0,-1 1 0,-2 1 0,-5 0 0,0 1 0,-2 0 0,-1 1 0,16 4 0,-3 0 0,-3 0 97,-12-1 1,-3-1 0,-3 0-245,17 5 1,-6-2-196,-16-6 1,-6-2-1216,32 6-62,-29-12-2067,-25-4-3272,-19-5 7286,-11-1 0,-7 0 1,0 0-1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19.8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26541,'-22'88'347,"2"-9"-324,9-32-23,0-3 44,2-5-10,0-7-23,1-6 34,3-9-34,2-7-11,1-6 45,1-3 68,1-12-35,3-8 23,5-15-79,4-3 12,4 5-12,-3 8 1,-4 12 33,-5 6-45,-2 5 0,-2 1 213,0 0-235,3 0 11,2 0 0,5 0 11,4 0 0,2 0 0,3 1 12,-2 1-23,-1 2 11,-1 1 0,-3 1-11,0 1 0,-2 0 0,0 2-33,-3 0-180,1 0-404,-5-2-862,0-2-1333,-2-3-2499,6 0 5311,6-8 0,-5 4 0,2-4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20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51 25970,'-3'56'1188,"4"-11"-1144,22-40 1,1-2 11,-1-9 56,-2-5 123,-4-9 68,-5-4-90,-5 0-1,-5 0-77,-7 4-124,-6 3-11,-7 8-134,-5 4-270,-2 10-357,1 8-898,1 7-1579,4 6-3451,10-5 6689,5-7 0,4-7 0,0-6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20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27662,'-3'52'1009,"-4"8"-1009,-5 9 0,-5 8 0,-2 4 0,-2 0-237,1-4-457,1-10-875,6-14-1053,6-16-1513,4-19-3686,10-9 7821,6-17 0,-4 6 0,2-7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20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26216,'-11'89'728,"1"-8"-728,2-29-470,-3 1-920,-1-2-1870,-1 0-5155,-2-3 8415,2-2 0,5-20 0,4-8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20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85 25151,'65'-47'-7328,"-8"11"-728,-30 34 8056,-2 2 0,-11 0 0,-4 0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20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85 23740,'-24'64'1972,"5"-10"-1591,26-37 123,6-4-45,11-7-268,7-2-101,5-10 33,1-7-123,1-8 134,-4-7 102,-8-1 77,-9-2-55,-8 3-45,-7 1-156,-6 5-57,-6 4 0,-7 7-349,-6 5-614,-3 4-1749,-1 6-3372,3 5 6084,8 7 0,8-6 0,6-1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21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7 764 21342,'-3'0'4841,"1"0"-3710,2 0-683,-1-42-123,1 13 45,2-40-156,3 17-214,4-10 0,1-12-3392,3-8 3392,1-5 0,0 5 0,0 11 0,-3 20 0,-3 17 0,-2 17 0,-2 9-595,1 6 2474,0 1-4837,2 4-2498,2 8 5456,-4 12 0,-2-9 0,-3 3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21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24513,'74'31'-9831,"-6"-6"9515,-28-24 1,-16 0 0,-7-1-1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21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101 122 22967,'-54'62'2162,"12"-7"-1568,38-30-291,7-1 22,9-6 89,9-3-112,11-8 35,6-3-68,3-11-157,-1-7 89,0-9 35,-6-7-1,-5-2-21,-8-2-214,-7-1 0,-8 0 0,-3 0 0,-6 3 0,-8 5-517,-9 10-648,-9 7-2118,-5 14-4471,2 12 7754,8 8 0,10-6 0,9-5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22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26339,'19'51'897,"-8"-5"-651,-18-18-10,-1-5 10,3-7 135,2-6-55,2-6-326,1-3 0,0-1 0,6-2 0,6-8 0,9-6 0,4-6 0,3 1 0,-6 4 0,-3 4 0,-5 3-1144,-2 3-1131,-3 2-2722,0 3-4834,0 1 9697,2 4 1,-4-3 0,-2 2-1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22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4 20266,'0'-2'3866,"0"0"-3418,0 2-123,-9 38-90,-2-9-33,-7 33-169,2-20-33,4-5 45,5-5 11,4-9-11,3-6-45,0-9-45,1-4 45,5-4 0,5-7-22,7-7-23,4-8 23,3-5 22,0 2 0,-2 3 78,-2 7 124,-4 5 157,-2 6 122,-3 3 79,-2 1-167,-1 5-57,-2 2-101,0 6-145,-2 2-23,-1 0-67,-1 0-112,0-1-459,-2-3-908,-1-1-1244,0-5-4538,1-1 7261,3-1 0,-2-1 0,2 0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22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4 18317,'0'-2'5849,"0"1"-3978,0 1-1591,-10 42-123,6-25-90,-7 32-67,11-39-22,2-4-12,5-4 23,5-8-68,5-6-77,0-7 77,-3-5 79,-3 2 11,-5 5 34,-3 6 78,-1 6 135,-2 3 145,0 11-10,-4 5 55,-1 10-56,-1 2-235,1-4-90,4-4-67,1-5 0,2-3 0,5-4-34,4 1-212,5-5-314,1 1-718,2-2-1377,-1-2-1693,-1-6-4941,0-3 9289,0-8 0,-8 8 0,-1 1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23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0 28502,'9'65'169,"-4"1"-169,-12-2 0,-3-1 0,-4-4 0,1-9-1077,2-10-2945,5-9-5424,3-9 9446,3-7 0,0-7 0,1-5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23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1 256 15975,'7'1'5647,"36"-1"-5199,-14-3-325,33-6-22,-18-6-67,-1-4 66,-4-3-55,-4 0 225,-9-1 234,-8 0 145,-7-2 69,-6-1 167,-7 0 157,-10 5-89,-7 6-237,-10 8-255,-5 14-461,-4 16 0,-3 17 0,-2 15 0,4 6 0,8-2 0,13-2 0,10-11 0,23-8 0,8-10 0,21-11 0,7-8 0,5-5 0,0-6 0,-3-5-3083,16-14-3180,-23 2 6263,8-2 0,-36 13 0,-6 5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36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231 147 23527,'-49'-3'1053,"2"7"-851,13 7-113,4 8-10,5 3 10,7 7 1,5 8-34,4 8-56,5 5 22,3 2-22,10-5-11,7-5-11,15-11 22,10-12 22,9-10 79,6-19 123,2-14 135,-5-20 156,-8-11-123,-11-6 79,-14 0-146,-9 4-45,-7 4-67,-6 4-45,-7 7-123,-6 6 33,-8 8-78,-3 8-11,-2 8-23,-1 6-167,1 4-1121,-8 13-348,14 0-952,2 11-1613,16-2-3071,14 1 7306,9-1 0,-4-9 0,1-4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36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26496,'-6'64'751,"-2"-3"-751,-4-15-33,0 2-293,1 3-827,1 2-551,2 0-985,3-5-729,3-10-3965,4-13 7383,8-12 0,-5-9 0,4-4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37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23135,'-55'24'1176,"10"0"-851,35-4 56,2 2 33,4 1-21,1 3-34,3-2-79,7-3-168,1-3-79,7-8-33,1-4 67,3-4 34,2-9 11,3-6 0,-1-10 57,-1-3-91,-5-2 34,-3 5-56,-8 2-11,-2 4-11,-3 3-34,-1 2-146,-4 2-448,-2 3-1322,-5 2-2936,-1 3 4852,0 1 0,6 1 0,2 0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37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14911,'0'0'0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37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14911,'0'0'0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37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7 15370,'1'-4'6454,"0"1"-5222,-1 3-459,-3 41-358,-3-16-236,-3 33-179,-6-26-257,0-1-1088,-1-3-1792,2-4-3104,5-6 6241,4-9 0,4-4 0,1-5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37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5 14148,'4'-3'6465,"0"1"-4806,-4 2-438,0 0-515,5 41-168,-10-15-269,2 35-135,-9-26-134,-3-1-235,3-4-1222,0-3-2005,2-4-2745,2-5 6207,3-3 0,3-8 0,1-2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37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16 13430,'-71'-9'2140,"12"3"-2140,41 6-33,7 0 1106,5 4-2519,4 2-569,0 5-4013,4 1 6595,10 1 0,-7-6 0,7-2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38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136 100 23695,'-55'0'1109,"10"5"-829,32 9-89,3 7-57,4 3 136,3 1 66,1 0 89,5-4-167,5-4-135,4-6-101,4-5 135,1-4 157,0-6 22,0-8-145,-2-10-124,-1-9-22,-2-5-34,-5-3-22,-3 1-236,-4 4-448,-5 7-1198,-6 9-2298,-12 8-5640,-8 16 9723,-5 13 0,16-6 0,3 3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38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0 18765,'0'4'7586,"0"-1"-6701,0-3-359,-7 38-335,4-17-57,-6 31-134,5-28-11,-1-2-527,-1-3-1120,0-5-2398,3-5-4886,1-4 8942,6-3 0,-3-2 0,3 0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38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27628,'23'2'-179,"-5"2"-852,-17 8-1244,-1 2-1938,-8 3-3249,-6 4 7462,-12 4 0,10-11 0,1-2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39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 28671,'56'-3'0,"0"0"0,2 0 0,1 0 0,-2-1 0,0 0-413,2 0 1,-1 1 412,-1-1 0,0 1 0,-2-1 0,0 0 0,-2 0 0,-1 1 0,-1-1 0,0 0 0,42-4 228,-13 1-228,-18 0 0,-20 2-1245,-20 3-4379,-12 0 5624,-20 4 0,7-2 0,-8 1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0:41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3562 988 17532,'42'-82'4101,"-16"5"-3406,-51 24-247,-24-4-218,11 24 0,-4 1-904,-11-3 0,-5 1 718,-13-3 1,-6 2-799,-11-2 0,-6 1 769,25 13 0,-2 0 0,-1 3 18,-6 0 1,0 1-1,-1 2 68,-1 2 0,-1 2 0,0 2-19,-1 2 0,0 2 1,0 2-20,1 0 1,1 1-1,0 3-52,0 2 0,1 2 1,-1 2 6,2 0 1,1 1 0,0 1 33,1 3 0,1 2 1,0 1 66,2 1 1,1 1-1,1 2-11,2 1 0,1 1 1,1 1-187,2 0 0,1 2 0,1 1 285,-25 13 0,3 3 56,8 0 0,5 2-106,12 0 0,7 2-101,11-1 0,7 3-154,-3 45 300,45-22 0,16 1-29,7-16 1,9-3-378,27 16 0,11-6 260,11-20 0,8-9-27,-22-10 1,4-2 0,2-2-369,8 0 1,4-1 0,1-2 371,-18-3 1,1-1 0,0-1 0,2-1-34,1 1 0,0-1 0,2-1 0,4-1-155,3-1 0,5 0 1,2-2-1,-1 1 1,-6-1 170,-2 0 1,-5 0 0,0-1 0,3 0-17,-4-1 0,3-1 0,1 0 0,-3-1 0,-8 0-49,8-2 1,-7-1-1,-3-2-34,27-3 1,-4-4 70,-12-2 1,-5-3 11,-11 0 0,-6-4 17,-10 2 0,-7-8-318,-7-19 1,-10-8 312,-2-39-1,-27 21 0,-13-2 524,-11 8 1,-10 3-531,-13-8 1,-10 1-6,13 20 0,-4 2 0,-4 0 211,-5-1 1,-3 1 0,-3 1-328,-6 1 0,-2 1 0,-3 3-15,-3 1 1,-2 2-1,-1 4-161,1 1 1,-1 4 0,-7 3-1298,0 6 1,-8 3-1,0 3 1,5 1-130,-2 1 0,4 2 0,-3 3-740,6 5 0,-4 1 1,1 4-1,9 3 2639,7 4 0,6 4 0,7 0 0,2 1 1,8 1-1,-25 13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1:09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15941,'0'-5'5647,"0"1"-4268,0 4 447,0 0-1098,37-5-44,-12 4-202,36-4 22,-15 5-67,6 1-112,7 0-45,3 1-79,4 1 12,-2-3-189,-3 1-24,-5-1 0,-8 0 0,-7 0 0,-9 0 0,-8 0 0,-6 0 0,-8 0 0,-5 0 0,-3-1-349,-2-2-1398,-2 0-3240,-10-1-4844,-9 2 8731,-14 12 0,14-8 1,0 8-1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1:10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26171,'90'-9'2398,"-6"0"-2296,-29 1-102,3 0 0,0 1 0,-2 2 0,-5 2 0,-5 1 0,-4 1 0,-3 0 0,-4 1 0,-6 2 0,-4 2 0,-9 2 0,-5 0 0,-6-2 0,-4-2 0,-1-1-1043,-5-1-1960,-8 0-2409,-10 4-4419,-12 4 9115,-4 8 0,15-6 0,4 0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1:38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22126,'57'2'1225,"1"0"0,3 0 1,2-1-3827,1-1 1,1 0 2740,5-2 0,1-1-56,3-1 0,-1 0 371,0-2 0,0-1-416,-2 0 1,1 1-24,-1 0 1,-1 0-17,0 1 0,0 1-140,-3 0 0,0 1-62,-4 0 1,-1 1 161,-6 0 0,-1 1-990,41 0-393,-13 1-1199,-14 3-2286,-12 5 4908,-14 5 0,-20-4 0,-11-1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07.2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16916,'-6'0'5423,"1"0"-4426,5 0 1312,0 0-1458,17 0-156,2 0-68,18 2-279,1 0-124,3 2-146,1 0-11,-2-2-56,-5 1 12,-7-1-46,-6 0-156,-4 0-258,-4 1-426,-4-1-795,-4 0-863,-2 0-1457,-2-1-3339,-2 1 7317,0 0 0,0-1 0,0 1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07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0 24423,'-55'69'852,"6"-7"-852,29-27 22,0-1-44,2-2-68,2-4-716,3-3-920,3-7-1310,5-8-2287,2-5-2789,8-6 8112,7-10 0,-4 6 0,2-5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07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15157,'2'-6'6431,"-1"2"-5399,-1 4 1175,0 0-1603,14 20-32,-7-3-325,10 19-202,-9-7-45,-2 1-124,2 0-884,-1-1-919,1-4-1457,1-2-2163,-1-6 5547,1-4 0,-4-6 0,-1-5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07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27673,'33'-11'201,"-6"2"-570,-13 9-651,-4 0-1030,-2 0-1436,2 0-2968,0 0 6454,1-1 0,-4 1 0,-2 0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08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0 24927,'-3'63'325,"-4"-3"-448,-5-19-907,-5 0-1604,-1-2-2632,-1-5 5266,4-6 0,7-14 0,3-5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08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5 17924,'2'-3'5916,"0"1"-5120,-2 2 683,0 0-1232,2 53-180,-1-21-67,-2 44-280,-4-37-1166,-5-1-1781,3-6-5367,2-4 8594,5-8 0,0-8 0,1-7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08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49 24827,'-48'12'526,"9"6"-369,36 12-79,2 4 35,2 1-91,8-2 1,6-3-1,10-7-44,6-7-1,3-8 1,1-5 22,-2-3 101,-4-8-45,-4-5 246,-3-9 79,-5-5-146,-4-4 101,-7-1-22,-3-1-168,-3 1-56,-6 3-68,-2 5 0,-6 6-22,0 6-134,2 6-213,0 3-415,1 3-796,0 5-863,0 4-2643,3 6 5064,2 2 0,4-7 0,2-3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09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19179,'8'-2'6477,"-2"1"-5491,-6 1-583,0 0-100,38-8-180,-20 5-123,30-5 0,-28 5-280,-1 2-706,0 0-818,-4 0-1009,-2-1-3159,-5 0 5972,0-1 0,-4 1 0,-1 1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09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9 16299,'0'-5'7407,"0"2"-6331,0 3 1030,0 0-1579,4 42-269,-3-15-213,3 34-45,-3-26-168,-1-1-1143,0-2-1625,-3-1-3272,-2-1 6208,-5 0 0,5-13 0,-1-3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09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26295,'5'40'392,"-1"-2"-415,-4-12-828,0-1-863,0-1-2040,0-4-5087,0-4 8841,0-5 0,0-6 0,0-3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09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24591,'61'-29'1513,"-6"7"-1166,-31 28-235,0 2-56,-1 6-11,-4 1-11,-3 0 78,-5-1 11,-3 0 135,-5 0 224,-2 1-157,-3 2-23,-7 3-89,-7 3-135,-8 2 2,-4-1-80,1-3 0,1-4 0,3-5-225,4-4-403,4-4-593,6-2-1042,5-2-1379,2-6-3204,9-6 6846,6-9 0,-3 7 0,2 3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0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5 19482,'0'-3'4000,"0"1"-2879,0 2-864,2 43-134,-1-17-78,1 36-45,-3-30-470,-2-2-1132,-1-4-2500,-3-2-5729,0-3 9400,1-4 1,2-8 0,2-3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0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23213,'68'-24'538,"-10"10"-415,-36 23 34,-1 6 45,-4 6-101,-1 1 56,-5 3-34,-3-1-22,-4 3 190,-2-3-11,-2 2 33,-5-4 181,-4 1-102,-7-3-112,-4-3 101,-2 0-78,-3-5-57,0 0-123,3-5-78,3-2-45,7-2 0,3-3-201,3 0-382,2 0-705,1-2-304,3-1-1343,-1-5-3318,2 0 6253,7-3 0,-5 5 0,6 1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0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26709,'7'56'460,"-1"-4"-460,-6-22-281,0-1-872,0-3-1447,0-4-2252,0-3-4979,3-5 9745,3-4 0,-2-4 0,0-4 1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1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27841,'63'-29'830,"-6"7"-830,-27 20 0,1 2 0,-3 0 0,-2 0-158,-3 3-1141,-1 1-1626,-4 1-2420,-3 1 5345,-5 3 0,-5-5 0,-3 1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4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13 24042,'-64'-10'1300,"8"8"-1110,30 12-21,4 5-124,6-4 11,5 0-23,7-4-33,2 3 12,3 1 66,7 5-56,5 1 1,10 0-23,3-3-11,2-4 11,-3-5 0,-2-3 67,-6-2 168,-4 0 56,-4-1 112,-1-2-44,-2-3-101,-2-2 0,0-2-124,-2 0 12,-1-3 22,-1 0-135,0-3 23,0-6-22,0 5-79,0 0 34,0 11-135,-1 4 12,0 2-325,-2 0-102,-4 0-873,0 2-1591,-3 5-3015,3 4 6040,2 4 0,3-6 0,2-1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4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22148,'0'-3'4908,"1"1"-4090,-1 2-717,32-9-101,-16 6-280,25-6-370,-25 9-885,-2 0-941,-2 0-2555,-4 0 5031,-3 0 0,-2 0 0,-3 1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5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5 19628,'0'-3'6095,"0"1"-4336,0 2-1557,7 17-168,-4-4-68,4 16-336,-5-8-1019,-2 3-1200,0 3-3293,-7 5 5882,-4 3 0,2-15 0,-1-2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5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26384,'8'40'325,"-2"0"-437,-6-5-773,0-2-1278,0-5-2532,0-5 4695,0-8 0,0-7 0,0-4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5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24569,'62'-2'1222,"-6"5"-1054,-27 5 67,-3 5 34,-6 3-113,-5-1 46,-4 0 179,-4-3 157,-3-3 89,-2-1-323,-5 0-304,-9 2 0,-8 4 0,-11 3 0,-5-2 0,2-1 0,5-3-203,8-3-794,8-2-953,6-4-1333,3-1-2756,3-2 6039,7-6 0,-4 4 0,4-4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5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4 18138,'0'-2'4896,"0"0"-3316,0 2-1166,0 47-324,0-19-90,1 38-616,-1-31-1300,-1-3-1894,-3-4-5625,-3-2 9435,-4-1 0,5-11 0,0-3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6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25028,'63'-21'695,"-10"10"-437,-37 24 33,-3 6 12,-2 4-91,-4 0 46,-3 3 11,-2 2 90,-2 2-23,-8 1-67,-4 1 44,-8-3-233,-3 0-80,1-5 0,3-6 0,3-4-24,4-6-390,3-2-617,2-3-1232,1-1-1659,2-1-3652,2-1 7574,2-3 0,0 2 0,1-2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6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8 19594,'0'-4'5389,"1"0"-4570,-1 4 66,0 0-729,0 27-156,-3-4-380,0 25-685,-4-13-1277,1-2-2274,0-4-2869,2-4 7485,0-6 0,3-10 0,0-3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6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25970,'75'-45'1669,"-10"9"-1333,-35 31-179,-3 3-157,-2 2-34,-4 0-559,-2 2-830,-4 3-1603,-3 1-4727,-5 3 7753,-3 1 0,-4-4 0,0-1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2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218 213 25599,'-45'-48'1827,"6"9"-1591,15 38-180,1 9 78,1 5 0,1 9 12,3 6 44,4 2-100,6 0 11,4 1 57,7-1-158,7 0 0,9-5 0,10-5 0,4-8 0,4-7 0,0-4 0,2-10 0,-3-5 0,-5-11 0,-5-4 0,-8-4 0,-5-6 0,-7-3 0,-4-7 0,-2 2 0,-5 3 0,-4 8 0,-17 9-337,1 13-1131,-11 13-1905,1 18-3428,-1 12 6801,1 11 0,14-17 0,7-3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2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28143,'50'-1'264,"0"-1"0,45-5-264,-21-6 0,-6 0 0,-7 1 0,-12 3 0,-12 2 0,-9 2 0,-9 3 0,-7 0 0,-7 2-1413,-3 0-2889,-3 0-5066,-8 8 9368,-6 2 0,3 0 0,0-1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2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28671,'1'47'0,"-1"0"0,0-7 0,-3-1 0,-1-1-181,-2-5-1656,2-5-2264,1-9-4773,4-9 8874,9-6 0,-6-4 0,6 0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3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24087,'58'-28'1176,"-5"7"-1008,-27 20 80,0 8-58,-5 2 56,-6 10 113,-5 0-191,-7 3-45,-1 1-89,-9 2-12,-5 4 12,-8 1-23,-5 0-11,-1 1 303,3-3 223,2-2 57,5-4-190,4-5-393,6-4 0,3-1 0,3-1 0,3-1 0,4 1 0,5-1 0,4-1 0,2-3 0,0-2-1233,1-3-1266,0 0-1614,0-2-3809,2-7 7922,-1-4 0,-8 1 0,-3 1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3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28671,'4'49'0,"-2"0"0,-8-7 0,-3-2 0,-1-1 0,2-4-1121,4-5-2398,1-3-4033,3-5 7552,2-1 0,-2-9 0,2-3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7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79 334 25690,'-19'54'291,"0"-1"0,-11 42-123,21-39 45,8-12-146,14-15 348,11-15 190,15-17-168,11-23-56,9-22-268,6-23-520,-33 29 1,0 0 406,-1-2 0,-2 0-23,-2 0 0,-2 1-639,21-36-985,-6 8-1849,-4 16-4023,-10 16 7519,-10 19 0,-8 13 0,-8 7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17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0 571 21868,'27'-65'2578,"-4"11"-1861,-14 40-56,-3 5 123,-2 5-89,-3 2-213,-1 7-90,0 10-224,0 16-168,0 18 123,-2 8-112,-1 3 23,0-7 124,2-10-158,11-16 0,11-13 0,23-26 0,19-26-306,-24 6 0,0-5 306,3-8 0,-1-3 0,0-3 0,-3-2 0,-4 0 0,-2 1 0,-5 3 0,-3 0 0,14-36-1738,-9 1-1119,-13 36-3373,-5 9 6230,-8 38 0,-3 2 0,0 5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26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1 301 12658,'1'-5'5109,"-1"1"-4055,0 4 1366,0 0-1591,4 39-324,-3-8-192,2 35-44,-3-16 22,1-1 113,2-4-1,1-6-179,5-8 79,1-10 78,6-9 314,6-9 167,9-21-312,8-12-147,6-24-157,4-14-100,-1-10-1,-4-5-133,-2 2-12,-5 10 0,-5 12-258,-3 13-403,-1 12-762,-1 8-964,-2 9-1534,0 8-3732,-3 5 7653,0 12 0,-10-6 0,-2 7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27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 27527,'38'-6'1144,"10"2"-1747,11 4 603,11 0 193,2-1-193,0-1 0,-1 0 101,-7-1-101,-5 1 0,-12-1-35,-11 1-980,-13 1-1372,-12 0-7444,-6 1 9664,-29 3 1,18-2 0,-18 2-1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27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0 27034,'-75'62'370,"9"-4"-415,34-23-515,4 0-808,3-2-413,5-3-740,3-4-1916,5-3-2768,3-3 7205,5-5 0,2-7 0,2-3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27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26015,'45'-4'1703,"-6"5"-1390,-21 9-167,0 4-146,-3 0 56,-2 0-56,-1 0-146,-2 0-358,-2-2-975,-2-1-863,-1-2-1736,-2-4-4819,2-2 8897,0-2 0,-2-1 0,1 0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28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5 12300,'0'-3'4997,"0"1"-1524,0 2-2565,-16 0 45,7 0-270,-14 0-235,11 1-55,1 2 10,1 1-22,3 0 111,3-2-9,2-1 1477,2-1-1624,6 0 34,4 2-279,7 1-91,3 2 0,2 2 0,0-2 0,-1-1 0,0-2 0,-3-1 0,0 0-248,-3 0-950,-3 1-1559,-3 2-3025,-5-1 5782,-2 1 0,-2-2 0,0 0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28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26754,'1'60'538,"-1"-4"-560,-1-27-270,-1 2-895,0-1-674,0-1-1568,1-2-2364,1-3 5793,3-4 0,-3-9 0,2-4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28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58 196 23560,'-12'-13'673,"1"6"-550,6 14-22,1 4-56,2 2 0,2-2 11,5 1 44,3-3 180,8-2-89,1-2 89,0-3 180,-1-2 66,-2-1 68,-2-6-224,0-6-124,0-9-100,-2-7-56,-2-2-12,-4-1 12,-2 1-46,-2 3-21,-3 5-23,-2 6-56,-4 6-303,-2 6-649,-5 3-1244,-4 8-2185,-6 6-5394,-3 9 9002,0 8 1,12-13 0,5-1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29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28671,'37'2'0,"1"-1"0,-4 0 0,1-1 0,-1 0 0,-3 0 0,-3 0 0,-4-2 0,-4 1 0,-3-2-1984,-6 2-2443,-4-2-5404,-4 0 9493,-2-2 0,-1 2 1,0 0-1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29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27785,'3'59'886,"-3"-1"-886,-3-9 0,-2 2 0,0-2 0,1-3-651,2-3-1433,2-5-2454,4-4-5293,2-5 9411,6-3 1,-5-12 0,-1-4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30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23012,'-55'12'1691,"8"4"-1276,30 6-270,4 6 102,5 1 0,3 2-191,4-1 78,1-2-89,8-3-22,3-4 66,10-6-44,4-6 33,3-5 1,-1-4 111,1-8 269,-5-4 12,0-12-135,-5-4-78,-4-5-45,-5 0 0,-6 1-34,-2 5-179,-6 3 46,-4 8-46,-7 3 0,-5 7-35,-1 3-491,-2 6-337,3 5-1524,3 3-2274,4 6-5170,5 1 9179,4 0 1,3-8-1,2-2 1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30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 25286,'60'-4'3115,"-5"-1"-2845,-23 2-270,-1 0 0,-4-1 0,-6 2-80,-5 1-905,-7 0-1246,-4 1-2519,-3 0 4750,-2 3 0,0-2 0,0 2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30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7 19605,'0'-3'5714,"0"0"-4470,0 3 314,0 0-1200,7 36-212,-6-12-100,6 32-46,-7-22-505,0 0-986,-3-1-1680,1 0-2991,-5 0 6162,-1-1 0,3-13 0,1-5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30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19280,'0'-5'4852,"0"2"-3743,0 3 325,0 0-1187,2 34-146,-1-12-101,2 26-12,-3-22-1354,1-5-999,-1 0-1870,1-6-3620,-1 0 7855,0-5 0,0-4 0,0-2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31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24636,'57'-18'1166,"-7"4"-864,-26 20 45,-2 4-55,-3 7-102,-2 4 57,-4 1-12,-1-1 101,-5-2 34,-2-4-23,-3 0-144,-4-2-203,-7 0 0,-5 0 0,-8-2 0,-2 1 0,1-4 0,1-1 0,1-3 0,3-3 0,3 0 0,4-1 0,5 0-1077,2 0-1814,3 0-2061,1-1-4879,9-3 9381,8-5 0,-5 2 0,3 0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31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5 18720,'0'-3'5288,"0"1"-2352,0 2-2431,2 30-113,-1-9-202,1 27-179,-2-17-11,-3-1-33,0 0-662,-3-5-817,2-2-875,0-7-1681,2-5-2397,0-6 6465,1-3 0,0-2 0,0 0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31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25252,'62'-25'1793,"-8"4"-1412,-32 23-89,-1 6-113,-2 5 67,-2 6-89,-3 3 22,-4 2 13,-2 1-192,-5-2 0,0-1 0,-3-2 0,-6-2 0,-5-1 0,-10 2 0,-4-1 0,-2-1 0,2-2 0,2-2 0,3-5 0,4-1 0,3-4 0,5-1-998,5-1-2039,1 0-1926,3-1-3128,8 0 8091,5-1 0,-2 1 0,0-1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32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19538,'4'-4'5882,"0"0"-4705,-4 4 11,0 0-1076,9 24-56,-7-3-56,7 21-347,-9-9-1032,-1 0-1108,0 0-2343,0-2-4907,1-1 9737,1-4 0,-1-11 0,1-6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02:32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25521,'62'-38'1513,"-8"7"-1446,-31 26-67,-1 3-34,-1 1-458,-3 1-909,-1 0-1266,-6 0-2599,-4 1 5266,-4 4 0,-2-4 0,-1 4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1:20.5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66 17132,'2'-4'0,"2"1"3303,10 3-3303,3 0 1277,26 0-1277,-15 0 676,24 0-676,-17 0 0,9 0 0,0-13 0,0 10 2187,0-10-2187,0 13 0,0 0 0,0-7 0,0 6 0,1-6 0,-1 1 0,-10 4 0,8-5 0,-16 7 0,6 0 0,-9 0 0,-6 0 0,-2 0 0,-6 0 0,-5 0 0,0 0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1:22.1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 16342,'5'-4'0,"6"1"3590,16 3-3590,8 0 1417,21 0-1417,-8 0 0,8 0 0,-12 0 756,0 0-756,0 0 0,0 0 0,-9 0 2470,-3 0-2470,-8 0 0,-1 0 0,0 0 0,-6 0 0,4 0 0,-11 0 0,5 0 0,-6 0 0,6 0 0,-5 0 0,5 0 0,-6 0 0,-1 0 0,1 0 0,-1 0 0,1 0 0,-1 0 0,-3 0 0,-1 0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2:39.2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96 23717,'-6'0'336,"1"-5"-100,10-6-57,7-7-89,7-3-57,3 3-33,-1 5 34,-5 7-34,-1 3 22,-1 3 68,1 0-56,2 2 89,1 3-112,-2 6-11,-1 7 22,-3 6 57,-2 8-23,-4 4 11,-1 4-33,-1-2 33,0-6-11,0-8 22,2-7 135,-1-7-44,2-4-24,1-2 124,2-2-112,1-1 157,12-2-281,-1-6 1,12-4-34,-3-6 0,3-1 22,-2 0-22,-5 4-11,-6 4-168,-5 2-538,4-2-213,-8 2-426,4-3-493,-6 4-930,1-3-2296,4-1 5075,2-4 0,-6 7 0,-1 1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2:39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77 25073,'-63'9'1490,"8"4"-1187,31 8-158,6 1 13,6-1-69,6 1-33,3 1-44,3 4 21,1 1-66,9 2 33,4-2 0,8-3 33,5-7-33,0-6 23,3-6 44,0-4-56,1-7 0,-2-6-11,-4-8 90,-2-5 44,-5-5-55,-5-4-1,-4-3 12,-4-2-90,-2-2 44,-2 5-44,-1 2 0,-1 9 79,-5 4-46,-6 3-33,-1 8-33,-6 1 22,4 6-124,-3 1-111,0 2-1390,-10 16-505,11-4-1254,-4 12-1983,14-9 5378,4 1 0,2-8 0,1-2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2:40.1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27112,'0'-7'1289,"3"19"-1019,0 7-270,2 21 0,-2 2 0,-1 8 0,-2 4 0,0 4 0,0 0 0,0 0 0,-1-4 0,0-6 0,-1-10 0,1-8-57,1-8-615,0-3-203,0-6-660,0-2-1109,0-5-1535,0-3-4124,0-2 8303,0-1 0,0 0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2:40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18104,'0'-6'5434,"0"0"-4403,0 6 650,0 0-1076,22 0-168,-6 0-101,19 0-179,-9 0-23,-1 0-111,0 0-23,-2 0 22,-3 0-22,-2 0-258,-4 0-336,-1 0-548,-1 0-943,-3 0-1411,0 0-2073,-3 0 5569,-2 0 0,-2 0 0,-2 0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2:40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28076,'29'-21'595,"-2"5"-595,-1 10 0,1 4 0,4 0 0,4 2 0,1 0 0,2 0 0,-4 0 0,-5 0 0,-7 0 0,-7 0-1716,-7 0-2082,-5 2-6033,-3 6 9641,-5 12 1,4-8 0,-4 5-1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2:43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27079,'17'2'1592,"20"1"-1592,50 1 0,-34-2 0,2 0 0,10-1 0,3 0 0,9 0 0,3-1-1393,12 0 0,3 0 1393,-23 1 0,2-1 0,0 0 0,6 2 0,1 0 0,1 0 0,2 0 0,1 1 0,-1 1 0,-2 2 0,-1 0 0,-2 1 0,-7-1 0,0 2 0,-3 0 0,22 6 0,-5 2-155,-15-1 1,-4 2 154,-12-1 0,-4 2 672,26 14-672,-23-2 0,-19-5-113,-15-3-738,-10-9-3844,-7-4-5136,-17-5 8922,-9-3 0,4-1 0,-1 0 1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2:52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25 598 17992,'1'-6'4661,"0"2"-3854,-1 4 392,0 0-964,-2 69 34,-3-24-191,-1 54-22,-1-46 45,2-12 11,3-14 269,2-14 224,13-11 393,14-25-304,24-17-211,15-32-483,-30 29 0,-1-3-172,1-3 0,-2-2 172,-2-1 0,0-1 0,-2 1 0,-1 1 0,1 4 0,0 1 0,0 3 0,1 3 0,30-28 0,1 11 0,-7 14-4780,-8 11 1833,-10 13-2566,-12 9 5513,-11 18 0,-7-5 0,-6 7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3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91 27897,'63'-49'774,"-9"11"-774,-36 35 0,-1 2 0,-2 1 0,5 0-785,3 1-1333,9 2-2577,10-2-5136,5 1 9473,7-2 1,-23 0-1,-7 0 1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3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22552,'-10'75'717,"0"0"0,4-16 0,-2-4-347,-19 35-168,15-47-12,7-19 91,3-13 245,2-11 90,5-21-100,9-17-214,11-27-145,9-8-90,1 5 1,-5 14-68,-7 19-68,-6 14-559,-3 8-1334,4 5-1602,5 4-4336,12 2 7899,7 4 0,-15-2 0,-3 2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4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110 119 19941,'0'-5'5065,"0"1"-4202,0 4-236,0 57-235,0-4-229,0 0 0,0 4 72,-5 39-90,-7 3 23,-4-3-89,-4-11-23,3-15 89,3-20-77,4-16 88,2-14-88,3-11-24,3-5 12,1-28-33,4-21 44,12-42-39,-3 31 0,2-3-539,6-5 0,3-1 539,1 1 1,1 2-29,2 4 0,0 4-48,-1 8 1,1 4 47,25-24 0,-1 20 0,0 16 0,-4 14 0,5 9 0,-20 6 0,-1 5 1044,-23 4-1044,-5 24 107,-12 2-107,-9 21 0,-16-1 0,-12 3 0,-7 3-427,-2-3-850,4-5-1558,10-8-1939,13-9-3965,14-6 8739,8-14 0,6-5 0,0-8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4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27370,'8'64'404,"-11"-1"-897,-15-3-1098,-10 2-4124,2-2 5715,3-5 0,12-24 0,5-10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4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25835,'-35'59'343,"-1"-1"1,4-4 0,6-5-109,15-2 1,6-2-79,3-8-45,5-8-34,6-9-22,6-11-22,9-7 89,7-20-45,4-11 1,3-20-57,-2-4-11,-8 0 23,-8 8-12,-10 9 12,-6 13 78,-3 10 67,-1 8-101,0 4 47,-4 7-125,-4 10 0,-6 11 0,-2 12 0,3 1 0,7 1 0,3-1 0,6-4-640,10-2-1668,11-8-2578,17-9-4945,9-8 8868,10-6 1,-25-3-1,-4 0 1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4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10 20165,'-4'-5'5782,"1"1"-5020,3 4-56,-57 30-123,30-5-68,-42 27-357,44-13-158,7 0 0,5-4 0,5-3 0,5-4-136,3-5-1276,11-4-2352,9-8-4024,14-6 7788,7-4 0,-16-1 0,-5 0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5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100 209 20927,'80'-33'2813,"-11"4"-2342,-39 12 66,-9 1-100,-9-1-191,-6-3-167,-5 0-68,-8-1 34,-4 5-34,-9 4 46,-3 6 514,-4 4 336,-4 10-122,-6 8-80,-4 12-636,2 11-69,4 1 0,9 1 0,11-2 0,8-1 0,8-2 0,12 0 0,7-2 0,11-6 0,4-5 0,-1-11 0,2-6-1828,0-8-1656,4-11-1592,2-7-1546,5-12 6622,1-2 0,-20 15 0,-7 3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5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27292,'6'99'1379,"-2"-12"-1379,-15-48 0,4-10 0,2-10 0,3-11 0,1-3 0,1-7 0,4-9 0,7-6 0,6-9-382,6 1-1142,-3 4-1692,-2 6-3339,-1 6 6555,3 4 0,-8 3 0,0 2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5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382 135 20725,'93'-18'3486,"-17"2"-8486,-55-3 5448,-8 0 1824,-8 0-1667,-5 1 860,-16 4-883,-15 6-123,-24 4-222,-17 13-237,-12 12 0,-4 17 3168,6 11-3168,14 8 0,19 2 0,20 0 0,15 0 0,13-6 0,21-5 0,16-7 0,30-10 0,22-13-269,-35-12 1,2-3 268,6-1 0,1-2 0,2-4 0,0-1-1233,3-1 1,-1-1-3189,-1-4 1,-1 0 4420,1 1 0,-5 2 0,9-4 0,-18 7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46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21566,'59'0'1337,"0"0"0,1 0 0,-2 0-6190,32 0 5357,4 0 0,-6 0 1230,-7 0-1543,-11 0-79,-10 0-101,-5 0 22,-7 0 827,-2 0-905,-4-3-56,-4-3-358,-10-1 3145,-9-4-3997,-10 4-1614,-6-2-3999,-6 3 6924,-8-1 0,6 5 0,-5 0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46.6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0 23258,'-37'34'22,"-1"0"1,-23 23-348,49-40-516,4-3-1287,1 0-1604,4-3-3226,1-3 6958,1-4 0,1-1 0,0-3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46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16502,'3'-2'6398,"0"1"-5357,-3 1 775,0 0-1480,51 55-78,-32-31-247,38 42-11,-45-48-459,-2-3-841,0-3-987,-2-2-2026,0 2-4057,-5 2 8370,0 4 0,-3-8 0,0-1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47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3 18653,'-3'-1'3742,"0"0"-3597,3 1-458,0 0-852,-1 36-1244,0-11-3060,-6 31 5469,-3-20 0,3-15 0,-1-5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47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21 129 19673,'-11'-11'6487,"2"3"-5377,9 8 291,0 0-1401,54 1 0,-7-1 0,2 2 0,4-3 0,32-9 0,7-5 0,1-11-281,-5 4 281,-7 2 0,-12 10-53,-9 4 53,-10 4 0,-9 2 0,-6 0 0,-3 0 0,-15 0 279,-2 0-279,-14 0-652,-2 2-2609,-9 6-2632,-8 7-3938,-10 7 9179,-2 6 0,13-12 1,5-3-1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47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1 138 25543,'88'-39'2679,"-3"7"-2276,-30 20-357,6 3-46,-2 1 0,1 1 0,-5 1 0,-2-1 0,-7 2 0,-6 1-617,-8-1-1366,-7 4-2063,-8-1-4469,-10 3 8515,-3 11 0,-4-7 0,0 7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48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80 20569,'-3'-3'5008,"1"1"-3954,2 2-79,0 0-807,63-19-168,-25 8-79,53-15-605,-40 15-1187,-1 6-1737,-4 3-3059,-7 7 6667,-9 9 0,-14-6 0,-7 4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48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81 159 24323,'-25'46'1064,"0"0"0,-5 34-560,46-53-257,13-5-157,7-9 56,6-7 44,4-10 0,0-13 68,-5-6-12,-11-13-33,-12 1-77,-10-4-136,-6-4 0,-12-3 0,-5 0 0,-12 6-102,-1 6-290,0 14-370,3 9-515,3 7-1099,3 4-2520,3 2-4935,7 4 9271,4 4 1,4-2 0,1-2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49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19 12008,'0'-6'4740,"0"0"-4247,0 6 145,0 0-323,0-2-237,0 2 79,0-2 1602,0 2-1412,1 0 0,0 0-122,2 0-57,-2 0-45,1 0 45,-2 0 2577,1 0-2397,-1-1-124,-3 0 22,-9 0 0,-8 1-10,-13 12-79,-3 5-90,-3 15 79,5 4-135,4 2 90,7 2-11,8-3 22,6-1 0,6-3 44,6-5-21,12-4 44,9-8-101,16-6-44,8-6 56,6-11-57,-1-8 24,-4-6 32,-13-7 1,-10 2 145,-11-2-156,-8-3-46,-4 0-10,-3-3-46,-1 6-111,-4 2-360,-2 10-536,-4 4-6925,-4 7 7955,7 1 0,0 4 0,7 0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49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19179,'6'-2'6051,"-1"0"-4785,-5 2 527,0 0-1411,22 17-382,-13 2 0,17 20 0,-20-1 0,-3 7 0,-2 1 0,-1 5 0,0 0 0,-1-1-1245,-2-4-2094,-2-7-1916,1-9-4056,1-10 9311,3-11 0,0-5 0,0-4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49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5 110 16726,'-2'-9'6375,"0"1"-5153,2 8 626,0 0-1388,37-24-236,-9 14-34,33-19-190,-21 20-381,1 1-1311,-1 2-1647,2 2-5793,1 3 9132,5 0 0,-21 1 0,-4 0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0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22 18978,'-6'-7'6095,"1"2"-4997,5 5 538,0 0-1266,33-2 100,-8 0-446,30 0-24,-16 0 0,2 2 0,-2-1 0,1 1 0,-4 0 0,-4 0-1043,-7 0-1210,-6 0-2195,-7 2-5383,-5 5 9582,-4 10 1,-3-7 0,0 2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0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28188,'71'-12'414,"0"1"-458,-16 1-617,-1-1-1132,-5 3-2308,-12 2-5730,-10 4 9585,-5 12 1,-12-7-1,-2 7 1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0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21387,'-73'35'2521,"14"-5"-2185,47-11 112,5 0 0,5 2 11,1 3 136,3 4-102,8 0-79,9-4-145,13-7-179,7-9 33,5-5 112,-2-12-55,-5-4 133,-12-9 47,-9-3-360,-10-1 0,-4-4 0,-6 1 0,-6 3 0,-5 3-147,-6 6-883,3 4-1828,-1 6-2980,8 4 5838,3 2 0,5 1 0,3 0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0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3 22193,'1'-2'4673,"0"1"-3485,-1 1-875,4 66-145,-3-19-163,2 5 1,-2 2-6,-8 13-638,0 1-1065,-5-8-1558,4-8-4089,5-12 7350,2-7 0,1-17 0,0-6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0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22294,'0'-5'5457,"0"1"-5087,0 4 78,0 0-346,54 0-102,-18 0 0,45 0 0,-33-2-382,-4-2-727,-4-2-1592,-1-4-4201,-2-2 6902,0-3 0,-17 6 0,-5 2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1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21420,'0'-2'6152,"0"0"-5682,0 2-156,67-2-224,-31-2-46,53-2-44,-52-1-660,-9 0-1525,-9 0-2466,-8 1-5180,-7 0 9067,-2 4 1,-2 0-1,0 2 1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1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1 25903,'-25'46'1338,"-1"0"1,-21 39-1248,21-35-91,4 0 0,3-1 0,7-3 0,5-3 0,4-6 0,3-2 0,6-6 0,7-4 0,10-5 0,10-6 0,7-7 0,5-4 0,5-11 0,-1-3 0,-4-8 0,-8 0-281,-7 3-2711,-8-2 2992,13-14 0,-21 16 0,8-8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1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15 20569,'0'-8'7641,"0"2"-7180,0 6-461,0 0 0,-2 67 0,-6-27 0,-4 56-69,-7-45-1263,-1-2-2053,-1-3-4749,-3-6 8134,2-4 0,8-17 0,4-6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1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1 142 27572,'50'-18'549,"1"0"1,43-12-550,-5 9 0,-21 6 0,20-3 0,-34 9 0,-6 2-774,-7 3-3495,-3 2-5562,-5 2 8409,-2 13 0,-14-10 0,-5 9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2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22482,'81'-1'824,"1"-1"1,-1 0 0,3-1 0,0-1 0,-1-1-825,-5-2 0,-1 0 0,1-1-695,4-1 0,1 0 1,1 0 694,0 0 0,0 0 0,0 1 0,-1 1 0,1 1 0,-1 0 0,-1 2 0,1 0 0,-2 1 0,-2 1 0,-1 1 0,-1 0 0,-2 0 0,-2 0 0,-1 2 0,26 0 0,-4 1 0,-12 0 0,-6 2-197,-12 0 1,-5 2-2126,29 5-7236,-22-1 9558,-16-3 0,-24-3 0,-7-2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3:57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1613 25791,'63'-64'576,"0"0"0,0 0 0,1-3 0,0-2 0,-1 0-576,-3 1 0,-3 0 0,1-2-1212,-1 1 1,0-1-1,-1 0 1212,-2 4 0,-2 0 0,0 2 0,-3 4 0,-2 2 0,1 2 0,18-20 0,0 4-119,-6 9 0,-2 6 119,-9 11 0,-2 5 645,21-11-3143,-28 29-2029,-23 38-5304,-12 28 9770,-17 40 1,9-33-1,-9 0 1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14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302 253 9849,'0'-9'6555,"0"2"-4107,0 7 252,0 0-1963,-58-23-266,27 19-124,-47-10 163,45 27-230,4 6 806,6 2-906,5 6 10,3 6 45,6 8-77,4 9-69,3 2 46,7 0-68,9-3 0,11-8-22,13-6-45,11-16 11,7-7 23,8-11 33,-2-13-22,-6-5 112,-10-12 235,-12-4-89,-9-4-3326,-8-1 3326,-7-6-91,-4-3 24,-5-29-192,-13 16 12,-5-18-56,-13 28 12,-2 6-12,-13 2-12,13 17 1,-5 5-45,18 14 3224,4 4-3638,-3 4-270,-1 17-728,-4 17-1366,-1 20-2758,7 8-4239,7-4 9689,18-12 0,-6-21 1,8-13-1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14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0 24771,'-4'76'1266,"-4"0"-1165,-3-6-101,-1-2-56,4-5-583,4-7-616,2-2-1098,2-5-1614,0-2-3876,0-3 7843,0-1 0,0-20 0,0-4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15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1 137 24479,'50'-36'231,"0"-1"1,-4 5 0,-5 8-131,-3 17-1,-8 6 12,-8 3 68,-7 7-79,-9 8 202,-3 13-191,-7 10 212,-8 10 1,-9 9-112,-7 3 90,-1 1-45,4-3 10,4-6 68,9-8-168,6-10 79,4-7-201,7-6-46,7-4 0,10-4 0,11-5 0,7-4 0,9-4 0,7-7 0,6-10 0,2-10-729,-3-10-1075,-6-2-2275,-7 0-5752,-10 6 9353,-6 10 0,-15 10 0,-6 7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16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24 15941,'-1'-1'6813,"0"0"-2735,1 1-3293,45 18-68,-3-13-380,42 13-337,-14-17 0,-2-2 0,-5-4 0,-8-1 0,-11-2 0,-6 0 0,-7 1 0,-6-1-270,-6 1-1433,-8-1-2129,-5 4-5311,-4 3 9143,-6 17 0,3-10 0,-3 9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16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52 20020,'-5'-5'5322,"1"0"-4459,4 5 549,0 0-931,38 0-290,-5 0-124,37 0-67,-14 0-358,-1-6-841,-4-3-1592,-7-3-3001,-7 3 5792,-8 5 0,-14 3 0,-5 1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16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55 22451,'-30'43'992,"1"-1"0,-16 35-253,42-36-111,4-2-147,12-2-156,8-6 67,16-9-66,8-10-114,5-7 102,3-19-34,0-6-22,-5-17-57,-9-4-121,-11 0-80,-14-2 0,-6 1 0,-7-1 0,-9 4 0,-6 5 0,-11 8 0,-7 11-259,-6 7-458,-5 9-751,-2 8-1064,5 5-1861,10 5-5438,14-3 9199,13-6 0,4-5 0,3-4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16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27718,'-2'52'476,"1"1"1,-3 46-477,-4-25 0,0 0-270,0 2-917,2-4-1917,2-3-3104,2-9 6208,2-9 0,0-23 0,0-11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17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73 24379,'-2'-5'4223,"0"1"-4154,2 4-69,0 0 0,43-9 0,-10 4 0,39-5 0,-20 4-617,-2 1-907,-3-3-1602,-5 1-3272,-7 0 6398,-3 3 0,-15 2 0,-5 2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17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21040,'0'-3'5658,"0"1"-4885,0 2-280,67-16-213,-26 10-157,55-13-33,-46 14-90,-3 0-191,-4 0-469,-7-1-730,-7 0-1434,-10 2-2128,-9 2 4952,-6 4 0,-4-1 0,0 1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17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7 21264,'-6'-4'5434,"1"1"-4672,5 3 89,0 0-491,-32 61-360,16-25 0,-25 51 0,26-38 0,1 3 0,3 2 0,4 1 0,3-4 0,3-5 0,3-10 0,11-6 0,7-11 0,17-8 0,9-5 0,7-7 0,3-10 0,-1-5 0,-4-11 0,-7-2 0,-6-1-1065,-11 3-2533,-7 2-3920,-6 8 7518,-4 4 0,-4 7 0,-2 3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17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28671,'9'77'0,"-2"-7"0,-7-32 0,0 0 0,0-5-931,0-3-1747,0-4-2476,0-5-3553,0 0 8707,0-3 0,0-8 0,0-1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18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28535,'91'-21'136,"-10"2"-136,-48 14-46,1-1-761,-1-2-1120,2 0-2510,1-2-5394,3 2 8913,5 3 0,-20 2 1,-3 3-1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19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27191,'72'-9'1019,"-4"2"-974,-22 7-45,1 0-22,-5 0-549,-4 0-852,-5 0-1412,-7 0-2701,2 0 5536,0-1 0,-12 0 0,-2 0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19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22687,'-8'52'605,"1"0"0,-1-1 0,0-1-224,-11 27-281,5-4 12,5-12 112,5-17 80,3-15 110,1-16 370,4-8 45,6-16-381,7-12-145,5-18-135,1-7-66,-3-4-102,-3 7 0,-4 4-349,-1 6-726,-1 1-1726,0 7-1793,2 5-5237,-2 11 9476,1 7 0,-6 4 0,-1 1 1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1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56 25903,'-1'57'440,"0"0"1,-2 0 0,0-2-5796,-11 39 5423,0-4 10,3-10-1218,4-17 1151,3-13 1065,3-17-1076,0-14 0,1-8 11,0-9 2184,0-1-2218,0-5 3415,0-13-3336,0-17-33,0-24-1,5-18-22,0 12 0,2-2 11,5-33-115,-4 35 0,-1 4 138,-2-3 33,-1 15 67,-2 18 12,-1 12-23,0 10-22,4 4 100,2 1-33,5 0 87,2 1-255,5 1 0,7 1 0,10 0 0,8 0 0,22-1 0,-17 0 0,9 0 0,-27 1 0,-4 0 0,-4 0 0,-6 0-1559,-2 0-2273,-5 0-3843,-4 13 7675,-7 11 0,0-7 0,-3 4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1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1 165 28671,'85'-34'0,"-8"8"0,-36 23 0,1 0-1110,2 2-1076,-2 0-1175,3 1-135,-2 0 1154,0 4-380,-3-1 1657,-5 2 1065,-6-3 11,-7-2 1032,-6-7 1455,-6-1 135,-6-6-571,-2 2-303,-2 4-403,-6 2-236,-3 4-268,-7 1-392,-1 9-158,1 7-56,1 12-55,3 4-68,2 6 180,4 0 11,3 2 66,2-2 249,13 9-629,2-18 0,17 0 0,3-22 0,4-3 0,1-5 0,-3-7 0,-4-6 0,0-30 0,-12 5 0,-1-23 0,-13 11 0,-4 0 0,-2 7-125,-1 11-502,-6 12-4056,-11 11-2130,2 7 6813,-3 10 0,12-4 0,5 5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1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24323,'31'86'1389,"-6"-7"-1086,-28-30-57,-2-5 45,-1-8-33,1-8 11,3-10-11,1-7-12,1-5-134,0-4 45,0-1 190,2-1-11,5-1-200,6-7-136,6-2 0,2-7 0,4-2-113,1-1-839,5-1-1413,2-3-2005,5 0-5461,1 0 9798,5 4 1,-20 10-1,-5 3 1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2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19146,'0'-5'6386,"0"1"-5299,0 4-78,0 0-763,42-2-156,-20 1-90,33-2-235,-32 2-684,-2-2-1748,-2 1-3406,-5 0 6073,-2 2 0,-6 0 0,-2 0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2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17151,'4'0'5435,"-1"0"-4774,-3 0-90,2 59-89,-3-27 78,-1 48-45,-2-47-211,-1-8-125,3-8 179,1-11 68,1-2-57,0-4-66,0 0-146,0-9-146,0-3 1,0-12-12,6-2-12,1-2-111,5 5-247,-3 5-324,-4 6-618,-3 5-1018,-1 4-1715,-1 2 4045,-1 6 0,1-4 0,-1 5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3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15 16647,'0'-6'5053,"0"1"-4269,0 5-122,-55-3-192,33 5 1,-39 3-67,47 9-158,5 5 23,2 2-124,4 2 68,2-1 90,9 0 224,9-3-135,14-9-11,10-4-90,-1-6 34,-4-3-90,-9-1-11,-9-4-67,-8 1-34,-4-3-44,-1-1-34,-1-4 33,-2 0 23,0-3-55,-2 3-46,-1 2 0,-4 3 0,-4 2 0,-6 4-270,-3 1-2318,-21 4-1581,14 6-5321,-9 2 9490,24 4 0,6-5 0,4-4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3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14 16502,'7'-8'8201,"-1"2"-6990,-6 6 738,0 0-1725,12 22-145,-9-6-79,9 17-224,-12-12-1379,-6-1-2218,-3 1-6010,-5 4 9812,-3 6 1,8-13 0,1-2-1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3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54 16793,'-1'-5'4963,"0"1"-4302,1 4 169,0 0-662,63-19 0,-35 14-67,48-14-57,-54 18-21,-6 1-12,-5 0 11,-3 6 158,-3 4 167,-2 11 68,-2 4 167,0 7 169,-1 2-23,-5 1-234,-1-3-57,-2-3-34,2-3-112,4-6-32,2-1-259,7-2 0,7-1 0,10-4 0,7-4 0,6-5 0,5-7 0,5-11-1233,3-6-1513,-6-7-2430,-7 8 5176,-8 4 0,-14 10 0,-6 3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4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24367,'8'0'3115,"5"0"-2443,18 0-190,4-1-447,6-4-35,3-1 0,1-3 0,-2 0 0,-4 0 0,-7 2 0,-4 3-270,-7-1-581,-7 4-1346,-7-1-2991,-4 2-4643,-10 1 8681,-6 10 0,3-7 0,0 8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4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22 16479,'-6'0'7025,"1"0"-5949,5 0 818,0 0-1065,18 4-134,4-3-191,21 3-335,0-4-169,2 0 0,-4-3 0,-4 0 0,-5-3 0,-7 3-35,-4-2-962,-4 3-1401,-3-3-2386,1 4-5047,-4-1 9686,1 7 0,-7-4 1,0 4-1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4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49 24267,'-46'47'1131,"9"-2"-806,35-13-11,2-3 33,7-2-44,4-8-124,10-7 34,4-6-45,4-4-45,2-8 45,-1-8 90,-2-7-45,-6-8 134,-7 1-32,-8-2-315,-5-1 0,-10 0 0,-4 2 0,-10 7 0,-5 6 0,-5 9-24,-6 4-771,-6 9-393,-2 5-1501,0 9-2712,6 3 5401,7 4 0,16-13 0,7-1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5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15 15930,'2'-6'6802,"0"1"-5492,-2 5 1144,0 0-2263,0-3-79,0 12 33,0 8 34,-4 22-77,-4 13-91,-6 10 0,-5 7-11,-1 2 0,1 0-213,0-4-616,4-7-684,1-12-1087,5-15-2094,4-11-2926,2-10 7620,2-7 0,1-3 0,0-2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6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16490,'1'-9'6802,"0"1"-5391,-1 8 393,0 0-1277,59-27-392,-33 21-135,49-21-303,-48 27-1031,2-4-727,-2-3-1513,0-6-3587,-1-4 7161,-3 2 0,-10 5 0,-5 4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6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25364,'-18'80'1805,"1"-5"-1626,-2-20-56,3-1-56,7-5-67,4-2-246,4-7-863,1-6-830,5-6-1501,10-6-3003,13-9 6443,19-5 0,-20-6 0,0-2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6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114 157 25679,'-53'13'425,"11"1"-246,41 4 57,6-1-12,8 3 11,9-1-55,7-2-147,2-3-22,0-4-11,-3-6 23,-1-2 33,-2-2-11,1-9 11,-4-5 33,-2-8 102,-5-3-35,-6-1-10,-5-1-12,-3-1-44,-1 0-56,-8 2-23,-4 0-11,-10 4-11,-4 4-68,-1 4-78,0 5-145,3 2-101,1 5-180,2 1-470,1 1-808,0 0-1993,-1 9-3620,-2 7 7474,-2 13 0,10-11 0,3-2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6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27404,'7'84'851,"-2"6"-1243,-8-54-1008,-2 9-2399,1-24-6032,0-5 9594,3-6 0,1-6 0,0-3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7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17857,'4'0'7026,"-1"0"-6130,-3 0-358,7 77-336,-5-35-202,1 9 0,1 1-728,-4-10-1279,0-9-1959,0-6-5099,0-6 9065,0-2 0,0-8 0,0-3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7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30 20244,'-11'-9'6555,"2"2"-5636,9 7 34,0 0-953,74 1 0,-6-1-317,1 1 1,5-1 316,-13-1 0,0-1 0,4 0 0,0 0 0,2 0 0,1 0 77,-1 0 1,-1 0-78,1 1 0,-1 1-251,-1 0 0,-1 1 251,-5 1 0,-1 1 0,-5-1 0,-1 2 0,38 5 0,-14-3 453,-17 0-2862,-13-4-3541,-17 2 5950,-13 6 0,-10-4 0,-5 2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8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114 165 18014,'5'-6'5658,"-1"1"-4951,-2 62 9,-4-6-346,0 1 0,-2 2 146,-9 33-259,-7 0-167,-1-8 78,0-11-157,3-16 157,6-14-3436,4-15 3447,5-13 67,2-6-89,1-14 0,0-17-67,3-27-68,13-28 17,-4 32 0,2-3-39,6-4 0,3 1 17,1 1 0,2 1 5,1 3 1,1 3-12,29-30 11,-20 40 1,2 4-12,17-2 3403,10 7-3358,-27 26-44,-5 10-12,-9 5 134,-12 22-44,-15 1-68,-19 11-22,-14-7-526,-11-3-617,1-6-1165,10-4-1973,13-9-962,11-3-2354,8-7 7597,10-3 0,-5-2 0,5-2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8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25487,'9'52'728,"1"1"1,5 39-235,-19-47-248,1-9 23,-4-10-90,4-10-78,1-10-101,1-2-67,1-4 44,0 0 12,6-4-179,3-4-326,7-5-627,3-5-1087,2-4-1758,7-2-4450,7 0 8438,7 4 0,-17 8 0,-5 6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9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47 126 21398,'88'-11'1546,"-15"-2"-1142,-46-5 77,-10 1 192,-5 1-91,-8 3-78,-2 1-77,-9 1-114,-6 3 46,-14 3 33,-7 3-112,-5 10 235,-1 7-78,5 11-77,5 3-360,9 1 0,7-1 0,7-2 0,4 0 0,3-2 0,9 0 0,9-5-1166,16-6-930,12-7-1377,6-5-3194,4-2 6667,1 0 0,-24 0 0,-7 0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9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9 18350,'0'-4'5479,"0"1"-4616,0 3-34,0 0-694,-12-1-68,9 1-55,-9 5 88,12 5 80,0 7 301,0 2-44,0 2 12,0-2 88,-2 2-44,-7-1-234,-6 2-259,-8-1 0,-7-1 0,-4 1 0,-2-3-69,2-3-1006,6-5-1424,9-5-2711,9-3-4621,6-2 8767,12 0 1,-6 0 0,6 0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29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21 138 17778,'12'0'5402,"-2"0"-4798,46 0-380,-29-3-44,42-3-1,-47-6-67,-5-3 0,-8-4-89,-4 2 66,-4-1-44,-1 1-22,-1 3 156,-6 4 258,-7 5 191,-10 3 156,-6 3-145,-5 10-180,0 3-67,3 11-10,4 0-382,8 2 0,6-1 0,8 1 0,4 1 0,3 0 0,8-2 0,4-4-729,11-7-1109,2-5-1098,7-6-1579,3-2-2029,3-2 6544,1-3 0,-18 2 0,-4-2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0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25577,'-36'75'1490,"7"-15"-1321,19-45-46,4-8-78,4-4 0,2-3-34,4-9 23,8-3-23,9-11 11,7 3-11,2 4-11,-1 7 12,-2 4 55,-3 4-67,-4 1 0,-4 3 0,-4 4 22,-3 4-44,-2 2-258,0-1-650,0-4-1446,0-3-941,3-3-627,6-3-3720,3-10 7664,7-9 0,-12 5 0,-1-1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0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 26821,'-21'68'354,"0"1"1,1-4 0,3-3-266,-4 27-77,4-5-24,4-7-51,4-11-631,2-13-888,3-11-1085,1-9-1983,-2-10-2421,2-9 7096,-2-6 0,3-6 0,0-2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0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1 108 22417,'76'-60'-5848,"-12"13"-2175,-40 47 8023,-3 5 0,-8-4 0,-3 4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0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64 21432,'93'9'772,"-16"-2"-716,-48-7 0,-8-4-33,-6-3 66,-7-7-33,-6-3 315,-4 2 368,-12 2-10,-12 7 178,-16 3-134,-12 8-112,-7 10 213,0 7-302,7 8-11,14 0-561,13-2 0,15 1 0,6-1 0,6 2 0,13 4 0,11-1 0,21 0 0,14-3 0,7-4 0,5-4 0,-4-6-785,-3-4-1692,-5-2-3999,-2 1 6476,-6 3 0,-21-5 0,-9 0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1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0 26239,'-28'57'276,"1"0"0,0-1 0,4-3-276,-8 30-89,4 0-1132,4-5-1648,6-8-2442,6-10 5311,5-11 0,5-23 0,1-10 0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2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54 164 24558,'-12'78'291,"2"-6"-257,-3-31-12,5-6-22,3-11 0,2-8-56,1-9-22,2-4-34,0-3 78,0-6-11,7-9 34,4-13 0,7-13 22,6-10-11,2-7 11,3-5 34,-1 3-11,-6 8 246,-5 16 224,-8 17-112,-5 10-313,-3 8-23,-1 10 33,0 13-33,0 18 23,0 43-57,0-17 23,0 20 56,0-36 56,7-8 55,1-10 68,13-3-133,-7-15 121,6-2 1,-7-11-78,2-12-79,2-10-68,3-17-21,2-10-46,6-25-268,-10 22-773,-1-11-897,-11 31-1513,-5 5-6084,2 8 9558,1 7 0,-1 7 0,1 3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2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82 16176,'1'-6'5670,"0"1"-4807,-1 5 717,0 0-964,0 54-168,-2-17-55,0 46-57,-2-36-135,2-4-133,1-9 88,1-10-122,0-7-23,0-10-11,0-2-22,0-5 22,0-5 22,0-10 34,2-14 23,4-16-79,3-8 44,4 2 1,0 4 101,0 9 336,-2 7 22,0 5-112,1 4-21,1 5-371,1 2 0,2 3 0,1 4 0,3 3 0,0 3 0,4 2 0,1 7 0,2 4 0,1 7 0,-3 1-405,-3-3-1723,-5-2-1794,-9-1-5748,-3 0 9670,-6 5 0,1-9 0,-1 2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2.8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10 126 21555,'-5'0'6756,"1"0"-6396,4 0-360,0 0 0,36-22 0,-11 15 0,31-16 0,-20 17 0,1 0 0,3-6-1615,3-3-4054,3-1 5669,4 5 0,-22 5 0,-5 5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3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22 20949,'-3'-4'5558,"0"0"-4706,3 4 460,0 0-1312,54 8 0,-24-3 0,43 4 0,-41-6-136,-3-2-1241,-5-1-1997,1-3-3001,1-5 6375,1-4 0,-11 3 0,-4 2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3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1 25241,'-1'54'303,"1"0"0,-6 41-191,-3-51 11,-4-8 11,6-7 157,2-11 12,3-8 45,2-6 100,0-4-101,0-6-90,0-7-55,1-12-112,5-7 79,2-3-169,4 0 0,-2 4 0,-1 3 0,-2 7 0,-4 5-102,-1 8-492,-2 3-750,0 4-1626,-1 2-4795,-5 13 7765,-3 8 0,1-4 0,1-1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4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28 20501,'-85'-2'1849,"12"6"-1378,38 10-90,6 4-23,3 2-33,7-2-168,7 3-22,5 0 22,5 4 33,8 3 135,11 0-34,15-3 112,15-7-99,9-9 76,4-5-100,-1-5-11,-6-6 56,-9-5 12,-13-5-24,-13-4-44,-10-2-191,-6-4-33,-8-3-45,-6 0-11,-9-1-269,-19-3 0,6 13-225,-11 2-760,12 14-450,2 4-2050,5 8-4459,6 7 8224,10 8 0,5-7 0,5-3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4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25735,'20'45'1501,"-3"16"-1501,-14-21-146,-1 8-829,-2-23-1165,0-6-2432,0 0-5259,-4 0 9703,-5 4 0,3-9 1,-1-2-1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4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7 101 18317,'-4'-9'6140,"1"1"-5569,3 8-291,0 0-190,75-30-90,-27 19 0,6-7 0,2 2 22,3 11 12,-11 2-23,-15 3 45,-13 0 303,-11 0-68,-6 3 146,-3 7-90,-5 7 1,-4 10-146,-8 5-45,-3 4 145,1 1 135,3 0-167,3-2-270,4-2 0,5-5 0,2-2 0,2-5 0,5-2 0,8-3 0,10-3 0,12-4 0,6-5 0,10-6 0,5-14-505,7-11-1669,6-16-1647,0-5-6010,3-1 9709,-3 3 0,-31 21 0,-8 8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5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20636,'0'-7'5345,"0"2"-4438,0 5-402,68-18-214,-34 12-168,52-15-112,-53 17-11,-6 1-515,-4-1-1267,-5 3-1277,-2 0-4078,-2 1 7137,-3 0 0,-4 0 0,-4 0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5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28671,'35'3'0,"5"-1"0,6-2 0,8 0 0,-1-7 0,-2 0 0,-7-5-897,-10 2-1502,-9 6-2183,-6 2-5234,-5 4 9816,-2 9 0,-4-7 0,-3 7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5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179 119 24224,'-81'50'1826,"15"-6"-438,50-21-1388,7-4 394,3-3-394,5-5 203,12-1-203,7-4 636,13 0-636,6-4 0,3-1 0,-3-1 0,-5-5 0,-5-3 0,-9-7 0,-4-4 0,-5-5 0,-3-5 0,-3-2 0,-2-3 0,-1 0 0,-6 3 0,-3 3 0,-9 7-1043,-3 5-2061,1 8-2476,4 4-4251,7 4 9638,5 0 1,4 0 0,0 0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5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28233,'31'26'438,"-8"8"-438,-21 16 0,-2 6 0,0 2 0,-3-1 0,-3-4 0,-2-7-315,-1-7-2362,3-9-2993,2-7-4161,2-6 9140,2-3 0,0-6 0,0-3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6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27628,'97'-12'-269,"-13"3"-1199,-52 9-1490,-5 0-2969,-5 0 5927,-6 0 0,-7 0 0,-3 0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6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28671,'0'66'0,"1"1"0,-3-5 0,-2-4 0,-4 15 0,-5-4 0,1-7 0,2-8 0,2-9-35,4-9-2934,2-8-5088,2-6 8057,11 0 0,-9-11 0,9-1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09:14:36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19 25230,'-10'-11'3283,"2"3"-3283,8 8-1502,0 0-5758,-32 13 7260,16 2 0,-18 1 0,26-4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2:16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29 16288,'0'-11'6869,"0"2"-5759,0 9 694,0 0-1558,-7 14 90,5-10 67,-5 10 23,7-13 0,0-1-45,0 2 1,0 0-382,7 4 0,5 0 0,8 2 0,6-2 0,6-1 0,11-1 0,6-2 0,11-1 0,2-1 0,1 0 0,-4 0 0,-6 1 0,-2 0 0,-2 1 0,2-2 0,3 2 0,3-2 0,3 0 0,1 0 0,1 0 0,25-3 0,-22 0 0,16-1 0,-27 0 0,-2 2 0,-2 1 0,-3 1 0,-2 0 0,0 0 0,-1 0 0,24 0 0,-16 0 0,16 0 0,-22 0 0,-3 0 0,-2 0 0,-1 0 0,-2 0 0,22-1 0,-8-3 0,18-3 0,-12-5 0,0 1 0,0 0 0,-9 4 0,-9 3 0,3 3 0,-14 1 0,6 0 0,-11 0 0,0 0 0,-3 0 0,0-2 0,-4 2 0,-4-1 0,-3 1 0,0 0 0,-4 0 0,1 0 0,-5 0 0,0-1 0,-2 0 0,0-2 0,-7 1 0,-16-1-4875,-26 2 4875,-33 12 0,33-8 0,-2 8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2:18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1159 14775,'0'7'4583,"0"-2"-4190,0-5 77,0 0 113,0-23 168,0 0-57,0-24 1,0 0-45,0-10-112,0-9-90,0-9-190,0-7-68,0-4 12,0-2-57,0 5 46,0 2 168,0 7-146,0 7-146,0 9-33,0 12 10,0 14 80,0 10-46,0 9-22,2 3 11,6-3 23,0 5-1,1 0 68,-4 5 11,-3 2 12,4-1 55,0-2 90,6 0-45,3 0-22,5-1 23,16 0-281,-2 1 0,17 0 0,-4 2 0,9 1 0,3 1 0,7 0 0,0 7 0,5 5 0,5 7 0,-16-7 0,2 0-401,35 4 401,-34-8 0,1-2 0,-4-3 0,-3-1 0,27 0 0,-33-1 0,-1-1-3260,13 0 3260,-3 0 0,-2 0 0,0 0 0,-2 0 0,-5 0 0,-3-1 0,-3-2 269,-1-2-269,4-3 0,18-1 0,-16 1 0,11 0 3392,-23 3-3392,-2-1 0,4 1 0,1-3 0,24-5 0,-17 4 0,13-3 0,-23 5 0,-3 3 0,-1-2 0,-4 5 0,-3 0 0,-4 1 0,-2 0 0,0 0 0,-4-2 0,0 2 0,-7-1 0,-1 1 0,-5 0 0,1 0 0,-1 0 0,1 0 0,1 0 0,-2 0 0,0 0 0,-3 0 0,0 0 0,-1 0 0,0 2 0,0 10 0,0 7 0,0 11 0,0 9 0,0 3 0,-2 9 0,-1 0 0,-2 0 0,1-1 0,-1-4 0,0 1 0,0-1 0,0 1 0,-1-2 0,1-1 0,0-2 0,-1-2 0,1 0 0,1-2 0,0-2 0,1-2 0,2-3 0,0 12 0,0-12 0,0 9 0,-1-15 0,2-1 0,-3-2 0,3-2 0,-3-4 0,3 3 0,-1-8 0,1 0 0,0-9 0,0-2 0,-2 0-483,-3 0-2117,-1-1-2319,-2-5-4912,1-5 9272,0-7 0,4 9 0,1-1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2:18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54 21409,'-4'-10'6051,"0"3"-5345,4 7-201,0 0-505,83 0 0,-20 0 0,4-2 0,4 0-940,25-1 940,-3-3 0,-10 4 227,-11-1-227,-13 2 0,-12-3 0,-12-1 0,-14 1-248,-11 1-2647,-6 2-6326,-18 1 9221,-11 10 0,5-8 0,-1 8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2:19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26933,'-7'70'579,"0"0"0,1-4 1,2-6-1167,1 10 587,-1-2 192,-3-4-192,3-5 97,0-8-972,5-8-1623,15-7-1637,12-10-3574,21-11 7709,9-9 0,-22-5 0,-7-1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2:19.4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52 347 19628,'5'0'6476,"0"0"-5557,83-4-504,-27-11-636,5 5 1,3-4 276,13-21-11,-11-4 11,-15 5-11,-18 1 67,-18 4 143,-10 1-166,-9-4 46,-16 4-102,-12 3 12,-18 11-23,-11 8 321,-6 19-321,-6 18 68,-1 22-198,1 15 221,8 2-113,9 1 0,11-4 0,11-1 0,10 0 0,8-5 0,8-6 0,12-11 0,12-16 0,19-14 0,15-17-1906,19-22-4245,8-15 6151,-34 15 0,-3-1 0,7-5 0,-11 9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2:20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20 27762,'-3'11'661,"-5"13"-437,-5 34-200,-8 14-24,-3 4 0,-2-3 0,3-10 0,6-13 0,5-16 0,4-14 0,5-12 0,1-6 0,2-9 0,0-19 0,10-21-382,4-23 113,8-5-3347,-5 8 3414,-5 12 169,-7 28-46,-2 10 12,-3 17 45,0 0-1,1 0-66,3 1 3402,7-1-3313,11 2 0,12-16 34,31-18 33,-15 3-11,14-5 79,-29 24 89,-6 6-23,-5 4 34,-4 4 23,-5 7 1,-6 7-259,-4 10 0,-6 30 0,-11-7 0,-7 25 0,-8-19 0,-1-1 0,4-7-1648,4-8-3529,5-6 5177,8-11 0,4-10 0,3-8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2:20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1 723 24659,'0'-67'717,"-1"-1"0,4 3 0,2 3-168,8-22-45,7 0-855,2 4 711,-1 10-360,1 15 0,-3 14 259,-1 15-259,0 13 132,-2 6-132,5 9 0,2 17 0,2 14 408,2 26-408,-4 13 0,-2 11 0,-6-1 0,-4-4 0,-3-12 0,-4-14 0,-2-8 0,0-10-573,-2-4-2878,-6-2-6380,-12 2 9655,-10 3 1,7-12 0,3-4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2:20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20826,'0'0'0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2:20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20826,'0'0'0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2:21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87 17700,'-8'-6'6499,"0"1"-5323,8 5 1,0 0-224,6-11-46,17 2-648,10-11-259,15 7 0,-2 0 0,-4 8 0,-1 1 0,-2 4 0,1 0 0,-2 0 0,-5 0 0,-5 0-1233,-4 0-4740,-6 0 5973,-7 2 0,-5-1 0,-6 1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2:23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1720 19157,'-1'-66'3305,"1"-5"-3204,5 2 0,2-5-1720,2 3 0,2 0 1630,4-4 0,1-2 17,0 3 0,-1 0 198,-1 5 0,-2 2-92,-4 8 1,0 1 89,-3 7 0,-1 1 90,-2-38 486,-1 8-677,-1 6-56,0 5 0,3 8-33,0 7 89,4 11-11,4 7 45,5 6 2045,7 4-1720,4 2 771,6 6-816,4 4 67,12 4-123,14 4-79,20 1-1774,-32 3 0,3 1 1568,7 0 0,3 1-96,6-1 0,1 0-323,5 1 0,0 2 323,4 1 0,1 3 0,1-1 0,0 2-392,4 2 0,1 1 392,2-2 0,2 0 0,6-1 0,2-2-599,-29-2 1,1-2 0,0 1 598,4-1 0,1 0 0,1-1 0,2 0 0,1 0 0,0 0 344,-1 0 1,0 0 0,-1 0-345,-3 0 0,-1 0 0,1 0 0,10 1 0,1 0 0,-5 1 0,5 1 0,-4 1 0,11 0 0,-8 1 110,0 4-110,-21-3 690,-15-3-690,-12-2 2703,-15-1-2703,-5 0 1333,-10 0-1333,-4 0 747,0 0-747,-3 0 0,0 1 0,1 5 0,0 3 0,6 22 0,-5-2 0,3 18 0,-5 0 0,0 9 0,0 13 0,-1 10 0,-4 11 0,-3-15 0,-1 4-619,0-20 0,0 1 619,-3 23 0,-1-1 0,4-26 0,0-4-100,0-1 1,2-2 99,-7 40 0,2-12 0,3-12 0,0-11 0,3-12 0,-3-4 705,3-15-3248,-9-1-2016,-5-11 4559,-58 9 0,47-12 0,-34 6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2:23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19729,'9'0'5803,"-2"0"-4570,88 13-359,-23 0-1856,8 0 1,6 2 1199,-21-2 1,1-1-219,9-1 0,4-1 0,9-2 0,4-3 0,-24-2 0,1-1 0,2-1-602,8 0 1,1-1-1,1 0 602,8 0 0,2 0 0,2 0 0,-19 0 0,1 0 0,1 0 0,0 0 0,3 0 0,2 0 0,0 0 0,-1 0 0,1 0 0,1-1 0,-1 0 0,0 0 0,-3 0 0,0 0 0,0-1 0,-2 0 0,20-2 0,-1 0 0,-3-1 0,-7 1 0,-3 0 0,-3-1 0,-7-1 0,-3 1 0,-3 0 206,18 0 0,-6 0-206,-15-1 0,-5 1 0,23-4-337,-32-8-2658,-26 7-6836,-22-3 9490,-19 9 1,6 4 0,-3 0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2:34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19594,'6'-3'3933,"-1"1"-3485,-5 2 1558,0 0-1289,28 0-123,-12 0-68,23 1-55,-20-1-89,2 3-382,1-2 0,1 2 0,3 0 0,1 0 0,4 0 0,2-2 0,0 0 0,2 1 0,-5-2 0,-1 1 0,-6-1 0,-3 0 0,-5 1 0,-3 1 0,-4-1 0,-3 1 0,-1-2 0,0 0-1469,0 0-3775,-1 0 5244,-1 3 0,-2-2 0,0 3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2:35.9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40 20277,'-5'-8'5346,"2"2"-4417,3 6 46,0 0-650,84-8-67,-34 6-107,8-1 0,2-1-3284,3 4 3133,-5 0 0,-5 0 0,-6 0 0,-8-1 0,-7 0 0,-7-1 0,-8 0-1065,-5 1 1566,-6 0-9947,-4 1 9446,-2 0 0,0 0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2:36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25185,'-4'58'254,"0"0"0,-1-4 0,2-6-242,3-4-12,0-4-382,0-6-760,0-10-1917,0-5-5939,6-10 8998,6-4 0,-3-4 0,2-1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2:36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3 200 23392,'0'-9'2589,"0"2"-2589,66-28-11,-33 17-90,48-28-67,-53 28 44,-12 2 23,-6 5-44,-7 1-1,-2 0-78,-3 0 34,-8 4-34,-6 2 224,-9 15 100,-3 13 382,-3 16 213,-1 13 179,2 1-134,5-1-214,5-2-268,8-7-158,5-3-88,5-6-12,2-8-527,7-8-1366,7-10-2533,11-6-5405,7-10 8652,7-6 1,-18 3 0,-2-1-1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2:36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15 20412,'-14'-8'5289,"4"2"-4763,10 6-257,-36 79-101,21-41-129,-6 12 1,2 0 16,11-16 22,4-8-33,3-8 0,1-7-23,0-4 34,0-3-22,0-3-1,8 0 1,6-9-34,11-10 12,6-11-12,-1-4 44,-2 6 46,-7 6 145,-5 7-33,-2 6 78,-1 4-191,-3 2 1,1 2-12,-3 0-10,0 5-35,-1 4 34,0 7-44,-3 3-23,0 1-258,-3-2-436,0-2-1402,-1-6-3808,0-3 5904,0-4 0,0-3 0,0 0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2:37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24289,'-22'59'171,"0"0"1,2-6 0,6-7-149,12-14-23,2-7-23,9-9 12,5-8-23,12-11 34,3-14-11,1-12 11,-2-12 123,-4-1 68,-4 6 223,-6 8 69,-3 11 9,-3 9-100,2 6 91,1 2-24,2 4-168,0 4-89,0 7-135,-1 5-67,1 4-258,1 1-739,-2 2-1434,2 5-3138,-5 7 5569,-2 8 0,-5-19 0,0-3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3:32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520 62 25936,'6'53'123,"1"1"1,11 38-91,22-47-10,-2-11-1,-1-7-22,-8-11 22,-7-5 1,-10-5 212,-5-3-11,-17-2-213,-20-1-11,-23 0 56,-22 0-45,-9-6 12,1-8-12,0-9 34,5-6 56,2 0 202,11 3-12,14 8-157,19 3-235,16 3 101,23 2-11,19-3 22,20 3-11,13 3 34,8 3-34,4 3 0,26 6 0,-35 10-11,0 17 11,-48 20-79,-35 20-212,-12 10-723,-23-3 734,4-13 269,9-24 403,7-30 23,12-31-45,-1-29 145,8-25-145,4-8-568,6-4 198,7 8 0,13 7 0,11 11 598,16 13-801,50 7-1533,-1 19-674,-21 10 1,4 3-2507,-4 5 1,0 0 4006,10 1 0,-4 0 0,15-1 0,-16 1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3:33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478 7 18474,'2'-4'4728,"-1"2"-4090,-1 2 214,0 0-650,53 14-101,-32 9-12,40 19-33,-48 11-45,-4 4-11,-4 3-89,-4-4-79,-1-6 56,-7-7 11,-8-8 101,-15-3 0,-12-4 11,-8-2 12,-3-7 44,6-8-45,10-6 23,9-3-45,8-12 67,10-10 23,4-14 89,8-8-22,14 0-45,12 1-79,22 3-33,9 3-44,2 7-113,8 7-11,-26 12 22,-3 4-67,-29 8 79,-6 11 112,-4 10-90,-34 34 44,-2-5 12,2-15 0,-6-1-332,-34 25 404,31-27 1,-2 0 33,-2 1 1,0 1 10,-1-1 1,2 0 100,5-4 1,1-1 296,-27 23-324,33-27 45,10-11 660,40-44 179,14-26-705,-3 9 0,3-6-310,7-9 0,2-3 69,3-4 0,0-1-73,2 2 0,-1 1-56,-5 9 0,-1 3-605,22-26-3932,-21 32 1456,-20 27-6694,-11 21 9608,-22 23 0,11-11 0,-11 9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3:57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14 21544,'-25'20'3148,"5"-5"-2375,20-14 762,0-1-1198,7 1 88,5-1 35,8 0-46,6 0-379,3 0-35,-1 0 0,2 0 0,-1 0 0,1 0 0,3-3 0,0 0 0,-1-4 0,-1 2 0,-4 0 0,-1 1 0,-3 2 0,-1 0 0,1 2 0,0 0 0,0 0 0,-1 0 0,9 0 0,-9 1 0,6 1 0,-10-1 0,-1 2 0,-1-1 0,0 0 0,0 0 0,7 1 0,-4 0 0,4 1 0,-5-1 0,1 1 0,0-1 0,1 0 0,-3 0 0,0-1 0,4 1 0,-4-1 0,5 0 0,-7 0 0,2 0 0,-2 0 0,1 0 0,-1 0 0,0 0 0,1-1 0,-5 0 0,0-1 0,-6 0 0,0 0 0,-1 0 0,-2 0 0,-2 0 0,0-1 0,-4-8 0,-10-4-1637,-15-9-8194,-20 4 9089,-18 6 1,26 6 0,3 6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3:58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0 894 12053,'0'6'6712,"0"-1"-5704,0-5 718,0 0-1099,0-8 203,0-5-326,0-16-45,3-6-100,-1-11-57,2-8-67,-1-9-78,0-8-11,-2-5-68,0-1-33,-1 3-23,0 9-10,0 10-12,0 13-12,0 12-10,0 9-12,0 7 12,0 5 0,0 1 10,0 4 12,1-2-11,1 1 0,2-1-11,3 1 44,0-1-22,2 0 134,2-1 180,3 1-78,2 0 44,5 1 78,3 0-55,5 0-1,6 1 12,2 1 168,25-2-269,-14 3-23,18-1-11,-20 1-55,2 2-11,0-1-113,-1 1 0,-3 0 0,11 0 0,-16 0 0,9 0 0,-17 0 0,1 0 0,-1 0 0,1 0 0,-2 0 0,1-2 0,-1 0 0,1-1 0,18-2 0,-11 1 0,10 0 0,-20 2 0,-2 1 0,-5 1 0,8 0 0,-9 0 0,6 0 0,-9 0 0,-4 0 0,-2 0 0,-5 0 0,-1 0 0,-3 0 0,-2 0 0,0 0 0,0 4 0,0 4 0,0 9 0,-1 18 0,-3-3 0,-4 15 0,-4-5 0,-4 7 0,-3 9 0,2 4 0,0 2 0,3-1 0,4-4 0,2-5 0,2-6 0,3-6 0,1-10 0,0-8 0,1-7 0,0-8-1021,0-3-1186,1-4-359,0-1-711,0-1 0,0 0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4:48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28671,'51'-10'0,"0"1"0,0-1 0,-1 1 0,34-2 0,7 0 0,3 1-335,0 2 335,-4 0 0,0 3 0,-9 2-1749,-2 2-8078,-14 13 9827,-15 3 0,-24-1 0,-12-1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5:14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3215 832 20871,'-20'-48'1370,"0"-1"1,-3 3 0,-4 4-1996,-42-8 899,26 24 1,-5 0-40,-10 0 0,-4 2-101,-10-1 1,-3 1-1011,-11 2 1,-5 1 909,24 8 0,-2 0 0,-1 2-8,-6 0 0,-2 2 0,0 1-19,-6 1 1,-1 1 0,-1 2-8,-2-1 0,0 2 0,0 1-30,0 2 0,0 0 0,1 2 30,3 2 0,0 2 0,2 1 15,5 2 0,0 0 0,2 3-4,6 2 0,1 3 0,2 1 95,-24 9 1,5 4 38,10 1 1,4 3 86,12-1 1,4 3-200,8-1 1,6 4 11,9 1 0,6 3 67,-4 50 28,23-43 0,8 2-39,12 2 0,11 0-101,5 1 0,15-1 0,22-1 0,18-3 0,1-3 0,-10-10 0,0-3 0,8 0-384,4-1 0,8 1 1,2-3-1,-2-4 384,-9-8 0,-1-3 0,1-3 0,1-1-316,6 1 1,3-1 0,0-2 0,0 0 315,-16-4 0,0 0 0,1-1 0,-1-1 0,0 0 0,18 1 0,-1-2 0,1 0 0,4-2 0,-5-1 0,5-1 0,0-1 0,-1-1 0,-8-2-204,-5-1 1,-7-1 0,-1-1-1,3-2 204,11-1 0,4-1 0,-4-3 0,-14-4 0,6-14 0,-15-7-23,-17 0 1,-11-7 22,-14-2 0,-12-5 0,-16-4 0,-12-3 0,-15-9 0,-12-1 0,3 18 0,-7 0 0,-8-2 0,-5 4 0,-8-2 0,-6-1 0,-1 1 0,2 3-135,-5-2 1,1 3 0,-1 1 0,-7-1 134,11 7 0,-5-2 0,-2 0 0,-2 1 0,2 2 0,2 5-69,-19-4 1,3 5-1,0 4 1,-2 2 68,-3 1 0,0 2 0,-1 3 0,0 2-96,-1 4 1,0 3-1,-1 2 1,2 3-1098,1 2 0,0 3 0,1 3 0,1 2 1193,1 6 0,0 3 0,4 1 0,8-1 0,-23 0 0,12 2 0,20 6 0,0 0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5:16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48 146 19941,'1'-3'5580,"0"1"-4694,-1 2 481,0 0-1031,0 24-34,-2 7-89,-2 32-167,-3 5-46,-1 9 0,-1 1 0,1-3 0,1-10 0,4-14-35,1-16-424,2-15-135,2-10-34,3-16-503,5-14-617,3-18-79,1-16-178,-1-11-180,-1-5 1400,-2-2 785,-4 2 998,-2 6 817,-2 7 90,-2 7-135,-4 9-414,-3 6-370,-5 7 560,-1 3-1008,4 11-112,2 1-369,6 12-57,0 0 0,1 1 0,0-2 0,7 1 0,6-3 0,13 2 0,8-1 0,7 2 0,3 0 0,-1 1 0,-1 0 0,-5 0 0,-2 4 0,-3 0 0,-3 4 0,-3-1-1289,-4 4-4045,-7 6 5334,-7 6 0,-4-9 0,-4 0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5:17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28671,'16'0'0,"2"0"0,49 0 0,-11 0 0,0 0 0,-1-2 0,-3-1-2936,-2 1-4348,-1 0 7284,-2 2 0,-22 0 0,-4 0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5:17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27202,'-36'42'734,"0"0"1,-25 32-735,45-37 0,4-3 0,6-4 0,3-3 0,3-5 0,5-3 0,6-8 0,6-5 0,5-4 0,2-12 0,0-6 0,0-13 0,-3-5 0,-2-3 0,-4 1 0,-2 3 0,-4 6 0,-3 9 0,-2 7 0,-2 6 0,-2 3 0,0 2 0,0 10 0,0 6 0,0 13 0,0 7 0,0 2 0,0-2 0,0-3 0,0-4-3392,4-4 3392,1-6 0,4-5-1054,10-8-896,-3-3-840,9-6-1345,-7-7-3831,3-6 8814,1-8 0,-9 9 0,-2 2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5:17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 27225,'-7'53'582,"0"-1"1,-8 44-302,-3-43-281,2-8 0,4-10 0,5-13 0,3-11 0,3-6 0,1-4 0,0-7 0,5-8 0,5-8 0,6-6 0,5 0 0,1 1-1301,1 5-2318,0 3-6212,1 7 9185,4 6 0,-13 3 0,0 3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5:18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187 225 21880,'37'-40'795,"0"-1"1,23-27 67,-43 40 145,-7 6-55,-7 7-304,-8 7-111,-11 5 90,-14 6-67,-13 11-561,-6 8 0,0 16 0,3 4 0,8 4 0,6 2 0,9-2 0,11 1 0,5 0 0,17 0-3392,10 0 3392,17-1 0,13-5 0,5-6 0,8-11 0,0-11 0,4-7-1099,-3-6-4302,-1-7 5401,-7 0 0,-25-2 0,-10 4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6:22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12 771 16109,'-2'0'4919,"1"0"-1894,1 0-2319,-4-9-67,3 1-157,-2-8-11,3 2-158,0-5-78,0-2-89,0-8 56,1-3-146,3-5 67,2-2-44,3-3-1,-1-3-11,0 0-44,-2-2-23,-1 1 45,-2 3-45,-2 4 22,-1 3-11,0 4 0,0 2 1,0 4-1,0-3-11,0 9 11,0-1-11,0 10 0,0 3 0,0 3 34,0 2-1,0 2 225,0 1-213,1-1 55,-1 1-44,1-1-11,0 1 11,1 0-45,0-1 34,3 0 22,3 0 23,2 0-55,3-2-35,2 2 0,5-1 0,3 0 0,4 1 0,3 0 0,2 1 0,1 0 0,1-1 0,-1 1 0,-2 0 0,0 0 0,-2 0 0,0 0 0,-1 0 0,0 0 0,-1 1 0,-2 1 0,-1 1 0,-1-1 0,-2 0 0,7 1 0,-8 0 0,5 1 0,-7-1 0,-2 0 0,1-1 0,1-1 0,1 0 0,1-1 0,0 0 0,-2 0 0,-2 0 0,0 1 0,0 0 0,-1 0 0,0 1 0,0 0 0,0-1 0,-1 0 0,2-1 0,-3 1 0,1-1 0,-3 0 0,1 0 0,-1 1 0,0 0 0,1 0 0,-1 0 0,1 0 0,-1-1 0,4 1 0,-4-1 0,2 1 0,-6 0 0,1 0 0,-1 1 0,3-2 0,-1 1 0,7-1 0,-5 1 0,4-1 0,-6 0 0,0 0 0,-2 0 0,-2 0 0,-1 0 0,-1 0 0,1 0 0,-2 0 0,0 0 0,-1 0 0,-1 0 0,1 3 0,-1 3 0,0 7 0,0 5 0,-1 6 0,0 5 0,-2 2 0,-1 1 0,0-1 0,-1 1 0,0 1 0,1-1 0,-2 0 0,1-1 0,0-2 0,0-3 0,1-4 0,0-1 0,1-4 0,1 0 0,0-3 0,1 1 0,-1-2 0,1-3 0,0-2 0,0-4 0,-1-1 0,1-2-158,-5 3-1444,0 1-1042,-6 4-3710,-1 0 6354,-3 2 0,7-5 0,0 0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6:22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27460,'93'-2'1211,"0"-2"-1211,-26-3 0,10-1 0,5-1 0,2 1 0,-2 3 0,-1 0 0,-4 2 0,-3 1 0,-1 0 0,-3 2 0,-1 0 0,-4 0 0,-3 0 0,-3 0-707,-2 0-3775,-2 1-5349,0 10 8182,0 7 0,-25-4 0,-6 1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6:27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62 18138,'-3'-2'4974,"1"-1"-3517,2 3-684,69 16 79,-2-5-973,2 0 0,5 0 452,-6-6 0,2-2-672,12 0 0,4-2 470,10-4 1,3 0-130,-25 0 0,2-1 0,1 0 0,5-1 0,1-1 0,1 0 0,3 0 0,1 0 0,0 0-533,3 0 1,1 0 0,0 0 532,0 1 0,0 0 0,1 1 0,1-1 0,1 1 0,1 0 0,0 1 0,0-1 0,1 1 0,0 1 0,0 0 0,-1 0 0,-1 1 0,0-1 0,-1 1 0,-3 1 0,-1 0 0,-1 0 0,-5 0 0,-1 0 0,-1 1 0,-5 1 0,-1-1 0,-2 2 0,-5-1 0,-1 0 0,3 2 0,15 1 0,3 1 0,-5 0 0,9-1 0,-3 0 0,-18 0 0,2-1 0,-7 0-11,-9-2 0,-6-1-2208,25 1-5826,-31-9 8176,-26-2 0,-15 0 0,-5 2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15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7 147 16468,'-4'0'6656,"2"0"-5077,2 0 1055,0 0-2007,5 0 80,11-1-707,10-3 0,14-3 0,3-1 0,1-4 0,-1 1 0,0-2 0,0-1 0,0 0 0,-2-1 0,-3-1-662,-7 3-2005,-7 2-3440,-10 6 6107,-6 2 0,-6 3 0,-2 0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15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0 28322,'-3'10'349,"6"-1"-349,20-9-561,4 0-1086,5-4-3127,4 0-5057,0-1 9316,1 2 1,-17 2 0,-5 1 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16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80 25073,'-52'61'1524,"10"-3"-1054,37-18-43,3 1-58,3 1-134,7-5 12,6-7 10,6-8-188,3-10-69,-1-7 0,3-12 0,1-9 0,3-15 0,0-10 0,-3-7 0,-6 0 0,-8 1 0,-6 4 0,-5 5 0,-9 6 0,-2 6 0,-9 6 0,-1 4 0,-1 7 0,0 4-125,-2 7-1488,0 10-2084,3 7-5771,3 7 9468,9-3 0,5-10 0,3-4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16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5 22081,'1'-3'4886,"-1"1"-4158,0 2-22,3 62-436,-3-11-270,-1 2 0,-2 5 0,-8 29 0,-9 5 0,-3 1-305,-4-2 305,-1-6-158,-2-8-2262,2-12-3474,4-15 5913,7-16 0,8-17 0,6-10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16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82 26328,'62'-17'-9831,"-6"-2"8613,-22-2 1,-16 8-1,-3 1 1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16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0 25623,'-12'80'2352,"-3"2"-1825,-7-4-358,-3 4-169,-3 1 0,2-2-270,0-5-1276,4-7-2678,7-9-5607,7-14 9672,13-17 0,-3-15 1,6-10-1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17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64 27023,'-47'78'963,"9"-11"-671,33-31-91,3-6-55,9-5-100,3-8-46,8-5 0,1-7 0,2-4 0,0-10 0,1-6 0,-2-12 0,-2-4 0,-3-4 0,-6 0 0,-2-1 0,-5 3 0,-1 2 0,-1 4 0,-6 5 0,-2 5 0,-10 7 0,-5 4-46,-8 9-1792,-7 14-3271,-2 13-4722,1 14 8762,7 5 0,14-21 0,7-6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17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28434,'-4'70'237,"-2"-6"-698,-6-14-682,3-17-1938,2-1-3451,5-23 6532,13-9 0,-7-1 0,6-2 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17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4 20300,'0'-2'5243,"0"0"-4099,0 2-920,9 48-224,-6-22 0,6 38-773,-9-34-1323,-2-3-2430,-7 1 4526,-5-2 0,3-11 0,0-3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17.9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95 28671,'76'-8'0,"23"-2"0,-33 2 0,21-1 0,-22-2 0,8-1 0,5-2 0,-2 2-1077,-8 5-5332,-14 3 6409,-16 6 0,-19-2 0,-10 1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18.9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10 26776,'-68'-9'1065,"5"11"-852,33 17-90,-1 11 22,4 4-55,4 5-12,7 1-10,5 3-3347,7-1 3279,2-1 0,8-4 0,5-7 0,7-8 0,10-10 0,4-7 0,6-12 3392,0-6-3392,-3-11 0,-7-5 0,-6-4 0,-11-2 0,-3 0 0,-6 1 0,-1 4 0,-1 5 0,-6 5 0,-4 8 0,-11 5 0,-7 4-46,-6 10-2822,0 7 2868,8 19 0,11-14 0,8 5 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19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22417,'3'-5'4987,"-1"2"-4293,-2 3-121,12 50-573,-9-17 0,8 44 0,-11-30 0,0-3 0,0-3-528,0-4-2172,0-6-2914,0-3 5614,0-4 0,0-10 0,0-4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19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66 22081,'-3'-4'4191,"0"1"-3709,48-20-359,-13 15-45,35-16 203,-31 21-135,-10 5 178,-14 7 24,-6 6-180,-12 11-23,-8 5-44,-11 6-34,-7 3-11,0 3 24,2-1-80,3-1 0,7-6 0,7-4 0,7-8 0,4-4 0,9-4 0,5-5 0,9-4 0,6-3 0,3-2 0,2-2 0,1-6 0,-1-4-2096,-1-3-4246,0-2 6342,2 5 0,-15 4 0,-2 4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0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4 20535,'0'-2'4964,"0"1"-4247,0 1-358,-38 34-102,18-7-55,-30 29-78,32-19 21,5-6 158,7-8 122,3-5 180,3-4-570,1-2-35,3-1 0,5-2 0,7-1 0,4-5 0,3 0 0,1-3 0,0 0 0,-4 0 0,-3-5-69,-2-1-1846,1-7-2052,1-2-5864,1-1 9787,1 3 0,-9 6 1,-3 3-1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1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0 23157,'-62'3'1927,"9"8"-1748,27 8-78,3 10 101,5 3 101,7-1 190,6-3 89,4-3 12,9-6-90,4-5-246,10-7-191,4-6 56,2-12-11,2-8-43,-1-11-69,-4-3 0,-5 5 0,-7 4 0,-5 8 0,-4 9 0,-2 3 0,-2 4 0,0 0 0,3 2 0,-1 5 0,4 6 0,0 6 0,-1 1 0,1 0 0,-1-2 0,1-2 0,1-1 0,1 0 0,1 1 0,1-2 0,-1-2-259,0-3-1388,-3-5-1961,-1-1-4627,-1-3 8235,3 1 0,-3-1 0,0 0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1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21678,'0'-3'4437,"0"1"-3563,0 2-571,4 33-90,-1-12-23,4 28 12,-2-22-1,3-5-133,1-7-57,4-7-11,13-9-23,-1-13-301,11-7-281,-8-7-460,-4 1-1243,-3 4-2331,-3 5 4639,-1 6 0,-8 5 0,-2 3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2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78 19011,'2'-4'5401,"-1"1"-4774,-1 3 573,0 0-663,-24 34-279,15-13-34,-17 26 79,22-24-34,3-3-12,4-6 1,8-6-23,6-5-144,7-9-91,3-8 0,-2-10 0,-4-9 0,-5-3 0,-8 2 0,-3 4 0,-5 5-326,0 6-1400,0 8-3013,-1 5-5092,1 4 8748,1 2 0,-1 0 0,2 0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2.3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0 18126,'3'0'5995,"0"0"-5009,-3 0-56,0 0-269,3 41-78,-5-20-23,2 33-11,-5-34-268,2-3-281,1-4 0,1-6 0,0-3 0,1-2 0,0-1 0,1 0-1345,5-1-2174,6-6-3764,7-2 7283,5-4 0,-10 4 0,-2 3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2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34 23538,'0'24'2633,"1"-2"-2140,-2-10 57,1-2 21,1-5-168,5-2-101,3-4-212,6-8-45,0-4-34,-3-6-11,-3-1-11,-5 3-258,-3 3-403,-7 4-1233,-8 4-3485,-15 5 5390,-15 14 0,17-8 0,1 7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6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71 22249,'-2'-3'5894,"1"1"-5366,1 2-528,49-16 0,3 6 0,-4-2 0,3 1 0,36 2 0,-6 3 0,-9 5-1581,-11 10-4369,-12 8 5950,-15 16 0,-17-13 0,-10-1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3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3 17868,'1'-2'6006,"-1"1"-5401,0 1-493,-33 55-100,13-22 21,-24 43 303,28-41 404,6-6 123,6-8-56,3-4-23,1-2-279,2-3-505,4-2 0,4-3 0,7-3 0,5-2-237,7-7-1074,4-5-1601,5-6-2904,3-3 5816,4 0 0,-21 8 0,-2 2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3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0 25140,'-56'53'1323,"11"-2"-943,38-22 13,4 0-158,2-8-145,5-8-68,8-7-44,10-16-101,8-10-23,4-15 90,-5-1 45,-5 3 11,-11 9 0,-6 10 33,-5 6-10,-1 5-23,-1 2-11,0 9-12,0 4-66,0 10-763,2 3-1277,1-2-7702,11 2 8694,1-12 1,0-2 0,-6-9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3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19101,'2'-1'4896,"-1"-1"-4010,-2 47 358,1-20-270,2 36-290,5-34-169,3-6-325,5-9-111,2-6-79,4-6-34,4-11-537,3-7-606,1-6-1388,-3-1-1671,-2 4-5595,-3 2 9806,-2 1 1,-8 9 0,-3 1 0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3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25947,'-25'75'1278,"4"-10"-897,21-38-90,6-4-22,1-6-45,7-5-45,1-6-77,1-4-102,-1-9 0,0-6 0,-2-11 0,-3-6 0,-4 0-181,-4 3-647,-2 5-1526,0 6-3405,0 4 5759,0 3 0,0 5 0,0 1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4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17476,'2'0'5233,"-1"0"-10266,-1 48 5593,0-20 202,0 37 1521,0-36-1364,0-7 691,0-6-1005,0-6-123,0-4-202,0-4 3214,2-1-3494,5-1 0,4-7-595,6-2-559,2-7-1401,2 0-2218,-1 0-5058,1-1 9201,1-2 1,-9 8 0,-2 2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4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19818,'2'0'4449,"-1"0"-4449,-1 42-628,-3-16-3058,-4 38 3686,-6-27 0,4-16 0,1-4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7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0 118 28423,'83'-53'248,"0"11"-248,-11 33 0,9 4 0,5 3-1000,-1 0-3482,-5 0 4482,-8 0 0,-34 2 0,-11 0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4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26955,'-41'50'79,"7"-4"-23,20-13 0,4-4 247,5-6 234,2-3-21,3-5-347,0-2-169,0-3 0,0-3 0,0-1 0,5-3 0,4-2-360,10-4-1108,7-7-1882,10-8-2421,6-7 5771,5-1 0,-20 12 0,-6 3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5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23504,'-47'73'1166,"10"-10"-483,36-39 124,4-4 0,3-7-325,5-5-348,3-5 225,4-13-191,2-6-90,3-13-44,-2-4-23,-1 1-3381,-5 5 3393,-4 6-1,-5 8 23,-2 6 89,-4 3 58,1 4-192,0 0 0,1 0 3392,-1 0-3392,2 5 0,0 4 0,-1 5 0,1 7 0,0 5 0,1 5 0,0 1 0,1-2 0,1-5 0,1-9 0,2-8-494,3-12-1523,7-14-2891,5-11-4923,3-8 8683,1 2 1,-13 15 0,-3 7-1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5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 23706,'-2'0'2902,"1"0"-2700,1 0-113,-8 48-55,6-20 179,-6 37 247,8-36 144,2-7-143,5-5-461,3-6 0,6-6 0,2-3 0,2-8 0,2-8 0,2-9 0,-1-5-270,-2 1-2027,-1 5-2936,-3 3 5233,0 7 0,-8 5 0,-2 3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5.5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9 20300,'0'-4'4863,"0"0"-4224,0 4-202,-27 46-135,17-20-22,-20 34 45,26-35-11,3-5 123,5-5 89,4-2-278,7-6-248,5-3 0,3-3 0,2-5 0,2-6 0,-1-9 0,-3-7 0,-6-3 0,-9 0 0,-3 2 0,-5 5 0,-6 4-752,-1 8-2184,-5 3-6895,3 6 9764,2 1 1,4 0 0,2 0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5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19516,'5'0'5120,"-1"0"-4269,-4 0-55,0 0-157,15 42-280,-12-19 55,12 33-78,-19-32 11,2-5-100,-4-5-201,5-5-46,-1-5 0,2-3 0,0-1 0,7-6 0,4-5 0,10-7-573,4-3-2340,4 1-3339,2 3 6252,5 3 0,-17 6 0,-2 3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6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0 26608,'-59'76'1390,"10"-9"-1144,36-36 90,5-3-245,4-5-91,3-3 0,1-6 0,5-6 0,7-3 0,9-12 0,6-10 0,2-11-3392,-2-8 3392,-4 5 0,-7 7 0,-6 10 0,-5 8 0,-1 4 0,-1 9 0,2 5 3392,1 9-3392,1 1 0,3-1 0,1-3 0,4-6-293,1-5-1163,5-4-1637,1-2-2195,3-8 5288,0-6 0,-11 3 0,-3 0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27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7 176 24289,'-4'0'4382,"1"0"-4382,71 4 0,1-3-794,0 0 1,7-2 793,-5-4 0,0-3 0,8-2 0,1-3-1851,8-2 1,0-1-3066,2-1 1,1 0 4618,6-3 1,-6 1 0,-36 8 0,-6 1-1,36-10 1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33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79 136 25263,'-4'90'785,"-1"-4"-718,-4-17-33,0-2 11,1-4 112,-1-8 100,0-10 23,0-11 1,2-14-80,1-11-89,4-15-11,0-21-101,2-22 11,9-25 34,5-13 78,11-5-104,3 5 171,2 11-22,0 12-11,0 15-134,1 15-23,2 15-12,0 10 12,-2 9 12,-3 10 21,-9 6 217,-10 27-181,-17-5-69,-15 14 0,-12-15 0,-3-3-24,4-6-88,6-7-56,5-4-582,4-4-304,7-4-1018,3-3-2578,7-5 4650,4-1 0,-1 0 0,1 0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34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0 23325,'-16'70'2410,"2"-12"-1985,6-37-122,0-5-158,2-4-111,3-5-34,0-4 0,2-2 1064,1 0-436,0-7-315,3-3-289,1-6-24,3-1 0,2-1-147,1 0-671,4-1-761,3 1-932,4 2-1130,4 3-3754,4 4 7395,0 3 0,-12 3 0,-3 2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34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72 19291,'-3'0'5939,"1"0"-4874,2 0-741,42-11-66,-26 6-79,31-10-66,-38 9-46,-4-1 45,-3 0-112,-1 0 0,-2 0-11,-6 3-34,-6 2 23,-7 1 10,-5 7 12,-3 7 124,-2 10 122,-2 9 124,2 3 22,2 1-111,8-4-281,7-4 0,7-5 0,4-4 0,9-3 0,7-4 0,12-4 0,8-4-1368,5-4-2039,3-5-6424,2-2 9574,-1-3 1,-19 3-1,-5 3 1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34.7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11 27751,'-1'-2'920,"-1"1"-920,2 1-3542,2-4 3542,2 4 0,-2-4 0,1 5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35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137 106 26586,'-12'53'67,"1"0"0,-14 42-22,2-37-45,0-11 45,4-12-45,6-15-11,6-11 11,4-19-3392,3-12 3425,0-20 102,9-13 89,6-6 213,13-1-56,5 5 0,2 8-157,3 10-167,0 8-57,-1 9 0,-5 7 3392,-7 8-3392,-7 3 0,-7 7 0,-7 8 0,-2 8 0,-12 10 0,-6 3 0,-12 2-281,-3-1-1344,1-4-1176,1-2-2723,8-6 5524,7-5 0,7-8 0,6-4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36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25353,'-51'68'1177,"11"-10"-987,35-39 1,3-4 78,2-5 11,5-4-78,4-3-102,7-2-77,2-7 33,0-3-56,-1-6 0,-1 3 22,-4 3 23,-3 5 213,0 2 167,-3 2-345,2 6-80,-2 2 0,0 5 0,1 3 0,1-1-752,1 1-1736,6-4-3473,4-1 5961,7-5 0,-11-3 0,-1-2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36.6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4 24939,'-58'-3'2499,"9"7"-2152,26 6-45,5 9-134,4 3-45,8 2-22,2 0-22,6 0-35,5-2 25,1-2-69,4-2 0,-3-2 0,-4-1 0,-3-1 0,-2-1 0,-4 0 0,-3 0 0,-3-1 0,0-3 0,2-2-1177,3-2-2017,2-2-5915,2-2 9109,7-1 0,-4 0 0,5 0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36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5 19986,'0'-3'5345,"0"1"-4437,0 2-673,-40 10-34,27-3 57,-30 8 23,40-4-102,2 1-45,0 2-67,2 1-55,4 1-1,3 2-11,5-1 22,0 1 1,2-1 133,-2-2 315,-1-3-89,-3 0-382,-4-3 0,-2-2 0,-2-2 0,-1-1 0,0 0 0,0 1 0,-6 3 0,-4 1 0,-8 3 0,-3 1-696,1 1-4144,2-1 4840,5-1 0,5-5 0,5-2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40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22171,'26'42'5076,"19"6"-4477,-2-2 1,6 3-1221,11-1 1,4 0 620,12 7 0,4 1-615,-18-14 0,2 0 0,3 1 615,7 4 0,2 1 0,2 1-325,-14-8 1,1 1-1,1 1 1,2 0 324,5 5 0,2 0 0,0 0 0,2 2-467,3 3 1,1 1 0,1 1 0,1 1 466,-15-9 0,1 0 0,0 0 0,1 1 0,-1 0 0,1 0 0,0 0 0,1 1 0,-1-1 0,-1 0 0,0-1 0,-1-1 0,0 1 0,-1-2 0,0 0-262,13 8 1,-1 0 0,-1-3-1,-1 0 262,-7-6 0,-1-2 0,-1 0 0,-2-3 57,8 5 1,-1-2-1,-5-3-976,13 6 0,-8-7-8912,12 8 9706,-50-26 0,-26-15 1,-14-5-1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40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2012 24343,'54'-58'468,"1"1"1,0-1-1,7-4 1,3 1 0,2 1-1566,8-1 1,4 1 0,3 0 1096,-11 9 0,2-1 0,3 0 0,1 1-254,-9 7 0,1-1 0,1 1 0,2 0 0,0 0 254,5-1 0,1 0 0,1 0 0,0 1 0,1 0-102,3 0 1,1 1 0,0 0-1,1 1 1,-1 1 101,1 1 0,-1 1 0,1 1 0,0 2 0,-1 0-95,-3 2 0,0 2 0,-1 0 0,-1 1 1,0 2 65,10-3 1,0 1 0,-3 2 0,-2 2-880,11-2 1,-4 2-1,-6 3-1798,13 0 0,-11 5 2950,10 0 1,-54 16 0,-36 3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38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24 776 24871,'-13'-80'1748,"2"2"-1209,11 16-91,0-7-124,2-5-4284,1-4 4139,3 5 849,2 6-926,3 13-102,-1 13 0,1 11 0,-1 11 0,1 7 3392,0 3-3528,3 2-581,4-1-694,4 2-1536,1 0-2342,-2 3 5289,-7 7 0,-6-3 0,-7 4 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38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25387,'-2'0'2017,"0"0"-3698,2 0-1075,47 0-4393,-20 5 7149,36 5 0,-45-4 0,-6 3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38.6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23661,'-13'77'2533,"3"-10"-1738,15-39 90,2-2-325,4-5-323,0-4-237,0-6 0,2-6 0,1-3 0,4-10-315,2-4-839,0-9-1009,2-1-1758,0 0-5910,3-1 9748,2 2 0,-13 9 0,0 3 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38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8 21880,'0'-4'5390,"0"1"-4886,0 3 291,0 0-693,-12 36-102,6-13 0,-7 31 0,11-22 0,1-2 0,1-4-293,0-4-1656,0-5-2690,1-4-5192,3-4 8846,3-2 0,-2-4 0,-1-1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39.1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84 23482,'-4'-3'5189,"1"1"-5189,3 2 0,44-26 0,-17 16 0,33-20 0,-30 25 0,-4 2 0,-2 1 0,-1 1 0,-1 0-2108,1 0-4480,-1 1 6588,-3 0 0,-8 0 0,-3 0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48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 24121,'-8'38'1580,"1"1"-1356,2-2 90,-1 4-113,-2 4-22,1 2-55,-3 2-57,1-2-56,0-2-11,1-4 11,0-5-44,0-6-46,2-6-335,2-6-258,1-2-673,3-5-1412,0-1-2834,0-4 5591,5-3 0,-4-1 0,4-2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48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33 22126,'-1'-5'5076,"0"1"-4493,1 4-113,0 0-257,44-9-90,-15 6-43,35-7-80,-27 9-136,-3 1-726,-2 0-1177,-2 0-2836,1 2 4875,-4 5 0,-11-4 0,-5 3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50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10 236 14989,'-5'0'5815,"1"0"-5109,4 0 471,0 0-360,7-45 102,5 21 11,10-37-224,3 35-269,1 2-157,-1 5-145,-2 4 21,1 5-77,-1 4-11,0 2-68,-2 3 44,-2 1-32,0 7 10,-4 5 12,1 10 55,-2 5 23,-2 5-78,-1 0-1,-2-1 12,0-4-22,0-6 21,1-6 80,-1-4 66,1-3 23,0-4-12,1-2-44,2-1-77,2-1-80,3 0 0,2 0 0,2-3 0,1-1-349,3-5-367,0-1-707,0 0-1188,-1 0-2163,-2 2 4774,-2 3 0,-11 2 0,-2 3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51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42 23852,'61'-22'986,"-8"4"-729,-30 17-33,-3 1 0,-4 0-55,-2 5-68,-1 1-56,-2 6 0,-1-1-45,-3-1 22,0-1-22,-4-1 0,-1-1 0,-1 1 168,-1 1 45,-8 3 11,-5 4-101,-11 2-45,-5 1 12,1-1-68,-1-2-22,3-1 157,2-1-56,1 1 236,1-1 21,4-2-67,2 1 23,6-4-44,4 1-270,3-3 0,3 1 0,0 1 0,0 1 0,2 4 0,3-1 0,4 3 0,5-1 0,4 1 0,6-3 0,4-1 0,1-4 0,1-2 0,-1-4 0,1-1 0,0-3 0,-1-4-69,2-5-3258,0-4-6186,1 2 9513,-1 3 0,-14 6 0,-4 3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52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23572,'48'-10'1490,"-8"1"-1210,-23 6-112,-3 0-4319,1 0 4230,1 1 837,1-2-860,2-1-34,-2 1 1,0 2-23,-8 0 11,-2 2 3448,-7 0-3347,0 0 101,0 4-23,0 3-22,0 6-22,0 5 134,-1 6 258,-11 21-404,2-6-89,-9 13-22,5-14-23,3-6-336,3-4-572,3-6-1344,4-4-2141,0-4-5438,4-3 9168,3-4 0,-2-3 1,2-2-1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52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1 104 21488,'0'-3'3899,"0"1"-2275,0 2-1500,40-9-90,-22 5-34,32-7-527,-34 4-762,-1-2-1064,0-1-2207,-2-1-5271,0-2 9479,-4 0 0,-3 6 0,-4 2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52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7 19930,'4'-3'5423,"0"0"-4560,-4 3-280,-12 40-191,6-12-201,-8 37-91,9-21-44,2 5-56,2-1 0,-1-3-482,1-4-671,0-5-1514,1-6-4662,6-5 7329,9-8 0,-6-8 0,4-5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52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21 25723,'-44'45'404,"10"-3"-259,33-17 46,3 0-113,4-5 12,4-1-23,5-7-34,0-4 124,0-4 191,-2-4 134,0-4-79,-1-8-246,-1-6 55,-2-8-31,-1-1-181,-4 2 0,-2 4 0,-2 2 0,-1 3 0,-6 2 0,-3 1 0,-5 3 0,0 1 0,0 5 0,4 2-1278,0 3-1736,3 6-6421,4 2 9435,1 5 0,3-6 0,0-2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53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21308,'2'-3'5278,"-1"1"-4695,-1 2-191,0 0-392,41-4-336,-24 3-751,33-2-908,-35 3-2453,-2 0-5383,-4 3 8888,-3 3 0,-3-2 0,-3 1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53.2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21544,'-4'0'5109,"0"0"-4436,4 0 245,0 0-784,16 0-134,-6 0-33,13 0-572,-9 0-975,-2 0-2353,-1 0-5898,-1 0 9630,-1 0 0,-5 0 1,0 0-1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53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6 22160,'0'-3'4325,"0"1"-3473,0 2-102,-13 41-291,5-10-334,-10 37-125,7-19 0,0 2 0,1-2 0,2-5-158,3-8-1243,3-9-862,1-8-2073,1-6-4808,0-8 9144,1-1 0,0-4 0,0 0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53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5 20513,'0'-3'5244,"0"1"-3552,0 2-1289,-8 57-145,-1-19-102,-9 49-122,2-31-34,0 0-571,3-5-1379,4-7-2655,4-11 4605,7-8 0,-2-13 0,3-5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54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0 24972,'-58'14'1043,"9"6"-786,27 7-10,3 3-57,3 1-33,6-3-12,3-3-33,5-4-10,1-6 21,6-4 146,4-6-34,7-3 56,4-3 12,3-7-102,-1-4-177,0-8-24,-4-2 0,-3-2 0,-5-2 0,-3 2 0,-4 1 0,-2 4 0,-2 4 0,-5 3 0,-3 3-617,-9 3-1154,-4 3-2812,-6 2-5248,-4 12 8787,1 5 0,12-3 1,6 0-1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54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5 20177,'0'-3'6073,"0"1"-4639,0 2-1344,-3 39-90,1-18-157,-3 31-650,3-30-1647,0-4-3361,1-6 5815,6-5 0,-4-3 0,3-3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54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15336,'2'-3'7059,"0"1"-6050,-2 2-46,0 0-862,10 46-101,-7-27-336,9 35-1256,-9-39-2138,0-3-5358,-2-2 9088,0 0 0,-1-6 0,0 1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7:54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28671,'64'-6'0,"4"0"0,5 4 0,3 0 0,1-1 0,2 0 0,1 0 0,0 0 0,-1 0 0,-7 2 0,-8 0-2488,-11 1-4269,-10 0 6757,-10 3 0,-16-2 0,-7 3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8:14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1 199 27762,'59'-8'303,"0"0"0,8-1 0,2-1-303,7-2 0,2-1 0,6-1 0,0 0-1488,-1-2 0,0 1 1207,-1 0 1,0 1-1339,2 2 0,0 1-3297,4 2 1,2 2 4792,10 2 1,-6 2 0,-36 1 0,-6 1-1,41 1 1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8:14.9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1 149 26440,'62'-18'567,"0"1"1,7 0 0,1 1-529,2 2 1,1 2-2670,8 0 1,0 2 2522,3 2 1,1 1-628,-1 1 1,1 2-426,1 1 1,0 1-1369,-1 0 0,1 2 2676,2 1 1,-6 1-1,13-1 1,-22 2-1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8:15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27852,'56'-1'273,"0"0"0,5-1 0,2 0-442,0-1 1,0 0-1886,4 0 0,1-1-1117,-1-1 0,0-2 3171,-2-1 0,-5 1 0,10-2 0,-18-1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9:53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20793,'1'-7'5636,"0"1"-4807,-1 6-168,0 0-90,58 20-4642,-12-15 4071,3 5 0,4-1 0,27-9 661,11-1-661,8 0 0,-47 1 0,1-1 0,3 1 0,-1-1 0,0 1 0,0 0 0,-3 0 0,-1 0 0,37 0 0,-22 0 0,-20 0 0,-20 0 0,-14-2-2925,-7 0-6906,-8 0 9661,-5 3 0,4-1 0,-4 2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9:55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28671,'8'-1'0,"-2"16"0,-10 39 0,-6 14 0,-7 9 0,-5 2 0,0-2-3161,6-8-6670,6-13 9224,5-15 0,4-20 0,1-11 1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9:56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23404,'0'-6'2700,"0"1"-2330,3 68-236,0-22 1,3 55 21,-2-38 46,1-1-33,-1-4-80,1-7-10,1-10-12,2-12 90,0-10 78,1-7-90,1-4 135,2-2 45,4-9-301,7-7-24,5-12 0,2-7 0,-4-1 0,-5 3 0,-8 5 0,-6 6 0,-5 5 0,-2 3-113,0 1-1063,0 2-696,1 2 1,0 3-583,0 3-2274,3 2 4728,0 0 0,-1 0 0,0 0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9:56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88 202 27000,'-45'67'527,"8"-8"-493,33-34-23,3-3 23,7-4 134,8-6 89,11-6-55,6-4-57,3-9-21,-2-8-24,-1-12-31,-2-11-69,-3-6 0,-4-5 0,-7 0 0,-6 2 0,-6 5 0,-5 7 0,-7 7 0,-5 10 0,-7 9 0,-5 5 0,0 15-2119,-6 29-3551,14 1 5670,0 21 0,15-37 0,3-5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9:56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10 26362,'8'72'930,"-6"-2"-751,-10-22-78,-3 3-45,-3-3-56,3-4 11,3-7-22,5-11 11,1-9-56,2-10 45,0-4 11,7-17 22,6-12-11,8-20 1,4-10-3304,-2-2 3505,-3 0 90,-3 6 77,-4 8-311,-2 9-69,-3 12 0,-3 10 0,-2 7 3392,-1 5-3392,0 5 0,6 23 0,-2 0 0,2 23 0,-1-11 0,2-2 0,3-7 0,5-11 0,5-8 0,3-7 0,2-7 0,2-8 0,0-6 0,11-16-920,-9 9-2128,9-5-3966,-10 15 7014,8 6 0,-19 4 0,2 3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9:57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13 132 21096,'-1'4'3809,"0"-1"-3350,44-20 46,-13 1-113,34-17-202,-28 9-66,-9 4-35,-10 7 46,-9 4-23,-5 5-45,-8 2-56,-8 1-11,-10 3 11,-5 8-11,-3 6 0,4 10 11,1 2 23,4 2 247,2-1 122,4 2-22,4 1-79,4 2-134,3 1-77,3 6-91,2-16-640,0 0-1522,7-19-3340,6-4 5502,9-15 0,-8 9 0,-2-9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9:58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21644,'4'-7'5177,"0"2"-4549,-4 5-191,0 0-437,39 33-157,-18-17-1546,34 26-2533,-26-28-5595,2-2 8417,2 0 1,-14-5-1,-4-1 1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9:58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26832,'10'92'1222,"-1"0"-931,-5-12-652,-2 5 428,-1 1-67,-1-2-604,-3-6-1155,-2-7-2162,-4-11-5910,-2-10 8877,1-14 0,4-17 0,3-10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9:58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20893,'2'-3'4079,"-1"1"-3305,-1 2-326,34 47-45,-10-12-179,28 41-78,-18-26-146,-3-4-56,-3-7-1076,-5-9-1176,-5-9-1917,-4-6-5606,-6-7 9661,-4-4 0,-4-3 1,0-1-1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9:59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27449,'49'-47'-1457,"-3"9"-1557,-13 32-4314,-2 3 7328,0 2 0,-15 1 0,-3 0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9:59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 26283,'-15'82'1636,"0"-5"-1524,5-21-112,1-1-224,3-5-1512,2-6-2579,4-9-5516,10-10 8952,6-10 1,-3-8 0,0-4-1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9:59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28356,'79'-10'315,"-9"2"-315,-34 8 0,-7 0-147,-5 1-749,-8 2-1345,-4 0-2768,-7 2 5009,-1 1 0,-4-3 0,0 1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9:59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27067,'-34'89'662,"5"-9"-662,19-38-549,3-3-1939,3-5-4414,3-5 6902,11-6 0,-6-10 0,6-6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49:59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1 26933,'-65'10'1738,"7"2"-1738,32 10 0,3 3 0,5 4 0,4 2 0,4 2 0,6-2 0,1-2 0,6-3 0,6-5 0,7-4 0,7-7 0,7-5 0,2-4-1009,3-10-2801,-1-6-6021,-1-9 9683,-3-4 1,-13 13 0,-5 1 0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0:00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 26575,'-20'51'522,"1"0"1,-1-1 0,1-3-254,-6 22-34,-1 0-211,3-7-24,4-9 0,6-13 0,6-14-4252,4-11 4252,2-9 860,5-3-860,8-14 0,9-6 0,10-13 0,2-2 0,-1 3 3392,-3 6-3392,-6 7 0,-4 8 0,-5 5 0,-3 4 0,-3 9 0,-4 8 0,-3 11 0,-7 7 0,-5 3 0,-8 0 0,-3-3-584,3-6-4850,4-9 5434,8-7 0,3-7 0,4-5 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0:00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185 159 25074,'56'-45'953,"-10"7"-62,-37 23-745,-4 1 194,-4 2-296,-3 0 89,-7 1-133,-4 4 349,-9 3-337,-4 9 32,-7 12 315,-3 13-33,-3 13-326,2 5 0,5-3 0,7-4 0,8-7 0,9-6 0,5-4 0,6-2 0,6-5 0,7-3 0,8-6 0,4-4-3329,5-5-3551,2-8 6880,2-3 0,-16 1 0,-4 2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0:01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27639,'-55'76'1032,"9"-12"-1032,33-41 0,5-8 0,5-7 0,2-4 0,7-6 0,5-7 0,10-6 0,8-8 0,1 1 0,0 2 0,-2 6 0,-4 7 0,-3 4 0,-5 3 0,-2 4 0,-3 7 0,-5 8 0,-3 7 0,-2 6 0,-6 2 0,-5-2 0,-6-2 0,-4-6-3766,-5-4 3766,-4-3 0,11-8 0,2-3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1:28.2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1 549 24575,'7'0'0,"4"-3"0,8 2 0,6-7 0,27-4 0,9-1 0,24-7-1684,-10-2 1,4-1 1683,-10 4 0,-1 1 0,-7 1 0,8 0 0,-3 3 0,13 0 0,8 0 0,-1 0 0,-5 1-1286,3 0 0,-3 1 1,0 0-1,5 0 1286,0 0 0,4-1 0,2 1 0,-1-1 0,-2 1 0,12-4 0,-2 0 0,-2 2 0,-2 2-468,-14 6 1,-3 2 0,-1 1 0,2-3 467,6-3 0,1-2 0,2 0 0,0 2-488,9 4 1,2 2-1,-2 0 1,-6-2 487,-4-4 0,-5-1 0,-1 1 0,9 3 0,1 1 0,-13 0 0,-19-1 0,-9 1 1175,20 1-1175,-51 3 1155,-12-2 0,-3 3 0,-1 0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1:33.9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56 24575,'7'0'0,"0"0"0,1-3 0,2 2 0,10-2 0,-4 3 0,7-3 0,-8 2 0,72-2 0,-14 3 0,-14 0 0,3 0-1081,-5 0 1,4 0 1080,31 0 0,6 0 0,-13 0 0,7 0-779,-12 0 0,10 1 1,0-1-1,-10-1 779,13-5 0,0 1 0,-21 4 0,8 1 0,-1 0 0,-7-2 0,16-3 0,-7 0 0,-6 5 0,-4 0 0,-10-4 0,-9 0 0,-15 2 0,11-5 0,-26 7 0,0 0 1794,-14 0-1794,2 0 0,-5 0 0,-2 0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1:51.9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0 147 17031,'8'0'0,"2"0"3341,10 0-3341,4 0 1295,9-5-1295,-1 4 686,33-4-686,8-5 0,-21 9 0,1 0 1769,36-8-1769,-23 3 0,2 0-3322,29 4 3322,-33-6 0,15-3 0,2-1 0,-6 4 0,21 4 0,2 1 0,-26-6 0,7-2 0,2-1 0,-2 5 0,21 4 0,-1 3 0,-8 0 0,3-6 0,-2 0 0,-14 5 0,3 2 0,-1-1 0,-4 0 0,-1 0 0,-8 0 0,-11 0 0,1 0 0,22 0 0,10 0 0,-10 0 0,-18 0 0,-5 0 0,4 0 0,-3 0 0,22 0 0,-65 0 94,4 0 0,-14 0 1,0 0-1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39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21 26776,'-7'-5'975,"5"0"-661,13 4-57,6-2-145,7 1-33,1-1-23,-2 2-56,0 1 22,0 0 1,1 0-23,0 0 22,-1 0-11,-3 0 13,-3 0-24,0 2 0,-5 1 0,1 3 0,-1 3 0,-2 1 0,2 3 0,-3 3 0,-2 2 0,-1 1 0,-4-1-3392,0-3 3392,-2-1 0,0-3 0,0-2 0,0 1 0,-5 7 0,-4-1 0,-7 8 3392,-1-5-3392,1-2 0,1-2 0,2-5 0,0-2 0,-1-3 0,-4 0 0,-11 2 0,7-2 0,-7 3 0,12-4 0,-1 1 0,1-2 0,-1 2 0,1-3 0,-6 5 0,6 0 0,-4 4 0,6 1 0,2 1 0,0 4 0,2 1 0,3 4 0,0 2 0,5 9 0,1-8 0,3 5 0,3-14 0,2-1 0,4-2 0,2 0 0,2-1 0,9 4 0,-4-5 0,7 1 0,-8-4 0,0-4 0,0 0 0,0-2 0,0-1 0,2 0 0,-2-1 0,1 0 0,0 0 0,-1 0 0,0 0 0,-2 0 0,-2 0 0,-2-1 0,-2-1 0,-1-4-1783,3-2-8048,4-5 8594,-4 7 0,0-2 0,-9 8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0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0 132 21902,'61'-67'986,"-8"13"-706,-28 48-44,0 1-57,0 5-34,0 3-77,-1 3-35,-4 5 68,-4 5 135,-7 3 10,-2 2 90,-5 2-89,-1 2 21,0-1 12,0-1 1,2-1 33,-1-3-12,4-2-22,0-3 67,3-5 1,0-2-57,3-3 90,10-3-314,0 0-67,10-5 0,-2-5-772,3-7-1873,3-4-3988,0 0 6633,2 2 0,-18 9 0,-2 3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0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94 27135,'-4'-9'448,"10"-2"-269,17-3-78,8 0-22,-1 0-12,-1 5 34,-2 0 33,-3 4-44,-2 0 33,-5 2 91,-4 2-214,-7 5 0,-2 7 0,-3 10 0,0 13 0,-2 8 0,-6 8 0,-3 3 0,-7 3 0,-1-1 0,0 0 0,-1 1 0,1-2 0,1-4 0,2-4 0,5-9-248,5-9-1511,2-8-1837,3-9-3822,6-5 7418,4-4 0,-3-2 0,2 0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0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28671,'52'-1'-69,"-6"0"-815,-24 1-1279,-2 0-2330,-2-1-5338,1-5 8580,2-4 0,-9 4 0,-1-2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1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0 25645,'-26'76'2073,"2"-1"-1648,4-14-134,2 3-111,-3 2-123,2-4-57,1-3 0,4-7-349,5-7-659,5-9-1446,2-10-3081,10-12 5535,8-7 0,-5-5 0,3-2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1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7 21387,'0'-4'5456,"0"1"-4951,0 3-91,0 0-257,-31 37-45,18-10-78,-21 32 22,28-20-34,3-1 12,2-2-23,8-6-11,5-4-11,10-11 11,4-6 0,2-5 22,-1-8 1,-2-7 33,-4-7 145,-5-10-9,-6-3-192,-5-2 0,-4 0 0,-1 1 0,-6 2 0,-3 5 0,-4 3 0,-1 6 0,1 5 0,1 5-1133,3 3-2127,3 3-6571,2 0 9739,3 7 1,1-5-1,0 5 1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1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22182,'0'-2'4068,"0"1"-2477,0 1-1468,37 0-78,-17 3-45,30 0-23,-26 2-615,-2-3-942,-3 1-1367,-3-1-4784,-5 0 7731,-5 2 0,-4-2 0,-2 1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2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28671,'9'17'0,"2"-2"0,5-12 0,3-1 0,3-1-69,-1-1-1499,0-3-1950,-1-6-5973,0-5 9491,0-6 0,-8 8 0,-3 2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2.2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4 23964,'0'-2'4459,"0"0"-4211,0 2-248,-13 60 0,2-16 0,-14 53 0,6-31 0,0-2 0,1-2 0,3-4 0,2-5 0,4-5 0,2-8-315,2-5-1220,4-5-1770,0-7-2006,1-5 5311,1-6 0,-1-7 0,1-2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2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27214,'-2'53'466,"-1"0"1,-1 0 0,-1-1-410,-12 36-57,-2 2-549,-3-6 549,1-6-315,0-11-648,2-12-1233,3-10-1838,5-12-4739,5-10 8773,4-11 0,2-6 0,0-6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3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199 29 20826,'-1'-7'5592,"0"1"-5088,-41 13-156,19 7-147,-34 11-122,33 10-35,3 5-21,7 3-1,4-1-11,6-2 1,2-5 10,8-8 45,7-6 23,13-10 89,11-6-22,9-14 22,4-7 67,-3-11-177,-7-5-69,-8-2 0,-11 2 0,-6-3 0,-7 1 0,-4-12 0,-4 13 0,-6-3 0,-5 20-1357,-9 8-2553,-6 6 3910,-25 30 0,28-20 0,-13 21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3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22687,'-4'7'4885,"1"-1"-4493,3-6 315,0 0-707,5 20 0,-2-3 0,5 18 0,-6-8 0,-1-1 0,-1-4-371,0-5-1735,3-5-2388,0-6-5337,6-2 9697,2-4 1,-3 0 0,-1 0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3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26765,'12'66'-1658,"-1"-10"-1021,-15-37-4413,-7 0 7092,-6 1 0,5-10 0,1-1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4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28671,'61'-6'0,"6"1"0,8 3 0,5 0 0,3 2-750,-2 2 750,1 4 0,1 3 182,2 2-182,1-2 0,-4-3 0,-11-4 0,-16 0 0,-16 0-3676,-16 3-6155,-12 4 9403,-11 6 1,-1-7-1,-3 1 1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5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91 18418,'0'-2'4134,"0"1"-3260,0 1-773,-20 58-45,11-23 0,-16 50 45,18-39 134,1-2 45,3-6-56,1-9-22,2-11-90,0-9-67,0-7 56,2-17-45,6-13-12,4-21-21,6-9-1,-2-1-11,-4 5 57,-6 11 189,-4 9 338,-2 11-24,0 8-45,0 7-133,0 3 212,0 3-292,0 1-65,0-1-248,1 1 0,11-2 0,7 0 0,15 0 0,8 0 0,7 0 0,25-4 0,-16 2 0,14-4 0,-29 3 0,-9 0-214,-7 2-1904,-11 2-1882,-7 1-5831,-11 13 9101,-11 5 0,6-2 0,-5 0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6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 24244,'-5'-4'4157,"0"0"-3887,5 4-270,0 0 0,19 1 0,0 2 0,17 1-181,-5 1-1163,2 1-1569,0-1-3250,0 1 6163,2 1 0,-16-3 0,-3-1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6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0 26720,'-45'74'695,"9"-9"-426,35-35 33,3-1 1,6-5 79,5-3-382,8-5 0,4-6 0,4-5 0,4-5 0,3-13 0,0-7-3392,-3-12 3392,-2-3 0,-6 0 0,-4 3-1088,-2 4-2172,-3 5-6571,2 4 9817,2 6 1,-9 5 0,-1 5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6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66 21644,'-2'-2'5412,"1"0"-4482,1 2-392,52-22-391,-23 14-147,42-17 0,-39 21 0,-5 2 0,-4 1-337,-4 1-1434,-4 0-2116,-3 0-5944,-4 0 9823,-1 0 1,-5 0-1,1 0 1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6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27247,'-53'71'605,"9"-8"-605,31-28-146,4-3-784,4-3-1255,3-3-2218,2-5-5428,10-5 9560,7-7 0,-3-5 1,1-3-1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7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1 26171,'-29'64'706,"6"-7"-437,20-30 45,2-4-23,1-4 12,3-6-23,3-3-45,4-4-133,5-4-102,3-2 0,3-6 0,1-6 0,1-5 0,-2-2-203,0-1-715,-3 4-1335,-2 0-2285,0 2-5293,-1 1 9482,2 0 0,-8 6 0,0 2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7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24323,'6'80'1434,"-4"-13"-1053,-9-40 11,-2-6-34,2-5 12,2-6-67,2-4-225,2-4-22,1-1-45,0-1 45,4-6-56,5-2-403,6-5-617,3 0-1490,0 0-3271,1 5 5781,0 3 0,-9 3 0,-1 2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7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34 27953,'-27'46'162,"-1"0"1,-15 35-141,41-45 23,2-6-23,7-10 45,3-9 90,10-6-77,1-9-80,3-10 0,-1-10 0,-3-10 0,-3-3 0,-8 2 0,-4 1 0,-3 3-169,-4 2-291,-7 6-470,-5 3-1423,-9 7-3048,-7 6 5401,-7 4 0,15 3 0,1 0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9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27617,'74'-40'1054,"-5"10"-1054,-21 24 0,-1 2 0,0 2-35,-1 0-1063,-2 0-1625,-3 0-3394,-5 1 6117,-6 0 0,-14 1 0,-5 0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49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26411,'50'3'-974,"0"0"-725,-9-3-3399,1 0 5174,0 3 0,-19-2 0,-6 2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0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21364,'-64'40'3451,"10"1"-3227,30-8-123,7 4 45,7 2 33,5-2 259,3 0 144,5-7 79,7-4-145,4-8 10,9-8-67,1-5-435,1-8-24,0-11 0,-3-10 0,-3-14 0,-2-4-3392,-4-1 3392,-2 3 0,-4 6-1256,-2 8-1657,-1 5-4975,1 5 7888,6 2 0,-5 7 0,3 1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0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6 20535,'0'-3'5984,"0"1"-5043,0 2-336,0 43-224,-3-11-156,-1 41-225,-4-22 0,-3-1-629,2-1-1757,-1-6-3407,3-3 5793,1-3 0,3-16 0,1-6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0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25532,'77'-37'-2252,"-9"7"-2129,-32 22 4381,-5 1 0,-14 5 0,-5 0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0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8 21252,'-1'-2'4527,"0"0"-2633,1 2-1614,49-2-191,-25 2-44,39-2-45,-37 2-437,-2 0-784,-4 0-1256,-4 0-2677,-6 0 5154,-5 0 0,-3 0 0,-2 0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1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0 19706,'-8'0'5602,"0"0"-4671,8 0-327,-26 47-65,14-18-181,-20 40-67,23-31-33,5 0 33,2-3-200,2-2-91,2-1 0,5-4 0,4-3 0,6-4 0,5-7 0,3-6 0,4-5-125,2-12-446,-1-4-549,-1-10-5771,6-16-2940,-9 6 8860,6-11 0,-19 26 0,-3 3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1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28166,'-5'73'505,"-1"-5"-505,-2-24 0,0 0 0,2-4-763,3-2-2307,0-6-3518,3-4 6588,0-5 0,0-10 0,0-4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1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61 28479,'79'-23'-504,"0"3"-975,-51 14-1591,4 0-3574,-19 3 6644,-5 1 0,-5 1 0,-3 1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1.7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3 891 27270,'-1'-54'467,"0"-1"0,4-2 0,7-1-467,11 0 0,6 2-213,2-2 0,1 1 213,0 4 0,1 3 70,-3 5 0,0 2-70,23-27 0,-8 12-3250,-5 14 3250,-4 10 0,-4 11-561,-2 11-3026,0 6-6244,-3 16 8941,2 11 0,-14-6 0,-2 3 1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2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13 19863,'-3'-3'4997,"1"1"-4594,2 2 640,0 0-662,32 0-146,-10 2-168,27 0-67,-21 3-67,-3-3-1312,-2-1-1635,-1-1-4078,1-2 7092,0-5 0,-10 3 0,-3-3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2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61 19146,'1'-2'4885,"0"0"-3921,-1 2-864,-16 51-66,3-15-34,-14 45 0,8-28-45,2 0-22,2-8 22,5-10-11,2-11 0,4-12 11,2-7 23,1-13 22,4-9 34,5-14 78,5-13 100,4-5 57,0-2-22,-3 4-146,-1 5-101,-1 7-505,2 5-974,6 5-2532,9 0-5143,9 4 9154,8 6 0,-19 6 0,-3 7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3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28671,'46'-12'0,"2"2"0,0 8 0,-3 1 0,-2 0 0,-7 1 0,-5-1 0,-2-1-931,-3-3-1175,-2 0-1346,-2-1-2330,-7 4 5782,-4-1 0,-7 3 0,-2 0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3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50 24491,'-5'0'4180,"0"0"-4180,5 0 0,0 0 0,-11-6 0,15 2 0,-2-4 0,21 3 0,6 1 0,1-2 0,1 1-214,-1-1-1993,1 3-2499,-2 1-5125,-4 6 9319,-6 8 0,-9-6 1,-4 5-1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3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21 23852,'-27'58'247,"5"-7"21,24-26 292,5-1-11,5-4-22,4-5-191,5-7 23,2-5 66,4-8-43,-1-5-46,-1-8-23,-7-4 113,-5 0-335,-7 0-91,-4 0 0,-4 2 0,-7 0 0,-4 1 0,-7 4 0,1 2 0,0 5-673,1 2-1098,1 5-2644,2 0 4415,1 2 0,7 0 0,2 0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4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28671,'4'72'0,"-1"-4"0,-6-21 0,-1 0 0,-2 0-57,-1-4-1613,3-3-3854,0-4 5524,1-2 0,1-16 0,1-4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4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97 28671,'83'-42'0,"-12"6"0,-41 28 0,-4 3 0,-4 1 0,-5 3-393,-4 0-1646,0 1-2858,-3 0-4934,-1 3 8720,-3 3 0,-3-2 0,-2 2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6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39 15179,'-4'-3'5490,"1"1"-4537,3 2 638,0 0-1020,4-15-66,8 11-102,8-10-100,10 14-35,4 0-32,3 2-101,-1 3-79,-2 2-34,-9 2 1,-6-1 21,-9 0 68,-5 3 12,-4 2-68,-10 6-23,-5 5 1,-11 3-23,-2 3 0,2-1 0,3 0 157,2 0 112,4-1 90,2 0 101,2-3-213,4-4-79,4-4-45,2-7 506,24-5-640,2-3 0,22-9 0,-3-2 0,2-7 0,2-1 0,3 1 0,1 0 0,0-2-1850,2-1-4436,2 0 5438,1-1 0,-23 9 0,-8 3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7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24983,'58'-14'1088,"-5"0"-797,-22 5-134,1-2-90,-1 1 11,-3 1 68,-8 2 44,-5 4 113,-8 1 11,-4 2 89,-2 8-101,-1 7-111,0 10-79,0 7-66,0 1-46,-1 4 0,-8 3 0,-6 3 0,-11 4 0,-2 1 0,0-2 0,2-6 0,5-5 0,6-11-1144,6-6-1769,4-7-3418,4-5 6331,7-3 0,-5-3 0,6 0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7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 22642,'0'-5'4291,"0"1"-4089,0 4 246,0 0-392,16-1-56,-6 2-67,13-2-617,-10 3-1198,3-1-1177,-1-2-3171,2-5 6230,0-2 0,-7 0 0,-3 2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7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24558,'-18'78'1916,"3"-6"-1670,6-25-134,0 1-67,0-1-11,0 1-34,0-7-426,1-3-1524,1-8-2464,4-8-5417,0-9 9274,7-6 1,-4-5-1,3-2 1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8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25634,'-59'47'862,"11"-1"-604,44-14-34,1 1 34,4-3 0,6-3-124,5-5-67,9-7-56,2-6 34,1-6 0,-1-2 67,-3-8 123,-3-4-56,-6-11 79,-3-5-167,-4-4-91,-4-11 0,-6 11 0,-4-4 0,-4 17 0,-3 5 0,0 3 0,1 5-696,2 2-1130,3 2-2130,4 3-5875,3 6 9557,2 4 1,2-2 0,0-2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8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12 22597,'-1'-2'4953,"0"2"-3832,1 0-1121,13-4 0,0 3 0,12-3 0,-5 4 0,-1 1-774,0 1-1276,-1 3-2231,-1-1-5310,-1 2 9591,-6 3 0,-4-4 0,-5 1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8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19 23280,'-3'0'5391,"0"0"-5391,3 0 0,-2-1 0,8 1 0,0-1 0,9 1 0,2 0-1345,0 0-2230,4 0-5781,4-2 9356,0-4 0,-8 3 0,-6-2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9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161 1 27337,'-22'52'354,"0"0"1,1-3 0,3-3-154,2 10-156,1-2-45,1-1-78,2-6-594,3-4-785,2-7-1411,4-6-2432,2-6 5300,2-6 0,-1-9 0,1-3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9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27706,'-20'78'965,"-2"-1"-965,2-15 0,-1 1 0,3-4-763,4-6-1725,7-10-3002,3-11 5490,13-9 0,-6-12 0,6-5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9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96 27426,'-64'10'370,"11"5"-314,39 15-22,5-1-34,4-3 33,3-5-22,4-3 23,6-5 33,5-4-22,8-4 56,2-4-34,-1-3 79,0-7-68,-1-7-11,-5-7 69,-4-4-136,-6-2 0,-4-2 0,-2 1 0,-7 2-3392,-2 1 3392,-10 6 0,-3 5-517,-14 6-827,7 7-2354,-9 12-6133,12 8 9050,6 12 1,8-13-1,6-1 1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2:59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28569,'-20'74'102,"2"-9"-102,11-35-617,2-3-1142,3-4-2029,0-3-6043,2-5 9568,6-6 1,-4-3 0,4-5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00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10 20860,'1'-5'5233,"0"1"-4572,-1 4-89,0 0-572,5 43-90,-3-25-1411,0 33-2948,-10-35 4449,-6 0 0,5-7 0,-1-2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00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28210,'53'-10'153,"0"0"1,2 1 0,-1 1-154,44 1-575,2 3 575,-6 6 0,-3 7 0,-1 6 0,1 4 0,1-3-3956,0-1 3956,-4-3 0,-38-5 0,-14-1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6:01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333 0 23538,'-91'35'2039,"12"3"-1646,41 2-1,3 7-101,4 3-78,7 5-23,5 1-77,10 0 133,4-1 101,4-4-111,8-7-147,4-9-66,9-12-1,6-11 12,3-6 44,3-15 90,3-11-11,-2-16-55,-3-13-102,-7-8 0,-7-5 0,-8-3 0,-4 0 0,-4 4-281,-6 6-4220,-2 10 2002,-6 12-3798,0 12 6297,4 12 0,3 4 0,4 5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6:02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6 23762,'2'-3'4818,"-1"0"-4727,-1 47-91,-5 0 0,-4 48 0,-7-7-570,-6 6 570,1-1 186,2-6-186,6-9-1727,7-12-2878,3-13-5226,5-13 9063,7-18 0,-5-9 0,4-9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6:02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284 0 28345,'-8'75'108,"-1"0"1,-1 1 0,-4-1-109,-2-9 0,-4-1-333,-2 5 0,-1 1 333,-1 2 0,0 1 0,0-6 0,2 0 0,2-7 0,3-2-1368,-3 36-4716,9-29 6138,25-28 0,-11-21 1,11-15-1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6:02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96 20759,'-2'0'5368,"1"0"-4663,50-14-312,-24 3-158,40-12 123,-38 9 1,-4 2 10,-3 2-244,-4 4-125,-4 2 0,-4 3 0,-4 2 0,-2 15 0,-8 15 0,-8 25 0,-12 17 0,-9 12 0,-1-1 0,1-6 0,9-14 0,8-16-2208,9-18-3148,5-16-4475,12-11 9070,8-20 0,-4 11 0,3-10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6:02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4 22350,'0'-2'5704,"0"0"-5087,0 2-617,-6 64 0,-4-16-2126,2 3 0,-2 3 2126,-8 15 860,0-6-2609,5-10-3025,5-12-5057,3-10 9078,4-10 1,0-10 0,1-5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6:03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 28671,'84'-32'0,"-11"8"0,-41 23 0,-5 1 0,-5 0 0,-6 0 0,-6 4-1648,-4 3-5837,-4 8 7485,-4 8 0,1-9 0,-1 2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6:03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1 285 28671,'94'-21'0,"1"1"0,-14 2 0,2 2 0,14 5 0,1 2-1136,-14-1 0,0-1 1136,3-3 0,-1-2 0,-4-1 0,-2-1 0,-6-1 0,-2 0-169,-11 2 1,-2 1-4748,-9 5 1,-1 1 4529,29 1 1,-37 6-1,-15 5 1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04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76 19829,'0'-7'4303,"0"3"-3743,0 4-213,-51-8-246,18 18 22,-41 2-100,33 24-23,7 7-11,9 6 11,10 4-34,7 1-11,6-1 34,11-4 11,8-9 22,13-11 169,9-14 22,5-9 258,1-18 257,-1-8-212,-5-17-35,-6-8 46,0-36-427,-14 19-88,-2-22-12,-12 32-191,-5 7-391,-6 11-684,0 12-1681,-7 10 2947,-4 24 0,8-7 0,-2 12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04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2 21084,'-4'-1'4830,"1"0"-4259,3 1-235,-18 45-179,10-16-157,-14 38 0,14-27-594,2-1-1143,3-4-2991,1-4 4728,2-6 0,0-12 0,0-4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04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6 18899,'0'-3'4650,"0"0"-3563,0 3-1255,-6 54-1400,0-27-2321,-10 45 3889,-3-39 0,7-14 0,1-3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04.7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10 171 22855,'-5'0'4986,"1"0"-4337,4 0-468,0 0-181,18 0 0,3 0 0,23 0 0,1-1 0,6-5 0,1-2 0,0-6 0,-2 1 0,-6-1 0,-3 0-505,-7 0-1590,-4-2-1412,-2 1-3710,-4-3 7217,-1 0 0,-11 8 0,-2 1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05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48 24849,'62'-27'728,"-11"7"-559,-40 30 21,-5 9-167,-5 12-23,-7 8-79,-5 4-22,-8 3 90,-4-1 11,-1-2 11,-1-1 45,2-5-33,2-5 178,5-5 337,7-5 67,3 0 157,4-4-135,1 3-547,3-4-80,4-2 0,5-4 0,7-6 0,5-3-830,3-4-918,4-8-1177,1-4-2465,0-8 5390,-2 0 0,-14 9 0,-3 3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05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12 18306,'2'-6'6453,"1"1"-5825,-3 5 448,0 0-359,0 42-157,-2-6-291,-3 40-146,-1-18-123,-3 0-123,3-5-987,3-4-1410,2-5-2568,8-5 5088,3-5 0,-2-16 0,1-5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07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25297,'4'-17'2040,"9"1"-1637,18 5 112,40-3-448,-25 7-22,24-1-22,-38 8-23,-6 0-280,-2 0-650,-7 0-975,-2 0-2028,-4 0-5277,-2 0 9210,-4 3 0,-2-2 0,-3 3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07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50 21443,'-4'-4'5378,"0"1"-4761,4 3 155,0 0-503,1-8-77,10 3-192,5-8 0,13 7 0,0 0 0,-2 4-237,-2 0-1152,-2 2-1143,1 0-2690,-2 6-4609,-3 5 9075,-4 8 1,-7-7 0,-5-2 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08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76 23314,'-50'57'1087,"11"-6"-773,35-29 44,2-1 45,4-4 136,8-3-58,6-4-22,11-5 24,6-2-136,1-2-168,2-3 11,-5-4-10,-4-4-57,-4-7-11,-1-3-10,-3-6-102,-3-3 0,-4-1 0,-6 1 0,-4 2 0,-2 3 0,0 5 0,-3 5 0,-4 3 0,-5 4-1009,-3 4-1098,0 1-2980,2 2 5087,7 0 0,2 0 0,4 0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08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26888,'22'20'1737,"-4"6"-1691,-14 14-46,0 6 0,-3 2 0,0 0-69,0-1-883,-1-4-762,0-3-1782,0-3-2286,-2-2 5782,-1-4 0,0-14 0,1-6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08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1 154 27471,'44'-64'717,"-1"11"-717,-14 39-202,5 3-638,-2 4-729,0 4-1468,-4 2-3148,-5 1 6185,-5 6 0,-9-4 0,-5 5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11.4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19381,'13'-16'3126,"1"2"-2498,2 7-247,3 1-135,2 0-112,2 3-78,1 1-33,1 1-23,-2 1-11,-3 2-23,-4 1-33,-6 3 0,-4 1 67,-3 2 44,-2 3-10,-1 3 56,-6 6-46,-5 0 35,-5 2-124,-8 3 45,8-6 68,-4 4 133,8-8 102,2 1 78,2-3-57,2-5-9,3-2-80,1-3 627,2 0-526,2 0-55,3 0-57,4-1-168,4 0-45,5-2-11,0 0-504,3-1-616,1 0-6153,22-9 7273,-7 0 0,-2-1 0,-16 3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12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46 16602,'-3'-2'5703,"1"1"-4660,2 1 301,0 0-1008,-5-2-269,3 2-67,-1-4 213,15 2-34,8-2-21,10-1 66,1 0-78,-1-1-12,-5 1-11,-3 1-44,-5 0-12,-5 3-11,-4 1-11,-3 0-1,-2 0-32,-3 0 324,0 10 90,0 6-101,0 12-90,-2 5-45,-5 5-44,-3 1-79,-3 0-45,0-2-22,2-3-22,1-3-381,2-4-673,4-5-1882,2-4-4594,3-7 7552,9-5 0,-6-5 0,5-1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12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20154,'0'-7'5177,"0"1"-4493,0 6-136,0 0-548,30 0-280,-14 0-807,23 0-761,-24 0-1615,-1 0-3338,-2-4 6801,-1-2 0,-5 1 0,-1 0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12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4 21364,'0'-2'4707,"0"1"-3576,0 1-895,-11 60-35,3-22-111,-11 49 11,6-39-101,0-4 0,0-3 0,2-5-336,2-4-505,4-3-1165,2-3-2151,3-5-5064,8-4 9221,6-6 0,-2-5 0,-1-4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13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112 114 23695,'-56'33'358,"10"1"-268,40-6 34,3-1 133,2-1 46,2-5 21,6-4-77,3-5 78,8-5-78,1-3 44,1-3 34,2-9 22,-2-5 113,-2-12-169,-3-8-101,-5-3 23,-3-4-34,-5 3-89,-1 0-12,-1 7-78,-2 4-11,-3 8-213,-2 6-403,-1 6-438,0 4-5341,0 3-2267,0 8 8673,2 6 0,3-4 0,2 0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13.4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20109,'0'-5'6611,"0"1"-5804,0 4-336,43-10-135,-19 5 1,36-9-337,-33 7 0,-2 1 0,-4 2-371,-5 2-738,-4 1-1155,-5 1-2654,-4 0-4913,-1 2 8792,-2 6 1,0-4 0,0 4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13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27751,'6'12'157,"4"-3"-437,11-8-639,-1-1-829,1-3-1647,-1-4-3821,-1-5 7216,-1-6 0,-8 7 0,-3 2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13.8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0 27270,'-22'84'1008,"1"0"-896,5-11-112,-1 3-112,1-2-740,2-6-918,4-11-1704,4-10-4358,3-14 7832,3-9 0,0-12 0,0-7 0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14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25645,'8'60'1064,"-7"0"-1064,-7-5-202,-6 1-1770,2-4-2722,3-4 4694,4-8 0,2-19 0,1-6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14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42 25757,'-57'42'582,"12"-1"-492,38-5 0,5-2-68,2-4 68,3-7-34,4-4 56,3-9 201,4-4-32,3-4 88,1-11-21,1-5-180,-1-12-12,-1-4-66,-4-1-34,-4 0-22,-4 0-23,-4 4-11,-1 1-45,-4 4-112,-5 6-123,-6 3-369,-7 7-382,-4 3-1424,-4 5-3629,-2 7 6084,3 5 0,12-2 0,6-1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14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8 19874,'7'-4'5255,"-2"1"-4526,-5 3-91,0 0-537,-8 44-101,4-23-112,-5 35-863,6-35-1445,3-4-3048,0-4 5468,5-6 0,-3-3 0,3-3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14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 19056,'0'-3'4628,"0"0"-4213,0 3-91,-2 43-212,2-22-89,-2 36-23,4-35-381,0-2-1199,3-5-1176,0-1-3317,-1-5 6073,-2 0 0,-1-5 0,-1-1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3:15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28671,'81'-6'0,"1"3"0,-1 0 0,-2 2 0,-6 1 0,0 0 0,-2 0 0,0 0 0,-2 0 0,-8-3 0,-10 0-3048,-11-3-3284,-15 2 6332,-10 3 0,-8 0 0,-7 1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6:33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1 426 18870,'86'-29'932,"-1"-1"0,1 0 0,-11 8 0,1 0 0,2 2 0,2 1-717,10 2 1,3 1 0,2 2-1,2 0-1043,-6 2 1,2 0-1,3 0 1,1 1 0,1 1 868,-8 1 0,1 0 0,1 0 0,2 1 0,0 1 0,2-1-95,-9 1 1,2 1 0,1-1 0,0 1 0,1 1 0,0-1 0,1 1 67,4 0 0,1 0 1,1 1-1,0 0 1,1 1-1,0-1 0,0 1-63,-8 0 1,0 1 0,1-1-1,-1 1 1,2 0 0,-1 0 0,1 1-1,0 1 37,3 0 1,1 1 0,0 1 0,0 0 0,0 1 0,1 0 0,0 0 0,1 1-229,-9-1 0,0 1 1,1 0-1,1 1 1,-1 0-1,0 0 1,1 1-1,-2-1 0,1 2-147,8 1 1,1 0-1,-1 1 1,0 0-1,0 1 1,-2-1-1,1 1 1,-2 0 392,-5-1 0,1 0 0,0 1 0,-1 0 0,-1-1 0,-4 1 0,-4-1 1,-4 0-1,30 3 0,-8 0 0,-6 0 0,-6-2 0,-9-1 0,1 0 0,-1 0 1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7:20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49 11896,'-1'6'5748,"0"0"-4314,1-6 4113,0 0-4393,74 21-403,-24-6-782,7 2 0,4-1 446,23 3-3186,14-7 2917,-41-7 0,1-2 27,6-1 1,2-2-340,5-1 0,1-2 194,4-2 1,0-1-29,4-1 0,1-2-305,0-1 1,1-1 304,0 1 0,1-1 0,-2 1 0,0 1 0,-2 0 0,-1 0 0,-3 1 0,-2 0 0,-4 1 0,-2 0 0,-4 2 0,-2 1 47,-6-1 1,-1 2-48,37 0 0,-19 1 2740,-18 2-2740,-18 0 0,-18 0-304,-9-2-916,-22-1-8611,-43 1 8264,-1 1 1,-4 1 0,30 1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7:21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1705 20233,'-6'-1'1143,"2"-10"-572,10-19 0,4-15 12,5-15 56,0-11-157,1-16-968,-1-10 637,-8 44 0,0-2 22,-2-1 1,0-2 17,-1-1 0,-1-1-29,-1-2 1,-1 0-74,0-1 1,-1 0-73,0 1 0,0 1 22,0 3 0,0 3 51,0-44 44,0 21 296,0 19-262,0 16 111,0 11-100,0 7-133,0 4-13,0 3 472,0 4-505,2 4 79,-1 3-23,3 2 11,-1 2 34,2-1-45,5 0 11,9-2 78,12-3 12,18-1-11,19-1-3225,23 2 3169,-38 6 0,3 1-62,5 0 1,6 1-237,-1 2 1,7 1 0,-3 1 207,13 1 0,1 2 0,-10-2 0,4 2 0,-4-1 0,9 4 0,-3 0 0,3-2 0,1 0 0,-1 0 0,2-1 0,-12-1 0,4-1 0,-6 0 0,7 1 0,-3-1 0,16 1 0,-6-1-360,0 0 360,-19-1 0,-18-1 0,-12-1 0,-12-1 0,-8 0 2905,-9 0-2905,-3 0 877,-4 0-877,0 0 592,0 3-592,0 11 0,-2 17 0,-7 24 0,-8 25 0,1-2 0,-2 6-513,4-16 1,0 1 512,-5 28 0,1 0 0,5-25 0,0-2 0,-1 2 0,1 1 0,0-3 0,1-2 0,1-3 0,2-3 0,3-8 0,1-3-1816,3 33-8015,19-19 9762,8-8 0,-4-28 0,-3-5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9:43.7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24575,'71'0'0,"-18"0"0,-1 0 0,4 0 0,31 0 0,-20 5 0,30-3-936,-18 18 936,11-9 0,-3 12 307,-31-10-307,-6 0 156,-18-3-156,-12-1 0,2 0 0,-15-6 473,4 1-473,-6-4 0,-1 0 0,-2 0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8:59:58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26026,'69'9'881,"0"1"1,3 1 0,1 2-2014,-1 5 1,1 1 1131,9 0 0,3-1 0,7 1 0,1-3 0,4-2 0,1-3 0,0-2 0,-1-1 0,-3-4 0,-2-1 0,-8-1 0,-2-1-516,-8-1 1,-2 0-4401,-11 1 1,-4 2 4615,33 9 1,-43-5 0,-22 4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0:00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26664,'84'-2'669,"0"-1"0,2 1 0,-1-2-669,-9-2 0,-1-2-871,6 2 0,0 1 871,1 1 0,1 0-652,0 2 0,1 0 652,2 0 0,0 2 0,3-1 0,-1 1 0,3-1 0,0 2 0,-2 0 0,-1 1-23,-3 1 0,-1 2-914,-7 1 1,-2 2-1204,-6 2 0,-3 2-2776,-7 0 1,-3 1 4886,-5 1 1,-5 0 0,6 2-1,-17-3 1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1:18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38 21308,'80'-4'1710,"1"-1"1,4 0 0,1 1-2625,-2 0 1,1 1 1210,10-1 0,2 1-122,-27 2 0,1-1 1,1 1-60,5 0 0,1 1 0,1 0-653,5 3 1,1 2 0,2 0 536,6 1 0,1 0 0,1 3 0,3 2 0,0 2 0,1 0 0,-24-2 0,0 1 0,1 0 0,-2 0 0,24 6 0,0 0 0,-2 2 0,-4-1 0,0 1 0,-2 0 0,-5 0 0,-1 1 0,-1-1 0,-6-1 0,-2 1 0,-1-1-673,-6-1 1,-2-1-1,-2 1-1915,19 6 0,-4 0 2588,-15-1 0,-7-2 0,6 3 0,-30-6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2:24.1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93 15471,'-5'-6'5019,"1"1"-3293,4 5-57,61-19-369,4 7-857,-1-2 0,5 1-2043,-5 5 0,0 3 1790,7 1 1,1 1 16,0 0 1,1 2-202,0 3 0,0 2 55,0 1 1,-1 2-303,-1 2 1,0 1 240,1 2 0,0 0-6,1 0 1,-1 0-124,2-1 0,0 0-286,2-1 1,1-1-544,0-1 0,1-3-1171,1-1 0,0-2 2129,1-1 0,-6-2 0,13 1 0,-22-2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6:33.94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1 286 24575,'8'0'0,"1"0"0,0 0 0,51-11 0,-25 8 0,61-17 0,-14 18-2835,-21-9 1,11-5 0,-4 3 2834,6 9 0,1 1 0,-4-9 0,4-3 0,-1 0 451,-4 4 0,-1 1 1,-6-1-452,-1-2 0,1-1-208,14-1 0,9-1 0,-14 2 208,4-5 0,-22 11 0,-2 2 0,4 0 0,-36 2 0,35 3 0,-43-3 6294,14 4-6294,-17 0 521,4-4-521,-4 3 958,0-3-958,-1 4 0,1 0 0,-4 0 0,-1 0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3:22.9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 28300,'80'-1'371,"1"0"-371,-12 3 0,5 2 0,0 1 0,3 1 0,0-1 0,-2-3 0,-5 0 0,-8-2 0,-10 1 0,-13 1-2903,-16 3-3518,-11 5 6421,-11 6 0,-1-6 0,-2 0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3:24.1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0 26071,'-22'21'1434,"19"0"-986,43-7-11,26 3-156,23-4-281,-35-8 0,3-1-743,6-2 1,3 0 742,3-1 0,1-1-1681,4 0 1,1 0 1680,0 0 0,2 0 0,-2 0 0,1 0 234,-1 0 0,-1 0-234,-2 0 0,-2 0-971,-1 0 0,-1 0 971,-2-2 0,-1 0 0,-1-2 0,0-1 160,-2-1 0,0-1-160,-4-1 0,-1-1 0,-4 2 0,-1 0 0,38-4 0,-14 6 0,-11 2 620,-10 3-3365,-10 5-2775,-6 11 5520,-12 13 0,-12-8 0,-8-1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3:36.3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92 18888,'66'9'5132,"10"-3"-4124,-3-7 1,7-3-3122,-1-3 0,2-1 2650,10-2 1,4-1-497,-23 3 1,1 1-1,2 0-41,10 0 0,2 0 0,3 2 0,-14 1 0,2 1 0,2 0 0,1 0-270,8 1 1,1 0 0,3 0 0,-1 1 269,6-1 0,0 0 0,1 1 0,0 2-110,0 2 0,-1 1 0,1 2 0,-3 0-661,-4 0 1,-2 1-1,-1 1 1,-1 2-1688,-8 2 0,-2 1 1,-1 1-1,-2 1 1861,18 3 0,-3 2 0,-9-2 0,-8-1 1,-8-1-1,-15-4 0,0 0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4:05.6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37 20501,'-8'-1'5211,"2"0"-3923,6 1-414,65 0-101,-9 3-761,3-2 0,4-1-569,-12 2 1,-1-1 556,4 0 0,0-1 0,1 1 0,0-2 127,0 0 0,0 0-127,0-2 0,-1 0 0,1-2 0,0 0 0,-2 0 0,-1 0 0,46-4 0,-16 5-68,-17 2-2106,-14 2-4414,-12 1 6588,-4 6 0,-17-4 0,-3 3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5:23.16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0 118 16283,'4'-5'0,"1"1"3611,4 0-3611,13 3 1427,3-3-1427,52 4 0,-10-9 89,-8 8 0,2 0-89,26-8 0,-37 4 0,1 1 0,-1 3 0,0-1 0,2-8 0,2 0 0,8 9 0,1-1 0,0-9 0,-1 0 0,-9 9 0,-1 1 0,-1-4 0,-1-1 0,32 6 2411,-20 0-2411,-14-4 0,-21 3 0,-9-3 0,-5 4 0,0 0 0,-8 0 0,-1 0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5:24.53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30 24575,'18'0'0,"-5"0"0,71-12 0,-45 8 0,33-2 0,10 0-1722,-18 5 1,2 2 1721,-1-1 0,7 0 0,2 0 0,10 0 0,2 0 0,-2 0 0,-17 0 0,-2 0 0,4 0 0,22-1 0,4 1 0,-3 1-807,-17 3 0,-4 2 0,4-1 807,14-3 0,3-2 0,5 1 0,-11 3 0,4 0 0,0 0 0,-7-1 0,-1-2 0,-6-2 0,1 1 0,14 0 0,1 0 0,-11 0 0,-15 0 0,-7 0 0,-7 0 0,-3 0 0,32 0 0,1 0 0,-29 0 0,22 0 0,-22 0 2163,9 0-2163,-13 0 0,-23 0 0,-12 0 925,-1 0 0,-8 0 0,-2 0 1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5:31.41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1 132 16300,'9'0'0,"-1"0"3605,5 0-3605,1 0 1424,32 0-1424,7 0 0,-3 0 0,1 0 760,16 0-760,10 6 0,-13-5 0,11-1 0,-3 1-435,4 2 1,6-1 434,-13-3 0,10-2 0,6 0 0,1-2 0,-2 1 0,-3 1 0,-1-2 0,1 1 0,1 0 0,1 0 0,7 0 0,2-1 0,0 1 0,2 1 0,3-1-946,-5 1 1,2 0 0,3 0-1,-1 1 1,-1-1 0,-4 0 945,4 0 0,-3-1 0,-1 1 0,-1 0 0,2 0 0,5 2 0,1 1 0,0 1 0,-1-2 0,-3-2 0,-9-2 0,-2-2 0,-1 0 0,-2 0 0,-2 2-650,1 3 1,-3 2 0,-1-1 0,1 0 649,9-2 0,2-2 0,-1 1 0,-3 1 0,6 2 0,-4 1 0,4 1 0,-7-1 0,3 0 0,2 0 0,0 0 0,3 0 0,3 0 0,-2 0 0,-6 0 0,2-1 0,-5 1 0,-2 1 0,-1 1 0,-1 2 0,-14-1 0,4-1 0,-27 7 1735,-32-9-1735,0 0 0,-4 0 0,-1 0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1.3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300 7 26339,'-3'-6'975,"-9"9"-818,-8 13 45,-9 13-4319,-2 8 4139,-1 5 12,2-1 836,1 4-802,3-5-57,3-2 0,4-3 0,3-7 0,4-4 3393,3-7-3371,3-6 46,4-2 66,1-1 135,1-1-144,0 1-136,7 0 0,7-2 0,12-1 0,14-1 0,9-3 0,10 0 0,21-1 0,-22 2 0,10-1 0,-28 3 0,-4-1 0,-3 0 0,-6-2 0,-8 0 0,-6-1 0,-8 0 0,-2 0-483,-3 0-9348,-18 0 8714,-5 0 1,0 0-1,6 0 1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1.6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16221,'0'6'4493,"0"-1"-3641,0-5 806,0 0-447,20 3-114,-4 0-222,19 4-102,-8-4-235,3 1-124,2-1-22,0 0-245,4 0-147,0-3 0,1 1 0,-2-1 0,-4 0 0,-4 0-80,-7-2-1029,-5 1-1390,-7-2-2039,-3 2-5293,-3 1 9477,-1 0 1,-1 0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1.8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25263,'0'82'1289,"0"-7"-1266,1-34-23,1 0-784,2-7-1447,1-5-3225,4-11 5456,4-8 0,-6-6 0,2-4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2.7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0 25420,'-10'30'90,"1"-2"-639,9-12-1020,2 3-2924,0 3-5338,1 1 9089,1-2 1,-3-10 0,2-3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3.0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 17386,'0'-8'5087,"0"1"-4134,0 7 190,0 0-908,16 3-100,-8 0-135,11 3-269,-11 0-1031,1 0-2285,2 0-5816,3 1 9401,2-1 0,-6-2 0,-2-1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3.6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12 19538,'-10'0'5053,"3"0"-4761,7 0 268,0 0 135,8 0-270,10 0-89,12 0-66,7 0-113,1 0 67,-2 0 56,1-1-124,-3-2-21,3 1-57,-3-1 34,-3 2-89,-3 0 44,-8 1 11,-4 0 34,-4 0-32,-3 2-80,-3 8 0,-3 8 0,-2 16 0,-7 11 0,-8 10 0,-9 9 0,-7 2 0,-1 3 0,0-1 0,1-4 0,3-4 0,4-9 0,5-10-203,0-6-1993,10-18-3519,1-4 5715,8-23 0,-1 7 0,1-7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3.8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1 22070,'4'2'4393,"0"56"-3867,-4-17-111,0 50-157,-5-28-135,-1 0-123,-5-6-5694,0-8 4708,2-10-452,2-9-6640,4-8 8292,1-5 1,2-9 0,0-2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4.0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3 120 20837,'-1'-8'5581,"0"3"-4976,1 5-90,0 0-436,47-9-79,-23 5-426,36-8-1154,-35 4-1905,-4-3-6028,0-5 9513,-1-5 0,-8 8 0,-3 0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4.2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 9 21476,'0'-5'4796,"0"1"-4370,0 4-157,0 0-269,-32 55-101,13-26-1222,-23 44-2979,22-43-5529,8-7 9523,3-7 1,6-8 0,3-5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4.4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0 20423,'4'6'5390,"-7"52"-5390,-2-32-673,-7 41-1567,4-40-2612,-3-3 4852,-1-2 0,4-10 0,2-5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6.2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26059,'46'13'180,"-6"-2"-326,-21-5-908,-2-2-1433,-3-1-2264,-2-2 4751,-4 2 0,-4-2 0,-2 1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6.4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 11 24972,'-9'-1'3699,"2"0"-3699,7 1 0,0 0 0,12 2 0,2 4 0,10 2 0,-3 5 0,-5-3 0,-2 0 0,-4-6 0,1-1-2119,5-5-3741,7-12 5860,8-4 0,-12 1 0,-1 3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7.2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359 1 21005,'-92'17'3239,"13"1"-2690,45 2-34,3 5-66,2 4-68,2 6 33,3 2-134,5 0-67,7 2 157,5 1-23,4 1-22,2-2-112,1-5-168,0-6-45,0-10-426,4-7-907,7-6-1928,12-6-2655,12-10 5916,11-7 0,-19 4 0,-2 1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7.6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33 22631,'-26'95'2341,"4"-12"-1646,22-40-112,9-5-214,6-3-100,12-10-11,8-8-34,2-10-56,2-4 146,-4-10-34,-4-6 67,-7-8-155,-6-3-192,-2 0 0,-4-2 0,0-3 0,-2 0 0,-3-1 0,-2 0 0,-4 1 0,-1 2 0,-1 1 0,-6 4 0,-4 4 0,-6 5 0,-2 6 0,0 3-1424,-8 14-2319,11 2-6088,0 12 9557,12-3 1,4-8 0,0-4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8.1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5 19414,'0'-2'3978,"0"0"-3518,0 2-225,-15 60-100,6-26-68,-10 46 56,11-45 45,3-8 90,3-7-90,1-8-123,1-6-45,0-3 0,0-3 0,3 0 89,2 0 68,5-6-11,1-2 157,1-6 44,1-2-45,1-1-178,1 2-46,0 1-67,1 5 0,-1 4 1,2 3 32,0 2 124,0 0 124,0 0 22,-2 0-57,-2 2-89,-1 2-112,0 5-44,-1 2-12,0 1-202,-3 0-885,0 0-1558,-2-1-6318,0-2 8963,4-3 0,-6-3 0,4-3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8.5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59 204 18843,'0'-4'4169,"0"1"-2074,0 3-1501,0 65-146,-3-27-22,-4 53-146,-3-44-146,-3-6-67,3-8-11,3-11 79,1-11 44,4-6-11,1-5 0,1-13-22,0-10 22,9-21 45,5-12 33,12-7-110,6-3-136,2 4 0,2 6 0,-1 8 0,-2 9 0,-3 9 0,-4 8 0,-6 7 0,-4 7 0,-7 4 0,-4 3 0,-3 1 0,-2 0 0,0 9 0,0 6 0,-2 14 0,-7 7 0,-7 6 0,-11 3 0,-22 15 0,13-19-1256,-10 5-1971,24-28-2297,10-9-4307,6-6 9302,10-6 1,-3 2 0,3-3-1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8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27561,'17'56'739,"-3"-7"-739,-14-27-627,-1-2-1682,0-3-2834,0-4 5143,0-2 0,1-6 0,0-1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9.0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25 211 23852,'78'-49'1613,"-13"7"-1422,-43 19-112,-4 0 44,-9 1 78,-3 3 203,-4 4-35,-2 5-100,-6 4-67,-6 4 0,-10 2 44,-5 10 12,-1 5 179,1 11-212,3 6-225,3-1 0,3 4 0,3-3 0,3 1 0,4-3 0,5-4 0,1-2 0,2-4 0,10-5-349,5-4-1723,13-6-1592,8-3-6167,9-2 9776,6 1 0,-20-1 0,-5 1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29.7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350 1 22384,'-84'15'2499,"9"4"-1995,37 9 12,2 2-304,0 0-144,7 0-1,6-2-56,8-5 56,6-2-56,5-3-11,3-2 0,2-4-100,10-6 10,6-3 68,14-15-135,8-9-247,3-15-179,2-4 1,-6 1 44,-6 6 403,-9 9 135,-9 10 56,-7 8 112,-4 4-10,-3 2-24,0 3 281,0 6-68,0 8 45,0 8 45,0 2-112,0 1-146,0-3-100,0-2-90,3 2-740,5-9-1009,7-1-2318,6-11 4078,4-4 0,-11 0 0,-2 0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0.1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100 0 19673,'0'4'4582,"0"-1"-4212,0-3-348,34 23-10,-23-16-12,24 18-34,-32-21-33,-2 1 11,-5 5 45,-8 5-23,-8 5 12,-8 4 22,-1 0 78,2 0 392,4-4 203,6-3 10,7-6 68,3-1-191,3-1-67,2 3-45,1 0-368,1 1-80,11 5 0,3-6 0,12 1 0,2-10 0,3-1-57,0-2-1332,2-1-1536,-1-6 2925,19-10 0,-28 7 0,10-5 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0.3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5 18787,'0'-2'6465,"0"0"-3462,0 2-2587,-2 30-416,-4-10 0,-1 24 0,0-18-449,3-2-694,3-2-1434,1-4-2219,4-4-4639,5-4 9435,8-6 0,-6-2 0,0-2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0.7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1 18474,'-3'0'5109,"0"0"-3552,3 0-1366,-28 28-57,21-14-44,-20 24-46,27-23-20,0-1 54,4 0 12,5-3-23,6 0 11,3-6-78,3 0 11,1-3 1,2-1 32,0-1-44,-1-1 12,-2-3-12,-3-4 67,-4-2-45,-3-1 57,-3 0 77,-5 2 12,-1-1-44,-2 0-46,-1 0-33,-5 1 0,-2 1-45,-6 2-45,-3 3-90,-2 2-469,-2 1-775,-2 0-1400,2 5-4549,5 0 7328,6 4 0,6-5 0,4-1 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1.0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0 24748,'-7'72'1244,"2"-15"-1244,4-50 23,1-4-23,3-3 89,7-6-10,5-5-35,6-7 1,1-2-34,-5 4-11,-2 5 0,-5 6 12,-2 3 21,-3 2-10,1 3 21,0 3 1,0 3-45,0 2-459,0-3-1177,3 0-3485,1-4 5121,6-2 0,-7-1 0,1-1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1.3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205 87 22484,'14'-46'2466,"-5"10"-1648,-26 32-123,-2 3-135,-3 1-89,-5 9 10,-2 5-22,0 11-222,2 4-237,3 3 0,7-2 0,7 0 0,5-3 0,4-2 0,7-2 0,5-4 0,7-2 0,5-3-651,0-4-2016,1-2-3574,-2-1 6241,-3 3 0,-9-5 0,-4 1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2.6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9 14260,'6'-5'7228,"-2"1"-5637,-4 4 661,0 0-1546,-10 64-269,0-32-56,-9 54-157,3-46-67,0 2-101,1 0 11,0-4 12,4-6 77,3-7-10,3-4 22,3-6 22,2-1 79,0 0 35,8-1-304,4 1 0,11-3 0,5-2 0,4-5 0,4-2 0,1-2 0,3-1 0,1-5 0,2-2 0,2-7 0,1 0 0,0-1 0,0 0-405,-3 2-749,-7 1-818,-9 5-515,-12 4-684,-7 3-5972,-11 8 9143,-10 2 0,6 0 0,-5-2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3.0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28 26059,'-2'4'807,"0"2"-538,2 2 22,9 3 90,6 0-78,13-1 10,8-3-65,10-4-248,4-2 0,5-1 0,2-3 0,-3-3 0,-2-3 0,-4 0 0,-4 0 0,-7 2 0,-5 2 0,-7 0 0,-4 0 0,-1-1 0,-2 1-371,-1 1-783,-1 0-1210,-6 3-1928,-1-2-3137,-4 1 7429,-2-1 0,-2 1 0,-1 1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3.2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139 0 24748,'-32'94'2364,"2"-10"-1893,14-39-146,-2-2-179,1-6-146,3-6-124,6-9-694,4-6-1512,6-6-2007,14-6-4291,13-2 8628,18-8 0,-18 5 0,-3-5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3.7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 25487,'-2'26'2007,"2"-5"-1750,9-8-134,-1-2-78,2-1-45,1 0-280,3-3-706,3-1-1972,6-3-2118,4-2 5076,4-2 0,-12 1 0,-4-1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3.9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26194,'28'31'-2062,"3"-5"-2431,0-17 4493,6 1 0,-15-4 0,-3-1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4.5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27 18373,'-8'0'6330,"1"0"-5366,7 0 246,0 0-582,4 0 44,12 0-291,14 0-268,15 0-113,6-1 0,-2-1 0,-3-2 0,-4 0 0,-4 0 0,-4 0 0,-3 1 0,-7 1 0,-5 1 0,-7 0 0,-5 1 0,-3 0 0,-3 0 0,1 0 0,-1 0 0,0 7 0,0 5 0,-1 9 0,0 6 0,0 1 0,-3 2 0,1-3 0,-3-4 0,1-7 0,1-5 0,2-5-1738,-1 0-3091,-2 5-4819,-7 7 9648,-7 9 0,7-10 0,0-1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4.9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 28591,'5'0'80,"10"1"-80,20 1 0,10-1 0,3 1 0,5-2 0,0 0 0,-1-3 0,1 0 0,-1-3 0,1 1 0,-1 2 0,-3 0 0,-7 2 0,-4 1 0,-5 0 0,-5 0 0,-4 0 0,-2 0 0,-6 0 0,-1 0 0,-5 0 0,-2 0 0,-4 0 0,-1 0 0,-2 0-3508,0 0-1098,-7 5-3999,-6 1 8605,-8 6 0,7-6 0,2 0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5.2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0 26160,'-14'84'1334,"0"-10"-1553,9-36 364,-1-2 23,0-3-100,1-3 0,2-5-214,-1-5-492,2-6-1167,0-6-2481,1-3-5545,4-3 9762,10-12 0,-7 8 0,7-8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5.4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127 5 19762,'-3'-3'4112,"0"1"-3652,3 2-57,-37 56-403,21-31 0,-28 41-1053,33-49-1850,3-5-4974,5-6 7877,1-3 0,2-2 0,0-1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5.6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20121,'3'-1'4672,"-1"0"-4168,-2 1-616,0 50-2263,0-23-7456,0 40 9330,12-34 1,-9-16 0,9-3-1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5.9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28222,'33'8'449,"2"-1"-529,0 3-625,2-4-1211,-5-1-1749,-2-1-6166,-6 4 9585,-7 6 1,-8-5 0,-5 0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6.1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46 28671,'83'-8'0,"-5"-2"-1671,-21-3-2385,-2 4-5775,-4 4 9734,0 4 0,-25 1 0,-4 0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6.9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461 0 21051,'-96'15'2297,"9"6"-1502,34 15-212,3 7-46,4 7-110,5 2-35,7 3-34,10-2 23,7 2 45,9-2-23,4-2-123,10-2-78,10-4-12,11-6 23,13-8-77,5-12-136,2-8 0,0-9 0,-5-9 0,-3-7 0,-4-12 0,-4-5 0,-7-5 0,-8 0 0,-8 4 0,-13 4 0,-9 5-3392,-8 6 3392,-4 2 0,1 4 0,5 2 0,4 3 0,6 2 0,4 2 0,4 1 3392,2 1-3392,2 0 0,11 0 0,10 1 0,13 1-158,14 0-1747,9-1-2924,12-4-5002,6 1 8277,-2-2 1,-32 2 0,-11 2-1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7.3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79 156 23516,'-2'0'4213,"0"0"-3452,2 0-580,57-19-181,-23 8 0,44-18 0,-41 14 0,-9 2 0,-10 2 0,-6 2 0,-7 1 0,-3-1 0,-2 0 0,-1-1 0,-10 4-113,-6 1 101,-11 3 12,-6 3 0,1 7 12,-2 5 10,3 7 69,2 3-91,2 2 0,3 4 0,3 4 0,3 2 0,5 0 0,4-2 0,5-3 0,3-2 0,6-1 0,8-4 0,7-2 0,10-7 0,5-5-897,3-6-1961,3-7-1221,-1-4-1467,-4-3 5546,-6-3 0,-13 7 0,-6 1 0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7.6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 1 23493,'-15'74'2275,"3"-15"-2006,7-49-45,3-6-224,1-2 0,1-3 22,1-8 57,5-5-46,3-10-21,5 0 77,3 2 68,-3 4 33,4 3 1,0 6 45,1 3-1,1 4 22,-2 1 113,0 1-12,-4 4-177,-2 3-181,-3 6 0,-4 3 0,-2 4 0,-2 2 0,-1 2 0,0-2-69,0-3-1062,3-6-1233,2-7-2488,7-3-4979,2-7 9658,4-6 0,-8 3 1,-1-2-1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8.0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88 165 24905,'84'-20'1502,"-23"1"-1435,-42 3-67,-16 0-79,-1-2-201,-2-2 0,-8 1 0,-2 2 100,-9 6 102,0 5 78,-6 4 157,0 6 202,-5 6 190,3 8 56,2 6 45,4 1-57,5 1-132,2-1-461,6 2 0,2 1 0,4 1 0,1 1 0,3-2 0,8-4 0,5-3 0,8-7 0,4-7-169,2-3-1478,3-4-8184,13-13 8650,-11 1 0,-3-4 0,-19 7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8.4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0 21711,'-8'99'1278,"-1"-7"-987,-3-35 721,1-8-475,2-12 312,1-15-322,4-11-151,0-7-141,3-12 387,0-7-421,1-14 46,0-5-23,1-3-79,3 4 1,2 2-135,4 7-11,0 7-45,1 6-44,2 7-315,2 2-290,1 2-841,0 3-897,2 2-2027,-3 4-5372,3 0 9215,1-2 1,-9-4 0,-1-2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8.5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0 27438,'-1'80'448,"-3"-13"-885,0-41-1614,1-5-2644,1-1 4695,3-1 0,-1-9 0,1-2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8.8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221 0 27527,'-43'29'572,"0"1"0,-30 24-572,50-22 0,5-1 0,5-7 0,8-5 0,2-5 0,6-5-886,11-4-1669,8-3-2174,15-2-5102,4-1 8989,2-2 0,-19 1 0,-6-1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39.2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291 289 26843,'-69'22'1065,"11"3"-875,41 5-66,6 1-24,4 2 24,5-3-68,4-2-12,9-5-44,4-5 56,10-6 13,2-5-69,0-5 0,2-1 0,-1-11 0,-1-7 0,-3-11 0,-4-4 0,-4 0 0,-5-1 0,-6 2 0,-3 0 0,-2 0 0,-9 1-102,-5 0-425,-13-2-425,-8 0-1222,-9-2-2218,-9-1-5439,-9-1 9039,-11-2 0,31 17 1,5 4-1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40.7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1522 0 19146,'-96'3'4683,"-2"9"-3977,10 5-999,-6 8 707,-1 0-88,1-1-158,3 2 246,-3 5-297,46-13 1,0 2-79,-3 4 1,-1 1-1,2 3 0,1 1 11,3 2 1,2 1 83,-27 33-55,23-2-35,17-4 1,16 0 201,8-2-201,4 0 56,12 5 11,8 4 90,14 5-1,9 6-3095,6 1 3006,4-5-44,2-6-12,-3-11-45,-6-6 323,-11-12-278,-11-8 134,-11-8-110,-6-3-80,-12-1 0,-7 1 3392,-11 0-3392,-25 3 0,12-9 0,-15-1 0,19-10 0,-7-1 0,21-1 0,-2 0 0,22 0 0,1 1 0,4 1 0,5 3 0,9 5 0,6 2 0,6 5 0,3 1 0,0 1 0,-1 1 0,-5-1 0,-8 1 0,-8 1 0,-6 3 0,-9 4 0,-9 7 0,-12 5 0,-10 6 0,-7 4 0,0 3 0,4-1 0,2 2 0,2 2 0,-1 10 0,-2 8 0,7-13 0,1 3 0,8-17 0,1 1-109,-6 14 1,3-1 108,0 18 0,10-4 0,4-3 0,5-5 0,2-3 0,1-1 0,1-1 0,1-2 0,8-5 0,17 10 0,4-19 0,13 2 217,-8-25-217,3-8 0,0-7 0,1-4 0,-3-12 0,4-23 0,-16-1-3732,-4-19-6099,-16 11 7638,-15 2 1,9 17 0,-8 6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41.3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427 0 19045,'-10'0'4795,"1"0"-4122,-42 0-135,21 7 45,-43 4-34,34 8 55,0 5-189,1 4 22,5 4 11,2 4-67,7 2-178,3 5-203,7 0 0,5 1 0,5 2 0,2-2 0,2-1 0,2-6 0,1-8 0,2-7 0,1-8 0,-4-7 0,2-3 0,1-3-337,2-6-1434,7-8-1926,3-10-3866,4-6 7563,0-1 0,-8 13 0,-4 4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41.5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1 25275,'0'54'947,"0"-1"0,-3 45-779,0-43-168,-3-3 0,1-9-583,2-7-807,0-7-839,2-9-1772,0-5-2755,1-9 6756,0-2 0,0-4 0,0 0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41.7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 18866,'1'-3'5255,"0"0"-4292,-1 3-940,26 0-23,-14 0-90,20 1-638,-22-1-673,-2 1-1792,1-1-4090,0 0 7283,2-3 0,-5 2 0,0-2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41.9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0 22765,'-13'81'1457,"1"-9"-1233,5-36-112,-1 0-79,-2-1-33,0-2-291,-1-3-650,3-6-4502,-1-4 984,1-6 4459,1-4 0,3-6 0,1-2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42.2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7 18093,'4'-4'6050,"0"1"-4986,-4 3-245,0 0-315,3 62-269,-2-23-235,0 54-22,-7-38-617,-2 0-1109,-3-2-2185,1-4-5759,0-1 9692,2-4 0,3-20 0,2-7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44.2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215 1 23482,'-70'4'314,"10"9"-247,41 13 56,0 8-89,2 3 56,4 2 33,4 1-112,4 0 68,3-3-79,1-4 0,1-8-68,0-6-10,4-11 0,3-4 78,8-8 67,4-11 11,4-8-22,-1-11 202,-2 4 167,-7 6-89,-4 9 214,-5 7-80,-3 5 68,-1 3-448,0 10 33,0 4-123,0 15-213,-4 3-705,-2 3-752,-3-3-8161,-1 0 9728,6-15 1,0-2-1,4-14 1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44.5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9 16748,'0'-5'3742,"0"1"-3350,0 4-89,0 0-45,-12 53-101,8-25 100,-9 41 314,11-41 371,2-5 44,0-5-146,0-5-402,5-5-158,0-4-90,7-3-111,0-4-1,5-7-11,1-5-67,1-8-313,-3 2-640,-2 1-840,-3 1-1893,0 0-4270,1 0 7956,2 1 0,-6 9 0,-1 1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44.9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1 21320,'-27'80'2240,"4"-12"-1455,19-41-203,1-3 46,2-3-247,1-6-381,0-7-11,6-4 11,3-11 67,8-9-67,4-11 11,-1-7-11,-3 4 12,-4 6 44,-7 11 22,-3 7 12,-3 5 22,0 1-112,0 5 67,0 5-56,0 8-11,0 4-246,0 3-774,0 0-1053,0-4-2409,0-5 4482,0-8 0,0-4 0,0-4 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45.1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 1 24311,'-15'89'605,"-1"-10"-896,2-39-897,3-4-2476,4-6-4661,4-6 8325,3-6 0,0-9 0,0-3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45.4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 21667,'-38'72'1658,"6"-11"-1445,25-38-56,2-1-112,3 0 22,1-2 67,1-4-134,0-2-11,0-5-79,2-2-492,3-5-841,4 0-437,5-2-1277,3-5-3396,2-5 6533,2-7 0,-8 7 0,-3 0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45.7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53 1 21969,'-28'74'1513,"7"-12"-1155,18-43-55,3-4-11,0 2-12,0-1-124,0-1 46,1-2-23,4-4-179,3-3-11,2-4-179,2-1-258,0-3-561,3-7-1983,1-4-1848,0-8 4840,2 1 0,-9 7 0,0 4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46.1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9 13790,'0'-5'4885,"0"1"-4224,0 4-168,-5 50 101,2-26 146,-5 39 234,5-42-379,1-5-450,2-5-66,0-7-57,0-2 0,0-2 102,0-3 100,5-5-213,3-5 45,5-4 22,2 1 135,-1 3 134,-1 4 23,-3 4 11,-1 2 0,-2 3-101,-1 0-44,1 0-102,-2 0-134,0 4-168,-2 3-852,-1 4-1837,-1 2-6974,1-3 9801,3-3 0,-2-4 0,2-3 1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46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 20 18238,'0'-3'3821,"0"0"-2364,0 3-1256,-7 49 169,5-32 34,-5 36 77,11-46 135,2-4-212,4-2-45,-1-2-23,-1-7-124,-3-5-88,-1-8-113,-2-3-22,-2 1-68,0 3-862,-6 4-1132,-3 6-2016,-6 5-5742,-3 3 8907,-1 8 1,7-4-1,3 5 1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48.1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27413,'88'26'257,"0"0"1,0-3 0,-2-2-258,-15-6 0,-2-3-507,3-1 1,-1-2 506,-5 0 0,-1-2 0,-7 1 0,-2-2 473,37 6-473,-21-2 0,-18-3 246,-10-4-1636,-1-2-1736,4-7-2914,17-3 6069,18-3 0,-33 3 0,-1 4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49.5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27807,'95'18'288,"-1"-1"0,5 0 0,-1-3-1316,-2-3 0,1-1 1028,-27-3 0,1 0 0,1-1 0,0 1 0,1-1 0,-1 0 0,2 0 0,-1 1 0,0-2 0,-4 0 0,0-1 0,-2 0 0,26 2 0,-3-2 0,-11-1 0,-4-1 0,-12 0 0,-4 1 619,37 2-619,-23 3 0,-15 6 0,-9 4 339,-2 7-1550,0 1-3921,2 2 5132,-5-1 0,-19-12 0,-10-5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50.2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22597,'50'16'1124,"1"-1"0,-2 0 1,-1-5-476,23-10-290,2 0-168,-1 0-90,-3 0-90,-1 0-22,-2 0-404,0 0-874,-3 0-1624,1 0-6735,-3-4 9648,1-9 0,-28 6 0,-6-6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7:51.0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240 1 12972,'-76'8'4806,"8"-2"-3472,35-3-191,6-2 11,8 0-213,9-1-279,5 2-226,4 5 203,10 7 123,23 11 90,36 8-438,-12-14 1,8-1-1293,17 0 0,8-2 1031,-18-5 0,3-2 0,3 0-41,8-2 0,2 0 0,1-2-527,6 0 1,1 0-1,1-1 490,3 0 0,1 0 0,-1-1-75,-24 0 0,1 0 0,-1-1 0,0 1 0,25 2 0,-1 0 0,-1 0 0,0 1 0,-1-1 0,-1 1 0,-3-1 0,-1 1 0,-1-1 0,-4 1 0,-2-1 0,0 1 0,-6-2 0,0 0 0,-2 1 0,-8-2 0,0 0 0,-3 0-393,25 2 0,-5-1 185,-13-2 0,-3-1-733,-13 1 1,-3-1-3228,27-1-5508,-29 0 9676,-26 0 0,-15 0 0,-11 0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8:22.43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19859,'4'3'0,"22"-1"2204,-1-2-2204,40 0 0,-5 0 0,22 0 0,-20 0 0,5 0-1049,1 0 1,5 0 1048,-8 0 0,6 0 0,1 0-821,11 0 1,4-1 0,4 2 820,0 6 0,7 3 0,0 0 0,-5-3-826,6-4 1,-3-3-1,4 6 826,-20 5 0,7 6 0,0 1 0,-4-1 0,-10-5 0,23-2 0,-5 0-523,-1 10 0,5 4 1,-8-2 522,-7-4 0,-3-2 233,18 8 1,-4-1-234,-29-7 0,-5-1 2024,33 10-2024,-35-11 3669,-33-5-3669,-3 0 650,-12-2 0,-4-4 0,0 0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8:28.7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20121,'7'0'5277,"-2"0"-4291,-5 0-415,64 20-66,-22-14-276,6 5 1,2-2 196,11-7-100,1-2-326,0-4 0,-2 2 0,-1-2 0,0 3 0,-3 5 0,-2 5 0,-5 6 0,-4 4 0,-7-2 0,-4-4 0,-7-4 0,-3-6 0,-5-1-225,3-2-1333,-8-1-1646,0-4-2208,-7-5 5412,-4-3 0,-1 3 0,-2 4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8:31.2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14865,'0'3'5132,"0"-1"-706,0-2-3541,45 35-212,-14-21-169,42 27 123,-23-33-21,9-2-125,5-1-78,6-3-334,3 2-69,1 1 0,1 0 0,-2 2 0,-3-1 0,-4 3 0,-4 1 0,0 3 0,-1 2 0,2-2 0,4 0 0,2-1 0,1-3 0,-4 0 0,-6-2 0,-8-3 0,-8-1 0,-11-2 0,-8 0 0,-10-1 0,-6-7-696,-5-7-1926,-1-8-2006,-2-2-4347,0 6 8975,-3 7 0,2 8 0,-2 3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8:35.5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 17913,'0'-7'4359,"0"1"-2544,73 33-459,0 8-2308,0-2 1,7 3 1214,-6 1 0,2 0 17,11 4 1,5 0-199,-25-14 0,2 0 0,3-1-796,8 3 0,3-2 0,3 0 823,-16-6 0,3-2 0,1 1 0,1-1-64,9 1 0,1 0 0,2-1 0,2 0-40,6 0 1,2-1 0,1-1 0,1 0-6,-17-3 0,1-2 0,1 1 0,0-1 0,-1-1 0,1 1 0,-1 0 0,1-1 0,0 0 0,-2-1 0,17 2 0,-1-1 0,0 0 0,-2 0-244,-7-1 0,-1 0 0,-2 0 0,-1-1 244,-7-2 0,-2 1 0,-1-2 0,-2 0 0,16 1 0,-2-2 0,-2-1-294,-6 0 1,-2-2 0,-2-1-141,-6 0 1,-2-1 0,0 0-1195,25 0 0,-3 0-3288,-9 0 1,-3 0 4620,-8 0 0,-6 0 0,7 0 0,-23 0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18.5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441 4 25667,'-91'-3'1076,"9"11"-852,42 19-5795,-3 16 5706,-2 15-1067,1 8 1022,6 4 1020,9-1-1054,11-3-22,10-6-12,6-3 0,13-8 1,8-5-12,12-9 0,7-10-11,2-10 2263,7-9-2263,1-19 3405,4-12-3315,-2-19 100,-6-9 117,-9 2 18,-10 4-212,-10 7-113,-7 4 0,-6 0 0,-11-12 0,-3 13 0,-12-7 0,-3 21 0,-3 5 0,-1 7 0,1 4-1065,0 9-8766,-7 36 9406,15-1 0,0 5 0,17-20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18.7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5 22788,'2'-2'4594,"0"0"-3676,-2 2-660,10 70-145,-7-21-113,2 4 0,0 3 0,-8 16-304,-3-1-480,-6 3-1233,-4-1-1793,-2-2-4537,0-2 8347,2-12 0,7-25 0,5-12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18.9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63 25925,'80'-32'1176,"-9"6"-1154,-40 23-22,-2 2-414,-3 0-1155,-6 1-1770,-5 0-6492,-7 4 9809,-4 7 1,-3-5 0,-1 3 0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19.4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0 19953,'-3'0'4851,"2"0"-2968,1 0-1603,-25 53-33,11-17-57,-18 43-44,19-32 33,6-4 22,2-3 23,4-4-22,0-1 22,1-5-133,2-2-91,3-4 0,6-3 0,5-5 0,5-1 0,4-4 0,2-1 0,6-4 0,3-2 0,2-2 0,2-2 0,-1 0 0,-1-6 0,-1-3 0,-3-9 0,-3-1-483,3-11-2397,-11 9-4234,4-6 7114,-10 8 0,-8 9 0,-1 2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19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5 111 21756,'-2'-3'4931,"0"0"-2947,2 3-1984,38 0 0,-8-1 0,34-3 0,-17-2 0,1-4 0,-3 1 0,-2-2 0,-7 0 0,-4 0 0,-5-1 0,-4 1-416,-5 1-2116,-5 5-2813,-6 2 5345,-3 3 0,-4 0 0,0 0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19.9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63 28671,'19'0'0,"19"-7"0,-4 0 0,13-7 0,-19 4 0,-4 1-405,-4 2-3034,-1 2-6063,-2 2 9502,0 2 0,-7 1 0,-2 0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20.3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41 24692,'-28'42'220,"0"-1"1,-1 6-1,7-3-63,15-5-22,0 11-1,6-20-55,3-6-12,8-5-11,8-9 56,11-4 56,5-8 157,4-12 67,0-7 79,-4-13 89,-6-3-123,-7 0-212,-8-2-225,-6 2 0,-5 0 0,-2 3 0,-7 3 0,-5 5 0,-8 7 0,-3 5 0,0 7 0,1 3-517,1 4-1790,4 1-2052,0 8-5472,3 6 9571,1 10 1,6-10-1,2-2 1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12.0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377 76 14753,'-69'-5'2475,"9"1"-255,36 4-1884,-3 6 1449,-2 4-1662,-2 9 964,0 7-907,1 4 3108,5 9-3187,3 3 832,8 6-821,4 1-45,6 2-67,4-1 45,9-4-12,6-2 46,15-5 10,8-1-21,8-6 55,5-2-101,3-8 23,24-5-34,-21-9 56,13-4 12,-28-14 122,-6-7 57,-5-17-167,-3-8-91,-1-8 0,-5-4 0,-4-1 0,-7 3 0,-6-17 0,-3 19 0,-10-11 0,-3 22 0,-8 6 0,-3 0 0,-1 5 0,-1 5 0,-16-5 0,6 13 0,-10-2 0,14 12 0,8 3 0,7 2-953,7 0-1222,5 0-2990,2 1-3765,6 5 8930,6 4 0,-3-2 0,1 0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12.4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13 19325,'-6'-7'4751,"1"2"-4146,5 5 313,0 0-570,-4 23 100,4 3-134,-4 25-45,3 0-89,0 6-24,-3 4-144,-2 4 66,-2 2-78,-1-1-22,-1-2-12,0-5-359,2-6-122,0-6-359,2-8-605,1-7-1020,0-6-1512,1-6-5379,-2-8 9390,2-6 0,1-4 0,1-2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12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26 19302,'1'-4'5581,"0"2"-4662,-1 2-314,52 0-101,-22 0-157,42 0-156,-35 0-169,-6 0-22,-3 0-213,-3 0-448,-4-3-695,-1-1-1053,-5-2-1837,-3 2-5585,-6 1 9795,-3 8 1,-3-4-1,0 4 1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13.2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9 17610,'2'-5'5256,"0"1"-4539,-2 4 0,0 0-459,-27 47 11,16-22-45,-20 38 67,24-34 34,2-1-56,2 2 34,2 0 89,1 3 11,1 1-67,6-1-33,4-4-57,8-4 57,3-5-57,5-3-43,3-5-203,3-4 0,3-5 0,-1-1 0,4-2 0,0-5 0,4-2 0,1-10 0,1-4-91,3-6-1309,-1-4-1200,-1-2-2879,-4 0 5479,-6 1 0,-15 15 0,-8 4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13.8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20 19661,'-7'0'4561,"1"0"-3744,6 0 763,0 0-829,-4 0-123,4 0 10,7 0-603,14 0-35,17 0 0,7 0 0,3 0 0,-2 0 0,0 0 0,-3 0 0,-2 0 0,-3 0 0,-2-1 0,-2-1 0,-3-3 0,-4 1 0,-6 0 0,-8 1-1345,-3 2-1546,-7 1-2757,-1 0 5648,-2 0 0,0 0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14.1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48 27796,'10'15'875,"7"-3"-875,18-11 0,9-1 0,5 0 0,5 0 0,1 0 0,-1 0 0,-3 0 0,-6 0 0,-2-1 0,-5 0 0,-3 1 0,-5-2-360,1-4-3752,-2-8-5719,3-3 9025,-6-1 0,-10 7 1,-6 6-1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16.6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496 22 22260,'-53'-2'1037,"0"-1"0,-45 9-690,41 11 0,-3 13-179,5 5-22,8 1-90,13-2-56,12 0 11,11 3-11,6 1 0,4 4-22,8 1 44,7-2-11,14-2 34,12-6-23,7-5 12,5-11 33,-2-5-3436,-1-8 3414,-6-5 134,-2-10 740,4-30-493,-15-5 44,3-25-145,-18 10 56,-6 2-112,-5 6-223,-7-3-46,-5 20 0,-7-3 3392,-6 19-3392,-2 4 0,-3 2 0,2 5 0,2 2-113,5 5-783,5 1-987,6 5-2576,3 10 4459,8 22 0,-4-16 0,3 10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16.9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25286,'0'54'717,"0"0"0,2 44-594,1-42-111,2 1-12,0-3-303,-1-2-941,-2-2-1703,0-2-4190,-2 1 7137,-6-1 0,5-21 0,-5-6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17.1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50 25970,'78'-8'-2242,"-6"-1"-2217,-32-1 4459,0-1 0,-18 4 0,-6 2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17.4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156 0 20255,'-7'4'4549,"2"-2"-9728,5-2 5561,-34 66-24,17-30 464,-5 9 0,0 1-631,5 0 848,3-1-815,4-5 11,4-8 146,4-5 3459,2-5-3369,5-2-190,3 0-281,8-1 0,3-1 0,3-2 0,1-4 0,1-4 0,2-3 0,0-3 0,3-7-1166,-1-6-1389,3-9-2969,-1-6 5524,0-3 0,-14 12 0,-3 3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17.6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1 20549,'-14'62'0,"0"0"0,1-2 0,3-2 2539,3 28-2539,2 2 0,1-1 0,1-11 0,2-13 0,1-18-1358,8-18-7808,3-13 9378,9-10 1,-8-4-1,-3 0 1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20.8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26 28423,'52'-13'248,"-2"2"-248,-6 10 0,0 0 0,-2 1 0,-4 0 0,-6 0-853,-5 0-827,-3 0-1614,3 0-3609,6 0 6903,5 0 0,-15 0 0,-4 0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21.1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31 18171,'-6'0'4112,"2"0"-3540,4 0-102,-24 63-223,10-22-169,-2 6 0,0 2-33,1 8-11,4-2-34,2-5 0,4-7-23,2-13-21,3-7-46,0-11-78,0-7 168,0-3 90,5-17 616,4-9-34,7-24-90,3-9-133,1-5-135,-1 1-113,-3 7-201,1 4 0,1 8-437,1 8-975,4 6-1714,7 12-4012,5 5 7138,6 7 0,-17 3 0,-4 1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21.8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419 1 21129,'-83'0'3059,"9"10"-2465,29 5-146,3 11-79,4 7-133,3 3-12,4 4-33,6 2-46,4 0-44,8 2 11,5 1-56,5 0 45,3 0 0,10-2 56,6-4 56,16-6 89,9-5-33,8-11-56,7-8-146,3-9-11,2-15 23,-5-8 44,-6-11 11,-8-3 58,-11 0-192,-9-18 0,-12 12 0,-4-13 0,-10 18 0,-5 2 0,-4 5 0,-7 4 0,1 5 0,-14-1 0,7 10 0,-10-1 0,14 11-819,4 2-1287,5 1-2859,6 11 4965,4 5 0,1-2 0,2-1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22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27382,'0'98'884,"0"-6"-783,0-29-78,0 0-23,0-2-471,0-6-549,0-3-907,0-7-1681,0-2-4650,1-7 8258,1-3 0,0-15 0,-1-6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22.3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15 111 26261,'-8'-39'829,"1"7"-537,11 32 77,8 0-167,8 3 22,10-1-56,3 4-79,0-3-33,-1-1-56,-3-1 0,-3-1-190,-2 0-415,0-2-471,0-4-1232,4-4-2308,1-3-5215,0 1 9518,-3 4 0,-11 4 0,-6 3 1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22.8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1 25476,'-35'45'398,"1"0"0,-20 36-84,47-34 246,12-3 23,12-3 89,14-2-402,13-4-270,6-2 0,4-4 0,2-8 0,4-9 0,1-6-449,4-18-1826,-1-8-3977,-2-13 6252,-6 0 0,-25 14 0,-10 6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02.98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24575,'16'0'0,"11"0"0,6 0 0,18 0 0,-12 0 0,16 0 0,1 0 0,-1 0 0,1 0 0,-1 0 0,12 0 0,3 0 0,0 0 0,-3 6 0,0 3 0,-9 5 0,21-5 0,-21 3 0,9-4 0,-21 0 0,-2 3 0,-9-10 0,-1 9 0,0-3 0,-7 3 0,-1-4 0,-8 2 0,0-7 0,0 7 0,0-7 0,0 7 0,0-3 0,0 0 0,0 3 0,0-7 0,1 7 0,-1-7 0,7 3 0,-5 0 0,5-3 0,0 8 0,-5-7 0,6 7 0,-8-8 0,-5 6 0,4-7 0,-9 3 0,8-3 0,-8 0 0,9 0 0,-9 0 0,9 0 0,-9 0 0,8 0 0,-8 0 0,4 0 0,-5 0 0,-1 0 0,1 0 0,-1 0 0,-3 0 0,0 0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44.4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52 20020,'-10'0'4863,"2"0"-3205,8 0 472,0 0-2130,61-16 0,-17 7 0,50-10 0,-33 13 0,2 4 0,7 2 0,11 3 0,10 5-351,5 4 351,-2 5 0,-4 2 0,-8 0 0,-7 0 0,-4-1 0,-1-2-102,-4-2 102,-5-7 0,-7-1 0,-9-6 0,-10 0-1334,-5-4-3439,-11-6-5058,-7-3 8425,-13 3 1,-1 4 0,-3 6-1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54.6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298 0 23840,'-3'9'1110,"5"3"-864,13 4-78,0 3-67,-1 2-56,-2 4 0,-2 3 11,-5 2-56,-2 2-56,-3-3-45,-2-4-11,-2-5-101,-4-7 79,-4-5 44,-5-1 68,-6 1-1,-7 3-22,-7 1 34,1-1-56,3-3-11,7-4-46,5-3 113,8-6-11,5-4-1,5-4-10,3-2-1,0 1 23,7 3-23,4-2 23,8-1-11,4-5-169,14-12 23,-11 9-90,4-4 135,-19 17 45,-6 6 22,-3 3 56,-5 8 0,-7 5-12,-8 13-32,-8 2-102,-3 1 90,0-5-78,3-6 78,4-6 56,2-7 0,2-3 112,0-2-68,3-3-32,1-4-12,4-6-68,3-3-436,4-6-1064,2-1-1604,12-4-6659,7-3 9311,16 2 0,-13 10 0,0 6 1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55.4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 19134,'0'-4'5693,"0"0"-4326,59-1-202,-1 4-661,-1 1 0,6 3-352,-7 4 0,0 1-1148,7 5 0,1 1 996,6 2 0,2 1 0,6 1 0,2 0 0,7 1 0,2-1-848,5-1 1,2-2 847,-31-5 0,2-1 0,-1-1 0,1-3 0,0 0 0,-1-2 51,30 2 0,-1-2-51,-4-4 0,-3-2 0,-4-2 0,-2-1 0,-2 0 0,-2-1 0,1-2 0,-1 0-1102,1 3 0,0 1 675,3 1 1,-1 2-230,-2 0 1,3 3-551,-11 5 0,3 2 0,-3 0-436,7 0 1,-2 0-3228,18 8 0,-5 1 5087,-36-8 0,-7 0 0,7 0 0,-17-2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09:56.5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59 23124,'-49'-32'2487,"23"6"-1445,60 26-5783,34 0 5127,-17 0 0,5 0-223,12 0 0,4 0 117,11 0 0,4 0-280,8 0 0,2 0 0,-30 0 0,1 0 0,0 0 64,1 1 1,0 1 0,0 1-65,0 1 0,0 1 0,0 2 0,-3 0 0,1 2 0,-1 1 0,31 8 0,-1 2 0,-3 1 0,-1 0 0,-6-1 0,-2 0 0,-7-1 0,-2-1 0,-7-3 0,-3-2 0,-7-1 0,-1-2-84,-4-4 1,-2-2 83,47 2 0,-7-9 0,-9-6 0,-14 0 754,-22-1-5011,-21 5-5393,-15 10 9650,-24 12 0,11-8 0,-12 7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04.8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1 173 27382,'76'-22'1030,"-3"1"-828,-18 1-145,6-1-57,4 0 0,5 1 0,-1 3 0,-1 3 0,-7 6 0,-8 2 0,-9 4 0,-10 1 0,-11 1 0,-9 0 0,-8 4 0,-4 5 0,-2 12 0,-5 13 0,-8 18 0,-9 16 0,-9 9 0,-2 10 0,0 3 0,16-43 0,0 0-190,0 1 1,-1 1 189,1-2 0,-1 2 0,-8 16 0,-1-1 0,-9 27 0,13-36 0,1-3-1210,2-1-7351,8-15 8561,13-22 0,0-7 0,7-10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05.1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 16 24289,'1'-9'3653,"0"3"-3127,-1 6-323,0 72-203,0-21 0,0 5 0,0 5 0,0 20-406,-5 7 406,-4 5 0,-7 3 0,7-46 0,-1 0 0,-12 47 0,1-4-203,3-13-861,4-13-975,5-18-762,5-15-2701,2-13 5527,2-11 0,0-6 0,0-3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05.3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56 22933,'-12'-10'4146,"3"1"-3407,9 9-414,0 0-168,63-10-146,-26 5-11,49-8-280,-44 8-773,-7 2-1468,-4 2-3160,-5 1 5681,0 0 0,-12 0 0,-2 0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05.8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29 27292,'9'3'1379,"9"0"-1379,23-1 0,6-1 0,7-1 0,2 0 0,2 0 0,0 0 0,-2 0 0,-4-5 0,-7-1 0,-8-4 0,-8 2 0,-7 3 0,-7 3-774,-7 1-2800,-4 1-6257,-3 7 9826,-13 6 0,9-4 1,-9 3-1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06.2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196 1 27303,'-23'51'422,"1"0"0,0-1 0,2-2-320,-3 24-102,1 2 0,3-4 0,4-4 0,2-7 0,4-6 0,4-11 0,3-5 0,2-8 0,1-3 0,6-4 0,4-1 0,10-1 0,3-3 0,6-2 0,4-3 0,7-5 0,3-3 0,6-3 0,3-1 0,5-4 0,2-4 0,-1-5 0,-3-4 0,-4-3 0,-5-3-69,-4-5-3180,-3-2-3955,-5-3 7204,-5 3 0,-13 12 0,-6 6 0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06.5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5 24155,'0'-3'3943,"0"1"-3370,0 2-573,3 49 0,-2-9 0,3 45 0,-4-20 0,0 3 0,0-2 0,0 1 0,-2-3 0,-1-2 0,-3-4 0,-2-4 0,-2-7-3139,2-8-5376,1-9 8515,4-11 0,2-10 0,1-5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06.7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1 117 28671,'45'-25'0,"-1"-1"0,36-16 0,-41 31 0,1 5 0,1 2 0,2 2 0,1 1 0,0 1 0,-2 0 0,0 0-1390,-2 0-4325,-2 2-4116,-5 7 8384,-2 7 0,-16-4 0,-4-1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07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2280 24871,'29'-74'1034,"0"1"1,3-5 0,1 1-710,2 7 0,2-2-2320,7-12 0,2-3 1995,-11 22 0,2-1 0,0 0 0,4-4 0,1 0 0,1-1 0,2-1 0,0-1 0,1 1 0,1 1 0,0 0 0,0 2 0,-1 3 0,0 0 0,0 2 0,-3 5 0,-1 0 0,0 2 0,16-18 0,-2 3 0,-7 12 0,-2 5 469,-8 10 0,-1 5-469,20-16 673,-17 23-673,-13 18 0,-8 9 0,-3 11 2090,0 14-4353,0 19-2602,-6 24 4865,-4 16 0,-5-30 0,-2-8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08.9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59 22294,'-10'1'3586,"3"0"-2947,7-1 414,0 0-818,6-5 12,8-2-12,10-5-101,7 0-33,3 3-34,1 1-33,0 4 12,-1 2-46,-1 1 0,-7 1 0,-3 0-80,-8 0-357,0 0-683,-4 0-1580,1 3-3127,-3 4 5827,0 5 0,-4-3 0,-1-1 0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09.3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61 21219,'-2'92'985,"2"-9"-581,0-37 33,0-4-34,0-10 12,0-9 134,0-10 146,0-8 45,0-3-169,0-2-123,0-4-56,0-11-179,0-13-11,5-18-1,2-6-21,6-5-46,1 6-100,0 7-34,-1 9 0,1 9-180,2 7-447,6 7-1121,5 5-1064,9 4-3766,8 6 6578,6 6 0,-21-5 0,-5 4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09.9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67 26015,'67'-11'1322,"-2"-1"-975,-13-2-101,-2 3-44,-1 2 0,-6 3-12,-4 3-43,-6 2-147,-9 1 0,-7 0 0,-7 0 0,-4 0 0,-4 9 0,-1 9 0,-1 16 0,-2 15 0,-7 8 0,-7 8 0,-8 5 0,-7 4 0,-3 2 0,-2 0 0,1-6 0,3-5 0,8-8 0,4-10 0,5 4 0,7-18 0,0 0 0,6-19 0,1-5-125,0-6-4222,1-1 2550,0-2 1,0 0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10.3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 0 27774,'4'65'897,"-1"-2"-897,-3-16 0,-1 11 0,-6 8 0,-3 9 0,-6 5-736,0 2 736,0-2 0,0-4-24,3-6 24,-1-5 0,4-5 0,0-7 0,4-6 0,1-5 0,1-8 0,0-7-206,1-8-2528,1-9-3629,1-5 6363,0-4 0,0-1 0,0 0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10.6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28671,'90'4'0,"-13"-1"0,-47-1 0,-2-1 0,0 1 0,1-2 0,2 1 0,-1-1 0,1 0-1760,-6 0-2700,-3 0-5371,-6 0 8501,-3 0 1,-7 0 0,-2 0-1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14.9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367 37 24580,'-82'11'2420,"10"5"-2050,32 5-112,3 5-101,4 6-56,4 4-79,4 7-22,4 5 11,6 4-22,7 2 11,4 1-11,8-5-12,11-4 1,9-9 22,16-6 0,5-10 0,10-9 0,6-7 11,6-18 0,0-8 1,-4-18 21,-10-8 46,-12-3 89,-12-3 89,-12 1-9,-9-3-248,-9-20 0,-11 21 0,-7-12 0,-6 32 0,-2 5 0,-2 9 0,-3 6 0,-1 6 0,-13 5-1099,14 8-1467,-5 8-3362,24 9 5928,5 9 0,6-13 0,2-3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15.1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18 22171,'2'-10'4303,"0"3"-3317,-2 7-269,0 0-223,8 61-494,-7-16 0,7 52 0,-8-30 0,0 0 0,-3 1 0,0-3 0,-2-2 0,1-7 0,2-4-685,-2-8-1993,-1-6-3529,-5-7 6207,-1-7 0,3-12 0,2-5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15.3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87 27684,'81'-24'987,"-7"2"-987,-33 9-35,-5 1-559,-8 4-593,-7 3-1727,-7 2-3069,-5 3 5983,-5 4 0,-3-3 0,-1 3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15.7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0 27090,'-27'47'519,"1"0"0,0 5 0,7-5-495,12-4-24,2 11 0,5-19 0,1-1 0,5-3 0,4-3 0,7-6 0,1-5 0,6-6 0,2-6 0,8-3 0,3-4 0,7-11 0,6-10 0,5-14 0,3-6-2880,0-3-4852,-3 3 7732,-5 5 0,-23 18 0,-6 5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16.2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53 21678,'-3'0'3978,"0"0"-2522,3 0-1198,48-14-67,-18 9-1,39-12 12,-33 13 11,-2-2-1,-6 3 35,-6 1-201,-7 1-46,-5 6 0,-6 11 0,-2 16 0,-6 20 0,-8 14 0,-6 8 0,-9 3 0,2-3 0,1-5 0,2-3 0,1-6 0,-3-2 0,4-7-315,0-6-2554,7-12-3316,6-15 6185,5-8 0,2-10 0,1 0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16.5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115 15 23583,'0'-8'3967,"0"1"-3340,0 7-133,0 69-494,-4-22 0,1 7 0,-2 2 0,-7 17 0,-5 2 0,-1-2 0,0-7 0,3-6-80,2-14-1948,7-9-2913,2-14-4890,4-11 9613,7-7 1,-5-5 0,6 0-1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16.7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1 172 26877,'86'-41'292,"-10"6"-394,-44 23-726,0 0-1660,4-4-2946,-2-2 5434,2 0 0,-17 6 0,-4 5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16.9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59 24614,'-6'0'4057,"1"0"-4057,5 0 0,0 0 0,53-20 0,-28 11 0,39-14 0,-43 18-80,-9 4-1656,-3 1-2242,-7 0-5853,0 0 9466,-2 0 1,0 0-1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17.2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1 25880,'-24'48'930,"1"1"0,-4 16 1,6-5-931,11-11 0,-4 27 0,12-49 0,2-4 0,1-8 0,5-3 0,5-4 0,6-2 0,6-3 0,4-2 0,7-3 0,2-8 0,3-4-3150,0-10-3382,0 0 6532,0-3 0,-16 13 0,-5 1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17.4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144 2 22440,'-8'-1'4897,"1"0"-4147,7 1-166,-22 66-584,10-28 0,-18 53 0,17-48 0,0-7 0,3-3-696,0-5-9135,1 1 8709,4-14 0,0-2 0,5-13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17.5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1 159 22944,'0'-8'4673,"0"1"-4404,0 7-191,0 0-44,52-48-34,-27 29-404,40-36-985,-43 44-2365,-5 5 3754,-6 3 0,-5 2 0,-4 1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31.6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18070,'-10'3'5289,"3"-2"-3900,7-1-190,49 9-269,-10-5-302,45 6-91,-24-5-44,-1 0-357,-5 1-136,-5 2 0,-2 0 0,-1 0 0,-2 1 0,-4-2 0,-6-1 0,-9-4 0,-4 0 0,-9-2-528,0 0-1623,-4 0-2656,0 0-5024,-4 0 9627,-1 0 1,-2 0 0,-1 0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31.9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177 0 23224,'-36'93'1636,"4"-9"-7016,16-38 5503,1-1 1019,0-3-1377,1-5 44,1-5-2779,0-5-5534,3-7 8504,2-10 0,5-4 0,1-6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32.1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 18026,'1'-7'6431,"0"1"-5345,-1 6-379,0 0-46,21 64-370,-9-26-223,17 51-68,-15-46-292,-1-4-1266,-1-4-1747,-3-6-6197,0-5 9502,1-11 0,-4-5 0,0-7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32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 3 20725,'1'-3'7037,"4"80"-6454,-4-26-420,2 6 0,-1 3-163,-8 9 0,0-3 0,-3-6 0,3-12-248,3-9-1029,2-11-2409,1-7-6145,0-7 9263,2-6 0,-2-3 1,2-3-1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33.5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261 9 24916,'-85'29'1345,"19"-7"-1143,28 16-146,16-9 112,4 5-168,3 2 78,6 1-78,3-1 11,5-3-11,2-3 0,9-3-33,8-5 21,16-5 12,10-7 23,8-4 10,4-4 35,-1-2 156,-6-4 45,-8-4 33,-8-5 79,-8-4-56,-7-5-10,-3-4-315,-4-4 0,-3-7 0,-3 2 0,-3-1 0,-1 6 0,-2 4 0,-7 2 0,-4 3 0,-10 1 0,0 1 0,-1 1 0,2 5 0,2 2 0,1 7 0,-1 2 0,-1 4 0,-1 7-573,1 4-1242,3 7-2342,6 2-5311,4 2 9468,7 0 0,0-10 0,1-4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33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0 27628,'0'3'1043,"0"25"-1043,0 7 0,0 23 0,0-6 0,-2-1 0,-1-2 0,-3-5-853,0-8-1713,1-7-2319,2-9-4946,1-6 9173,2-8 1,0-3 0,0-2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34.0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 23919,'5'-3'4683,"-2"2"-4614,-3 1-69,53-4 0,-28 3 0,41-3 0,-43 4 0,-5 0 0,-6 0-976,-4 0-1758,-4 0-3877,-3 2 6611,-1 7 0,0-5 0,0 5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34.4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0 23986,'-37'83'1445,"6"-13"-1007,25-48-57,3-2 0,1-1 190,2 0-22,0-1-101,0 1-45,5-1-334,1-2-69,8-2 0,3-4 0,4-1 0,5-2 0,1-2 0,0-3 0,-1 0 0,-4-2 0,-1 0 0,-2 0 0,1-6-1289,2-6-8542,11-21 9428,-7 5 1,-3 0-1,-14 16 1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34.7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68 27684,'36'-2'672,"-2"0"-672,-8-3-202,1-3-716,0-4-1447,-2-1-2453,-3 2 4818,-2 3 0,-11 3 0,-2 3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34.8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26026,'9'5'-4225,"2"-2"-828,4-3 5053,3 1 0,-8 0 0,-2 0 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35.2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1 24323,'-38'76'840,"7"-8"-6210,27-41 5685,2 0 1385,2-4-1510,0-5 804,4-5-882,2-4-56,7-6 34,2-1 3526,2-2-3448,1-3-56,-2-4 12,-2-5-35,0-6 79,-4-1-101,-1-4 23,-2-1-68,-4-1 68,-1 1-68,-2 0-10,-8 3-24,-5 6-256,-11 5-439,-2 5-1421,-1 3-7057,2 2 9185,7 0 0,7 0 0,7 0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35.6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5 26138,'-1'-2'1848,"0"0"-1523,7 2 35,7 5-360,11 2 0,11 6 0,5-2 0,0-3 0,-2-2 0,-6-4 0,-5 0 0,-8-1 0,-5-1-461,-7 2-1981,-3-2-3474,-3 1 5916,-1 1 0,0-1 0,0 1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36.0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0 19213,'-8'4'5569,"2"-1"-4336,6-3-393,0 0-246,-8 64-146,2-26-112,-8 52-56,3-45-122,0-3-158,0-2 0,3-2 0,1-3 0,3-1 0,2-4 0,2-5 0,0-2 0,6-8 0,3-2 0,7-6 0,6 0 0,5-5 0,5 0 0,4-2 0,4 0 0,1-8 0,2-1 0,-2-10-3184,-2 1-4154,-2 0 7338,-1-2 0,-16 11 0,-5-1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36.2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 5 21241,'-7'-2'5490,"1"0"-4649,6 2-247,0 0-270,-8 57-178,4-27-111,-6 46-35,5-40-528,-3-1-1052,-2-3-2868,-5 1 4448,-2-4 0,6-12 0,2-5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36.4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98 27112,'81'-37'1233,"-9"7"-1121,-31 17-101,-5 4-11,-7 4-224,-6 2-594,-5 2-1065,-3 1-1512,-8 9-3933,-2 7 7328,-18 14 0,10-12 0,-10 0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0:51.62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16229,'14'0'0,"-5"0"3630,19 0-3630,-3 0 0,37 0 0,2 0 0,19 0 0,-4 0 0,-21 0 0,21 0 0,4 0 0,16 0 0,-34 0 0,-2 0 0,19 0 718,-14 0 1,-1 0-719,1 0 194,-6 0 1,0 0-195,12 0 0,-21 0 0,0 0 0,8 0 2460,32 0-2460,-35 0 0,9 6 0,-11-4 0,24 4 0,-43-6 0,13 0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37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386 50 25858,'-89'-11'1714,"6"15"-1154,34 16-314,0 16-66,8 5-67,9 7-113,9 4 0,11 3 0,5 3 0,6-1 0,11 0 0,5-7 0,12-6 0,7-12 0,2-13 0,3-9 0,0-15 0,-1-16 0,-4-14 0,-4-19 0,-8-7 0,-8-7 0,-7-2 0,-4 2 0,-5 5 0,-7 7 0,-4 11 0,-7 10 0,-1 12 0,-1 11 0,0 7-4233,1 8 1655,5 15-3517,5 7 6095,7 12 0,3-16 0,1-5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37.6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0 26362,'-15'91'1613,"1"-6"-1490,8-19-123,-2 1-11,1-2-392,0-3-897,0-6-1725,5-2-3664,-2-5 6689,4-5 0,-1-20 0,1-9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37.8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48 27594,'54'0'-1815,"1"0"0,44 0-1984,-38-4-4941,0-4 8740,-3-8 0,-25 6 0,-7 1 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38.2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265 125 23740,'-90'-1'2599,"12"10"-2296,46 6-57,5 11-145,10 6-45,5 5 57,6 3-91,4 0 56,1-2 12,3-3 33,8-3 68,8-6-57,11-3-11,9-12-89,4-4 67,3-17 22,-2-11 11,-3-16 101,-6-12-110,-9-5-125,-9-2 0,-6-1 0,-5 4 0,-4 6 0,-2 7 0,-8 9 0,-6 6 0,-12 11-1671,-23 13-1197,9 22-3160,-15 18 6028,18 19 0,17-24 0,5-3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38.5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14 19997,'0'-7'5434,"0"1"-5018,0 6 424,0 0-616,0 43-202,-4-13-22,-1 37-426,-2-27-1165,0-3-2700,2-7-5540,2-6 8790,2-11 0,1-6 0,0-6 0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38.6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5 20009,'1'-3'2431,"0"2"-3059,-1 1-1882,3 53-5467,-2-24 7977,-4 44 0,2-53 0,-5-5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38.9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74 22529,'-6'0'5166,"1"0"-4684,5 0 12,0 0-494,53 10 0,-8-3 0,48 7 0,-23-7 0,-2-3 0,-4-2 0,-6-2 0,-4-10 0,-5-5-1009,-3-10-3373,-7-1-5449,-7 4 9227,-11 10 0,-10 5 0,-6 7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39.5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204 130 24939,'-81'37'997,"12"2"-818,47-1-134,6 0-45,6-1 0,6-6 79,2-3 44,6-5 258,7-3 56,7-7-112,10-5-124,3-6 147,2-12 32,-1-11-143,-3-17-237,-4-12 0,-5-7 0,-7-2 0,-6 6 0,-4 6 0,-3 12 0,-7 8 0,-6 6 0,-13 7 0,-5 6-315,-17 4-1534,14 15-3226,-7 6 5075,19 14 0,11-13 0,3-2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39.7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28434,'73'51'237,"-11"-10"-328,-40-35-615,-4-4-1389,-4 0-2398,-4-2-5338,0 0 8837,2-5 1,-7 4 0,3-4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39.9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142 1 26608,'-12'62'687,"0"0"1,0-2 0,1-5-688,-3 18 0,-3 0 0,0-1 0,1-2 0,2-2-1727,5-7-3584,4-5 5311,3-12 0,2-20 0,0-9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40.4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209 110 25981,'-81'34'918,"13"2"-682,44-2-79,7 3 179,6-2 56,6-2-11,3-6-111,6-3-270,9-9 0,9-6 0,12-5 0,4-7 0,3-9 0,-2-7 0,-6-12 0,-3-3 0,-10-4 0,-5-1 0,-8 0 0,-4 2 0,-2 2 0,-1 4 0,-3 4 0,-6 6 0,-9 5 0,-9 6 0,-6 5-472,-2 4-1253,-1 16-2567,1 11-5539,0 19 9221,0 9 1,16-21-1,4-7 1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40.5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1 26216,'-7'82'863,"0"-11"-875,4-41-604,0-2-1020,1-4-1367,2-4-1848,1-8 4851,7-6 0,-4-4 0,3-2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40.7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0 20837,'1'4'4718,"0"-1"-4572,-1 50-101,0-27-45,0 41-875,-2-40-2240,-5-3-3978,-4-1 7093,-6-3 0,7-9 0,1-2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41.0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0 28671,'-12'18'0,"12"-1"0,33-2 0,10-2 0,11-1 0,7-4 0,7-4 0,1-2 0,-3-2 0,-4-5 0,-4-1 0,-2-3 0,-2 4-3643,-7 3-6188,-6 15 8286,-16 9 0,-11-4 0,-10-1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41.6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182 1 24300,'-39'52'269,"-1"0"0,4-4 0,7-3-90,13 3-22,5-1-23,5 2 57,3 1 67,2 0 100,2-2-67,9-7-145,6-8 11,13-12 23,3-9-113,7-8 45,-1-13-67,1-6 55,-4-12-77,-4-8-23,-4-8 67,-4-7-67,-2-5 22,-4-1-10,-3 2 10,-8 6 68,-3 7-90,-3 7 0,-6 6-90,-2 9-403,-4 5-2958,-6 7-1558,4 3 5009,-4 8 0,11-3 0,0 4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41.8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21622,'9'0'5210,"-1"0"-4705,-8 0-360,50 8-21,-20-5-124,41 5-34,-38-8-347,-4 0-493,-7-1-896,-5 1-1379,-9-1-4705,-3 1 7854,-4 4 0,-1-3 0,0 3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42.1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26832,'43'43'-1367,"-5"-8"-1322,-22-36-4112,3-10 6801,3-5 0,-10 2 0,-1 2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42.3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238 2 20636,'0'-2'6667,"-18"71"-5726,3-15-728,-1 3 1,0 2-214,-10 23 0,0-1 0,-1-4 0,6-7 0,2-10 0,4-6-920,3-5-2486,0-3-6425,5-3 9633,2-8 0,3-15 0,2-9 1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42.7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163 20 23269,'-75'59'728,"14"-4"-458,47-18-91,6-3 123,4-6 157,3-4-67,1-2-10,10-4-35,6-5 101,14-5 23,9-5-112,4-15-147,1-6-55,-4-14 45,-5-3-57,-7 0-10,-9 1-46,-7 0 12,-7 3-77,-3 2-24,-5 5-24,-5 6-357,-6 6-436,-8 7-1380,-3 3-3786,-8 13 5983,-2 9 0,12-5 0,5 2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43.0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0 21678,'-7'4'4684,"2"-1"-4091,5-3-99,0 0-113,-1 54-135,-1-28-190,-3 42-56,1-43-112,-1-5-683,3-4-1021,0-6-2016,2-5-5999,4-2 9801,9-8 0,-6 4 1,4-4-1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43.2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 0 24558,'5'77'-1132,"0"-12"-862,-5-41-1962,-9-1 3956,-6 5 0,2-13 0,0 0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43.4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1 286 28244,'59'-26'427,"3"3"-427,-3 10 0,6-2 0,4-3-4252,5-2 4252,5-5 0,4 0 734,1-1-734,2 4 0,-3 2 0,-2 6 0,-8 0 0,-12 4-2396,-13 2-853,-16 3-1751,-16 3 5000,-8 13 0,-8-8 0,0 7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50.7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25297,'65'53'1098,"-1"0"0,6 6 0,2 0-1072,-20-18 1,1 1 0,2 0-27,3 5 0,2 2 0,6 3-1133,-4-6 1,5 5 0,4 1 0,0 0 0,-3-4 1132,3 2 0,-1-2 0,0-1 0,5 2-123,2 2 1,5 3-1,2 0 1,-1-2-1,-4-5 123,-3-3 0,-2-4 0,-2-2 0,0-1 0,-2-1 0,0-1 0,-1-2 0,-2 0 0,15 7 0,-2-2 0,-2-1 0,-8-5 0,-2 0 0,-2-1 0,21 9 0,-2-1 302,8 3 0,-4-4-398,-31-13 0,-3-2-1251,5 2 0,-8-4-3640,-19-8-4844,-18-7 9803,-31-4 1,11-2-1,-14 0 1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51.1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2029 21196,'48'-46'1160,"1"0"1,-1-1 0,8-3 0,2-2 0,3 0-754,10-7 0,3-1 1,3-1-1711,-12 11 0,1 0 0,2 0 0,1 0 1303,5-2 0,1-1 0,2 1 0,1 0 0,4-2 0,1-1 0,1 2 0,2 0-216,-16 11 1,0 0 0,2 0-1,0 1 1,-1 1 215,2 1 0,-1 0 0,1 0 0,0 2 0,0 0-110,15-6 0,1 0 0,-1 2 0,0 2 110,-3 4 0,0 0 0,-2 3 0,1 1-254,-7 3 1,1 1-1,-2 1 1,0 3 253,17-3 0,-1 3 0,-3 3 218,-8 4 0,-2 2 0,-3 3-218,20-1 0,-5 5 450,-20 6 0,-6 5-3184,22 17-3474,-47 16 6690,-33 17 0,-10-23 1,-8-2-1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1:53.0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152 1599 17442,'0'6'5076,"0"-1"-4168,0-5 1075,0 0-1545,9-14-80,-2-16-212,11-29-79,1-26-62,-8 34 1,-1-3 5,1-5 0,0-5-1167,-2-33 1,-1-3 1155,-3 24 0,-1-3-19,-2-6 0,0-8 1,-1 9-16,0 15 1,-2 3-58,1-24 0,0 8 102,0 21 11,0 11-10,0 36 10,0 3-11,0 1 2281,2-1-2247,2 0 302,2-3-168,1-1 146,1 0 34,2 1-12,-3 2-33,1 2-90,0 6-23,1 0-76,9 3-125,13-1 0,22-3 0,8 3 0,7 1-348,-10-1 1,2 0 347,27 1 0,2 1 0,-18-1 0,-2 2 0,4-1 0,0 1 0,1 3 0,1 1 0,0 1 0,2 1 0,0 2 0,1 0 0,3 0 0,2 0 0,2-1 0,2-2 0,1 0 0,1-2 0,-1 0 0,-2-1-596,-5-2 1,-2 1 595,-8-1 0,-3 1 0,-9 0 0,-3 0 0,38 5 0,-22-1 0,-16 2 0,-13-3 0,-10 0 609,-6-1-609,-7-3 1277,-4 2-1277,-7-3 0,-3 1 0,-5-1 0,1 0 0,-2 0 0,1 1 0,-1 1 0,0 7 0,0 8 0,-4 13 0,-6 17 0,-8 13 0,-7 12 0,-3 11-348,-3 6 348,1 5 0,15-46 0,1 0 0,0 1 0,1-1 0,-9 48 0,11-47 0,1 0 0,2 1 0,1 0 0,-1 1 0,2 1 0,1 17 0,1-1 0,-2 29-183,5-40 1,2-3 182,7 5 0,1-11 0,3-8 335,-3-4-335,-1-8 0,-3-5 0,-2-4 378,-2-8-378,0-3 0,-1-5 0,0-3 0,-8 0 0,-4 0 0,-13 0 0,-5 0 0,-6 1 0,-5-1 0,-4 1 0,-5-1 0,-7-3 0,-9-3 0,-8-4 0,-10-1-253,-7 1 253,42 5 0,-2 1 0,-2 0 0,0 1 0,-3-1 0,0 1 0,0-1 0,0-1 0,1-2 0,0 0 0,1-2 0,0-2 0,-2-2 0,-1-1 0,-3 0 0,-1-1 0,-5 0 0,-2 1 0,-2 1 0,-5 1 0,6 5 0,-6 1 0,3 1-522,-13 0 1,1 1 521,14 2 0,-3 0 0,6 2 0,-1 2 0,5 2 0,7-1 0,4 1 0,-29 7 0,24-3 0,15-3 227,20-4-227,3 0 0,12 0 0,1 0 1069,1 1-1069,0 1 0,2-2 0,2 1 0,1 0-5637,11 8-4194,4 0 8509,14 7 1,-13-10 0,-2 0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04.0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412 1 17609,'-52'12'1619,"0"1"0,-41 16 1170,44 5-2363,3 11-202,6 9 993,6 7-1037,9 4-102,11-1 525,8-2-603,8-6 11,13-2 11,13-7-22,17-9 101,11-11 22,11-14-22,6-12-23,2-21-43,1-15-35,-8-18 0,-7-8 0,-17-1 1836,-14 1-1836,-17 5 0,-7 3 0,-17 7 0,-7 5 0,-16 10 0,-9 11-617,-29 12-1490,22 19-3115,-9 10 5222,38 9 0,10-13 0,9-5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04.2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9 21992,'0'-5'5064,"0"1"-4358,0 4-146,-4 65-324,-2-18-180,1 4 1,-1 2-57,-6 18-91,0 0-682,0 0-829,3-4-1692,0-4-4001,5-8 7295,1-10 0,2-20 0,1-11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04.4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40 21252,'0'-3'3832,"0"1"-3574,0 2-225,57-13-33,-28 8-1041,43-9-1525,-48 12-3810,-7 2 6376,-9 7 0,-5-5 0,-3 6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04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73 1 26776,'-40'85'1658,"7"-11"-1421,35-48-237,4 0 0,3-2 0,6-1 0,2-4 0,9-1-3392,6-9 3392,15-3 0,14-16-1704,15-11-2868,10-13-5259,5-5 8722,0 4 1,-40 17 0,-11 8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05.2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27482,'79'7'594,"-6"-1"-482,-33-6 134,-5 3-9,-7 5-237,-8 9 0,-7 10 0,-7 11 0,-3 12 0,-8 8 0,-7 6 0,-7 3 0,-6 0 0,-1 1 0,-2 0 0,1 0 0,2-4 0,3-9-24,5-11-2597,7-14-3329,6-16 5950,15-18 0,-9 2 0,10-9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05.4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134 5 22620,'0'-2'4806,"0"0"-4257,0 2-168,-24 69-213,10-23-168,-2 6 0,-1 3-11,0 7-762,1-2-986,4-6-2298,3-5-4368,3-5 8425,4-8 0,1-16 0,1-8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05.6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83 28671,'47'-20'0,"3"2"0,3 8 0,7 3 0,1 0-741,3 2-2687,2 3-1009,4 0-5394,6 1 9139,6-3 1,-36 2-1,-7-2 1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05.9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421 14 26194,'-53'3'1215,"0"0"1,-41 6-1170,46 6-46,2 5 0,3 2 0,9 3 0,8 0 0,11 1 0,8 2 0,6 5 0,10-1 0,11-1 0,16-7 0,16-10 0,8-6 0,4-13 0,-6-10 0,-9-9 0,-14-10 0,-11-4 0,-10-4 0,-7-1 0,-5 3-3392,-7 4 3392,-6 8 0,-8 11-483,-5 8-3203,-4 15-4202,-3 16 7888,-1 14 0,13-12 0,5-1 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06.1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1 26127,'-10'78'2050,"1"-7"-1625,7-34-356,-2 4-69,0 0 0,-5 0 0,0-5 0,-2-6-729,4-8-1221,3-10-2980,2-6-4901,8-7 9070,11-13 0,-7 8 0,5-7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06.2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0 26160,'4'39'-9831,"-12"-3"9512,-15-18 1,6-7 0,0-2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06.4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94 24053,'-11'3'4618,"1"-1"-4618,10-2 0,0 0 0,64 0 0,-19-9-1245,54-4-4705,-42-10 5950,-14-3 0,-19 11 0,-14 3 0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09.9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94 52 15471,'-3'-5'4258,"0"1"-3239,3 4 1334,0 0-1737,-4-19 169,3 14-24,-2-14-357,3 19 459,0 0-740,0 11 34,0 4-68,-3 14-89,-2 4 23,-4 0-23,-1-1 0,1-4-135,2-5-223,1-3-381,0-4-505,0-3-1143,0-1-2342,1-2 4729,1-1 0,1-5 0,2-2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10.2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0 341 26653,'76'-34'642,"-1"0"0,2 0 1,-1 1-598,-8 4 1,0 1-1378,-1 1 1,1 2 1331,-4 3 0,-1 2 0,-6 5 0,-1 1 198,-5 5 1,-1 2-199,45 0 0,2 5 0,-45 2 0,0 0 0,4 0 0,0 0-1032,0 0 1,-2 0-5086,36 1 6117,-26 8 0,-33-6 0,-18 6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36.8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78 17409,'-8'0'5412,"2"0"-4381,6 0 2095,0 0-2633,10 0-45,7 0 112,18 0-368,11 0-192,11 0 0,15 3 0,12 2 0,11 2 0,-42-4 0,1 0 0,4-1 0,1 0-258,4-1 0,1 0 258,4 0 0,1-1-360,1 1 1,0-2 359,-1 2 0,0-2 0,-4 1 0,-1-1 0,-4-1 0,-2-2 0,-4 1 0,0-2 0,-3-2 0,0 0 0,0 1 0,-1-1 0,2 0 0,0 0 0,1 2 0,0-1-241,-1 1 0,1 0 241,-2 0 0,-2 0 0,42-3 226,-37 5 0,-1 0-226,20 0 0,11 1 717,-36 2-717,9 5 0,-20 0 0,4 6 548,-20-2-548,-6 1 0,-3-4 0,-5-3 0,-4-2 0,-2-1 0,-6 0-3956,-12 0 3956,-19 10 0,13-7 0,-3 6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1.8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15 281 17487,'-8'0'5614,"1"0"-4527,7 0 0,0 0-347,16-71-214,3 40 12,16-57-213,3 59-112,5 4 78,5 7-134,7 7-12,1 5-89,1 4-33,-6 2-1,-3 12 1,-7 7-23,-3 18 78,-3 10-56,-1 7-22,0-1 23,2-4-12,3-12 0,2-9-11,1-12 34,-1-9 124,-4-4-158,0-3 0,-5 0 0,2 0 0,3-12-931,4-10-2139,9-17-6761,6-5 8625,4-1 1,-25 19-1,-7 8 1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2.2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10 204 23594,'-5'1'4168,"1"1"-3496,4-2-435,0 0-237,85-21 0,-38 7 0,9-1 0,2-1 0,-3 0 0,-3 1 0,10 0 0,9-1 0,12-3 0,5 1 0,-4 2 0,-15 3 0,-20 5 0,-18 5 0,-15 2 0,-8 1 0,-6 0 0,-2 0 0,0 8 0,0 12 0,0 19 0,-5 15 0,-3 10 0,-6 5 0,-1-3 0,2-4 0,-6 12 0,2-24 0,-8 13-897,-2-24-4179,-5 1-4755,2-1 8689,4-4 0,12-15 0,8-8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2.4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1 22518,'-12'0'4987,"3"0"-4226,9 0-356,0 0-405,-8 65 0,6-35-147,-6 54-592,8-50-1132,-5 2-2242,-6 4-5579,-7-3 9692,-5 0 0,10-18 0,2-5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2.6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0 22204,'-9'2'5066,"3"-1"-4215,6-1-301,0 0-550,51 45 0,-10-25 0,4 8 0,3-2 0,25-12 0,8-6 0,12-5-417,-43-3 1,1 0 416,7 0 0,1 0 0,6 0 0,1 0-85,3-2 1,0 0-1524,3-1 0,0-1-3308,1-3 1,-1-1 4003,5-2 1,-6-1 0,12-1 0,-16-1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3.0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495 1 28278,'-51'51'131,"0"0"0,2-2 0,5-1-131,-14 28-203,2-2-469,2-2-717,7-8-1749,10-11-4089,10-15 7227,13-18 0,7-12 0,7-8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3.3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28255,'59'21'138,"1"0"1,-4-3 0,-9 2-139,-13 8 0,0-5 0,-2-3-1043,-1-7-2184,2-5-3788,3-5 7015,6-13 0,-18 7 0,-3-6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3.4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28244,'14'66'-258,"0"-1"1,-1-4-1,-3-7-1983,-10-3-2958,-4 2 5199,-11 2 0,8-24 0,-6-6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3.8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0 222 28468,'70'8'67,"0"0"1,-1-6 0,-1-4-68,-11-5 0,-1-3-394,0-4 0,-1-1 394,1 2 0,0 0 0,-3 1 0,0 2 0,1 0 0,0 2 0,0 0 0,0 0 0,-1-1 0,-1 1-1888,1 0 1,-1 0 1887,-1 0 0,1-1-44,1 1 0,0 0 44,0 1 0,0 0-30,45-5 30,-17 4 227,-25 2-227,-23 4 1623,-19 1-5602,-10 1-3743,-26 15 7722,-14 7 0,7-2 0,0-2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4.0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69 1 21689,'-6'0'3910,"0"0"-3315,6 0-114,0 0-313,-10 81-168,2-37-179,0 10 0,0-1-1670,-2-8-2062,3-9 3911,3-10 0,3-13 0,1-7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4.2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25297,'15'67'-150,"1"1"1,-3-7 0,-3-4-6674,-7 5 6823,-11-17 0,6-7 0,-6-24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4.4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6 238 22698,'-3'0'5143,"0"0"-4313,3 0-830,105 0 0,-29 0-774,7 0 1,5 0 773,-29 0 0,-3 0 0,3 0 0,0 0 0,-1 0 0,0-2 0,-3 0 0,0-3 0,-1-1 0,-1-2-22,0-2 1,0-1 21,1-2 0,0-2-135,3 1 0,1-1-969,2-1 1,0 0-2645,4-1 0,0 0 3748,1 0 0,-4 0 0,12-2 0,-17 2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4.9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444 1 21734,'-69'17'1016,"0"0"0,5 0 0,8 3-355,5 18 0,5 6-202,11 5-223,6 6 88,13 5-99,7 3 77,12 1 79,21-5-179,15-8 11,25-17-12,10-15-177,7-12-24,0-25 0,-7-10 0,-11-24 0,-16-9 0,-16-5 0,-15-4 0,-9 3 0,-9 1 0,-14 10 0,-9 10 0,-14 12-3392,-6 18 3392,-2 6-69,-1 15-2205,9 15-4068,10 8 6342,14 13 0,10-17 0,5-7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5.1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72 24166,'-3'0'4302,"0"0"-4099,3 0-203,87 0 0,-47 0 0,15 0 0,-1 0 0,-18 0 0,-5 0-718,-7 0-2599,-2-3-6229,-2-8 9546,3-13 0,-10 8 0,-1-2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5.3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1 25043,'-10'69'698,"0"0"1,1-3-1,0-5-461,0 14 389,-1-3-626,-1-7 0,3-4 0,4-9-1009,3-5-2118,1-12-6481,8-10 9608,11-13 0,-7-7 0,6-5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5.8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474 190 25555,'-66'-5'549,"1"1"0,4 4 0,7 6-224,3 16 45,2 18-79,5 7-33,6 5-57,13 3-177,11 3-24,8 0 0,14-2 0,17-7 0,19-11 0,24-14 0,8-13 0,7-10 0,-4-21 0,-8-12 0,-10-20 0,-14-10 0,-14-4 0,-16-7 0,-9-4 0,-12-2 0,-15 3 0,-9 10 0,-14 16 0,-5 21-4088,0 14 604,-3 24-6347,-1 24 9448,4 24 0,20-19 0,8-2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6.0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0 24647,'-5'9'3631,"1"-2"-3238,4-7-393,-2 90 0,0-43 0,0 14 0,1 0 0,-1-8-774,2-10-1770,0-12-4100,8-17 6644,12-9 0,-8-5 0,5 0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6.2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25535,'10'59'37,"0"1"1,0-5-1,-3-8-844,-7-7-385,2-8-3435,-2-8 4702,-2-7 0,2-9 0,-1-4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6.5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85 27619,'94'-7'0,"0"0"0,-3 0 0,-5 0 0,-21 3 0,-2 0-197,1-1 0,1 0 197,0 1 0,1 0-243,2-2 0,1 1 243,3 1 0,1 0 0,5 0 0,1 2 0,2 0 0,0 0 0,-1 2 0,-1-1 0,-6 1 0,-1 0 0,-8 0 0,-4 0 0,39 3 94,-21 2-94,-23 1 231,-19 3-231,-18 1-419,-10 4-7603,-23 6 8212,-16 3 0,9-7 1,-6-3-1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8.3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 28289,'77'-6'-206,"0"0"1,8 1 0,-8 2-1016,-9 1-976,8 13-2027,-44 14-5457,-16 22 9681,-24 21 0,4-29 0,-10-1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8.5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91 28367,'89'-8'-1984,"-1"0"1,-1 0 0,-3-2-2933,-18-4 1,-1-1 4473,0 6 1,-4 1-1,9-1 1,-20 8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8.8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1 25074,'-17'70'63,"0"0"1,2-3-1,4-5 16,8 22 883,3-7-872,10-14 595,4-13-416,13-17 193,6-18-462,3-8 705,4-19-705,1-9 0,0-16 155,-2-4-155,-3 1 0,-1 4-136,1 5-1791,3 3-2061,6 4-4887,0 3 8875,7 3 0,-24 9 0,-4 3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9.2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153 1 27606,'-42'75'74,"-1"0"1,4-6 0,12-6-64,25-2-11,16-5 22,8-9-11,15-6 1,7-14 55,1-9 123,-3-10 124,-4-6-100,-5-11-214,-9-12 0,-6-15 0,-8-13 0,-6-5 0,-2 0 0,-5 4 0,-8 9 0,-8 12 0,-12 7 0,-5 11 0,-5 5 0,2 5 0,1 1-91,7 11-2890,5 7-4380,12 14 7361,6 6 0,8-16 0,0-3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9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216 0 24683,'-53'79'52,"-1"-1"1,6-8-1,11-7-63,22-5 1292,8-15-1325,5-14 422,16-15-389,5-8 249,16-14-261,2-14 23,1-12 45,-5-10 845,-5 5-778,-8 8 56,-7 10 23,-7 12-46,-3 5 23,-3 4 45,0 17-122,0 12-91,0 23 0,-7 10 0,0 1-69,-5-2-771,2-12-695,2-10-1400,2-13-6769,3-13 9704,2-6 0,1-7 0,0 0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49.8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 16 18608,'5'-8'6219,"-1"1"-5300,-4 7 1097,0 0-1310,4 62-503,-3-6-203,2 1 0,-2 4-216,-8 36 216,3-46 0,-1 0-348,-2-1 1,-1 0 347,-7 41 0,4-9-1342,5-13-1739,3-16-3015,3-13 6096,12-18 0,-9-10 0,9-9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50.0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 1 27112,'-9'58'-1968,"-1"1"0,2-4 0,2-6-7863,6 1 8672,8-3 0,-6-22 0,6-7 1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50.3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396 142 26911,'-22'62'351,"0"-1"0,1-4 0,7-6-217,12 4-33,9-11 56,8-7-45,8-13 11,9-9-43,-1-8-80,-1-5 0,-3-2 0,-7-8 0,-5-8 0,-9-15 0,-2-12 0,-4-8 0,-4-7 0,-6-5 0,-7 2 0,-10 3 0,-3 7 0,-7 10-192,-4 7-491,-3 12-370,-1 8-841,-1 8-1378,-3 11-2711,-5 18 5983,-5 14 0,26-8 0,5-2 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53.9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204 24 28671,'-20'-24'0,"4"33"0,16 51 0,1-9 0,-2 5 0,0 11 0,-2 2 0,0 8 0,0 1-851,-1 1 0,0 0 851,1-3 0,0-2 0,1-5 0,1-2 21,1-5 1,0-2-22,0-6 0,0-1 0,0 44 0,0-14 0,-8-14-1659,-7-17-4632,-15-18 6291,-10-14 0,15-11 0,3-5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54.4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85 28671,'87'0'0,"-38"0"0,3 0 0,7 0 0,3 0-1371,6 0 0,1 0 1371,4 1 0,0 0 0,0 1 0,1 0 0,0 1 0,1 0 0,-1-1 0,1 0 0,0-1 0,1 0 0,-1 0 0,1-2-216,-1 0 0,0-2 216,-1-1 0,-2-3 113,-5 1 1,0-2-114,-6-1 0,0 0 0,-4 3 0,-1 1 0,-2 2 0,-1 0 0,-1 2 0,-1 1 0,48 0 0,-7 3 0,-10 4 0,-9 5 0,-12 2 0,-15-2 1230,-12-4-1230,-14-3 1110,-10-4-1110,-6-1 494,-4-7-5581,-4-8-4744,-7-8 8932,-4-5 1,2 13 0,5 4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56.8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216 98 18978,'2'-2'5255,"-1"0"-3597,-1 2-1400,-50 75-90,24-24-73,-8 7 0,2 3-27,8 16-57,3 6-11,9-1 22,3 1-22,6-8 11,0-7 1,3-10-12,-3-11 0,3-17-56,-1-13-45,1-13 101,0-30 67,6-17 34,1-38 67,4-17-568,-7 43 1,-1-1 517,-1-1 0,-1 0-18,0 1 1,0 1-410,-1 2 0,0 2 388,0-40 33,4 19-34,6 14-78,0 28-56,9 10 987,-3 17-909,9 20-11,7 16 56,10 28-67,5 23-6,-7-15 1,2 1 59,-11-16 1,0-1-89,10 15 1,0-4-1,10 6-157,-7-17 191,-7-16 45,-8-14-22,-7-10 100,-6-7 101,-1-8 1008,13-43-1232,-4 7 144,11-37-144,-11 25 0,-3 5-461,0 4-894,1 7-1749,5 3 3104,27 9 0,-29 11 0,13 4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57.1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198 150 24379,'-52'36'362,"-1"-1"0,5 0 0,13 2-272,28 16 34,4 8 32,13-1 24,9-3 100,19-12-68,9-14-133,8-16 66,1-11 35,-2-22 44,-4-12 45,-8-23 0,-12-9 145,-9-10 12,-12-5-268,-5 1-158,-19 3 0,-7 11 0,-16 15 0,-3 17 0,5 15-617,7 11-1882,14 17-3653,11 5 6152,29 12 0,-15-11 0,14-5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57.6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156 0 26613,'-12'81'347,"1"0"1,-2-5-1,-2-6-235,-15 8 48,0-13-71,8-17-9,8-22-80,8-12 51,3-10 27,3-10 31,0-14-20,0-20-44,0-20 45,4-12-23,2 1-21,5 7-46,0 16 0,-1 18 0,-1 15 0,5 11 0,6 16 0,7 8 0,6 19 0,-2 5 0,0 6 0,-4-4 0,1-4 0,5-11 0,3-8 0,6-9 0,3-8 0,1-3 0,1-3 0,-1-10 0,-3-6-91,-3-14-346,-4-6-268,-5-3-898,-4 0-2263,-3 2-5965,1 2 8683,9 7 1,-15 12 0,2 6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59.7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28 24367,'11'-15'1064,"4"4"-896,5 9 57,9 2 10,6 0-179,0 3 12,-2 2-68,-8 3-303,-5 1-1288,-6-1-1390,-3 1-4380,0 3 7361,-3 6 0,-2-7 0,-3 0 0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3:59.9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4 112 20333,'-2'-5'4953,"1"1"-4404,1 4 347,0 0-739,56-13 0,-17 10-157,50-9-11,-31 12-471,5 0-795,4-3-2074,8-7-5701,10-8 9052,3-3 0,-35 6 0,-13 7 0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0.5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19 166 14619,'-10'0'5692,"2"0"-4885,8 0 503,0 0-760,32-60 156,-3 37-112,28-44-146,-11 57-213,-3 5-11,-2 5-34,-3 14-22,-1 6-32,-3 17-69,-2 4-34,-2 3 46,-1-3-46,-2-3 46,-3-3 55,-1-4 169,-1-2 100,1-5-90,0-4 2,3-7 21,4-7-34,8-3-56,5-10-111,10-10-79,3-9-101,30-18-627,-22 14-583,21-4-1838,-29 17-6738,3 3 8608,5 0 1,-30 7 0,-3 2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0.9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1 200 28671,'67'-43'0,"12"5"0,16 17-522,-43 12 0,1 0 522,1 0 0,1 1 0,-1 0 0,-1 1 0,-2 0 0,-1 0 91,38-4-91,-14 2 0,-17 1-320,-18 5-3176,-20 0-4292,-10 7 7788,-30 21 0,16-15 0,-16 14 0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1.1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348 1 22081,'-13'0'4583,"2"0"-4101,11 0 45,-60 100-202,27-38-596,-9 9 1,0 2 270,3 9-190,3-5-573,6-4-838,9-10-1391,8-12-3395,7-19 6387,5-14 0,1-13 0,0-5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1.3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 21051,'2'-5'4840,"-1"1"-4246,-1 4-269,0 0-135,20 93-190,-8-40-163,2 13 1,0 1-1194,0-1-2341,0 2-6134,-1-8 9439,0-3 1,-6-26 0,-2-9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1.7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10 23863,'-12'-5'4370,"3"1"-3978,-26 75-346,17 3-1347,-5-5 1,0 5 1300,13-12 0,3-1 0,-1-2 0,1-2-405,1 42-2642,2-15-6784,7-17 8598,12-13 0,-9-25 1,9-10-1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2.4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566 7 21264,'-67'-4'776,"-1"1"1,4 5 0,6 4-329,-12 16 34,7 18-123,7 12-147,12 7-10,7 11-45,15 5-12,9 1-65,9-3-24,17-12-45,12-11 45,23-18 112,14-16 45,13-16 22,3-23 56,-1-13 45,-11-18 12,-13-5-35,-19 0-21,-12-6-57,-13 0-157,-5 0-78,-17 11-67,-6 8-560,-12 19-807,1 11-2399,9 11-5998,9 6 8770,6 7 1,6-5-1,0 4 1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2.5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1 26855,'-6'67'567,"1"1"1,0-2 0,-3-2-1230,-4-12 1,-2-3 661,-10 48-694,3-14-873,5-9-3342,5-14 4909,5-12 0,3-22 0,2-10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2.7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69 18664,'7'-12'5468,"-2"2"-4897,-5 10-436,88-21-135,-50 16-62,16-6 1,-2 1-1340,-23 13-1826,-8 8-5423,-11 9 8650,-6 13 0,-4-13 0,0-1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3.0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273 1 25006,'-54'40'321,"1"0"0,4-2 1,10-2 59,15 3 11,6 1 0,1 1 11,7-2-4329,4-1 4217,3-3 815,3-3-961,7-3-89,9-7-44,14-7-24,11-8-156,7-6 3079,1-1-3785,0-8-526,-3-7-1323,1-13-3059,-2-8 5782,-2-7 0,-18 18 0,-6 3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3.2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76 25802,'84'-42'-1894,"-10"10"-1490,-37 31-5950,-6 1 9334,-7 14 0,-12-11 0,-7 11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3.4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 25735,'79'-10'-5200,"-8"2"-4447,-36 8 9647,-1 0 0,-17 0 0,-4 0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3.7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183 26 25824,'-48'48'261,"0"0"1,5-3-1,11-2-104,23 8-45,6-2 34,11-7 45,10-10 145,16-12 224,8-11-146,9-8-267,-4-18-147,-2-6 0,-10-19 0,-13-2 0,-10-2 0,-8 0 0,-8 5 0,-8 3 0,-4 10 0,-5 10-1693,7 4-3215,6 3-4923,10-1 9045,21-4 0,-12 7 0,10 1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4.1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348 178 27572,'-63'-9'190,"1"0"1,4 3-1,8 11-78,11 39-11,8 8-23,7-4 1,12 2-12,5-6-22,5-2 1,5-6-46,11-6 0,8-7 0,14-10 0,4-6 0,4-10 0,1-15 0,-1-15 0,-4-15 0,-4-10 0,-7-3 0,-7-4 0,-8 1 0,-7 5 0,-4 7 0,-5 12 0,-11 13 0,-5 13 0,-18 9-1693,0 20-2778,-1 11-5360,7 18 8232,15 5 1,7-20 0,8-8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4.3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1 27863,'-2'81'269,"0"-1"0,-1-4 1,-4-8-270,-16 12-136,-1-8-1567,3-10-2734,5-7-5394,3-9 9484,9-7 1,0-17 0,4-8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4.5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50 26698,'49'-12'-2589,"1"0"1,41-8-6992,-42 17 9580,6 0 0,-26 3 0,-2 0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4.8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312 0 24804,'-50'11'409,"-1"1"1,-35 16-86,53 13-77,4 6 111,4 3-33,6-2-11,7-4 78,7-8-112,3-8 23,13-9 100,8-10-301,11-5-102,6-4 0,-2-11 0,-3-7 0,-7-13 0,-3-8 0,-9-2 0,-5-3 0,-4 4 0,-6 2 0,-9 7 0,-6 9-1357,-11 9-2038,-2 8-5883,-4 17 9278,-2 15 0,16-9 0,3 6 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5.0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212 1 28546,'-37'53'41,"0"0"1,3-4 0,5-3-42,-3 14-505,10-13-1490,8-15-3238,7-16 5233,10-7 0,-2-9 0,3 0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5.2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1 25936,'0'53'-142,"0"0"0,-2 7 0,-4-7-2424,-6-9-4560,-15 14 7126,-5-25 0,12-13 0,2-8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05.4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28671,'94'0'0,"-1"0"0,1 0 0,-2 0 0,-15 0 0,-1 0-1363,1 0 0,0 0 1363,-4 6 0,-1 2 0,-5 0 0,-2 3 408,-2 5 1,0 1-409,-1-2 0,-1-1 0,0-2 0,0-1-42,-4-5 0,-1-1-4722,39 0 4764,-25-5 0,-35 0 0,-16 0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12.8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6 372 13700,'-3'-16'6757,"0"4"-6051,3 12-79,0 0-190,44-89 79,-7 46-253,-1-14 0,5 2 219,14 17-146,1 9-123,-7 10 45,-2 10-169,-3 5-33,0 4-56,3 0 45,2 9-45,0 8 23,-2 15-23,-7 8 78,-4 5-33,-5 3-23,-2-2 325,13 16-78,-12-21 68,9 9-46,-15-25 112,-2-7-78,-4-2-90,0-7-3458,-4 0 3324,3-4-45,1-2-45,26-1-33,-5-2-113,16-10-269,-13-4-525,-5-12-797,-5-6-2017,-3-10-6088,-1-7 9563,3-12 0,-14 29 1,-1 1-1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13.2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38 21051,'-5'-2'4481,"1"1"-3517,4 1 571,0 0-1008,44-13-414,-13 9-113,42-9 0,-18 11 0,8 2 0,8 0 0,-1 0 0,-3 0 0,-9 0 0,-8 0 0,-10 0 0,-9 0 0,-9-1 0,-5 1 0,-8-2-461,-3 2-1645,-3 0-2622,-3 0 4728,0 11 0,0-8 0,0 8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13.7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9 13039,'2'-3'6992,"-1"0"-3754,-1 3-1311,0-3-1478,-3 18-1,-1 5-224,-4 23-11,-1 5-90,-1 5-67,0 5-22,0 3-34,2 0 0,3-3-224,-1-11-875,4-12-1657,-1-11-3362,1-8 6118,-2-2 0,1-7 0,0 0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13.9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148 1 21443,'-11'0'4381,"3"0"-4034,8 0 191,0 0-404,-21 73-44,13-39-90,-16 57-358,15-59-853,1 1-1792,-4 3-5702,0 4 8705,-4 5 0,7-18 0,0-5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14.2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3 122 21005,'-2'-2'3990,"1"0"-1413,1 2-1478,101-23-1099,-35 14-277,8-3 1,4 0 276,16 9 0,1 3 0,1 0 0,-6 0 0,-10 0 135,-11 0-135,-14-4 0,-12-1-561,-7-3-2666,-8-2-5042,-5 1 8373,-1-3 1,-12 7-1,0-1 1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34.9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9 294 20826,'-5'0'3889,"1"0"-3061,4 0-289,0 0-158,92-28-213,-21 3-62,5 0 0,4-3-137,-23 7 0,-3-1 42,2 0 1,-2 1 27,-4 2 0,-2 1 219,34-12 123,-16 11-101,-15 8 56,-11 7-32,-10 4-304,-11 12 0,-8 13 0,-7 32 0,-14 31-429,0-29 0,-3 3 429,-7 12 0,-3 3 0,-3 5 0,-1 1 0,-1 0 0,0 1 0,3-4 0,2-1 0,4-6 0,2-2-1446,2-6 1,3-3 1445,4-6 0,1-4-975,0 34-7665,8-18 8640,16-38 0,-9-8 0,8-25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35.1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 28671,'7'89'0,"-1"1"0,0-6 0,-5-6 0,-5-25 0,-2-4 0,-10 48-593,-3-8-192,1-6-1501,3-10-2385,1-10-5160,4-15 9190,2-20 1,4-13 0,2-13-1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35.3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0 182 21387,'0'-9'5748,"0"2"-4930,0 7-100,0 0-718,32-11 0,-8 5 0,32-10 0,-10 6-91,7-3-1242,7-4-1379,3-2-2420,-1-3 5132,1-3 0,-30 11 0,-6 2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35.6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0 109 28671,'60'-19'0,"0"1"0,-3 6 0,-3-2 0,-3 1 0,-5 0 0,-7 4 0,-6 3-449,-9 3-1624,-9 1-1244,-7 2-2028,-6 2 5345,-3 9 0,1-7 0,-2 7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36.0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231 0 25532,'-49'60'590,"1"-1"1,2-1-1,10-3-86,17 19-101,3 7 58,6-1-461,5 2 0,3-4 0,2-4-4252,3-9 4252,6-10 860,6-11-860,6-10 0,4-9 0,4-7 0,1-7 0,7-5 3392,4-4-3392,4-2 0,4-10 0,-2-8 0,-1-12 0,-5-6 0,-2-1 0,-6 2-1850,-2 2-3080,-3 4-4901,-2 0 9417,3-3 1,-14 15-1,-1 1 1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36.2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28671,'45'38'0,"-9"8"0,-30 15-5661,-3 8 5661,-3-5 1409,0 0-1409,0-11 860,0-5-860,0-5 0,-3-5-147,0-1 1489,-6-2-5668,-1-3-5505,-3 0 9367,3-10 0,4-8 1,3-8-1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36.4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66 28671,'59'-8'0,"0"0"0,-3 0 0,-3 1 0,21 2 0,-3-1-367,-4 1 367,-8-1 90,-3 0-90,-8 2-1626,-3 2-2261,-9 2-5817,-14 11 9704,-10 21 0,-10-14 0,-2 11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36.9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6 18003,'0'-3'7193,"0"0"-5355,0 3-1278,-3 71-257,0-16-236,0 3 0,0 3 0,-5 25-44,-1 1-23,-4-3-493,-1-3-639,-2-11-1322,2-11-2935,3-17 5389,4-16 0,4-12 0,2-10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37.2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2 23661,'57'-1'668,"1"1"1,-4 1 0,-7 6-198,-1 26-68,-6 9 79,-5 9-56,-7 10-45,-9 11-113,-9 4-66,-6 8 22,-4 2-77,-12 2-147,-7-1 0,-13-7 0,-7-8 0,2-13 0,-6-12 0,-1-12 0,-3-7-147,1-7-592,3-9-751,6-4-1648,13-7-5400,9-12 8538,12-14 0,4 8 0,2-5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37.4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1 147 23836,'58'-8'175,"-1"0"1,-3 0 0,-6-1 1096,1-7-1731,-8-1-853,-6 3-1186,-7-1-4875,-4-1 7373,-3-1 0,-10 6 0,-3 3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37.6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141 4 18922,'7'-2'7025,"-2"1"-5871,-5 1-224,11 108-4542,-9-34 3612,2 8 0,-2 4 0,-7-30 0,-2-4 346,-3 0 0,0-2-436,-13 45-1423,-1-12-2095,3-9-6223,-1-3 9512,-2 0 1,10-31 0,2-8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37.9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1 175 25577,'60'-24'332,"0"0"1,-4 2 0,-4 0-76,13-11 12,-11 8 12,-14 9 66,-14 9 202,-15 5-156,-7 16-393,-8 19 0,-14 25 0,-12 25-502,10-37 0,-2 0 502,0 1 0,0-1 0,-17 42-853,9-13-1601,9-16-2397,11-17 4851,6-21 0,4-11 0,0-10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38.2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3 21510,'-3'0'5154,"0"0"-3147,3 0-2007,41 0 0,-9 0 0,35 0 0,-21 0 0,-2 0 0,-4 0 0,-4 0 0,-3 0 0,-7 0-1861,-5-1-2038,-8 1-3250,-7-2 7149,-3 2 0,-3 0 0,0 0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38.6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276 0 26324,'-49'66'373,"1"-1"1,2-2 0,8-5 6,14 14-99,1 2-281,4 1 0,5-4 0,5-4 0,5-3 279,2-7-279,2-5 0,0-9 94,3-6-94,4-9 48,7-6-48,7-7 144,5-5-144,5-6 0,5-2 0,3-2 0,4-11 0,2-9 0,2-17-3392,-2-9 3392,-2-6-595,-6 2-2498,-3 2-3405,-6 4 6498,2 4 0,-15 18 0,-2 5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38.8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22 21633,'0'-12'5637,"0"2"-4909,0 10-55,0 0-673,0 97 0,-4-31 0,1 7 0,0 4-386,-7 17 386,0-6 0,3-3-3201,-1-14 3201,4-6-460,-2-11-2297,1-10-2867,-2-7 5624,-1-10 0,3-12 0,1-7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39.0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0 259 19829,'3'-12'7743,"0"2"-6644,-3 10-1099,73-34 0,-30 18 0,7-5 0,1 0 0,-2 9 0,-5 1 0,-6 3 0,-2-1 0,-6 1 0,1-1 0,-5-1 0,-4 2 0,-3 1-2074,-8-1-2195,-1-3-5562,-6-1 9708,-2-4 1,-2 7 0,0 3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40.7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1 116 20177,'0'-10'5894,"0"2"-4842,0 8-110,87-16-336,-22 6-606,-5 0 0,12-1 0,-6 1-468,-3 3 0,-2 1 468,25-2 0,0 1 0,-22 5 0,-3 1 0,1 1 0,-1 0 0,-4 0 0,-3 0 0,41 0 225,-16 0-225,-19 0 0,-16 0 0,-13 0 0,-16 0-1009,-7-1-2565,-6-2-2831,-8 1 6405,-7-1 0,5 3 0,-4 0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41.0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416 1 25566,'-53'75'369,"-1"1"1,4-4 0,8-4-560,18-20 1,5-2 223,-17 46-34,3-1-4191,4-9 3205,7-7-1457,2-12-1624,5-11 4067,5-18 0,4-14 0,3-13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41.2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26597,'47'18'896,"1"1"1,28 34-797,-58 35-100,-9 10-280,-7 0-1817,0-7-77,-1-10-6970,4-14 9144,1-18 0,-3-22 0,1-15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41.4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7 19258,'0'-3'5423,"0"0"-10131,0 3 5392,0 112-136,0-31-226,0 8 1,0 4-301,-1-31 0,-1-3 242,0 0 0,-2 1-640,-1-4 1,-1-1-3678,-6 43-788,1-10 5216,3-17 0,4-32 0,2-14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41.6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1 107 23560,'0'-4'2768,"0"2"-2656,0 2-101,69-24-470,-29 13-1031,55-18-2208,-48 16-6133,-3 5 9308,-1-1 0,-20 6 1,-4 0-1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41.9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81 28580,'78'-11'91,"-6"-2"-91,-25 8-5661,-5-4 5661,-9 2 1409,-9-1-1409,-7 2 30,-2 0-1912,-3 1-1626,-1 1-2834,-4 0 7190,-4 3 0,-2-1 0,-1 2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42.3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 0 18429,'-8'0'4067,"1"0"-3529,7 0 683,0 0-123,-21 45-268,7-5-136,-18 45-290,13-13-68,1 4-90,5 4-89,2-3-90,7-1-3403,1-6 3426,3-6 11,0-10 167,0-8-199,3-10-69,3-5 0,2-3 0,5-6 3392,0-2-3392,7-3 0,4-4 0,6-3 0,4-5 0,4-2 0,1-3 0,0-7 0,0-7 0,-3-10 0,0-9-617,-5 0-1961,0-4-3192,2-3 5770,0-1 0,-13 15 0,-4 7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42.5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138 0 22765,'-7'0'3877,"2"0"-3541,5 0 12,0 0-113,-15 100 34,6-36-505,-2 11 0,0 3 247,-4 17-17,6-46 1,1 1-241,-9 47-786,4-6-1376,2-8-4103,7-13 6511,1-14 0,3-25 0,0-13 0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42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78 22126,'0'-14'3833,"0"3"-3408,0 11-234,90-12-57,-38 5-78,11-1 0,1-1 0,0 2-56,-6 2-258,-5 2-918,-7 1-6090,-7 2 241,-6 9 7239,-10 15 1,-11-10 0,-7 8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43.2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0 197 28671,'64'-11'0,"-1"0"0,2 0 0,-2 4 0,-6 6 0,-1 2 0,4-1 0,0 0 0,2 0 0,-1 0 0,-2 0 0,-2 0-330,-5 0 1,-2 0 329,34 0-15,-19-6-1901,-17-8-2252,-16-12-5663,-10-9 8885,-13-3 0,-5 16 1,-4 7-1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43.7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78 25507,'70'-1'0,"-1"-1"0,3-1 0,1-3 0,-6 0 0,1-2 0,7-2 0,0 1 0,2 0 0,0 2 0,-4 1 0,0 1 0,-7 2 0,-2 2-1635,-8 0 1,-4 0 1634,29 1 993,-19 0-3783,-18 0-3084,-14 0 5874,-7 0 0,-13 0 0,-4 0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44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97 25970,'71'5'900,"0"-1"0,-2 0 1,-4-1-1700,28-6 799,5-7 0,-46 3 0,1-2 0,0-3 0,0 0 0,0 1 0,1 1 0,1 0 0,1 1 0,1 3 0,-1 2 129,2-1 1,0 2-130,-3 2 0,0 1-135,-4 0 0,-1 0-1425,39 0-1689,-11 4-4146,-13 7 7395,-10 5 0,-25-4 0,-12-2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14.7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366 7 15627,'1'-3'7586,"1"0"-3765,-2 3-2969,-7 82-270,-6-29-481,2 9 1,-3 2-102,-17 13 0,-5 4 0,-2-3 0,0-2 0,2-7 0,4-10-203,5-11-1063,4-13-1423,7-11-2589,-1-9-4553,4-9 9215,3-3 1,5-3 0,3 0 0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14.9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17644,'2'-4'8583,"-1"1"-6139,-1 3-2444,60 39 0,-29-17 0,47 31 0,-45-29 0,-5-3-203,-3-5-1119,-6-1-538,-1-4-2162,1-2-4125,1-5 8147,4-3 0,-10-1 0,-2 0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15.1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 20938,'2'-9'5121,"-1"2"-4101,-1 7 414,0 0-5528,19 99 4094,-15-48 0,6 12 0,-1 1 860,-9-14-1007,0-10-827,0-7-729,0-7-2085,0-6-4324,-1 0 8960,-9-3 0,6-6 0,-5-3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15.5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0 194 27404,'67'0'1267,"8"0"-1267,12-6 0,5-5-5661,1-6 5661,-9-4 0,-6 2 1409,-11 5-1409,-6 2 0,-4 3 0,-4-2 860,-4 1-860,-5 0 0,-6 0 0,-6 2 0,-5 2 0,-6 1 3392,-6 4-3392,-7-3-1435,-4 0-1961,-4-2-3674,-8 1 7070,-9 2 0,5 2 0,-2 1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15.8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 1 26608,'-1'66'366,"0"1"0,0-6 0,1-7-366,0-9-22,0-6-415,0-6-672,0-7-1357,-2-4-2531,-3-5 4997,1-6 0,-2-5 0,5-5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16.0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 0 26082,'44'39'1557,"-8"0"-1288,-31 1-146,-3 0-123,-2 3-224,0-2-369,-6 1-562,-5-4-1433,-8-1-1771,-3-3-5472,-3-1 9414,-3-3 1,12-14 0,2-5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16.4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12 147 19908,'-6'-5'5557,"0"0"-4828,6 5 1310,0 0-1601,31-2-438,8 7 0,39 0 0,9 5-351,9-2 351,-44-6 0,0-3 0,0-4 0,-1-3 0,-1 0 0,-1-2 0,46-17 0,-7 1 0,-4 7-3276,-6 3 3276,-8 8 0,-10 3 0,-10 3 0,-12 0 0,-6 2 235,-7 0-235,-5-1 3392,-5 1-3392,-5-3-785,-4 0-2185,-3-3-3036,-2-1 6006,-5 2 0,3 2 0,-3 3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46.2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0 110 28546,'70'-20'41,"1"1"1,-4 2 0,-6 2-42,7 4 0,4 4 0,-4 2 0,-4 2 0,-8 0 0,-13 0 0,-10 0 0,-15 1 0,-6 0-1906,-9 2-7925,-2 0 8907,-14 3 1,9-2 0,-9 2-1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46.5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249 0 26720,'-50'55'496,"0"-1"1,4-2 0,7 1-161,12 29-211,6 0-125,10-7 0,6-8 0,5-8 0,5-6 0,7-2 0,10-1 0,8-3 0,7-5 0,5-9 0,6-10 0,4-12 0,5-5 0,2-16 0,4-9 0,-7-13 0,-1-8 0,-11-1-1222,-3-1-3585,-4 0-5024,4 0 8705,5-5 1,-20 22 0,-2 3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46.7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0 25273,'-21'72'0,"1"-1"0,2-3 0,4-3 869,8 34-869,4-7-237,2-8-2530,0-8-3191,0-11 5958,0-15 0,0-23 0,0-13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4:46.8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0 119 25634,'0'-7'2319,"75"-27"-2274,-11 19-951,0-4 1,3 1 905,-17 11 0,-1 2-124,47-4 133,-9 6-1736,-6 1-3595,-11 2 5396,-7 7 1,-29-5 0,-10 5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5:03.2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192 2201 16232,'-7'0'4706,"2"0"-3316,5 0-460,24-86-1764,11 10 1220,-3-3 1,5-8-90,1 16 0,2 0-95,4-8 0,0 0-1,-2-2 1,0 1-40,-2 2 1,-2 1-23,-4 5 0,-1 1-51,-1 3 1,-2 2-29,0 5 1,-1 2-64,0 2 0,1 3 8,-3 6 0,1 2 5,22-29 0,-8 22 387,-11 19-398,-8 16-34,-10 10 0,-6 6 791,-4 2-791,-1 0 401,-2 0-400,-4 11 10,-17 19 12,-19 27-6,10-16 1,-4 4-1731,-5 8 1,-2 3 1740,-5 7 1,-1 3-7,-4 8 1,-2 2-477,-3 5 0,-2 2 480,20-27 1,1 1 0,-2 2 3,-9 16 0,-2 3 0,4-5 15,-1 6 1,2-1-12,11-18 0,0 2 0,5-6 11,-10 34 11,9-18-22,8-13 157,-2-11-45,12-23-22,0-7 2897,11-16-2897,-1-8-23,2-22-11,6-24 34,15-38-6,-5 33 0,6-5-338,9-10 1,7-7 0,0 3 290,-7 13 1,0 2-1,3-4-19,11-20 1,4-5 0,-2 6-272,-10 20 0,-2 3 0,1 2 253,0 0 0,-1 2 0,1-1 28,15-25 0,1 1-28,-3 5 0,1 2 11,-3 5 0,2 1-19,-9 13 1,2 0 0,-2 4-16,3-1 1,-1 3-1,7-9 1,-4 7-34,0 12-11,-16 14 22,-12 13-22,-8 8 2197,-6 3-2264,-2 2 713,-1 0-579,-5 15 12,-22 20 10,-20 32-166,10-21 0,-2 5 138,-6 9 1,-1 4-304,-2 9 0,2 4 309,-2 7 0,2 2-458,16-26 0,1 0 0,1 1 458,0 0 0,2 1 0,0-1 11,-11 26 0,1-1-22,2-4 0,2-3 22,2-5 0,0-2-258,2-5 0,1-3 247,1-4 0,1-3 5,2-5 1,-1 0 0,-3 7 0,0-4-6,-8 15 33,-1 2 273,21-49-172,6-12 512,3-5-546,4-9 1386,1-27-1396,1-24-62,5 7 0,3-6-525,4-11 0,3-4 519,9-10 0,4-1 12,5-9 0,4-1-27,-9 28 1,2-1-1,0 0-7,2 0 0,1 0 0,1 1-12,0 1 1,1 1 0,0 1-381,14-22 0,1 3 341,-6 10 1,-2 4-40,-7 10 1,-1 3-2932,17-24 2438,-15 22-357,-12 20-3969,-2 15 1164,-11 11 3745,0 24 0,-7-11 0,-4 12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36.57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24575,'29'0'0,"-6"0"0,24 0 0,5 0 0,15 0 0,-11 0 0,4 0-594,-8 0 0,1 0 594,15 0 0,1 0 0,1 0 0,-3 0 0,25 0 0,-17 0 0,-1 0 0,18 0 0,-25 0 0,3 0 0,-2 0 0,1 0 0,13 0 0,1 0-705,-10 0 1,1 0 704,17 0 0,-3 0 0,-26 0 0,-2 0 0,8 0 0,1 0 0,0 0 0,-1 0 0,-7 0 0,0 0 0,18 0 0,-1 0 0,-17 0 0,0 0 0,10 0 0,-5 0 0,-1 0 0,-13 0 0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2:40.6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66 28210,'75'-18'461,"9"0"-767,-33 12 0,1 1 306,3-1 0,2 1-234,2 2 1,1 1 233,2 0 0,2 1 0,4 1 0,0 0-486,5 0 1,0 0 485,4 1 0,1 1 0,-1 1 0,0 0-1357,-3 1 1,-1 1 1356,-5 0 0,-2 0 0,-7-1 0,-2 0 43,-6 0 0,-1 0-43,38-1 0,-11 0 0,-13-3 301,-14 0-301,-18-3 621,-16-4-7052,-24 2 7266,-32-2 0,18 7 0,-14 0 1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6:03.0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 79 13005,'-5'-13'6051,"1"4"-4986,4 9 1153,0 0-1534,-12-9 21,9 7 237,-9-6-203,12 8-201,-1-1-56,1 0-314,-2 0-90,2 0 46,0-3 66,5 0 214,13-4-57,12 1 23,17 1-102,9 3-77,8 2-89,5 1-102,6 0 0,6 0 0,1 0 0,-20 0 0,1 0 0,30 0 0,-34 0 0,-1 1 0,20 2 0,-4 1 0,4 3 0,-3-2 0,0 4 0,-25-4 0,0 1 0,22 3 0,15-1 0,-34-3 0,-5 0 0,-1-3 0,-2 2 0,2-2 0,23-1 0,-15 1 0,20-2 0,-23 0 0,-3 0 0,-3 0 0,0-2 0,2 1 0,3-1 0,2 0 0,25 2 0,-18 0 0,20 0 0,-21 0 0,2 0 0,2 0 0,-4 0 0,-4 0 0,17 0 0,-18 0 0,15 0 0,-21 0 0,-4 0 0,-1 0 0,-4 0 0,0 0 0,-2 0 0,18 0 0,-14 0 0,13 0 0,-17 0 0,1 0 0,-2 0 0,4 0 0,0 0 0,7 0 0,4 0 0,5 0 0,9 0 0,3 0 0,2 0 0,-1 0 0,-4 0 0,-5 0 0,-7 0 0,-2 2 0,-6 0 0,-1 1 0,-5-2 0,-4 1 0,0-2 0,-2 0 0,0 0 0,1 0 0,1 0 0,2 0 0,15-2 0,-11 1 0,10-2 0,-15 1 0,-3 0 0,2 2 0,0 0 0,2 0 0,0 0 0,11 0 0,-16 0 0,6 0 0,-19 0 0,1 2 0,-1 1 0,-2 3 0,-2 1 0,-7 2-8965,-20 22 8965,-30 2 0,17 1 0,-12-12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18:01.84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292 0 24575,'-59'0'0,"-32"0"0,21 0 0,-2 0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0:46.7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0 23807,'-28'63'777,"1"-1"0,2-6 0,7-6-251,14-6 12,4-4-22,2-4-1,6 0-77,5-2-438,8-1 0,4-2 0,6-1 0,7-6 0,7-7 0,4-8 0,5-9-1245,3-21-1802,5-17-6119,6-26 9166,-28 25 0,-2 2 0,7-9 0,-5 7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0:46.1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567 1 18272,'-65'29'1445,"0"1"1,3 1-1,5 1-605,-18 31-569,10 5 333,12 7-133,11 2-124,9 7-33,7-1-4119,11 1 4074,6-4-45,14-8 904,19-13-826,19-17-133,24-20-12,13-12-45,5-27-45,-7-9 202,-15-23 55,-21-6-21,-21-8-169,-13-1-99,-15-6-35,-14 1 0,-12 4-136,-15 9-200,1 17-492,5 14-1179,10 15-4322,13 7 6329,10 10 0,6-5 0,3 4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0:46.3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132 1 22866,'-18'81'1146,"1"1"1,0-3 0,2-2-1086,3-15 1,1-2-565,2-1 1,1-1 42,1-2 1,1-1-2184,-1 40-5358,4-14 8081,2-15 1,1-33 0,0-11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0:46.5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3 21756,'-6'-2'2320,"2"1"-2230,4 1-729,0 0-2095,72 25-4336,-52 8 7070,52 34 0,-71-32 0,-1 1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0:47.0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6 22631,'-9'-3'3764,"3"0"-3304,6 3-236,0 0-224,68 0-1580,-30 0-3317,54 0 4897,-54 0 0,-17 0 0,-9 0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0:47.2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16 100 22115,'-8'9'3754,"1"-3"-3485,7-6-213,0 0-426,86-5-1434,-39-9 89,12 5 1,1-3-8117,-6-15 9440,3 2 0,-27 12 0,-4 3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0:47.6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379 0 25947,'-62'7'511,"0"0"1,4 1 0,10 7-176,12 30-11,2 11 11,5 14-144,4 11-192,10 9-603,6 4 603,9-2 0,19-8 0,17-12 0,22-14 0,15-21 0,5-16 0,0-13 0,-2-23 0,-8-14 0,-8-20 0,-13-14 0,-14-1 197,-14 1-197,-10 2 0,-7 3 0,-11-1 0,-11 1 0,-13 4 0,-14 10 100,-4 12-1557,-10 12-3036,27 10-5338,3 6 8267,44 6 0,6-1 1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0:47.8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58 0 27796,'-6'88'171,"0"-1"1,0-2 0,0-6-172,0-23 0,1-3-185,0 0 1,0 0-959,-2 45-1984,3-12-3517,3-13 6644,1-16 0,0-27 0,0-12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0:48.0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59 25140,'64'-7'-2607,"0"0"0,-5 0 0,-5-1 2607,6-6 0,-27 5 0,-8 2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0:48.3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268 0 21465,'-9'0'4101,"3"0"-3462,-38 83-269,18-25-577,-5 7 1,0 3 610,-2 20-135,4 1 146,2-6 21,10-10-233,7-12 51,6-17-254,5-11 129,12-11-129,8-9 0,14-6 0,8-5 0,5-8 0,2-9-673,5-12-1579,2-11-2286,5-4-5293,2-2 9669,6 3 1,-32 18 0,-5 6-1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0:48.5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342 0 28671,'-37'68'0,"-1"-1"0,2-1 0,5-1 0,15-11 0,2-2-862,-2 2 0,-1 1 862,2-2 0,0-1 0,-12 41 0,7-16-706,10-18-1870,3-12-3956,0-9 6602,-8-3 1,7-16 0,-4-3-1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1:37.4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79 7 19673,'-8'-4'3551,"1"2"-2542,7 2-124,0 0-4610,90 2 4173,-28 3-241,6-1 1,3 0 847,17 7-786,0-1-123,1-2-56,-6-2-68,-10-5 79,-13 1 45,-12-1-34,-12-1-23,-11 3 1,-6-3 3266,-11 2-3188,-2-2 187,-6 0-131,0 0-67,0 3-122,-10 1-35,-8 9 0,-17 1 0,-13 8 0,-11 3 0,3-5 0,-2 0 0,-32 11-18,28-13 1,1-1 17,-15 0-11,9-3 11,11-6 0,8-2 0,11-4 22,-7-2-22,19 0 0,-5 0 0,21-2 0,3 1 0,5-1-45,1 0-22,7 2 67,12 0 23,14 0-23,19 0 11,12 0 56,8 0-67,7-4 35,2-4-35,2-5 0,-6 3 0,-10 0-35,-14 8 35,-9 0 35,-23 2-35,-4 0 0,-16 0 0,-1 0 0,-11-3 0,-10-1 0,-17-1 0,-42 0 0,16 2 0,-26-1 0,31 4 0,-2-4-46,1-1 46,0-3-11,-1-3-3348,3-1 3383,5 2-24,7 1-24,2 6 24,21 1 0,4 2-11,16 0 0,3 0 3369,7 0-3347,22 0 58,5 0-69,24 0 0,-2 0 0,10 0 0,7 0 0,7 0 0,4-9-326,1-6-716,-2-8-1009,-5 1-2285,-10 11-5495,-13 4 8971,-10 25 1,-23-13 0,-7 13-1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13.6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31 25409,'65'-7'814,"0"1"0,-3 1 1,-3 1-5915,22-2 5358,5 4-1335,11 2 1077,-44 0 0,1 0-220,6 1 0,2 2 220,2-2 0,1 2-116,5 2 0,0 1 116,3-2 0,1 0 0,4 3 0,0-1 0,0-1 0,1 0 0,-3 0 0,-1 1 0,-5-2 0,-2 1 700,-7-1 1,-3 1-2315,38 5-2173,-25 6-6044,-33 10 9266,-20 12 0,-18-14 0,-2-2 1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20.6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 17420,'0'-3'7519,"0"0"-4684,0 3-2578,0-3-89,0 2-134,0-3-34,0 4-1110,0 0-1679,8 0-3183,4 0 5972,14 0 0,-12 0 0,1 0 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20.8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14 25746,'-2'-7'-7463,"1"1"7463,4 6 0,-2 0 0,0 0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21.2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1 18384,'-25'94'1457,"7"-14"-1088,17-53 12,1-2 0,0-4 67,0-6 280,10-4 91,6-7-58,13-2-54,6-3-170,1-9-111,3-5-201,0-12-113,0-3-101,-3-4 0,-2 2-11,-5-2-1154,-5 4-2567,-3 2-6110,-6 9 9703,-1 7 1,-8 7-1,-2 5 1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30.6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334 0 24042,'-55'44'399,"1"-1"1,3-1 0,8 0-98,9 16-21,5 3-68,3 0-34,7 0 12,5 1-91,9 2-44,2 0 56,5 2-100,12-4 10,9-5 0,17-7-22,7-9 68,8-7-3315,5-14 3303,6-8-11,0-9-23,2-17 34,-4-6-56,-4-18 23,-3-6 11,-9-4-23,-4-4 0,-8-2 45,-6-1 3381,-8-2-2955,-8-19-157,-8 18 33,-15-14-155,-8 24-203,-16 3 0,-5-1 0,-27-14 0,18 17 0,-12-4 0,28 28 0,6 8 0,5 7 0,2 3-136,1 10-1477,0 8-2465,5 15 4078,4 29 0,5-32 0,3 12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31.0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9 21656,'-3'-4'2443,"1"0"-1928,2 4 459,0 0-223,11 17-56,-3 0-146,8 19-56,-7 0-67,0 7-257,-3 8-169,1 8 0,-4 5 0,-1 4 0,-1 1 0,-1 1 0,0-1 0,0 0 0,-1-2 0,-4-2-1267,-5-3-2061,-6-6-5939,-2-5 9267,3-13 0,6-16 0,5-10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31.2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54 22238,'0'-9'4841,"0"2"-4202,62-2-292,-24 5-123,53-6-101,-42 5-101,-3 2-22,-6-1-436,-9 2-685,-6 1-1310,-11 1-2107,-7 0 4538,-7 16 0,0-12 0,-2 11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31.6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135 1 23852,'-35'52'530,"1"-1"0,3-3 1,8-4 85,15 10-112,4-2 147,4 2-47,12 2 68,6 1-491,15 1-181,9-5 0,9-8 0,12-14 0,11-14 0,8-10 0,0-8 0,-7-14 0,-8-7 0,-9-16 0,-7-4-5661,-4-2 4350,-6-1-1370,-5 2-7150,-5 7 9755,-6 8 1,-12 15 0,-3 5-1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35.0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 28671,'2'-7'0,"13"1"0,27 6 0,11 0 0,10 0 0,8 9-5661,9 3 5661,5 9 0,-1-4 1405,-4-2-1405,-9-7 590,-12-2-3660,-14-2-3283,-16 4 6353,-14 8 0,-10-7 0,-5 3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35.3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 28671,'32'0'0,"2"0"0,6-1 0,3 1 0,4-1 0,2 1 0,3 0 0,0-1 0,3-3-976,-2-1-4627,-3 1 5603,-7 2 0,-18 2 0,-10 0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35.7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110 221 21470,'-31'51'229,"0"0"1,-16 36 2314,58-58-2353,7-5 1065,13-7-998,10-8 356,7-6-614,8-16 0,-1-8 1879,-1-16-1879,-12-2 0,-12-4 0,-12 3 0,-11-5 0,-4-2 0,-14 1 0,-3 0 0,-13 7 0,-1 7 0,-3 10 0,3 8-505,4 8-1870,7 4-3105,7 2 5480,6 0 0,4 0 0,0 0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35.9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1 28390,'1'57'93,"0"-1"1,0 0 0,-2-2-94,-6 32-661,-4 4 661,-4 4 0,0 1 0,1-3 0,2-9-303,2-11-2600,2-13-3618,2-12 6521,1-9 0,2-17 0,1-7 0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36.1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94 26899,'56'-7'-3031,"0"0"0,38-11-6235,-61 2 9266,-6-6 0,-13 10 0,-5 0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36.3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177 1 24914,'-17'63'597,"0"0"1,0 0 0,3-1-273,-1 36-196,7-43 0,-1 0-84,1 3 0,0-1-45,-1 2 0,1 0 0,0-5 0,0-1 624,-5 37-624,4-20-355,3-23-1897,3-20-4182,3-14 6434,16-10 0,-10-3 0,10 0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36.7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210 16 27348,'-86'45'526,"13"1"-335,52-3 66,6 3-145,5-4-67,6-3-45,5-7 0,13-6 0,7-8 11,15-9 1,4-5-12,2-15 44,-1-10 12,-3-13 13,-7-7-69,-8 1 0,-7 2 0,-10 3 0,-2-1 0,-5 5 0,-9 0 0,-3 7 0,-8 10-931,-5 5-1893,-3 11-4862,-8 18 7686,-1 12 0,14-8 0,5-1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36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158 3 23325,'-10'-2'3877,"2"1"-3451,8 1-101,0 0-202,-23 85-78,9-34-45,-2 8 0,-1 2-56,-1 1-672,0-4-1850,2-9-3797,6-9 6375,4-14 0,4-13 0,2-8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37.1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9 21689,'0'-5'4986,"0"1"-4369,0 4-292,0 0-224,13 64-90,-10-27-11,10 54-818,-13-44-1714,-2 0-3026,-8 0 5558,-7-3 0,4-17 0,0-8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37.4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22865,'70'6'0,"-1"0"0,-2 0 0,-2-1 955,-12-4 1,-2 0-956,48 3 0,-6 0 0,0 4 0,-43-4 0,2 1 0,6-1 0,2 0 246,4-2 1,2 1-247,2-1 0,-1 1-309,-4-1 1,-1 1-2589,-7 2 1,-3 1 2896,31 10 0,-40-6 0,-18 1 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43.7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285 1 20210,'-92'0'1726,"15"7"-1670,52 7 11,3 13-22,1 7-12,3 6 34,3 2-11,6 1 34,4 1 0,4 1 78,1 3 68,8-3 66,6 0 56,12-9 225,8-9-101,11-14-12,7-7-100,6-16 34,-4-12 145,-5-15-135,-11-12-89,-14-6-168,-10-3-78,-10-3-46,-5 2-3425,-11 5 3381,-9 8-146,-13 11-1333,-27 16-572,17 20-2465,-13 17 4527,33 15 0,10-12 0,10-3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43.9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 12 21364,'0'-6'4662,"0"1"-4125,0 5-33,0 81-245,0-28-231,0 6 0,0 2-28,0 3-5874,0-5 4552,-2-13-687,-1-5-7822,-3-3 9786,-1-2 1,3-15-1,0-4 1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44.3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 25499,'57'-5'134,"1"1"1,37-2-112,-48 5 44,-19 1 78,-15 8 23,-9 7 79,-10 16 78,-11 11-191,-13 11-44,-7 5-57,0 2 12,8-4 90,11-5 123,9-10 145,6-7-78,3-7-68,3-4-66,7-5-169,9-5-22,14-6-34,13-4-682,12-15-1077,14-11-3562,7-17 5355,5-7 0,-38 19 0,-10 6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44.6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35 19717,'-4'0'5412,"0"0"-2286,4 0-2710,81 5-416,-35-4 0,10 2 0,2-1 0,1-2 0,1-4-393,-3-4-1120,-1-3-1781,-9-1-6051,-7 5 9345,-15 3 0,-12 4 0,-8 0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44.8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74 21308,'-13'0'4359,"3"0"-4168,10 0 55,0 0-246,63-22-549,-22 11-1300,52-17-2599,-41 21-5383,-5 2 9341,-2 5 1,-22 0 0,-5 0 0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45.2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68 22857,'-27'50'330,"0"0"1,-15 38 173,44-52 798,11-3-719,8-6 212,12-11-426,3-7-89,1-6 168,-1-7-37,-2-7-354,-2-9 347,-3-8-404,-3-5 0,-3-2 0,-6-1 0,-3-2 0,-9 2 0,-1 2 0,-4 3 0,-5 6 0,-5 4-662,-5 5-1344,-2 9-2543,3 2 4549,7 5 0,2 0 0,5 0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45.4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 22238,'0'-6'4785,"0"1"-4169,0 5 416,0 0-1032,0 57 0,0-9 0,0 1 0,0 4 0,0 23 0,0 0 0,0-6 0,0-5 0,0-6 0,0-9-248,0-6-2037,0-9-2209,0-9-5337,0-7 9728,0-11 1,0-3-1,0-5 1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45.6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0 109 19829,'0'-5'3675,"0"2"-3675,0 3-884,73-22-2378,-36 9-6071,58-18 9333,-58 14 0,-16 7 0,-7 3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45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1 28289,'-19'81'127,"-1"0"0,2-7 1,4-4-128,8 13 0,2-8 0,3-10-427,1-7-1354,0-12-3284,3-7-4766,11-12 8566,12-11 0,-9-9 0,3-5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46.2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256 154 26989,'-88'13'639,"13"11"-527,59 23 11,6 5-33,4-2-79,5-7 45,7-7-11,11-9 44,12-8 247,12-9-155,30-12-181,-16-13 0,14-13 0,-29-12 0,-7-8 0,-7-5 0,-8-3 0,-9 2-3392,-5 5 3392,-4 9 0,-3 8 0,-7 6 0,-7 10 0,-9 6 0,-6 6 0,-7 2 3392,-5 14-3392,-6 9-651,-1 17-2643,-2 11-6537,-2 10 9652,6 8 1,20-27 0,9-5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46.4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12 21678,'0'-6'5905,"0"1"-5602,0 5-135,0 0-124,9 80-44,-7-40-90,3 11 1,0 0-1267,-5-13-2599,0-13-5876,0-11 9518,6-9 0,-4-5 1,5 0-1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46.6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17465,'10'7'6263,"-2"-1"-5702,-8-6-292,0 0-269,11 75-11,-8-43-808,9 62-2004,-12-62-6511,-6 2 9334,-4-3 0,3-14 0,-1-3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46.9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81 28490,'25'5'181,"9"-2"-181,30-3 0,6-1 0,5-5 0,1-3 0,0-3 0,-4 0 0,-7 2 0,-6 0 0,-10 0-1693,-8 1-2285,-12 3-5853,-14 2 9722,-7 8 1,-8-3 0,0 3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41.9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401 24 14585,'-2'-9'6252,"1"2"-5109,1 7 1166,0 0-1727,-47-7-178,23 6 11,-40 5-68,30 18-168,-1 17-11,-5 15-78,0 9 11,1 8-3460,6 0 3370,9-4 12,12-6-23,6-6 11,13-5 34,9-4 44,9-7 79,10-7 3404,2-10-3393,6-10-123,3-8 79,6-21 10,4-10 23,-3-18-33,-3-6 22,-13-2 89,-10-1-179,-10 0-11,-7 4 23,-6 6-46,-2 7 1,-2 11 12,0 4-46,-15 1 0,2 9 0,-11-2-113,6 11-190,4 1-111,-1 2-225,-1 0-112,0 5-1568,-6 7-135,7 1-1782,-2 6-4357,9-6 8593,3 3 0,3-8 0,1 0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42.7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11 18440,'0'-6'5715,"0"1"-4943,0 5 226,0 0-516,-7 74-102,4-13-262,-1 1 0,1 6-165,1-17 0,0-1 86,1 1 0,-1 0-39,0 0 0,-1-1-11,-3 42-650,0-11-1524,1-16-2936,3-18 5140,0-20 1,2-14 0,0-11-1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42.8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1 135 26048,'61'-29'201,"0"1"1,-3 2 0,-4 5-202,14 6-157,-8 6-1008,-13 5-1177,-15 2-3261,-17 11 5603,-9 15 0,-6-9 0,0 6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2:43.2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1 24591,'-26'55'366,"-1"0"0,2-5 1,7-5-132,23-3-22,8-1 145,6-3 124,8 0-56,2-4 56,4 1-102,4-5-122,8-3-111,6-9-147,9-8 0,4-6-3392,1-14 3392,-2-6 0,-5-15-853,-4-9-1309,-4-3-3329,-6 0 5491,-4 7 0,-19 15 0,-7 11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05.9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27191,'45'70'370,"1"-1"0,-9-7 0,0 4 0,-4-5-370,-3 2 0,-3-1-1305,11 23 1,-1 0 1304,-12-25 0,-1-3 0,-1 2 0,0-1 0,0-1 0,-1-2 3,0-2 1,-1-1-4,1-3 0,0-1 0,18 36 0,-2-18-381,-6-18-3148,-4-24-4147,-5-17 7676,-1-36 0,-11 17 0,-2-15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06.1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1115 0 26225,'-65'71'403,"1"-1"1,-1 1-1,3 1 1,1 1 0,5 0-1362,10-5 0,5 0 0,0 1 958,0 4 0,1 1 0,2 1 0,0-1 0,2 1 0,0 0 0,2-2 0,2-1 0,0 0 0,2-5 0,2 0 0,0-2 0,-9 26 0,2-4-149,5-10 0,4-3 149,5-12 0,3-3-1170,-4 31-5486,13-28 6675,6-21 1,3-23 0,0-7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07.4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 1013 24860,'-18'-33'560,"5"16"-493,13 46 23,0 23-79,0 28-11,0 11-5626,0 3 5649,7-10 33,3-17 1453,11-26-1307,5-20 1273,6-24-656,7-33-159,8-28-408,-21 16 0,0-5-218,2-6 1,-1-3-334,2-7 0,0-2 299,1-5 0,1-2 751,1-3 0,1-1-751,1 0 0,0-1 0,1 3 0,-1 2-265,-1 7 1,-1 3 264,-4 11 0,-1 3 0,14-25 0,-13 29 0,-11 24-875,-6 15-4268,19 17 153,2 16 4990,25 20 0,-28-14 0,-4 1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08.3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440 90 21107,'-99'1'2420,"9"10"-1848,43 10-80,-1 15-167,3 11-78,5 7-57,8 3-56,9-2 2,13-3-103,4-7 12,11-1 67,14-3 22,13-2 113,20-5-46,8-12-89,6-9 124,3-14 32,-3-20 203,-5-13 33,-12-20-56,-11-11-235,-14-6-189,-10-8-24,-8 1 0,-3 3 0,-4 13 0,-9 14 0,-3 16-3392,-6 11 3392,-3 9 0,1 6 0,-15 4 0,10 2 0,-9 0 0,15 0 0,0 0 3392,-2 0-3392,8 0-337,0 0-806,11 0-863,2 1-1243,1 5-2029,0 7-4553,1 8 9765,5 9 0,-3-13 0,2 0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12.7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 20009,'6'-1'4168,"-2"0"-3440,-4 1-291,0 0-168,7 81-67,-5-37-169,1 12 1,1 0-34,-4-10-684,0-6-1220,0-10-2601,0-7 4505,0 1 0,0-11 0,0-1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13.1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20 23280,'93'-11'124,"-9"3"-281,-43 8-213,1 0 113,-8 0 155,-8 9 102,-13 5 135,-8 12 179,-9 5 89,-12 7 67,-10 5 102,-9 4 100,-3 4-235,7 1-134,5-3-56,10-5-68,9-9 179,5-6 34,2-6-10,0-5 21,8-2-101,5-3-156,12-2-146,6-4 0,6-4-807,8-7-1064,8-14-3787,4-8 5658,1-8 0,-27 14 0,-7 7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13.7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171 106 22507,'-83'52'1244,"17"-6"-1087,53-21 78,8 0 34,1-2 0,4-2 67,5 2 112,7-4-100,10 2-57,6-5-112,4-6-100,1-5 100,2-5 67,0-12 12,0-8-11,-2-16 78,-3-6-135,-5-5 1,-7-2 33,-9 5-101,-4 2-56,-5 7-22,-4 7-12,-4 7-21,-8 10-12,-9 7-191,-3 10-492,-7 12-706,1 10-8442,-2 28 8677,17-15 1,4-3 0,15-24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13.9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16 19941,'3'-9'6230,"-1"2"-5670,-2 7 23,0 0-437,6 68-124,-5-20-22,1 4 0,-3 2-201,-4 15-685,-5-8-806,2-4-1904,2-9-6235,1-9 9596,4-10 1,0-13 0,1-8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14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48 26563,'59'-13'-138,"0"0"0,-5 1 0,-9 3-1061,-11 8-1367,-11 12-2712,-9 7 5278,-7 17 0,-5-14 0,-2-1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14.4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1 25623,'-31'50'481,"0"1"1,-16 35-225,42-47 12,5-4 34,4-7 156,7-1-67,8-5 13,9-4-405,6-1 0,5-6 0,6-5 0,4-3-181,3-9-1174,1-7-1211,-3-7-5076,3-6 7642,1-1 0,-23 12 0,-4 3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14.8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65 20905,'-5'0'4863,"0"0"-4404,5 0 1244,0 0-1176,33-12-313,-7 4-214,30-8 0,-16 8 0,5 0 0,-1 2 0,5 2-169,-3 2-1254,-2 2-1692,-5 0-4247,-8 12 7362,-9 6 0,-10-2 0,-8-1 0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15.0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36 28671,'30'-11'-1749,"1"0"-1074,8 3-3934,-5 3 6757,-8 6 0,-12 0 0,-7 2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15.4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 86 22866,'-20'94'661,"5"-11"-348,25-47 24,5-4 21,8-6-156,4-9-101,2-9-56,3-5 111,3-19 46,1-5 67,-2-17-33,-6-4 145,-10 3 33,-9 0-56,-6 2-99,-6 5-114,-11 0-145,-7 4-22,-12 3-79,-3 6-224,1 8-359,-1 6-593,3 4-8554,0 19 9493,15-1 0,3 3 0,15-8 1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15.7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231 0 27942,'-22'75'243,"0"-1"0,1-2 0,2-5-243,-3 21 0,-4 4-576,1 0 82,-1-6-873,5-10-1994,6-14-6470,7-15 9618,4-17 1,4-14 0,0-10-1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15.9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86 26362,'63'-22'-9099,"-5"-1"9099,-19 4 0,-19 8 0,-1 0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16.1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233 0 26888,'-28'68'586,"1"-1"1,1-2-1,3-3-1255,3 28 669,-1 8 113,10-47 0,0 1-113,1-1 0,-1 0-274,-8 45 274,4-18-1121,7-17-1927,5-26-3393,19-17 6441,12-19 0,-6-1 0,3-4 0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16.4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85 26940,'-39'46'41,"1"0"0,3-4 0,9-3-52,24 1-5161,2-4 5161,7-6 1415,5-5-1438,11-9 912,6-6-867,4-7 108,1-7-63,-2-10 3370,-3-8-3337,1-29-33,-16 7 12,1-18-12,-14 17 11,-1-1-22,-7 7-12,-4 4-33,-10 8-168,-3 9-369,-5 9-774,-2 8-2376,-3 20-6144,-1 14 9622,4 19 0,12-19 0,7-6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16.7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9 22620,'3'-4'4627,"-1"0"-3988,-2 4-113,0 0-267,-7 72-259,0-32 0,-6 58 0,1-51-35,4-7-995,3-6-1447,3-8-3170,2-7 5647,1-10 0,-1-4 0,1-5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16.9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20 20266,'0'-11'4337,"0"3"-3688,0 8-324,0 0-212,0 66-57,2-31-34,0 56-22,1-46-191,-2-1-772,-2-1-1581,-10-4-4537,-5-4 7081,-13-5 0,13-14 0,1-5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17.1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95 28671,'67'-17'0,"-1"0"0,-2 1 0,-2 3 0,27 1-420,1 3 420,-7 3 0,-9 3 0,-10 2 138,-8 1-138,-2 0-762,-2 0-3351,-1 0-5718,-9 0 9042,-9 6 1,-17-5 0,-6 5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23.6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675 73 27942,'-7'-12'459,"1"16"-414,6 22-45,0 26 22,0 20-22,0 12-34,0 8-405,3-5 349,1-8 12,4-12 33,0-15-11,-1-14 134,-2-15-56,-2-9 68,-2-9 44,-1-4 56,0-1-65,-7 0 181,-5 0-306,-18 0 0,-13 0 0,-20 0 0,-14 7-3392,-7 4 3392,1 6-1716,8-2 1716,12-7 0,10-4 0,1-19 0,23-6 0,4-22 0,21-13 0,13-13 0,13-13 0,7 23 0,5 1 1160,-6 16 0,2 2-1160,12-9 0,1 5 0,22 5 0,6 11 0,7 9 0,6 7-803,-3 5 803,-11 4 0,-21 16 0,-24 61 0,-35 3-170,-4-13 0,-7 1 170,-6-14 0,-6-3 94,-1-2 0,-2-2-94,1-6 0,-1-3 3219,-31 19-3219,7-24 0,-12-27 0,18-28 0,-10-20 524,27-13-524,10-2 0,14 2 0,6 2 0,12 0 0,16-8 0,18-2 0,15 18 0,9 2-517,-11 13 1,4 3-554,24-9 0,4 6-1350,-19 15 0,-1 6-2496,0 2 1,-1 3 4091,-2 2 0,-4 2 0,7 1 1,-17 2-1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28.3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458 5 22036,'-56'-2'1244,"0"-1"0,-43 14-1031,49 17 11,1 22 45,3 13-112,7 9-1,8 0-43,13 0 44,8-4-11,6-4-57,10-6 12,12-9 78,12-13 23,15-17 55,11-9-44,7-28 45,5-16-11,-1-25 22,-9-13 167,-14 0-133,-14 4-145,-14 6-158,-10 7 0,-3 5 0,-8 9 0,-7 9 0,-11 11 0,-9 9 0,-6 7 0,-22 3-203,16 11-379,-10 4-584,25 12-817,9 8-1356,6 9-5972,6 6 9311,4-2 0,3-19 0,1-9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28.5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 26675,'3'58'217,"0"-1"0,0 0 0,-1-2-217,-5 26-90,-1 1-258,-1-7-738,0-11-1279,2-12-1814,2-16-4594,1-12 8773,6-13 0,-5-7 0,5-4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28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33 18832,'-1'-5'5367,"0"2"-4661,1 3 359,0 0-1009,50-11-56,-22 8-135,38-8-717,-40 11-1355,-10 0-1155,-7 10-4683,-5 7 8045,-11 11 0,5-9 0,-5-4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29.0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176 1 25712,'-43'53'168,"-1"1"0,5-5 0,9-5 101,19 0 134,6 2 68,2-1 22,2 3-101,1-3-45,0-2-267,8-7-80,7-7 0,16-12 0,14-8 0,16-8 0,12-14 0,8-9 0,2-14-737,-2-8-574,-6-3-1535,-6-6-4056,-6-4 6902,-5 1 0,-27 22 0,-8 10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29.5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1830 95 22877,'-74'-17'688,"-1"0"0,0 0 0,0 3 0,-1 0 0,3 5-425,-18 3 0,2 6-1884,-5 6 0,0 3 1727,3 3 1,1 3 94,5 7 1,4 5-387,4 2 1,4 5 206,6 3 1,3 4 16,4 3 1,6 6-40,2 5 0,6 6-996,5 6 0,5 5 1024,6 7 0,6 4-23,7 5 1,5 2 213,2 2 1,7 0-215,7 1 1,7-1 5,2-3 0,7-2 0,6-3 1,6-2-1,7-2 0,5-4 11,3-3 1,4-4-23,4-3 0,5-4-28,2-6 0,5-7 28,2-6 0,5-7 17,4-10 0,3-8-12,7-4 1,1-9 16,3-13 1,1-8 116,0-5 1,-1-6-72,-4-11 0,-3-6-68,-7-4 0,-5-3-549,-9-2 0,-5-2 549,-7 0 0,-5-2 0,-9 2 0,-6-2 622,-4 2 0,-6-1-622,-4 1 0,-5-4 0,-3-30 0,-4-3 0,-4 18 0,-3-2 0,-3 9 0,-2-4 0,-3 4 0,-6-8 0,-4 5 0,-5 1 0,-4 3 0,0 10 0,-4 3 188,-14-1 1,-4 5-189,-22-12-381,25 31 0,0 6-1177,-6 4-552,9 10-7559,10 18 9669,3 28 0,15-15 0,2 12 0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30.8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302 92 16535,'-13'6'3630,"3"-2"-2442,10-4 583,0 0-1267,62 9-247,-25-7-122,48 6-12,-46-13-67,-11-1-11,-10-4 56,-9-2 22,-5-4-123,-10-2-45,-10-2 45,-12 2-44,-15 8 44,-4 4 100,-7 19 12,-2 12 56,0 16 325,1 8-100,5 0 156,6-1-213,8-1-34,8 5-22,6 1-246,10 0-34,5-11-549,18-17-5580,75-59 1213,-42 11 1,3-5 3994,33-18 1,-3-1 0,-5-2 0,-12 11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31.1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146 30 23448,'-40'51'474,"1"-1"1,4-5-1,9-7-474,21-17-11,12-10 0,12-6 11,13-17 56,13-14 45,1-14-101,-1-10 33,-9 6-21,-8 9 21,-9 11 90,-9 12 304,-5 6 88,-2 5 23,-3 1-113,0 9-211,-10 19-102,-7 23-68,-13 24-44,-5 10-112,3-3-650,8-13-1266,12-19-1815,8-21-3418,24-16 7261,11-12 0,-6-1 0,-2-3 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31.6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38 26339,'-26'47'252,"0"0"0,-15 29-39,47-65-22,2-4-68,6-3-67,1-3-33,-3-1-1,1 0 1,-1-6-23,2-5-23,2-8-201,-2-3-224,0 0-236,-3 1-537,-4 3-202,-1-1-247,-3 0 460,0 0 504,-1 0 673,1 4 33,-2 5 504,1 3 784,-2 4-111,0 2-270,-7 1-290,-3 0-270,-6 0-190,-1 0-123,1 0-34,1 0-213,0 0-258,2 2-235,-1 3-784,0 4-1278,-5 4-4952,-1 7 7720,0 5 0,8-10 0,5-2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31.8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0 27370,'-10'81'-1423,"3"-8"-2465,6-35-5943,3-2 9339,11-6 0,-7-13 0,7-6 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32.1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202 3 23952,'-93'-1'1749,"17"-1"-1514,57 2-168,9 6 34,6 3-22,4 8 55,6 2 90,6 4 78,5 1 248,4 3 167,-4 2-156,-5 0-561,-6 2 0,-4 0 0,-2 0 0,0 1 0,-4-3 0,-3-1 0,-3-6-1200,2-6-2666,5-8-5965,2-4 9563,10-7 0,-7 3 0,7-3 1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32.3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9 24894,'0'-5'3372,"0"2"-2967,0 3-405,0 0 0,0 74 0,-1-24 0,-2 4 0,1 1 0,-3 9-909,-4-6-2598,2-4-6219,-4-9 9726,0-10 0,3-17 0,3-9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32.4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17050,'0'0'0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32.9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312 0 28671,'-51'14'0,"-1"1"0,-38 18 0,53 11 0,5 4 0,7 0 0,10-1 0,7-1 0,6-7 0,14-5 0,8-11 0,14-11 0,9-6 0,2-18 0,1-8 0,-5-12 0,-9-4 0,-10 5 0,-9 8 0,-5 9 0,-4 6 0,-2 5 0,-2 2 0,0 1 0,4 3 0,0 8 0,4 8 0,1 8 0,0 3 0,1 0 0,3-3 0,1-2 0,5-2-1480,-2-1-1030,1-2-2655,-8-3 5165,-2 2 0,-6-10 0,-2-1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1.4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363 477 28671,'56'-36'0,"-1"-1"0,-3 2 0,-3 2 0,26-10 0,-11 0-5661,-10 4 5661,-14 5 1409,-11 3-1409,-15 4 860,-7 1-860,-6-4 0,-17 4-192,-13 4 3405,-28 10-3314,-18 10 79,-18 23 33,42-7 0,0 5-248,-3 9 0,2 4 237,1 0 0,3 4 11,4 0 1,2 3 44,6-1 0,3 1 18,-19 37 95,16 0-169,13-4 0,12-3 0,7-5 0,13-9 0,11-8 0,46-8 0,4-19-230,-18-13 0,3-6-1008,-3-10 0,-1-6-1720,6-4 0,2-5 2907,7-8 1,-4-2 0,10-6-1,-11 4 1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1.8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295 1 21096,'-54'0'2128,"0"0"1,-39 0-1546,49 3-247,14 3-224,16 6-22,9 5-34,19 6 112,11 7 201,19 5 13,5 3 122,0 3-45,-9 0-200,-9 2-259,-11-4 0,-12 4 0,-4-1 0,-16 1 0,-9 1 0,-16-4 0,-7-5 0,-1-7 0,3-7-293,8-3-5608,10-5-2414,12-2 8315,12-2 0,1-4 0,5-2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1.9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23336,'0'0'0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2.9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92 27281,'32'-7'896,"15"0"-840,26 2 0,11-1-5717,2-2 5673,-5-3-24,-7 0 1455,-10 0-1432,-10 1 0,-12 4 0,-11-1 849,-13 6-860,-8 0 0,-5 1 34,-2 0 3436,1 3-3313,2 9-111,-2 7-46,-2 12 0,-1 7 0,-1 5 0,0 6 0,-4 1 0,-4 0-371,-7-1-536,-2-3-1323,-1-3 2230,-6 6 0,13-26 0,-3 2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3.1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 1 24842,'-5'87'-3149,"0"-11"-4828,5-48 7977,-6 2 0,5-13 0,-5-2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3.3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90 28020,'67'-15'217,"-1"0"0,-2 1 0,-4 4-217,24 10 0,-1-1 0,0-4 0,-5-1 0,-7-4-1368,-6 3-2487,-9 3-5976,-6 2 9669,-10 2 1,-18 0 0,-9 0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3.7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122 122 22978,'-33'49'586,"0"0"1,4-3-1,8-3 86,16 4-44,7-1 10,13-6-88,9-5-4309,18-9 4129,9-10 751,9-8-908,3-18-156,0-15-57,-5-20 0,-12-15 0,-14-6 0,-17 0 0,-8 4 0,-17 4 0,-10 11 0,-15 9 0,-7 11 3275,0 13-4866,8 7-1659,14 6-6581,10 1 9568,25 0 1,-11 0 0,12 0 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4.1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0 26698,'-33'53'254,"1"0"0,1-3 0,8-1-52,16 15 55,2 2 79,4-3 45,8-6-346,9-7-35,13-8 0,14-10-3392,5-12 3392,9-10 0,0-14 0,3-14 0,-5-16 0,-2-18 0,-5-9 0,-5-6 0,-7 1 0,-6 1 0,-9 7 0,-5 7 0,-8 8-483,-3 9-1298,-4 11 1968,-1 11-187,-35 11 0,26 2 0,-27 3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4.3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22 28671,'57'3'0,"2"0"0,-6-4 0,2-4 0,-1-1 0,-7-3-1491,-5 5-1927,-10 2-4313,-7 2 7731,-6 8 0,-11-6 0,-2 7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4.5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1 100 28222,'53'2'149,"-1"-1"1,0 0 0,-2-1-150,25-7 0,0-3 0,-5-4-349,-10 3-827,-11 2-628,-13 4-1871,-6-6-5961,-5 0 9636,-2-1 0,-10 3 0,-4 5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4.8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0 27225,'-12'63'482,"1"-1"0,0-4 0,1-4-482,-2 12 0,3-6-584,4-12-2206,3-11-6454,19-16 9244,11-11 0,-6-7 0,1-3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5.3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484 41 22462,'-59'3'855,"0"0"1,5 2-1,5 5-418,-1 16-212,2 13-35,2 12 34,4 11-45,7 9 1,11 9 10,11 1 0,8-1-10,20-4 167,13-12 45,25-14-11,18-24-123,13-13-419,7-37 161,-44 8 0,-1-6-1590,-2-10 1,-3-5 1589,-2-2 0,-3-3-310,-6-1 1,-3-2 309,15-44-170,-19 5 170,-11 5 0,-19 12 191,-15 7-191,-12 14 0,-13 14 0,-1 16 2225,1 9-4567,7 14-2062,13 9 4404,12 12 0,11-10 0,4-1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5.5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27874,'6'66'797,"-2"6"-797,-4 4 0,0 4 0,0-5-91,0-8-1500,5-11-1423,2-13-1188,3-12-3563,0-12 7765,-4-10 0,-4-5 0,0-4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5.7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1 148 24681,'54'-26'720,"1"0"1,-2 1 0,-2 4-597,15 4-124,0 1-336,-5 7-1424,-12 3-3618,-18 4 5378,-15 13 0,-11-8 0,-5 7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6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14 19953,'-13'-8'3742,"3"2"-3249,10 6 381,0 0-112,-42 79-101,25-36-314,-7 10 1,3 1 436,12-5-101,7-3-659,0-2-24,11-5 0,10-1 0,15-4 0,15-9 0,11-5 0,7-12 0,9-9 0,6-18 0,7-14-321,-43 9 1,0-1 22,1-2 1,-2 1-4151,39-22-5383,-13 14 8445,-14 14 1,-27 13-1,-10 6 1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7.6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306 2489 24681,'-4'-65'355,"0"-1"0,3-5 0,3-2-500,3-3 0,2-2 296,1-10 0,-1-3-546,-2-7 0,-1-2 451,-2 30 0,0 1 0,-2-1-293,0-1 1,-1 1 0,-1 0 247,-2 2 0,-1 1 1,-2 0 16,-4-31 0,-5 3-17,-3 6 0,-3 2 0,-1 5 0,-1 2-113,2 7 1,-1 3 106,3 9 1,0 3 5,-8-34 267,10 31-267,8 25 871,7 18-815,2 10 1346,1 4-1133,10 1 216,9 1-227,20-1 157,20-3-3649,23-2 3223,-27 3 0,4 0 0,8 0 0,8 1-583,6 2 1,8 0-1,-3 1 583,-14 0 0,-2 0 0,4 1-206,23-1 1,5 1 0,-4 1 205,-21-1 0,-3-1 0,0 2 0,4-1 0,0 0 0,1 1 0,-3-1 0,1 0 0,-1 1 0,-4 1 0,-1-1 0,-2 1 0,24 1 0,-2 1-178,6 5 0,-5 0 178,-30-2 0,-4 0 1022,8 4 0,-7 0-1022,0 2 0,-13-2 2115,-15-4-2115,-9-3 1139,-12-1-1139,-5-3 814,-4 4-814,-1 7 0,0 12 0,-4 22 0,-8 24 0,-7 24-157,8-37 0,-1 3 157,0 5 0,2 1 0,0 3 0,1 0 0,1 3 0,1-1 0,2 1 0,1 0-325,0 1 1,2 1 324,1-2 0,1 0 0,-2-1 0,1 0 0,1-4 0,0 0 0,-1-4 0,0-1 0,0-2 0,1-2 0,-1-3 0,0-1 0,1 42 0,-3-13 0,0 2 0,-1-31 0,0 0 0,0-31 0,-4-3 293,-6-2-293,-9 2 0,-10 1 670,-9 4-670,-31 10 0,10-4 0,-27 5 0,11-10-422,-16-3 422,39-11 0,-2-1 0,-8 0 0,-3-2 0,-8 1 0,-2-2 0,-5 0 0,-5 0 0,2-3 0,-5-1 0,4-1 0,19 0 0,4 0 0,-3 0-411,-18-2 0,-4-1 0,7-2 411,0-3 0,5-3 0,3-2 0,3-2-61,4-3 0,4-1 61,5 0 0,2-1 0,6 2 0,2 1 0,-36-11 0,-9 9 0,34 8 0,-3 8 0,38 9 364,10 0-511,8 1-2036,9-5-5134,20-3 7353,18-1 0,-10 0 1,1 0-1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8.1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89 27472,'61'-25'0,"0"1"0,-2 0 0,-2 8 0,25 18 0,1 7 0,-6 2 0,-5 4 581,-7-5-581,-11-3-427,-10-1-2060,-14 0-3485,-13 4 6022,-10 8 0,-6-8 1,-1 2-1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8.3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30 28671,'59'-16'0,"12"3"-5661,26 14 4227,-2 4-2018,-16 7-2703,-18 8 6155,-21 9 0,-21-12 0,-10-2 0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8.6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135 63 26541,'-37'58'149,"0"0"0,2-5 1,11-3 97,23 8-1,14-5 23,13-7 112,21-11 33,15-16-289,8-9-125,5-20 0,-5-14 0,-10-17 0,-16-14 0,-15-5 0,-15-1 0,-10 1 0,-19 4 0,-10 5 0,-22 12 0,-8 12 0,-1 14-1525,7 8-3954,11 17 5479,17 5 0,10-1 0,10-2 0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8.8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28558,'0'58'37,"0"-1"1,0-1 0,0-3-38,0 26 0,0-1 0,0-3-349,0-5-1981,4-6-3037,5-13 5367,4-13 0,-3-19 0,-2-10 0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8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81 23896,'55'-15'-1967,"0"-1"1,40-13 0,-75 18 0,-4 1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9.1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197 1 28401,'-22'65'90,"-1"-1"0,1 2 0,3-2-405,4-4 1,2-1 314,0 1 0,1-1 0,0-2 0,1-1 0,2-3 0,1-2 205,-2 38-911,4-13-2921,5-17-5281,11-18 8908,14-21 0,-9-10 0,6-10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9.6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378 220 26093,'-47'31'481,"1"-1"1,-28 26-347,58-14 22,10-4 112,6-7 123,14-6 78,11-6-278,15-5-192,8-6 0,3-3 0,-1-4 0,-4 1 0,-5-2 0,-6-9 0,-2-7 0,-4-13 0,-4-9 0,-6-2 0,-9-4 0,-4 0 0,-4-2 0,-12 0 0,-7-2 0,-16 4 0,-8 3 0,-9 9 0,-2 8 0,-6 10 0,-3 8 0,-3 7-1043,1 15-2363,1 10-6242,5 18 9648,7 6 0,23-20 0,10-5 0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9.8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60 0 28671,'-7'57'0,"1"-1"0,0-2 0,0-5 0,-7 7 0,3-3-617,3-11-2084,3-9-3249,3-16 5950,7-7 0,-5-9 0,5-1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3:59.9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21600,'0'-4'4112,"0"0"-3373,0 4-268,0 0-471,5 65-90,1-31-571,2 49-1131,0-48-2735,-5-7 4527,1-1 0,-4-14 0,0-2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4:00.2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 25140,'-3'0'3531,"0"0"-3531,86 6 0,-15 4-599,4-2 0,4 0 599,-17 2 0,-2 0 0,4 0 0,1-1 191,0 2 1,0 0-192,2-2 0,0 0-216,1-2 0,2-1 216,4-1 0,1-2 0,1-1 0,1-3 0,-1-3 0,0-3 0,-6 1 0,-3-1-107,-10-3 0,-3 0-4924,26-9-4800,-30 6 8036,-25 4 1,-14 5-1,-8 3 1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4:11.0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1 28647,'-12'89'8,"0"1"0,0-1 0,0-3-761,0-10 1,0-2 752,0 0 0,0-1-1457,0-2 0,1-2-3459,4-3 1,2 0 4499,1 1 0,3-4 0,1 6 0,1-10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4:17.1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0 168 24558,'94'-8'1000,"-1"1"0,-22 1 0,1-1 0,2-1-963,9-2 1,1-2 0,3 1-962,9-1 1,2 1 0,2 0 923,-23 3 0,2 1 0,-1 0 0,2 1-511,2 0 0,2 0 0,0 2 0,0-1 511,2 2 0,0 0 0,1 1 0,0 0 0,3 0 0,0 0 0,0 1 0,1 1 0,0 0 0,1 1 0,1 1 0,-2 1-293,-1 0 1,0 2-1,0 0 1,-2 0 292,-3 1 0,0 1 0,-1 0 0,-2 1 0,-6 1 0,-1 1 0,-1 0 0,-1 0-164,16 3 0,-1-1 1,-4 0 163,-9-1 0,-3 0 0,-2-1 0,23 3 0,-4-1-275,-16-4 0,-5-1-4326,31 0 4601,-46-4 0,-29-3 0,-23 0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4:17.9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376 1726 21768,'-52'3'930,"0"0"0,-40-15-650,56-27-11,1-26-90,3-19-67,18 32 0,2-3-1056,0-5 1,3-3 976,0-6 1,3-3-6,1-2 0,2-1-223,0-6 0,1 0 200,1-2 1,1-1-6,0 2 0,1 0 11,3 5 0,1 3-281,1 10 0,1 4 360,11-32 22,-1 32 146,-6 28 1297,-2 16-1455,1 8 1114,7 1-979,11 2 778,15-2-766,16 3-46,20 1-38,-30 2 0,4 1-12,9-1 0,3 1 45,14-1 0,3 0-732,10 0 0,5 0 622,-24 0 0,2 1 0,1-1-600,5 0 0,1 1 1,1 0 513,5 1 0,2 1 0,1 0 0,2 0 0,0 1 0,0 0 0,0 1 0,0 1 0,-1 0 0,-1 0 0,0 0 0,-2 0 0,-5-1 0,-1 0 0,-2 0 0,-5 0 0,-1 0 0,-2 0 0,-4-2 0,-2 0 0,-1 0 0,29 1 0,-3 0 0,-4-2 0,-2-1 0,-3 1 0,-2 0-269,-6-1 0,-2 0 269,-9 0 0,-3 0-142,-9 0 1,-3 0 141,29 0 0,-20 0 0,-13 0 1032,-12-3-1032,-8 0 1680,-7 0-1680,-8 1 734,-1 2-734,-2 11 437,6 13-437,2 24 0,-2 27-574,-8-24 0,-1 3 574,-1 12 0,-3 4 0,-6 12 0,-5 3-1016,-2 10 1,-6 3 1015,2-30 0,-3 1 0,-2 0 0,-2 0 0,-1 0 0,-1-1-203,0-3 1,-2-1-1,0-1-464,-12 23 0,-1-3-4249,1-6 1,0-2 4138,-4-1 0,3-7 1,-3 10-1,2-15 1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4:49.1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11 14193,'-5'-4'4034,"2"0"-2633,3 4 1938,0 0-2779,0-3 12,9 4-35,7 3-10,13 4-11,6 5 44,5 1-168,7 2-135,4 5-10,7 1-90,5 3-112,2-2 0,1-2 22,-5-3-56,-3-8 11,-7-4-10,-3-4-1,-3-2-11,-1 0-11,-1-2-1,-4-3-223,-3-3-605,0-4-404,-13 3-1232,-1 3-2948,-14 4 5424,-4 2 0,-3 0 0,-1 0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3.0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1 27930,'-14'64'60,"0"0"0,0-5 0,2-8-732,-1-8-863,3-8-2242,0-6-4223,-1-5 8000,-5-4 0,7-10 0,-1-2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3.3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1 24345,'-13'55'812,"1"-1"1,-6 40-567,32-63-33,10-2-101,17-7-56,13-4-34,10-7-22,5-6 0,-1-3-22,-8-2 22,-14 0 56,-14 0 78,-15-2 237,-10-6-91,-6-6 0,-9-9-34,-5-5-56,-10-2-89,-6-2-22,-5 3-35,-1 4-44,-3 6-515,-1 8-874,1 6-2836,1 3-5606,1 10 8165,4 8 1,14-5-1,5 4 1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3.6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 0 21342,'-5'0'6353,"2"0"-5580,3 0-570,0 0-203,35 8 0,-5-4 0,32 4 0,-14-6 0,1-1 0,2 0 0,0 0 0,1-1 0,0 0 0,1 0-1693,-6 0-2072,-7 0-2778,-14 0 6543,-13 7 0,-7-5 0,-6 6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3.9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0 21868,'-13'0'5850,"3"0"-5167,10 0-413,0 0-270,-2 9 0,10-1 0,1 8 0,12-4 0,2 0 0,3-3-774,2 1-1243,1 2-2230,0-1-5584,-2 6 9815,-2 3 0,-12-8 1,-4 0-1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4.6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211 61 26194,'-91'-14'526,"16"3"-515,57 17 45,6-1-44,4 8 10,3-1 34,3 5-34,2 5 57,0 7-23,6 6 68,6 2 156,9-1 0,8-6-90,6-8-56,4-11 102,4-6 66,3-12-211,-2-10-91,-2-9 0,-7-10 0,-7-1 0,-11-2 0,-7 3 0,-6 2 0,-3 5 0,-7 7 0,-7 5 0,-6 8 0,-6 5 0,1 1-707,4 3-1254,2 0-2476,6 0-5394,5 0 9664,3 0 0,4 0 0,0 0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4.8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119 5 19717,'0'-3'5826,"0"1"-4604,0 2-213,0 75-360,-6-17-525,2 4 0,-3 3-124,-10 26 0,-6-3 0,2-4 0,2-9-673,6-7-1187,7-9-1861,3-13-3494,8-10 7215,6-11 0,-4-12 0,2-6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5.1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25 154 19897,'-11'-9'6364,"1"2"-5535,10 7 403,0 0-883,-3-6-349,14 4 0,3-4 0,17 6 0,6 0 0,0 0 0,4-2 0,2-5-113,4-6-2162,3-7-2700,3-5 4975,-1-3 0,-22 12 0,-8 3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5.4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47 28671,'97'-5'0,"-13"2"0,-45 3 0,-5-2 0,-2 0-270,-3-4-1792,-5 0-2229,-3-2-4584,-5 1 8875,-6 3 0,-4 0 0,-4 4 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5.7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241 1 23392,'-45'63'601,"0"1"1,3-3-1,7-5-29,11 7 44,3 1 135,5-6-124,8-7 57,3-10-459,5-6-225,0-6 0,5-2 0,3-4 0,8-3 0,3-3 0,3-4 0,3-3 0,3-4 0,4-4 0,3-2 0,3-7-1536,2-6-3070,0-9-5225,-1-5 8949,-1 1 1,-19 11 0,-3 4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5.9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0 24983,'-14'59'635,"1"1"0,1-5 0,1-4-478,0 11-157,3-3-224,-1-3-986,6-9-2006,-1-7-4370,4-9 7586,1-7 0,0-12 0,0-4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6.0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1 135 19034,'0'-9'5815,"0"1"-5053,0 8-414,0 0-371,58-33-1333,-22 20-700,8-8 0,4 1-7775,16 8 9437,17 1 0,-35 6 0,-1 2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6.3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28166,'40'10'190,"-4"-2"-660,-17 0-707,2 0-1310,4 1-3732,6-1 6219,3-2 0,-13-3 0,-5-2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6.7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 6 21611,'0'-3'4628,"0"0"-3362,0 3-1098,24 91-23,-18-38-117,7 10 0,-3 1-5,-16 1 10,-3-7 12,-6-9 45,0-13 22,3-12 89,6-14 92,2-6-293,1-4 0,3-12 0,-1-10 0,1-19 0,0-10 0,5-7 0,4 1 0,4 6 0,1 10 0,-2 10 0,-3 10 0,1 8-449,2 7-4224,3 3 4673,4 9 0,-8-4 0,0 4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7.2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0 116 19246,'0'-12'5861,"0"2"-4707,0 10-56,84-39-415,-33 26-409,10-7 1,3 1-195,8 16-80,3 3 0,-3 0 0,-1 5-80,-5 0-849,-3 5-629,-3-3-1344,-9-1-2779,-10 2 5681,-16 3 0,-13-4 0,-8 0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7.47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0 160 28636,'69'-34'-79,"0"0"1,-5 3 0,-7 5-829,5 11-875,-5 4-2084,-3 5-5965,-8 4 9801,-8 10 0,-19-5 1,-7 5-1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7.8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178 151 21589,'-43'35'790,"1"0"0,-27 32 698,56-28-1052,6 5 301,4-4-356,16-4 77,11-11-55,20-11-157,11-8-44,3-14 78,-1-12-112,-9-12 535,-9-15-703,-12-4 0,-14-5 0,-6-3 0,-7 3 0,-11 3 0,-6 10 0,-14 10-517,-2 12-995,0 12-2522,2 5-5797,8 4 8260,10 0 1,7 0 0,6 0-1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8.0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101 6 21084,'3'-3'4852,"0"0"-3877,-3 3-79,3 63-414,-2-5-326,1-1 1,0 4-477,-5 37 320,-4 1 0,-5-9 0,-1-9 0,1-14-583,3-13-1400,1-10-2863,-2-11-4985,-1-9 9221,-3-7 1,6-9-1,1-4 1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8.1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94 23191,'57'-17'-1130,"-1"0"0,-3 0 0,-9 1 0,-20 1 0,-7 3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8.4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281 6 17118,'3'-3'4997,"-1"1"-1714,-2 2-2465,-18 90-235,-5-20-348,3 6 1,-2 3-893,0-21 1,0-4 757,0 4 0,0 0-68,3-4 1,0 0 131,1-5 1,2-1-233,-7 35-526,9-18-539,9-19-1154,12-19-1636,16-15-5120,16-19 9042,20-14 0,-24 7 0,-3-4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8.7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112 278 18910,'-12'-6'6096,"3"1"-5379,9 5 168,0 0-526,-40 57 22,30-21 0,-30 46-101,48-42-34,11-4 1,13-11-113,10-8-99,7-8-35,2-6 0,0-13 0,-2-9 0,-1-15 0,-7-10 0,-4-4 0,-9-3 0,-9-4 0,-7 1 0,-7-3 0,-2 4 0,-6 4 0,-9 9 0,-10 9-1043,-15 13-1232,-10 9-3619,-12 18 5894,-7 16 0,27-9 0,7 6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8.9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13924,'0'0'0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8.9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13924,'0'0'0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9.2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11 18854,'1'-6'5771,"1"1"-4897,-8 84-482,2-38-325,-1 11 1,0-1-68,-1-9-291,1-7-1581,1-10-1725,0-6-5255,-3-5 8852,-10-2 0,8-6 0,-4 1 0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9.4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28671,'63'12'0,"-1"-1"0,4-2 0,0-2 0,-6-5 0,1-1-1098,5-1 0,0 0 1098,1 0 0,0 0 0,0 0 0,1 0-5,1 0 1,0 0 4,0 0 0,0 0 0,-3 0 0,-1 0-611,-7 0 0,-3 0-4982,33 0 5593,-29 2 0,-30-1 0,-16 1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09.9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180 0 18664,'3'0'6107,"-1"0"-5065,-2 0-1098,-44 83-628,17-36-302,-3 10 0,-1 1-7126,3-5 8112,13-11 0,5-19 0,10-12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15.30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48 24575,'11'0'0,"0"0"0,17 0 0,5 0 0,16 0 0,24 0-2577,-13 0 1,8 0 2576,19 1 0,14-2-933,-27-2 0,9-1 0,5-1 0,0 0 0,-7 1 933,-1 2 0,-5 2 0,1-1 0,3-1 0,2-1 0,4-2 0,1 0 0,-2 0 0,-6 2-89,14 2 0,-6 2 1,-3-1 88,-10 0 0,-2 0 0,5 0 0,0 0 0,6 0 0,-2 0 0,-8 0 0,9 0 0,-4 0-94,29 0 0,-17 0 94,-52 0 0,58 0 0,-58 0 0,46 0 1592,-49 0-1592,-9 5 4855,4-3-4855,-13 3 863,-5-5 1,-5 0 0,-1 0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29.1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16 166 21454,'-9'3'3742,"2"-1"-2856,7-2 1186,0 0-1555,96-13-517,-29-5 0,6 3 0,4-2 0,-28 1 0,-3 0 0,47-10-363,-3 4 363,-7 8 0,-4 6 0,-7 4 90,-11 3-864,-10 1-5143,-14 2 5917,-7 6 0,-16-4 0,-4 4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29.6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679 0 27123,'-50'62'308,"-1"-1"0,0 0 1,-9 14-1,4-3-275,2-2 1,5-2-486,16-18 0,4-2 413,1-1 0,2-1-801,-22 41-897,8-10-2106,5-11-5988,6-16 9608,7-17 0,10-17 0,7-10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29.9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28233,'61'67'146,"-1"0"0,-12-13 0,-4-4-146,-8-10 0,-5-3 0,9 10 0,-8-9-293,-3-5-2182,-8-8-4137,0-6 6612,0-9 0,-10-5 0,-1-5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30.1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781 1 28322,'-58'40'116,"1"1"0,1 0 1,5 2-117,15-1 0,3 0-1070,-4 6 0,-1 1 1070,-1 2 0,-1 1 0,-1 3 0,-1-1 0,1-2 0,0 0-78,6-5 1,1-2-1682,-20 27-2274,22-24-5798,17-25 9345,15-13 1,1-10 0,4 0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30.3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21723,'4'0'5849,"0"0"-4919,-4 0-761,61 58-169,-26-22 0,7 5 0,2 2 0,1 3 0,-3-3 0,3-6 0,-4-6 0,7-11-2455,5-9-5007,9-6 7462,13-8 0,-34 2 0,-2-3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31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470 79 23202,'-93'-15'2308,"8"3"-1815,43 12-145,-4 11-1,-1 9 0,1 13-10,5 9-181,9 3 12,10 3-11,11 4-112,6 3 134,8 2-11,11-1 67,11-3-111,17-9-67,10-15-57,10-13 0,4-11 0,3-19 0,-5-12 0,-10-24 0,-10-12 0,-15-13 0,-9-4 0,-13 0 0,-3 10 0,-12 13 0,-7 14 0,-30 8 0,4 17 0,-15 3-371,12 14-1422,4 14-2599,2 10-5439,4 16 9190,6 6 1,11-19 0,8-6-1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31.3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36 28671,'51'8'0,"1"-1"0,37 6 0,-45-13 0,-4 0 0,-2 0-752,0-4-2654,-3-4-6376,-1-5 9782,0-6 0,-16 9 0,-3 0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5:31.5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1 28110,'-20'64'187,"-1"1"0,1-4 0,2-1-187,7-10 0,1-1-804,-10 41 804,7-8-293,2-12-1351,5-11-2502,2-8-5685,-1-9 9428,3-5 1,0-17-1,2-7 1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12.9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408 192 23549,'-31'-3'1692,"4"0"-1446,16 3-54,0 0-36,-3 0-44,-1 0-89,-2 3 44,-3 5-33,-2 4 44,-2 5 0,-2 1-33,-1 2-22,3 1 10,3-1-33,3 2 23,2 1-23,1 2 11,2 2 22,0 0 1,2 3 22,1 0 0,2 2 11,2 1 34,2 0-79,1-3 1,2-1 33,1-3-34,1 3 1,5 2 44,11 19-56,1-10-11,6 10 11,-8-19-11,1-6 23,-3-3-23,2-4-12,-2-3 12,1-1 45,6 3 0,-5-3 33,6 2-43,-7-4-2,1-2 1,-1-1-34,1 0 45,8 1-1,-5 0-10,7-2 56,-6-1 44,-2-2-67,0-1-22,0 0 22,-2-3-33,1 0 44,-2-1-11,0 0-22,1 0 78,6-1-11,-4-3-11,4-2-34,-7-3 34,-1-4-34,-1 0 58,6-13-125,-6 7 0,4-9 0,-9 10 0,1-4 0,-2 0 0,2-3 0,-2 1 0,0 0 0,0 1 0,-3 0 0,1-3 0,-2-11 0,0 7 0,-1-8 0,-2 10 0,0 0 0,0-3 0,0-14 0,-4 10 0,-1-7 0,-3 15 0,0 3 0,0 3 0,-2 1 0,-1 1 0,-9-13 0,4 7 0,-7-10 0,7 10 0,0 2 0,3 2 0,-2-1 0,3 3 0,-2-4 0,2 1 0,-5-8 0,4 9 0,-3-3 0,5 11 0,1 3 0,-1 3 0,3 0 0,-1 3 0,0-2 0,-1 2 0,0 0 0,-3 1-696,1 2-861,-3 0-1368,2 6-1814,-4 7 4739,0 10 0,7-8 0,1-1 0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34.3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344 1507 17577,'-59'-78'3406,"8"4"-3137,24 24 135,4-10-136,0-9-44,5-13 0,2-12-979,9 43 0,0-2 845,1-2 0,0 0 66,-1 1 1,1 0-51,0 2 1,0 2 84,-8-39-71,1 13 137,-1 13 35,2 13 11,1 10 100,5 9-101,2 10 987,2 3-1255,2 4 437,0 1-426,5 1-1,3 3-10,9 1 44,3 4-22,7 0 56,8 3 24,8 0-58,13 1 0,7-1-22,9-2 45,4-1-3426,-1 0 3393,-2 1-24,-4 2-32,-4 4 66,0 3-39,-14-1 0,2 2 62,33 3-12,-25-5 1,1-1 16,-12-2 1,1-1 24,5 0 0,2-1-47,3 0 0,6-2 713,2 0 0,7-2 0,-3 1-758,15-1 1,2 0-765,-9 0 1,6-1 0,-5 0 730,12 1 0,-3 0 5,5-1 0,1 1 11,0-1 1,1 1-1,-1 0 1,0 1 33,-2-2 0,4 2-422,-8 1 1,6 1 0,-3-1 402,-20 1 1,-2 0-1,3 1-19,20-1 1,5 1 0,-6 0-19,-22 0 0,-4 0 0,1 1-92,1 1 1,0 1-1,0-1 103,0 1 0,0 0 1,1 0-9,0 1 1,2 1-1,-1 0-3,0-1 0,0-1 0,1 0-4,0 1 1,0-1-1,6 0-10,0-1 0,6-1 0,1 0 0,-5 0 14,6 0 0,-4 0 0,4 0 88,-6 0 0,5-1 1,0 0-1,-7 0-66,0 0 1,-5 0-1,0 0-22,0 0 0,0 0 0,0 0-8,-1 0 1,0 0 0,0 0-1,-1 0 1,0 0-1,-1 0 320,-1 0 0,-1-1 0,0 0-305,-1 0 1,-1 0-1,5-1 0,23-1 1,5-1-1,-3 0-386,-19 0 0,-4 0 0,4 0 379,-4 1 0,4-1 0,-1 0 0,-4 0-8,3 0 0,-3 0 0,0 1-66,2-1 1,0 1 0,1 0 73,2 0 0,0 1 0,-1 0 3,1 0 1,-1 1 0,1 0 3,0 0 1,0 1 0,1-1-8,-2 1 0,0 0 0,0 0 0,-1 0 0,-1 0 0,6 0-12,-1 0 1,5 0 0,1 0-1,-5 0 12,5 0 0,-4 0 0,4 0-98,-5 0 0,4-1 0,0 1 0,-6 0 98,-1-1 0,-4-1 0,-1 1 0,2-1 0,-1 0 0,1 0-425,-1-1 1,0 0 0,0-1 416,0 1 0,-1 0 0,0 0 8,-2 0 0,-1 0 0,4 0 137,21 1 0,5 0 0,-5 1-137,-23 0 0,-4-1 0,3 1 0,17 1 0,3-1 0,-7 1 0,1 0 0,-7 0 261,1 3 0,-2 1-261,-5 0 0,-1 2 0,-4 3 0,-2 2 0,-4 0 0,-2 2-18,-5 0 1,0 2 11,10 5 1,-1 1-6,23 11-12,-36-12 1,-5 1 1500,5 4-1489,-11-1 11,-4-3 2707,-6 1-2696,0-2-11,1 1 0,1 0 1658,0-2-1658,-1 0 389,-3-1-389,-1 0 22,-3 0-22,-1-1 11,0-1-11,-1-2 0,-3-4 12,-1-4 21,-5-3-9,-2-1-24,-5-2 0,-3 0 0,-1 0 0,0 0 0,-1 5 0,0 11 0,-3 22 0,-9 32-330,3-19 0,-2 4 330,-4 10 0,0 4 0,-2 11 0,1 2 0,-2 2 0,-1 0-538,1 1 0,-1-2 538,0-5 0,-1-4-348,1-9 1,0-4-1721,1-12 1,0-4 2067,-10 16 0,13-32 0,7-17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36.7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9 23426,'-15'-8'1031,"4"9"-583,13 13-56,3 14-66,-1 8-192,0 11-3403,-3 7 3280,2 9 12,-1 2-23,3-1 11,2-3-11,2-9 0,2-9-45,0-14 45,0-11 314,3-10 3929,6-14-3481,8-17-247,6-19-166,4-16-349,0-7 0,-4 0 0,-3 6 0,-2 5 0,-2 11 0,-1 7 0,0 8-4696,18 2-1545,-6 14 6241,15 1 0,-30 11 0,-5 0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37.1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114 1 24558,'-60'59'448,"13"-6"-415,42-17 1,3-1-34,2-3 0,3-4-34,4-10-10,6-8 44,6-5 33,2-15-33,0-9 56,1-13-56,-6-8 168,-2 1-134,-7 2 347,-4 10 90,-2 8 44,-1 9-280,0 6-201,0 5 145,1 12-22,0 9-101,3 14-56,0 5 0,4 0-145,1-4-2971,15-2-3551,-3-19 6667,14-2 0,-19-14 0,-1-1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37.5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409 1 25543,'0'51'583,"0"1"0,0-1 0,0-1-191,0 25-202,0 1-111,0-7-79,0-13-11,2-12-169,0-18-10,0-10-135,0-10 145,-2-5 180,0-6 68,-5-4-23,-9-6 45,-11 1 89,-12 6 22,-9 3 68,-7 16-101,-1 8 101,1 14 46,8 7-315,11-1 0,9-1 0,10-3 0,8-4 0,4-2 0,13-5-4357,11-5 2060,20-9-4056,14-6 6353,10-13 0,-26 7 0,-7-7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37.8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97 91 27337,'-53'80'929,"10"-9"-738,51-34-68,7-5-32,13-7-91,6-11 0,3-7 0,-1-20 0,-2-10 0,-7-17 0,-9-9 0,-9 1 0,-6 0 0,-6 6 0,-10 7 0,-8 7 0,-12 10 0,-1 9 0,-1 6-158,4 10-3114,6 7-6559,5 12 9434,9 8 1,5-14-1,4-3 1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38.2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577 1 22092,'-92'6'4415,"3"13"-3843,22 18-213,-1 20-1221,4 10 1186,8 13-10,10 5-30,26-38 1,3 1-285,3 0 0,2 1 0,2 2 0,2 0 0,-1 45 0,5-10 214,13-16-214,10-18 0,15-17 0,12-18 246,7-9-3136,4-9-3038,0-6 5928,-6-2 0,-23 0 0,-9 4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38.6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 65 20277,'0'-3'5065,"-14"52"-4426,5-6-236,-13 47 0,5-21-67,0-2-167,-3-6-91,4-11-22,1-14-56,6-15 0,3-11 34,4-16-12,0-15 124,2-18-101,4-18 112,5-8 55,7-6 57,4 1-67,5 5-44,2 9-158,2 12 0,2 13 0,-3 12 0,-4 10 0,-6 5 0,-9 4 0,-4 4 0,-4 9 0,-31 30 0,2-3 0,-25 15-337,17-22-772,8-10-1177,12-9-1715,8-8-4223,6-4 8224,14-5 0,-9 2 0,9-3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38.8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83 5 18507,'5'-3'6398,"-2"2"-5244,-3 1 236,0 0-5261,1 61 4196,-10-29 826,-2 48-926,-11-49-225,4-7 0,2-7 0,6-10 0,6-4 3392,2-3-3392,2 0 0,0-5 0,0-4 0,0-10 0,3-4-472,7-4-1500,7 0-2633,10 4 4605,6 5 0,-14 9 0,-2 4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39.1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173 127 22115,'46'-65'4415,"-16"12"-3575,-43 48-280,-10 1-112,-7 4-155,-4 11-293,-2 5 0,2 13 0,4 2 0,6 1 0,10-1 0,6-2 0,6-1 0,5-3 0,9-2 0,10-4-763,12-7-1287,7-6-1065,5-4-1423,2-6-3205,-1-8 7743,-2-8 0,-21 6 0,-6 2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39.4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320 1 27449,'-64'0'1222,"12"3"-1222,43 4 0,4 5 0,3 3 0,2 4 0,1 5 0,3 2 0,-2 2 0,2-3 0,-3 0 0,-1-3 0,-3-1 0,-8-2 0,-6-2 0,-7 1 0,-4-3 0,0 0 0,-1-4 0,4-4-875,6-3-2184,9-3-3417,5-6 6476,13-6 0,-5 4 0,5-2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39.8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137 147 25252,'66'-30'-571,"-12"3"145,-42 10 135,-5 0 190,-4 2-11,-3 1-79,-6 3-100,-2 3 11,-5 3 157,-4 3 123,0 2 414,-4 11 640,-4 8 167,-6 12-168,-3 7-212,0 3-304,4 0-189,7-2-259,10-4-89,7-5-22,5-5-426,9-5-628,6-5-1434,11-8-1725,8-4-5596,4-10 9717,4-6 0,-19 3 0,-3-2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40.1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0 26552,'-60'63'426,"12"-15"-460,46-46-190,2-2 291,7 0-22,0-1-45,6 1 67,-2-1-22,0 1 123,-2 5 68,0 4 44,-1 9-190,-2 6-90,-2 3-493,0 0-1166,2-7-2184,1-5-5988,3-9 9025,3-4 0,-5-2 0,-2 0 1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40.3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51 1 25577,'-4'55'975,"1"1"0,-3 41-885,2-46-57,1-9-33,2-8-436,0-7-898,1-8-1736,-3-3-3810,-3-3 6880,-3-2 0,4-4 0,-1-3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40.5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43 16120,'-1'-7'2029,"0"2"-2467,1 5-9393,0 0 9664,47-14 0,-35 11 0,36-11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40.8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134 107 18720,'10'1'3664,"-1"0"-3519,-9-1-77,0 0-34,46-24 33,-33 9 56,33-19 807,-45 19 157,-9 3-22,-6 7-158,-11 1-246,-5 4-157,-4 0-89,-1 8-134,2 3-281,4 9 0,8 1 0,4 4 0,10 1 0,2 4 0,4 0 0,5-1 0,7-3 0,9-6 0,9-6 0,6-7-987,2-4-1691,1-8-3104,-2-7 5782,-5-5 0,-14 4 0,-6 4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41.1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1 25263,'2'62'1136,"0"1"0,1 1 0,1-1-1136,1-6 0,0-1 0,-1 7 0,0 1 0,-1 4 0,-2 1-615,0 2 0,-2 0 615,-3-4 0,-2-2 0,0-5 0,-2-4 393,-12 33-393,3-25 0,2-22-1311,3-15-4908,-5-6 6219,-13-2 0,14-8 0,-6-1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55.5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57 26048,'-6'-1'1121,"12"-4"-875,35-4-22,8-2 23,0 0-79,2 1 44,-6 4-77,-8 3 100,-10 3-200,-10 0-35,-9 7 0,-4 9 0,-3 15 0,-1 16 0,-13 14 0,-8 16 0,-16 12-112,16-41 1,-1 0 111,0 0 0,0 0 0,-18 42 0,3-9 0,7-11 0,5-10 0,7-11-1233,4-12-1726,8-12-2946,3-14-3926,8-9 9501,8-17 0,-5 9 1,3-8-1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55.8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262 7 23314,'0'-4'4012,"0"2"-3329,0 2-21,-9 62-662,-2-3-313,1 1 0,-1 4 313,0-6 0,-1-1-489,1 7 0,0 1 489,-1 4 0,0 0 0,0-1 0,0 0-317,0-5 1,0-1 316,0-7 0,-1-2-183,-9 36-703,0-16-1826,6-17-2778,4-14 5584,8-14 1,2-14 0,2-8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56.0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28671,'81'5'0,"-7"1"0,-28 5 0,-5 0 0,-9 0 0,-4-5 0,2-2-2320,2-3-4482,6-1 6802,3-4 0,-17 3 0,-4-3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57.7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442 9 18474,'2'-5'4918,"-1"2"-3864,-1 3 828,0 0-1109,-43 59-336,9-22-280,-1 6 0,-1 1 22,-13 5-145,3-2-34,4-1-437,3-3-986,3-3-2365,4-2-6043,8-9 9672,8-9 1,7-10 0,6-6-1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20289,'3'0'4594,"0"0"-3832,-3 0-213,27 56-157,-13-22-168,21 45-157,-21-38-45,-3-3-22,-2-4-201,-3-4-729,0-3-1322,-2-3-3329,0-3 5581,0-6 0,-1-6 0,-1-4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58.2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330 1 24345,'-35'53'560,"0"-1"0,2-2 1,3-4-561,-7 6-112,2-3-886,3-7-716,3-5-1871,6-6-5581,6-9 9166,3-7 0,8-8 0,3-4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58.4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21028,'2'1'4247,"0"0"-3877,-2-1-135,24 56-100,-8-30-135,19 44-808,-14-48-1331,-1-3-4461,-1-7 6600,2-5 0,-10-4 0,-2-3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59.0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375 0 22182,'-88'9'2499,"7"6"-1973,35 9-43,2 7 21,5 2-90,9 5-22,8 3 1,8 5-80,7 3-10,3 1-68,5 0 23,10-3-89,8-8-169,18-11 0,12-12 0,7-9 0,4-15 0,-3-7 0,-7-12 0,-9-5 0,-9-2 0,-11 0 0,-8 1 0,-7-7 0,-9 9 0,-7-3 0,-9 14 0,-6 5 0,-5 3-304,-1 7-1119,-3 1-2879,1 4-5529,2 5 9465,7 4 0,11-3 0,7 2 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59.2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45 28671,'72'7'0,"-9"-1"0,-37-2 0,-3-2 0,-4-1 0,-2-1 0,1-3-2533,1-5-4191,0-7 6724,0-3 0,-9 6 0,-2 4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6:59.4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358 1 28671,'-19'68'0,"0"0"0,0 0 0,2-2 0,2-9 0,1 0-393,-1 0 0,-1 0 393,-1-1 0,0-2 0,0-2 0,0-2 0,-16 38 255,4-12-3595,4-13-6491,2-11 7699,0-6 0,10-21 0,3-7 1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29.2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1 160 22776,'3'-34'392,"3"3"-347,14 14-22,0 0-23,0 1 22,3 2-22,-2 1 0,-1 4 0,-2 3-22,-5 4 22,1 2 44,-3 2-10,-1 4-23,1 5 0,-3 4 34,1 3-22,1-1-12,-2 3-11,1 0 22,0 0-22,0-2 0,0 0-11,0-4 0,1-2-56,2-4 55,2-4 1,7-2 11,3-2 11,3-1 23,3-4-34,-1-3 11,0-4-89,3-2-202,-9 4-337,2 0-761,-10 4-1624,0 0-4338,-2 0 7340,1 2 0,-8 2 0,-1 2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29.8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250 8 20233,'-72'-7'1904,"8"7"-1388,38 17-113,0 6-179,4 1-89,5 2-46,5 0-33,6 3-56,2 0-22,4-1 0,6-2-46,7-4-21,12-5 89,10-6 33,6-7-10,3-6 66,-1-8-33,-4-7 180,-3-8 55,-7-2 68,-5 0 66,-6 3-66,-7-1-90,-6 4-101,-3 0-112,-2 4-33,-6 2-23,-3 2-45,-9 3 23,-1 2-517,-16 4-200,6 1-482,-12 3-1648,11 7-4874,-1 6 7743,3 11 0,11-8 0,5-1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30.0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0 23740,'0'23'437,"0"1"-437,0 1-157,0-2-1042,0-1-1322,0-3-2544,-2-1 5065,2-2 0,-2-8 0,2-3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30.2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 1 22182,'3'53'-1300,"0"-8"-1500,-3-30-4148,-4 2 6948,-4 1 0,3-7 0,-1-3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31.2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 26339,'47'-1'2185,"17"0"-2038,25 0-147,9-2-669,-5 1 669,-5-2 0,-2 3 0,7 0 0,-43 2 0,1 2 0,3 1 0,1 1 0,-1 1 0,-1 1 0,45 9 159,-18-1-507,-19 0-2722,-21-1-2979,-19 0 6049,-13-2 0,-8-5 0,-1-1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48.9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127 65 25566,'-7'76'482,"-1"7"-437,-5 5-11,0 11-12,6-49 0,0 0 23,-5 49 11,0-9-11,3-12-45,3-13-11,2-15-23,1-17 34,1-13 11,-1-12 12,0-6-12,-2-17 34,1-14 67,-1-28 157,3-18 78,1-15-89,9-9-803,4 1 607,-3 50 0,4-1-124,7-13 1,2 3 84,12-23-12,-11 34 0,1 4 0,10 4-11,-4 12 0,-1 11 23,-5 7 33,-2 6 56,2 2-11,-8 7-1,1 9 984,-11 11-1027,-4 14 221,-9 10-278,-7 4 0,-9-1 0,-14 7 0,13-22 0,-2-1 0,18-24 0,3-6 0,3-3-405,1-2-1723,1-1-2702,2-2-5001,8-7 9398,7-7 0,-5 4 0,1 1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49.2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38 29 22978,'-15'77'1423,"3"-9"-1199,7-38-123,2-7-68,1-6 57,2-7 257,0-6 136,0-2 267,0-2-728,5-7 34,3-5 45,7-8-90,0-3 12,2-3-23,-2 0-67,1-1-561,2 1-884,0 1-1749,5 1-4572,-1 4 7833,-1 6 0,-8 7 0,-4 4 0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49.6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31 184 25611,'93'-12'213,"-15"-3"-213,-44-11 11,-8-1-11,-9 3 0,-7 2-78,-7 3-91,-3 2 80,-2 5 89,-7 6 0,-9 3 78,-10 15 236,-10 10 22,-3 15 112,-3 7 12,6-3-12,8-1-101,8-5-67,10-3-112,5-4-123,4-4-45,3-2 0,6-6-582,6-6-673,14-6-1446,14-11-2598,12-13-4532,9-12 9339,6-11 0,-29 18 0,-7 4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49.9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219 0 25992,'-14'23'1008,"2"0"-705,15-8 145,0 3-123,2 3 67,-2 1-189,-1 3-203,-2 1 0,-7 4 0,-6 1 0,-10 2 0,-7 0 0,-3-4 0,2-3 0,4-8 0,9-8 0,5-5 0,5-4-1021,5-1-906,0-8-628,3-1-1501,2-12-3843,8-1 7899,6-1 0,-4 10 0,0 4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0.5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1 28671,'-28'49'-2589,"10"-11"-7242,30-36 9269,8-1 0,-9 1 0,0-2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1.4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359 5 17554,'-7'-5'6051,"-43"6"-5087,20 8-113,-37 8-436,28 6-146,2 5-134,4 6-12,3 5 45,6 5-34,6 2-67,4 1-11,8 3 34,3-4 11,4-1-23,9-9 35,8-9 100,14-11-68,10-8-3425,6-18 3448,5-12 67,-2-15 135,-8-10-111,-12-1-259,-11-3 0,-10-1 0,-6-1 0,-4 0 3392,-8 6-3392,-16 4 0,-2 22 0,-10 4-965,9 24-1836,4 7-7030,8 9 9580,7 4 1,5-11 0,3-5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1.6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1 27594,'-12'58'359,"0"1"0,0-3 0,0-3-359,-2 15 0,-2 4 0,0-1-203,0-1-973,2-4-2320,1-3-6335,4-8 9484,3-6 1,4-24 0,2-7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1.8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73 26474,'95'-25'-3171,"-10"3"-1849,-29 11 5020,-7 3 0,-21 4 0,-9 1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2.4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183 31 23773,'-69'36'1726,"12"1"-1289,37-10-134,4 4-91,4 3-66,7 3-12,2 1 124,10 1-89,7-7 10,15-7-34,10-11-21,11-9-12,4-19 145,0-6 68,-6-14 46,-14-1-371,-11 1 0,-13-2 0,-5 1 0,-5-3 0,-5 2 0,-6 4 0,-8 5 0,-5 7 0,-1 5-953,3 9-1591,3 2-3652,2 11 6196,7 4 0,3-2 0,4 1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2.62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28671,'60'0'0,"-9"0"0,-22 0 0,-5 0-35,-4 0-1309,-2 0-1637,-2 3-3092,-4 6 6073,-4 5 0,-6-3 0,-2-1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2.8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0 23000,'-8'4'4146,"1"0"-3821,7-4-34,0 0-291,43 13-134,-19-10-539,34 9-1209,-31-12-1827,-5-2-5927,-2-1 9636,-2-4 0,-10 4 0,0-2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3.0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283 1 28671,'-28'72'0,"1"0"0,-1 0 0,3-3 0,5-14 0,2-1 0,-2 4 0,2-1 0,0-2 0,1 0-396,2-3 1,2-1 395,-8 39-1983,11-18-6936,5-14 8919,16-17 0,-9-20 0,8-9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3.8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263 19 17140,'1'-9'6152,"0"2"-5077,-1 7-335,0 0-168,-50-3-68,29 7-146,-41 3-123,40 11-11,-1 9-123,-1 8 12,3 9-80,1 5 23,8 4-45,5-4 57,4-1-35,13-7-10,5-5 10,15-12 23,8-10 0,9-9-11,7-17 22,3-6 202,-3-13 78,-10-8-56,-10-2-222,-11-5-69,-9 0 0,-7 2 0,-4 5-3392,-10 8 3392,-7 8 0,-10 8-987,-28 5-1411,11 6-2958,-16 2 5356,20 2 0,17 0 0,5 0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4.1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351 3 23000,'0'-3'4908,"-12"70"-5069,-8 16 187,2-7 1,-5 16 0,0-3-621,4-22 1,1-2 0,-1 3 593,-7 26 0,-2 6 0,3-6 0,7-25 0,2-3 0,1-1 0,-5 31 0,3-2-174,5-9 0,3-3-1445,3-8 0,2-3-3297,2-8 1,1-2 4252,1-5 0,0-6 0,0 7 0,0-16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4.7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39 21779,'-8'-4'4728,"1"2"-4347,7 2-291,0 0-34,2-5-56,6 3-784,5-4-1334,4 3-3204,4 0 5322,-1-3 0,-8 3 0,-3-2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4.9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143 5 20871,'0'-3'4763,"0"2"-4069,0 1-123,-16 59-44,2-4-342,0-2 0,-1 4 196,-8 30-258,2-5-4375,4-10 3961,5-11 97,5-12-2943,3-11-5872,5-12 9009,13-12 0,-9-6 0,8-7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5.3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155 75 25577,'-63'32'146,"13"2"-112,43-4 0,4 0-23,3-6 67,2-4-11,7-7-3134,8-3 3403,9-6-123,2-2-112,0-6 22,-3-5 46,-4-7 10,-4-8-45,-4-5 3359,-7-7-3403,-2 1-79,-3-3 67,-6 7-78,-7 5-22,-10 9-651,-8 9-1276,-7 11-3261,-3 15 5210,-1 12 0,18-9 0,5-1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5.5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4 19549,'2'-2'6320,"0"0"-4740,-2 2-1479,2 55-101,-1-27-157,0 43-751,-4-41-1378,0-6-3596,0-7 5882,2-8 0,1-5 0,0-4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5.7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 8 21510,'0'-4'3384,"0"0"-3194,0 4-123,0 0-806,2 50-2096,-1-26-6734,-8 39 9569,-8-37 0,3-12 0,0-1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5.9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0 191 28524,'60'-7'49,"0"-1"0,-4 0 0,-3-1-49,16-11-472,-3-2-660,-3-5-2229,-4 0-5065,-1 4 8426,6 1 0,-29 12 0,-3 2 0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6.1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767 1 28671,'-46'59'0,"1"0"0,0 0 0,0 1 0,0 1 0,2 0-799,5-4 0,2-1 0,0 2 799,0 1 0,0 1 0,2 0 0,-14 26 0,4 0 0,5-7 0,4-1 0,7-11 0,2-3-51,7-11 0,4-2-3836,-4 31-5944,11-18 8498,8-11 0,0-24 0,0-9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6.8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325 1 22372,'-90'11'2712,"7"4"-2320,41 10 57,3 3 21,8 2-190,10 1-67,9 3-67,7 2-68,3 0 12,11 0-56,5-5-34,12-7 34,6-8-34,4-8 67,3-6-11,-2-14 33,-2-6 113,-8-13-23,-7-5 23,-8 0-12,-6-2 45,-6 2-54,-10 4-181,-6 6 0,-24 9-136,8 9-771,-8 5-1334,20 9-4336,10 1 6577,12 5 0,0-5 0,5-3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7.0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21353,'0'-3'5457,"0"0"-3945,0 3-1299,38 5-146,-15-3-67,30 3-78,-25-4-594,-5-1-829,-3 0-1850,-7 0-3854,-5 3 7205,-4 5 0,-3-3 0,-1 3 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7.2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55 28671,'58'12'0,"-6"-2"0,-16-12-819,-4-4-1501,-1-7-2923,0-2 5243,-3-5 0,-11 10 0,-4 0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7.4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223 14 20961,'0'-7'6129,"0"0"-5479,-23 56-236,5-8-78,-21 48-155,11-17-181,-1 3 0,3 0 0,3-4-46,5-8-951,7-9-1446,5-8-3720,4-7 6163,2-4 0,0-15 0,0-6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7.8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169 1 25230,'-77'33'1165,"13"2"-929,48-3-80,8 3 24,4 0 55,9-3 45,9 0 34,9-8 0,6-7-102,4-8-66,-3-5-45,0-6 1,-3-9-102,-3-5 0,-3-11 0,-6-4 0,-6 1 0,-5-1 0,-3 3-494,-9 7-1198,-9 8-3350,-14 6 5042,-8 15 0,16-6 0,4 7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8.1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5 18978,'2'-3'7003,"0"2"-5311,-2 1-1188,-9 48-235,1-16-124,-7 41-100,3-31-45,3-3 0,2-4-459,2-8-807,3-8-1760,1-8-1982,5-6-2757,8-11 7765,7-9 0,-6 5 0,-1-3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8.2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61 0 27079,'0'68'-1995,"0"0"-6623,-5-43-122,-5 9 9092,-11-10 0,10-9 1,-2-5-1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8.5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65 28671,'64'12'0,"2"-4"0,-5-6 0,3-1 0,1 0 0,-1 1 0,-4 0 0,-4-1 0,-5 0 0,-5-2 0,-1-8-248,1-6-5264,5-9 5512,-1 1 0,-21 9 0,-7 6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9.1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756 0 21219,'-96'6'3686,"5"7"-2992,24 9-290,2 8-68,2 7-11,4 7 11,3 6 57,3 7-1,4 9-665,4 10 609,3 6-122,9 3-214,10-7 199,12-11-199,8-13 0,17-14 101,6-9-214,18-6-3580,7-3 3066,6-3-209,0-1-1618,-2-7-2387,-3-4 4841,-6-5 0,-17-2 0,-8 0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9.4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 28647,'17'-7'24,"1"2"-24,6 5 0,-2 0-449,1 0-851,-2 0-1894,-3 0-4032,3 0 7226,-3 0 0,-7 0 0,-3 0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9.6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75 28671,'58'-37'0,"-7"7"-57,-21 26-1097,-3 1-1278,-1 3-2319,-1 0-5080,1 0 9059,1 0 0,-11 0 0,-2 0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7:59.9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91 28 21790,'-50'68'728,"12"-11"-503,35-37 312,8-5 338,9-8-125,9-3-44,11-12-146,-1-5-11,-2-9-213,-9 3 34,-9 3 11,-8 3-291,-3 2-45,-2-3-45,-2 0 0,-4-1-292,-4 1-279,-6 3-818,-1 2-1513,-1 3-6870,1 2 9772,6-1 0,5 3 0,5-1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00.1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147 6 20725,'0'-3'5189,"0"0"-4394,0 3-279,-13 51-79,1-13-90,-14 43-235,6-24-56,-2-3-56,3-2-247,3-5-828,5-8-1850,6-6-3115,2-6 6040,3-6 0,0-9 0,0-5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00.3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99 21779,'-6'-3'5827,"2"0"-5379,4 3-224,0 0-224,26-12 0,-4 4-773,22-11-1558,-12 7-2644,-5-1 4975,-3-1 0,-11 6 0,-4 2 0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00.5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29 24076,'-3'-2'4168,"0"2"-3741,3 0-427,51-12 0,-27 9 0,37-9 0,-43 12 0,-5 0-550,-4 0-2106,-1 0-3507,-2 0 6163,0 0 0,-3 0 0,-1 0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00.8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183 0 26899,'-38'40'487,"0"0"1,-24 30-185,44-31-1,5-3-110,6-3-192,3-3 0,3-4 0,0-6 0,1-3 0,0-3 0,6-3 0,5-2 0,9-3 0,7-3 0,4-2 0,4-2 0,0-5-125,-4 1-1252,-5-4-1223,-7 4-1860,-3 1-5371,-3 2 9829,-1 0 0,-5 1 1,-2 0-1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01.1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117 5 21958,'0'-3'4919,"0"2"-3541,0 1-1243,-15 57-124,4-22 0,-10 47-11,8-40-437,3-3-605,-1-5-1961,3-4-4414,-2-4 7417,1-4 0,4-9 0,1-5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01.2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1 158 25813,'77'-40'336,"2"2"-1054,-48 24-985,5-1-2543,-13 4-5585,-3-1 9213,-2-1 0,-7 5 0,-4 2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01.5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442 3 22216,'3'-2'6084,"-1"2"-5713,7 70-893,-7-13 522,3 7 0,-1 5 0,-8-10 0,-2-1 0,-1 13 0,-2 2-576,-5 9 0,-4 2 576,-1 4 0,-2 0 0,-1 3 0,-1-1 0,-1-4 0,-1-2 0,2-5 0,-1-3 0,1-6 0,-2-4 195,4-9 1,-1-3-196,-15 32-1245,8-30-4055,8-23-4531,4-19 8577,1-9 1,7-4 0,2-1-1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0.0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82 107 16825,'-28'93'493,"7"-3"-459,20-21-34,1 7 1280,-1 4-1280,-1 2-373,-1-8 373,-2-9 1464,1-12-1441,-1-10 2149,1-12-2172,0-10 211,2-11-424,1-6 3471,1-23-3258,7-18 0,6-30 22,7-18 23,1-8-34,-4 4 12,-8 11 10,-5 12 79,-4 8 11,-4 3-3447,-3 3 3425,-3 0 146,-3 7 604,-3 3-347,6 21-190,-1 6 44,8 14-33,1 0 3427,8-1-3752,27-3 0,1 0 0,27 0 0,-14 2 0,3 2 0,-3 1 0,-2 0 0,-3 0 0,-6 0 0,-4 0 0,-7 0-830,-6 0-6554,-9 2-2447,-12 12 9187,-17 11 1,7-5 0,-6-1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0.2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15 25095,'-3'0'3576,"0"0"-3576,3 0 0,33 0 0,-5-2-57,30-1-1052,-11-1-1569,0 0-3541,2 3 6219,-2 1 0,-20 0 0,-7 0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0.5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27 105 21409,'-14'95'3440,"3"-24"-2364,9-19-247,2-21-78,7-5-169,5-3-89,11-6-402,5-7-91,5-6 0,4-8 0,0-11 0,0-10 0,-5-11 0,-2-5 0,-7-3-337,-4-3-1210,-6 0-2060,-2-1-3744,-3 4 7351,2 2 0,-5 19 0,0 6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0.6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9 18765,'0'-4'5423,"0"0"-4292,0 4 943,0 0-1514,0 52-157,0-11-213,0 46-89,0-21-101,-6 3-280,-3 2-941,-7-2-2801,-3-5-5809,4-12 8627,4-11 0,5-20 1,4-8-1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0.8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50 21532,'2'-7'4785,"0"0"-4460,-2 7-213,0 0-112,53-15-448,-28 10-1771,40-10-3798,-42 14 6017,-2 3 0,-9-2 0,-2 2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1.1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 28671,'9'-6'-9831,"0"2"9403,2 12 0,-5-6 1,0 6-1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3.6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35 25196,'18'-18'1199,"6"5"-986,8 11-78,2 1-68,-1 1-22,-5 1-34,-3 2 34,-8 4-23,-7 3 90,-6 4-11,-5 7-22,-10 9-79,-8 6 0,-13 8 0,-1 1 0,2 0-23,4-3 23,10-6 23,4-8-12,8-5 191,2-6 279,3 0 57,0-2-324,0 9-214,3-6 0,6 6 0,6-9 0,8-2 0,3-3 0,5-4 0,0-2 0,3-3-1166,15-16-2240,-10-3-6425,16-16 9515,-10 0 0,-20 14 1,-2 4-1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4.53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62 27180,'0'-4'896,"5"-1"-482,4 2-233,9-3-181,9-1 0,6-1 0,9-2 0,2 2 0,-1 2 0,-3 2 0,-8 3 0,-9 1 0,-7 2 0,-6 1 0,-3 3 0,-4 6 0,-1 5 0,-2 11 0,-8 10 0,-5 9 0,-9 7 0,-4 0 0,0 1 0,0-5 0,1-2 0,4-4 0,1-3 0,2-3 0,4-7-1110,3-8-1445,4-10-3339,5-6 5894,1-6 0,1-1 0,0 0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4.7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29 27000,'52'5'-1591,"-5"0"-1142,-29-10-1940,0-2 4673,-2-5 0,-6 4 0,-3 2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4.9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123 7 20826,'-4'-4'5446,"2"1"-4863,2 3 761,0 0-896,-17 57-424,5-18-24,-16 49 0,10-33 0,1-3-91,4-7-1231,5-9-2611,5-6-5898,7-9 9692,9-7 0,-6-7 0,5-4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5.33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20 20804,'0'-4'4179,"0"0"-3686,0 4-167,0 0-203,-30 55-112,21-28 12,-21 42-1,27-42 56,3-3 57,5-1 33,4-6-45,8-4-56,3-7 112,3-3 180,2-8 168,-2-6-102,-2-9-21,-5-6-179,-4-2-225,-6-3 0,-2 3 0,-3-2 0,-2 3 0,-4 2 0,-4 5 0,-4 6 0,-2 7 0,-1 3-629,0 4-2250,3 8-6952,3 3 9638,5 9 1,3-9 0,2-2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5.5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 22844,'2'-1'4683,"0"0"-3641,-2 1-940,47-3-102,-25 2 0,37-3 0,-37 4 0,-1 0 0,1 0-785,-2 0-1569,-2 2-2173,-3 1-5304,-6 5 9563,-4 2 0,-4-3 1,-1-1-1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5.7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49 28671,'23'10'0,"0"-2"0,-3-6-46,1-2-1231,1-1-1569,-2-7-3138,-1-5 5984,0-9 0,-10 9 0,-1 1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5.99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173 16 18205,'1'-9'7530,"0"2"-6343,-1 7 113,0 0-851,-11 55-449,0-10 0,-11 49 0,2-24 0,-2-3 0,1-5 0,1-8-1043,3-7-1691,4-9-6888,3-9 9622,5-8 0,2-11 0,3-4 0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6.2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1 27527,'-5'62'448,"1"1"0,-4 35-425,-8-12-23,5-31-146,0-3-582,2-9-785,3-9-1523,3-8-5861,3-8 8897,0-6 0,0-5 0,0-4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6.66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345 0 23852,'-93'15'2118,"11"5"-1782,42 11-90,5 7-179,5 8 124,5 4-1,5 1-10,8-4 55,5-7-100,7-10-23,15-9 44,10-10 46,20-5-56,5-7-12,2-10 90,-6-7-77,-8-12-147,-8-6-3392,-8-3 3392,-6-2 0,-7 0 0,-5 5 0,-2 5 0,-2 8 0,-4 9-136,-5 6 1825,-9 6-6384,-6 11 4695,-5 10 0,12-6 0,2 4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6.8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134 1 20658,'-8'0'4807,"2"0"-4313,6 0-304,0 0-67,-36 58-123,20-27-33,-27 45-898,32-45-839,3-4-2365,4-6-5696,2-6 9765,2-7 0,0-4 0,0-4 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7.0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5 17364,'2'-2'5704,"-1"0"-10670,-10 48 5313,3-20 1088,-7 37-1435,6-33 792,1-5-2047,-1-3-2006,1-3-6420,-1 0 10521,-2 2 0,3-10 0,1-1 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17.3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28671,'66'10'0,"0"-1"0,-1-1 0,-3 0 0,30 2-1527,3-3 1527,0-1 0,1 1 0,1 2 0,2 2 0,-3-1 0,-11-1 0,-15-2 0,-19-1-1423,-14 1-2174,-17 1-5782,-9 3 9441,-15 6 1,2-8 0,-5 2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28.9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265 232 25848,'-17'67'119,"-1"0"1,1 0 0,1 0-92,6-7 0,1 0-12,-3 4 1,-1 1 22,1 0 1,-2 0-35,0-3 1,0-2-1,1-6 1,1-2 17,-11 31-23,5-23 781,5-26-747,4-17 331,4-34-354,1-25 23,3-39-210,0 26 1,1-4 326,4-8 1,1-2-141,2-5 1,3-1-12,4-2 0,4 2 0,2 3 0,3 2 0,0 5 0,3 3-1386,1 6 1,2 4 1385,-2 8 0,2 3 0,29-23 0,-4 21 0,-2 18 0,-3 13 0,-7 9 0,-6 8 0,-8 8-1839,-10 10 1839,-7 10 2269,-7 6-2269,-10 35 0,-11-14 0,-16 27 0,-13-26 0,-11 3 0,-2-5 0,22-19 0,1 0 0,-11 12 0,3 9-1345,33-36-2600,7-8 1757,14-8 2188,7-5 0,-4-3 0,1-1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29.2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33 18888,'0'-4'4538,"0"0"-3956,-18 50-111,8-9-45,-14 43 112,14-18 45,5 0-68,3-6-3515,3-11 3078,7-19-55,9-12 22,11-29-23,10-18-22,5-27 11,-1-12-11,-6-2 11,-10 7 24,-10 14-24,-7 13 3638,-5 17-3234,-4 12-79,0 7-112,0 15-23,0 11-132,-6 20-69,-1 12 0,-6 6 0,3 1 0,4-4-640,3-6-2116,6-13 2756,35-13 0,-24-13 0,23-8 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29.6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294 1 27258,'-72'13'1344,"13"0"-1275,45 5-69,5-1 0,5 0 0,4 1 0,9 2 0,5 2 0,8 1 0,1 0 0,0-1 0,-6-3 0,-3-4 0,-7-5 0,-4-3 0,-2-2 0,-1 2 0,-7 6 0,-7 6 0,-13 5 0,-8 2 0,-2-1 0,-1-3 0,4-5 0,5-3-225,6-5-2790,8-4-3125,8-3 6140,4-2 0,3 0 0,0 0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30.0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28 0 28671,'-16'15'-8595,"5"-2"8595,20-7 0,-5-3 0,4 1 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32.2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439 0 25869,'-29'42'532,"1"0"0,-28 36-420,14-23-101,-2 0-11,5-2-22,2-1-370,3-5-415,4-5-627,0-5-1334,6-8-3103,3-7 5871,8-11 0,5-4 0,4-7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32.4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21062,'0'-4'4515,"0"2"-3842,0 2-304,16 50-100,-2-20-157,13 43-89,-8-33-1,0 0-22,-4-4 0,-1-2-246,-4-4-583,0-7-953,-3-3-2689,2-8 4471,1-5 0,-4-4 0,0-3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32.7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252 19 20961,'0'-10'3776,"0"1"-3350,0 9-113,-24 51-144,5-15-91,-23 43-78,12-29 0,0-1-695,3-2-1243,3-6-2947,1-5 4885,6-9 0,6-13 0,6-7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32.9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23068,'6'0'3775,"-2"0"-3382,-4 0-102,46 54-44,-24-24-135,38 46-68,-38-40-44,-2 0-89,-1-4-718,-1-6-1535,-1-5-3529,0-7 5871,-1-5 0,-7-5 0,-2-2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33.7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242 1 21387,'-66'0'1177,"9"4"-752,36 5-100,1 6 78,-2 4 79,3 4-269,2 1-90,6 2-33,5 1-23,3 0-33,7 2-12,7 3 12,7 0-23,9-1 56,2-5-44,0-6 44,-1-9 67,-3-6 236,0-9 34,-3-11 223,-2-7-190,-1-13-123,-7-2-101,-1-5-12,-7 2-10,-2 4-1,-2 5-78,-7 8-78,-3 4-12,-19 6-33,7 6-224,-7 3-560,13 4-1200,4 5-2644,7 3 4639,2 17 0,3-13 0,0 6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33.9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22384,'1'-4'5289,"0"0"-4740,-1 4-258,46 0-133,-23 0-158,36 0 0,-36 0-259,-3 0-805,-2 0-1502,-3 0-3216,-1 0 5782,-1 1 0,-6-1 0,-1 1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34.1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122 1 22518,'-18'82'4034,"1"-4"-3541,7-21-190,0 3-225,-2-1-78,0-2-314,-1-5-1770,2-8-3630,1-7 5714,5-7 0,2-13 0,2-7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38.1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643 0 21454,'-94'6'4022,"5"12"-9133,24 15 5436,2 22-78,5 15 538,29-25 1,3 3-618,0 5 1,1 3 237,1 6 1,2 2-144,0 3 0,1 2-5,3-1 1,3 1-259,1-3 0,3 0 0,3-4 0,2-2 0,2-5 0,2-3 0,2 40 0,12-20 0,9-17 0,14-18 3105,6-18-3431,25-18-633,-15-16-1103,15-11-1501,-21-7-3900,-4 3 7463,-2 3 0,-18 13 0,-4 5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38.3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103 0 28647,'-16'56'8,"0"-1"0,0-4 0,3-3-8,-1 10-203,1-5-1051,5-4-2008,4-8-6569,2-9 9339,7-9 0,-4-13 1,5-5-1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38.9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0 25847,'-13'85'168,"1"-6"-146,-1-29-22,1-4-11,3-9 11,3-10 11,3-13-11,1-6 11,2-10 56,0-13 113,0-10 144,4-16 91,3-4-34,2-4-22,3 8-79,-4 4-56,0 10-101,-3 11-90,0 7-10,1 7-23,0 8 56,3 9-34,2 10 1,-1 7-23,-1 2-45,2-2-112,-1-4-22,1-6 56,2-5 100,-1-5 1,1-4 22,0-4 0,0-2 11,1-2 11,-1-3 23,1-5 34,-2-8-12,1-4-3448,-2-6 3381,0-1-56,-1-3-2185,4-7-1177,-3 12-5590,6 2 9008,-4 16 0,-6 6 0,-1 1 0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39.3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41 129 26955,'-11'92'382,"1"-12"-337,1-45-23,3-7-22,3-9 11,2-10-22,1-5 22,0-4-11,0-11 23,4-8-23,2-14 56,5-5 33,-1-2-66,-2 2 44,-2 2-45,-2 2 1,-1 1 10,-1 4-10,1 2 21,0 4 80,2 7 66,0 5 23,1 7 22,3 2-144,2 1-91,4 1 0,3 0 0,2 3 0,1 3 0,0 4 0,0-1 0,-1-2 0,-3-2 0,0-2 0,-5 0-1099,-2-1-1109,-4 0-2218,-3 1 4426,-3 2 0,0-3 0,0 2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39.5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29 28457,'49'10'-1087,"-5"-2"-1412,-18-14-2902,-2-4 5401,1-5 0,-12 6 0,-3 3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39.7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27482,'78'49'1189,"-12"8"-1189,-38 12 0,-7 17-1491,-5 12 1491,-10-45 0,-1 2 0,-2 1 0,-1 1 0,1-1 0,-2 1 0,-3-2 0,-1-1-93,-3 0 0,-3-2 93,-1-1 0,-2 0 0,-2-3 0,-1 0-1973,-12 44-2307,2-8-5290,6-9 9570,4-9 0,8-31 0,2-10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1.9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544 1 19930,'-3'0'4549,"0"0"-4011,-34 60-157,16-22-219,-5 7 1,-2 3-272,-4 10 378,-8 5 11,-7 1-146,-6-2-134,-2-5-67,-1-6-578,8-10-969,7-8-549,14-12-1949,10-12-5719,10-6 9512,4-13 1,3 7 0,0-7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2.13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26877,'31'43'868,"-1"-1"1,23 31-812,-24-38-57,-3-4 0,-4-6 0,-3-3-57,-5-4-582,-3-2-638,-1-3-1569,-1-4-2353,5-4-4632,-1-3 9462,4-2 0,-7 0 1,-3 0-1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2.3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316 0 26272,'-35'53'440,"0"0"1,2-3 0,2-4-396,-8 13-45,0-2-224,3-8-684,5-9-1579,10-13-3541,10-12 6028,6-10 0,5-4 0,0-1 0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2.6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27628,'14'89'1043,"3"-9"-1043,2-42 0,2 0 0,3-1 0,0-3 0,0-5-606,-4-5-1288,0-9-2677,-2-7-5260,-1-7 9075,1-8 1,-9 4 0,-1-4-1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3.2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331 1 19986,'-66'0'3082,"12"2"-2466,33 3-213,3 6 101,-2 5 168,-3 8-256,-1 7-24,-3 4-56,1 4-112,4 2-68,6-3-77,7 0-68,5-4 34,3-5-23,9-4 23,4-5 56,9-6 0,3-7-22,2-4 21,2-13 113,4-7-168,1-16 78,0-6-56,-3-3 57,-5 3 32,-6 4-21,-7 7-34,-6 5-34,-3 4-11,-3 3-56,-1 1-112,-11-3-303,1 6-301,-11-1-573,6 7-1042,-2 1-1355,2 2 3686,-6 1 0,13 1 0,-4 1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3.5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 37 20826,'-2'-3'5950,"0"2"-4055,2 1-1895,31 21 0,-11-13 0,24 16 0,-20-21 0,-6-1 0,-3-2-461,-3-1-1197,0-8-1692,1-6-2947,1-6 6297,-3-2 0,-4 10 0,-3 5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3.79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9 20748,'-11'-5'5121,"2"2"-3979,9 3-189,-1 53-337,-3-3-571,0 0 1,-1 3-46,-6 33-1038,-2 3 1038,-2-7 0,1-7 334,1-13-481,3-13-2049,4-14-3896,4-15 6092,15-10 0,-9-8 0,8-2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4.2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200 120 25746,'-75'-8'1524,"3"21"-1446,50 8 0,0 22 79,16 0 134,4 1-22,6-2 0,7-5-10,6-8-259,7-8 0,-1-6 0,3-9 0,-2-2 0,2-4 0,-1-5 0,1-6 0,-1-8 0,-1-7 0,-2-5 0,-4-3 0,-4-2 0,-6-19 0,-4 12 0,-6-11 0,-6 20 0,-7 6 0,-5 6 0,-3 6 0,-2 6 0,-2 5-4035,-18 20-4447,9 9 8482,-9 21 0,27-19 0,7-3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4.5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17 23012,'1'-9'5042,"0"2"-4516,-1 7-435,0 0-91,0 27 0,0-1 0,0 26 0,0-7 0,0-1 0,-1-3 0,0-5 0,0-5 0,0-5 0,1-6 0,0-6-1906,0-7-4246,0-4 6152,4-6 0,-3 3 0,2-3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4.7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 22249,'0'-3'4785,"0"0"-3148,0 3-1637,5 52 0,0-21 0,3 43 0,-1-37 0,-3-4 0,-1-6-449,-2-5-1310,-1-5-2107,0-2-5965,-5-4 9439,-6 1 1,3-6 0,-1-1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5.0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8 23605,'-4'-4'5066,"1"0"-5066,3 4 0,0 0 0,43 0 0,2 5 0,44 1 0,-5 3 0,-1-1 0,-4-3 0,-10 1 0,-12-2 0,-9 0 0,-7-2 0,-4-1 0,-3-1 0,-3-3 0,-5-2 0,-5-2 0,-5 3-505,-7 1-3249,-3 3-4224,-3 2 7978,-2 8 0,-1-5 0,0 4 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5.9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63 20905,'5'-3'6577,"0"0"-5388,46-3-1189,-7 4 0,55-4 0,-10 6-1063,-36 0 1,4 0 1062,6 0 0,2 1 0,6-1 0,1 0 121,7 0 1,1 1-122,2-1 0,1 0-485,5 0 0,0 0 485,3-2 0,-1 0 0,-3 0 0,0-1-285,-5-1 0,-3 0 285,-9 2 0,-3-1 0,-10 2 0,-4 0 0,35 1 1300,-22 1-1300,-17 3 0,-16-1 236,-12 0-236,-12-2 1097,-4-1-1097,-5-5-545,-13-3-6481,-13-1 7026,-21 1 0,19 5 0,0 3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6.2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 18541,'5'-4'5221,"-2"0"-3876,-3 4-460,0 0-146,10 56-200,-4-18-282,5 47-156,-8-28-101,-2-3-11,-1 1-707,0-7-1052,-3-6-2421,-1-6-5640,-3-7 9364,3-4 1,0-13-1,3-3 1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6.6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3 20625,'-6'-1'3787,"2"0"-3171,4 1 135,5 45-202,8-11-90,8 40-100,9-26-90,5-4-56,4-9-123,6-12-23,8-11-34,9-10 12,9-17 0,2-9-45,-4-13 0,-9-1 45,-15 5 0,-15 5 414,-15 9-245,-9 3-214,-9 1 0,-12 3 0,-12-1 0,-17 4 0,-11 4 0,-9 2 0,-5 3 0,0 4-24,2 4-1275,6 3-2029,6 2-6503,5 2 9720,5 3 0,21-7 0,6 0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7.6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64 244 28199,'6'-65'472,"-2"13"-472,-4 46 0,0 4 0,0 0 0,0 1 0,0 0 0,0 8 0,0 13 0,0 20 0,-3 26 0,-4 19 0,-3 14 0,3-46 0,0-1-274,1-1 1,1-1 273,-4 42-3211,3-12 3211,0-17 0,3-15 0,0-17 0,2-16 0,0-8 0,1-19 366,0-16-366,0-26 0,0-21 0,3-17 0,-2 42 0,1-1-93,1-2 1,1 1 92,0 0 0,0 2 0,5-44 0,3 10 0,1 12 0,-1 12 0,-1 14 0,-1 14 0,-4 15 0,12 17 3300,1 21-3300,14 21 0,0 21 0,0 12 0,-2 6 0,-5 3 0,-3-3 0,7 12 0,-7-35 277,8-2-277,-10-44 0,1-7 0,-4-17 0,-1-8 0,-4-17 0,-2-7 0,-3-4 0,-4-22 0,-2 17 0,-1-14 0,-1 24 0,0 5 0,0 7 0,0 6 0,0 9 0,0 8-1301,1 5-3786,2 11-4744,3 7 8341,9 12 1,-8-10 0,4-2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8.0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130 80 25779,'-32'43'554,"0"1"1,-20 37-353,44-28-45,4 3 78,3 4-22,10-6 45,8-6 55,15-12 92,9-15-405,5-10 0,1-21 0,-2-17 0,-4-20 0,-7-13 0,-8-5 0,-9 3-3392,-8 6 3392,-6 7 0,-6 9 0,-8 4 0,-6 3 0,-10 4 0,-3 2 0,-2 6 3392,0 8-3392,1 4 0,3 6 0,1 3 0,3 12-1716,1 10-3774,4 15-4341,8 5 8759,8-1 0,3-18 1,3-7-1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8.6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87 28345,'3'-15'326,"0"18"-326,-7 24 0,-3 22 0,-4 11-4252,-6 11 4252,0 5 0,0 2 860,4-7-860,5-12 0,4-17 0,3-18 0,1-14 0,3-9 0,3-18 0,5-13 0,6-21 0,-2-10 3392,-2-6-3392,-3 1 0,-5 0 0,-1 4 0,-1 4 0,-1 7 0,-1 9 0,0 9 0,0 11 0,1 11 0,3 6 0,3 9 0,4 13 0,4 14 0,1 19 0,-1 13 0,-2 10 0,-3 5 0,-1 0 0,1-6 0,-1-11 0,2-14 0,-1-16 0,-2-15 0,1-9 0,0-15 0,3-16 0,4-20 0,1-16 0,2-6 0,4-21 0,-8 28 0,2-6 0,-11 37 0,0 10 0,-1 7-1693,3 5-2206,4 4-5681,6 1 9580,6 1 0,-10 0 0,-1 0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9.0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469 4 23538,'-78'-2'2925,"7"0"-2455,27 12-44,-2 7 78,-1 15-190,2 8-45,6 5-44,5 3-225,8 2 0,6 1 0,9 4 0,5 3 0,5 3 0,2 1 0,7-6 0,5-9 0,10-14-281,7-16-2050,9-8-2196,9-22-5304,9-8 9311,7-14 0,-27 13 0,-5 4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9.41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174 52 24524,'-77'26'2275,"14"5"-2085,43 10-123,11 8 35,4 3-2,7 0 91,10-4 167,7-9-55,14-11 44,7-13-133,4-9-214,2-17 0,-5-8 0,-5-12 0,-9-7 0,-11-1 0,-7 0 0,-7-2 0,-4 1 0,-9-1 0,-8 3 0,-12 3 0,-5 5 0,-2 10 0,3 8-393,3 7-2465,8 6-4357,8 13 7215,7 6 0,7-3 0,2-1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49.8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63 20501,'0'-2'4348,"0"0"-3238,0 2-819,1 59-101,-3-21 68,-2 53 67,-4-37 101,-2 3 33,1-6-134,2-7-101,2-11-224,1-17-56,3-8 22,0-26 34,7-14 0,4-28-22,6-12 22,0-4 0,-5 3 33,-3 13-21,-3 10 10,-3 15 79,0 14-90,-1 11-22,1 8 0,2 12 11,4 7 11,2 18 11,1 8-22,-1 8 11,0-2 12,-2 0-23,4-6 45,1-5-34,4-7 35,-1-11-46,4-9 0,-1-9 0,2-17 0,3-11 0,1-21 0,0-8 0,-2-3 0,-2 1-192,-4 9-1253,-2 8-1390,-3 12-2902,-1 12 5737,-3 9 0,-3 5 0,-2 2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0.3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43 105 19953,'0'-2'5053,"0"0"-4336,-11 63-269,5-20-235,-8 52-146,7-36-11,4-5 68,1-8 55,2-13-134,0-10 33,0-12 23,0-12 112,5-20-202,3-18 57,6-19-68,3-9 22,-3-2 0,-4 4 34,-5 10 213,-2 11 168,-3 14-224,-2 10-45,0 11-67,0 5-44,0 4-57,2 2 0,4 0 0,7 1 0,7 1 0,7 2 0,3 0 0,2-1 0,0 0 0,-2-1 0,-2-1 0,-3 0 0,-2-1-1749,-4 2-1456,-2 1-2464,-7 3 5669,-3 6 0,-4-4 0,-1 1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0.4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35 25151,'-3'0'3520,"0"0"-3520,3 0-225,54-4-1378,-22-1-1792,44-4-5233,-38 2 8628,-3 1 0,-16 4 0,-4 0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0.7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122 1 24379,'-55'74'1837,"10"-8"-1602,33-30 79,6-3 112,3-3-67,3-4-35,4-5-32,6-7-35,7-5-9,7-5-248,3-5 0,1-10 0,-2-8 0,-2-11 0,-8-4 0,-6 1 0,-6 0 0,-3 3 0,-8 5 0,-6 1 0,-8 5 0,-4 3 0,2 5-1166,1 6-1781,2 3-3597,2 4 6544,3 9 0,6-6 0,4 5 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1.1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87 1 26698,'-17'91'616,"-2"-6"-593,-1-26-23,4-9 11,7-10-11,4-14 0,4-11 22,2-9 146,7-4 34,6-13 0,10-8-46,5-15-55,2-3 45,-4 4 89,-2 7-144,-6 9-91,-4 8 0,-3 5 0,-2 3 0,-1 1 0,-2 4 0,-2 5 0,-2 4 0,-2 3 0,-1 0-494,0-3-2263,1-3-4761,3-6 7518,3-2 0,-3-2 0,2 0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1.6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244 9 20636,'2'-5'5894,"0"1"-5177,-2 4-246,3 51-102,-3-15-122,3 44-191,-3-29 22,0-4 23,1-5-45,4-7-10,1-9-46,3-7 0,-3-7 0,-1-7-46,-3-2 46,-1-3 0,-1 0 11,-5 0 24,-4 0-35,-4-1 0,-6 1 0,0-1 0,-3 1 0,-2 0 0,-2 6 0,0 7 0,0 8 0,0 9 0,3 4 0,2 5 0,7 1 0,4-2 0,6-4 0,2-7 0,4-5 0,8-8 0,8-7-965,14-4-2430,8-12-4381,6-3 7776,1-7 0,-21 7 0,-7 4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2.0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63 164 26160,'64'-38'1558,"-11"5"-1256,-38 18-123,-6 2-56,-4-2 57,-2 3-102,-3 1 13,-5 1-91,-4 3 0,-7 2 0,-3 2 0,1 2 0,0 3 0,0 8 0,-1 7 0,0 10 0,-1 5 0,4 3 0,1 1 0,5-1 0,5-1 0,2-2 0,2-2 0,1-6 0,6 1 0,3-8 0,9-4 0,2-8-1054,2-3-1389,2-7-1187,0-6 3630,8-16 0,-16 13 0,3-5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2.2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7 19000,'3'-4'5558,"-1"2"-4517,-2 2 483,0 0-817,-6 47-125,0-21-323,-7 39-259,3-38 0,2-3 0,2-8 0,3-6 0,1-5 0,2-4 0,0-1 0,0-4 0,6-7-181,4-7-1253,8-5-661,2 2-1770,-2 4-4024,0 6 7889,-3 5 0,-6 3 0,-3 2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2.58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86 151 23527,'63'-56'1053,"-13"8"-638,-47 31 100,-3 3-201,-1 5 67,-4 4 213,-3 3 78,-7 5 56,-3 10-256,-4 12-472,-5 13 0,-1 10 0,3 1 0,2-2 0,8-6 0,5-5 0,7-6 0,2-4 0,2-5 0,5-2 0,3-7 0,6-3 0,1-6 0,1-2 0,-2-5-1099,1-4-2476,-5-5-4235,-3-3 7810,-3 4 0,-4 5 0,-1 4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3.4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467 1 17318,'-94'12'1849,"8"4"-1401,40 9-134,1 5 1316,6 1-1428,6 2 988,4 1-1166,7-1 2226,1 4-2250,3 0 3366,3 4-3366,4-2 0,5 2 23,5-5-1054,14-7-806,8-8-1570,20-10-3943,10-9 7350,6-17 0,-23 8 0,-8-8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3.8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78 31 23740,'-43'78'616,"11"-10"-470,29-38 44,3-3 113,7-4 122,4-5 2,11-7 121,5-6-32,3-4-247,2-2-67,0-9 22,-3-7 67,-1-11-146,-4-5 35,-4-1 88,-8 1-87,-6 3-181,-6 3 0,-10 2 0,-4 4 0,-9 5 0,-2 6-293,3 5-737,2 4-1357,5 1-3484,3 8 5871,7 6 0,3-3 0,2 2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4.4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29 20378,'0'-2'4572,"0"0"-3384,0 2-1009,-6 28 34,-1-2-56,-4 26-1,1-10-21,3-2 22,2-4 56,3-4 33,2-7-201,0-6-34,0-6-11,0-7-78,0-3-12,0-3 12,0-7 78,4-9 34,2-15-1,6-7 34,-1-4-44,-2 5 10,-1 6 23,-3 9 0,-2 7 23,0 7 10,-2 4-89,1 4 34,1 0-23,3 0-11,4 4 67,2 7-55,4 9-12,-2 11 0,2 6 11,-3 5-22,3 1 11,0-4-56,3-11 11,2-13 45,2-8 11,-1-16 135,3-8 111,-3-13 46,0-8-246,-4-1-57,-1-1 0,-3 2-337,4-12-324,-6 15-807,1-4-1860,-7 21-6503,-1 7 9731,-1 5 0,-1 4 0,-1 2 1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8.0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363 40 23639,'-86'-27'1871,"10"14"-1579,39 27 44,-2 12-67,3 3-157,4 3-23,6 3-33,9 3-45,7 6 1,7-1-12,9 2 0,8-9 0,11-7 100,10-11 35,5-10 66,1-11 69,3-16 55,-5-10-12,-3-10-78,-10 1-11,-7 2-43,-8 1-181,-6 0 0,-4-1 0,-9-8 0,1 13 0,-9 0 0,3 20-24,1 7-984,1 4-1401,6 4-3216,2 6 5625,16 14 0,-10-11 0,10 4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8.1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14775,'0'0'0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8.12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14775,'0'0'0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8.4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154 0 25319,'-20'59'758,"-1"0"1,2-2-1,1-4-489,-4 20-202,2-2-67,4-5-425,6-7-819,5-9-1311,3-11-2117,6-13-4326,6-12 8998,6-9 0,-5-4 0,-2-1 0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8.8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393 9 23896,'-91'0'2130,"10"0"-1738,43 0-146,1-2 12,2 0-169,2-1-89,5 2-22,6 1-336,6 0-797,9 0-1052,2 0-2219,5 0-3350,6 0 7776,8 4 0,-5-2 0,3 2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9.2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173 75 23538,'-83'2'1871,"18"4"-1759,50 7-34,8 5-43,4 5 43,8 3 68,9 0-23,13-2 112,14-8 180,12-8-68,4-5 169,0-10-192,-7-3-66,-12-5 0,-13-3 55,-9 1-289,-8-4-24,-4-4 0,-2-1 0,-6-1 0,-8 2 0,-9 2 0,-14 9 0,-9 5-270,-4 6-1052,-2 13-1726,4 9-6783,6 14 9745,6 13 0,16-20 1,6-1-1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9.5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1 26317,'-40'83'-168,"6"-10"-650,24-40-1053,4-8-2253,3-8-4727,4-10 8851,11-14 0,-9 5 0,8-8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9.5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13667,'0'0'0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9.59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13667,'0'0'0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8:59.9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77 28671,'90'-35'0,"-2"7"0,-19 20 0,2 4 0,-2 2 0,-6 2 0,-7 0 0,-5 0 0,-6 0 0,-5 0 0,-8 1-2847,-7-1-5848,-10 1 8695,-4-1 0,-7 0 0,-2 0 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00.3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5 19572,'0'-3'5658,"0"2"-3282,0 1-1984,-6 56-314,-2-22-78,-5 48-179,-1-35-673,2 2-1310,4-3-3318,4-4 5480,5-10 0,-1-15 0,2-8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00.82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445 4 25051,'-74'-4'2487,"6"10"-1837,31 10-167,-4 14-483,-2 11 0,0 9 0,3 9 0,5 9 0,6 6 0,9 3 0,10 2-3392,5-7 3392,13-3 0,4-9 0,11-12 0,2-11 0,3-14 0,-1-13 0,3-6 0,-1-8 2663,2-5-5610,-1-6-3462,0-6 6409,-1-3 0,-13 10 0,-3 2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01.2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42 21824,'-5'-2'4583,"0"0"-4404,5 2-112,-14 50 79,7-8-34,-13 45 56,11-20 213,-1-3 134,0-7-112,0-8-3571,1-14 3237,3-14-69,4-10 0,1-12 0,1-17 0,0-13 0,0-22 0,6-10 0,4-9 3392,7 2-3392,2 5 0,0 10 0,2 14 0,1 13 0,2 13 0,1 8 0,1 5 0,-1 9 0,-4 6 0,-8 8 0,-7 22 0,-15-9 0,-8 16 0,-12-14 0,-2-1 0,-2-5-595,4-3-1298,3-7-808,8-6-1714,8-8-4179,5-4 8594,4-2 0,1 0 0,0 0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01.5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4 18597,'5'-2'5714,"-1"0"-4538,-4 2-234,4 48-236,-7-15-314,-1 40-11,-8-28-34,-3-9 69,3-6-416,4-14 0,3-7 0,3-7 0,1-2 0,6-18 0,3 4 0,6-17 0,1 9 0,1 0 0,1 2 0,1 5 0,2 1-1828,3 4-1365,2 3-2107,-1 2 5300,-2 3 0,-9 1 0,-5 1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02.5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44 19897,'-5'0'4448,"0"0"-3843,5 0 392,0 0-515,22 12-23,-7-9-44,17 8-112,-12-11-113,-2 0-134,-3-2 34,-3-3-57,-5-4 1,-4-1-34,-2-1-112,-1 1 67,-7-2 67,-2 6 34,-10 1 112,-2 5-33,-2 7 111,-1 5-54,0 8-192,5 3 0,3 2 0,4 2 0,3 1 0,1 1 0,3 0 0,1 0 0,3-5 0,1-2 0,5-6 0,5-4 0,22-6-1660,-2-9-625,12-11-1480,-11-7-4292,-4-6 8057,-1 0 0,-13 13 0,-3 2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02.8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28671,'26'53'0,"0"0"0,-2 3 0,-8 2 0,-12 1 0,-5 1 0,1 6 0,0 2-475,0 3 0,0 0 475,0 1 0,0 0 0,0-2 0,-1-2 0,0-5 0,0-2 0,0-8 0,-2-3 0,-3 31-2519,-4-24-7312,-5-16 9056,-4-11 0,7-15 0,2-5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28.68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0 20893,'-9'1'4023,"2"0"-3743,7-1 1020,0 0-1098,47 0-34,-11 0-11,40 0-135,-24 0 34,-6 0 57,-9 0-1,-10 4 224,-12 6 190,-8 11-89,-7 16-391,-12 16-46,-9 13 0,-12 9 0,-2 2 0,1-2 0,4-2 0,7-4 0,3-5 0,3-3-864,4-11-1164,2-9-1748,4-13-6039,5-15 9815,4-9 0,-1-5 0,2-2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28.8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134 0 22832,'-25'91'3104,"2"-6"-2891,10-22-168,0-1-45,0-3-426,0-7-807,3-6-1042,1-9-2767,3-9 5042,2-6 0,1-11 0,2-5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29.0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69 21488,'-2'-4'3182,"0"2"-4090,2 2-1837,30-10-5580,-4-1 8325,27-10 0,-30 10 0,-4 1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29.2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33 22260,'-4'-1'2835,"0"0"-2375,4 1-460,0 0 22,51-7-22,-25 4-426,39-5-514,-40 5-4025,-1-1-2261,-8 1 7226,0 1 0,-11 2 0,-3 0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29.5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275 0 23493,'-69'47'1770,"7"2"-1456,30-3 34,2 4 134,4 2-57,3-1 80,7-3-57,6-3-67,5-4-1,3-1-255,4-4-125,6-2 0,5-5 0,9-5 0,4-6 0,5-7 0,2-6 0,3-3-147,-2-6-827,1-8-1021,0-9-1860,2-10-5501,-2-4 9356,2-4 0,-17 17 0,-4 5 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29.7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105 9 21835,'0'-5'3788,"0"2"-3195,0 3-178,0 60-203,-2-25-156,-1 51-56,-3-40-134,-1-1-908,-2 1-1233,-4-2-3731,-5 0 6006,-4-1 0,8-19 0,3-6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29.9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0 121 25140,'49'-17'95,"-1"-1"1,37-11-354,-37 18-1087,-6 0-1534,-2 0-4337,-3 1 7216,-5 2 0,-14 4 0,-5 2 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32.0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 27874,'18'2'325,"-3"-1"-1019,10 3-729,-3-2-1670,6-1-3361,2-3 6454,2-3 0,-15 1 0,-5-1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32.3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96 0 25510,'-37'92'359,"6"-15"-337,19-47 124,4-10 257,5-11-78,0-5-90,3-4-66,-1-9 10,1-7-101,2-12-78,4-5 0,4 1-89,5 5-427,-1 6-593,1 6-1491,0 8-3910,0 4 6510,-1 4 0,-5 0 0,-4 1 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33.44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65 24053,'-14'0'908,"11"-2"-449,21-3-189,12-3-80,8-4-67,-1 0 45,-5 1-100,-6 4 21,-6 2-10,-5 3-1,-3 1 79,-3 3 33,-3 9 68,-2 8 594,-14 48-4099,-11-4 3308,5-15 1,-3 2-50,-20 30-164,1 0 152,4-1-11,3-5 0,5-4-280,3-9-527,3-12-504,7-13-1278,5-14-2980,4-11-4101,15-16 10507,8-18 1,-4 9-1,2-7 1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33.6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72 1 25588,'1'81'695,"0"-4"-650,-3-27-45,-3 0-213,-4-2-279,-1-4-730,-2-3-1031,3-4-783,0-1-2813,2-6 5849,1-5 0,3-11 0,1-6 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33.8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79 21846,'0'-4'3866,"0"0"-3754,0 4-101,0 0-11,47-13-392,-17 7-941,39-11-1200,-26 10-3529,-4-1 6062,1-1 0,-20 4 0,-2-1 0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34.2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198 4 23112,'-63'64'1569,"11"-8"-1300,39-22-12,6 0 12,4-1-89,2-1-45,8-3-57,8-6 101,11-5-78,8-7 145,0-4-100,-3-4 11,-4-2 212,-5-9 24,-3-6-68,-4-11 78,-4-9-22,-4-4-279,-5-2-102,-1-4 0,-8 4 0,-4 1 0,-9 9 0,-5 9 0,-3 10-80,-2 6-1197,-7 16-1132,-2 11-4774,-2 16 7183,4 12 0,16-21 0,8-4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34.49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84 9 20165,'0'-5'5939,"0"2"-5233,0 3-246,0 0-371,-12 37 1,3-8-79,-11 33-11,8-19 0,2-2-302,2-5-528,2-3-806,2-7-1725,2-7-4090,2-7 7451,1-6 0,0-4 0,1-2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34.6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4 18776,'1'-2'5647,"0"0"-3775,-1 2-1760,0 45-112,0-23-258,0 34-549,0-31-986,-1-1-1378,-6 5-3697,-5 3 6868,-10 3 0,9-15 0,0-4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34.9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69 27841,'85'-22'830,"2"3"-830,-11 10 0,2 0 0,-1 4 0,-8 1 0,-5 3 0,-1 1 0,1 0 0,1 0 0,-4 0 0,-6 0 0,-3 4-449,-2 0-1266,2 7-2408,0 0-3026,-9 4 7149,-13 4 0,-15-8 0,-10 1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37.7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126 81 14204,'0'-5'5939,"0"0"-4897,0 5 190,0 0-794,-8-2-349,0 8-77,-11 8 32,3 15-44,-1 15-56,4 9-3515,2 8 3370,3 2 21,0-2-22,1-6 101,1-9-89,3-9 22,2-12 78,1-9 3381,0-9-3436,0-4 145,0-13 33,1-10 1,4-16 100,3-11 113,3-6 111,0-3-33,-1 0 23,1 0-3449,-3 4 3314,1 4-2257,-1 8 2279,1 10 45,-3 8 639,2 8-258,1 5 90,2 1 2212,5 1-1899,7-3 2776,-4 4-3816,4 0-24,-7 4 0,4 2 0,4 0 0,5 0 0,6 0 0,22 1 0,-13-1-449,27 1-986,-38-1-985,3 1-2420,-28 4 4840,-6 5 0,-2-3 0,-3 2 0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37.95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1 22182,'-6'0'4998,"2"0"-4505,4 0-348,0 0-145,13 0 0,9 0-403,19 0-605,8 0-796,6 0-1726,3 0-2745,0 0 6275,2 0 0,-28 0 0,-6 0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38.28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156 10 21555,'-63'62'1490,"12"-5"-1288,43-24-45,5 2-34,2 0 146,5-4 381,7-4-79,7-8-145,8-6-34,4-8 23,4-11 66,1-9-111,-2-12-56,-5-5 45,-10 0 133,-8 3-87,-6 4-405,-4 0 0,-7 2 0,-6-1 0,-9 1 0,-6 2 0,-2 3-80,-2 4-413,1 6-750,2 4-640,2 5-2599,2 9 4482,6 7 0,8-4 0,5-1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38.6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 1 24457,'4'96'1345,"-1"-6"-1032,-5-34 23,-3-2-33,-2-6-124,-2-11 124,3-12 22,1-11-90,3-8-33,2-7 167,0-12-89,0-8-256,0-14-24,1-3 0,4 0 0,4 5 0,3 4 0,4 5 0,2 3-920,5 3-872,2 4-1503,1 5-2386,1 5 5681,-2 3 0,-11 1 0,-5 0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1.7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0 107 27314,'62'-1'1008,"6"-11"-851,5-3-45,1-8-32,-9 2-80,-14 4 0,-14 6 0,-14 6 0,-11 4 0,-4 1-3392,-5 13 3392,-1 11 0,-5 26 0,-14 19 0,-10 17 0,7-37 0,-3 1-71,-1 2 1,1-1 70,-2 0 0,1-1-262,2-2 0,0-1 262,-18 39 0,5-12 2244,8-14-5359,9-18-4045,9-19 7160,18-22 0,-6-4 0,9-7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1.8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107 11 22608,'0'-6'4426,"0"2"-3619,0 4-57,0 0-670,1 74-80,0-17 0,-1 3 0,0 4 0,-9 24 0,-5-2-259,-7-6-2060,2-9-3149,1-10 5468,4-9 0,6-25 0,2-9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2.0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24 25847,'92'-8'-9831,"-12"0"8602,-43 4 0,-17 2 0,-5 0 1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2.2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 28199,'89'-2'472,"-11"0"-472,-40 2 0,-6 0 0,-7 0-853,-6 0-1253,-6 0-2365,-5 0-5360,-4 0 9706,-2 0 0,-2 0 0,0 0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2.5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181 0 26810,'-32'47'593,"1"0"1,0-2 0,6-2-514,4 15-80,2-1 0,7-2 0,5-7 0,5-5 0,2-6 0,1-4 0,4-3 0,2-5 0,8-4 0,1-8 0,9-6 0,4-4-3461,10-10 1568,2-8-1972,2-9-5761,-2-7 9626,-1-1 0,-19 14 0,-4 4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2.70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0 27774,'-6'97'897,"-1"-7"-897,-2-28-80,0-4-1152,0-9-1580,1-7-2892,2-9 5704,1-9 0,2-12 0,1-6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2.86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57 26754,'71'-29'190,"-9"7"-246,-33 18-739,-1 4-1850,1-1-3685,-2 1 6330,1 0 0,-13 0 0,-2 0 0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3.3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30 19336,'-2'0'3989,"0"0"-1535,2 0-2118,7 0-224,0 0-33,6 0-79,-1 0-101,-2 0-1277,4 0-2522,3-3-5931,5-4 8891,7-2 0,-13 3 0,-1 1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3.61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 50 21555,'-21'80'1849,"3"-6"-1681,8-30-34,-3-1 23,0-6 22,-2-6 505,2-10-46,4-11-368,5-6-13,2-14-100,2-11 67,0-17 79,7-10-91,3-6 1,7 1-101,1 3-78,0 9-34,-2 9-280,1 9-605,1 8-2073,4 9-6873,5 4 9790,4 15 0,-13-8 0,-3 8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4.3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57 47 25679,'9'-3'1366,"6"-2"-1074,3 0-79,5-2-34,0-1 78,0 1-44,-4 2-90,-5 1 79,-5 3-55,-4 0-147,-2 1 0,-2 11 0,0 12 0,-1 22 0,-5 14 0,-7 14 0,-6 4-297,-8 3 297,-1-2 0,-1-7 0,2-8-1188,3-10-1569,4-13-2745,5-13 5502,3-14 0,5-8 0,2-5 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4.5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200 9 19505,'1'-5'5512,"0"1"-4794,-1 4-170,-16 71-122,4-18-286,-1 4 0,-1 3-28,-8 22-78,1 2-34,-1-3-191,2-7-649,3-10-1188,3-10-4337,3-11 6365,1-10 0,5-16 0,1-7 0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4.7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83 24155,'0'-7'2890,"0"2"-2890,0 5-34,0 0-918,48-15-2039,-9 5-4080,43-12 7071,-23 10 0,-25 5 0,-8 2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5.0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265 0 24681,'-63'62'414,"12"-4"-279,45-21-12,3 0 112,3-3 192,5-3-47,8-5 1,9-5-34,9-9-111,2-7 44,-2-4 67,-2-12 213,-6-4-435,-6-14-125,-5-6 0,-7-4 0,-2-2 0,-9 2 0,-6 5 0,-11 8-382,-9 11-1052,-10 7-2275,-10 18-6122,-10 14 8255,-4 20 0,26-16 0,9-1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5.2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4 21644,'0'-2'4303,"0"0"-3339,0 2-673,-15 51-201,7-19-90,-13 40-482,11-35-1020,3-5-2296,3-9-5939,3-4 9737,1-10 0,0-4 0,0-5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5.4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20636,'2'-5'4336,"-2"1"-3843,0 4-55,0 0-181,12 54-167,-5-28-90,9 43-258,-11-45-1176,-1-1-2555,-3-4-5842,-4 0 9358,-8 0 1,6-9 0,-5-1 0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5.6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35 28671,'96'6'0,"1"0"0,-10-6 0,2-2 0,-2-2 0,-3-3-594,-4-1-158,-3-2-5052,-5 2 5840,-6 3 0,-31 3 1,-10 2-1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8.17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1733 19919,'21'-66'1692,"0"0"0,2-2 0,1 1-3962,2 5 0,2 1 2740,0-6 1,0 0-324,1-2 0,-2-1 122,0-1 0,-1 0-84,-2-1 0,0 1-185,0 0 0,-1 1 0,0 1 0,0 0 274,0 2 0,1 2-274,0 5 0,-1 1 0,-1 7 0,-1 4 0,16-27 0,-10 28 2335,-9 23-2437,-3 16 1331,-1 15-2619,10 12-480,5 17-2859,8 17 4729,0 13 0,-14-28 0,-8-4 0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8.7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87 26799,'45'-31'706,"-3"6"-706,-4 17-45,1 1-762,1 0-1031,2 2-2476,2 2-5517,-2 2 9812,-3 1 1,-17 0 0,-9 0 0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9.07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109 51 20793,'-6'-7'5255,"2"2"-4818,4 5-79,0 0-89,-4 6 113,2 12-170,-2 14-111,0 14 22,-4 5-55,-6-1-24,-2-6 12,0-10 23,2-9 78,6-12 44,2-6-65,4-8-136,1-13 0,1-12 0,6-15 0,3-4 0,8-3 0,2 6 0,5 2 0,6 5-1536,8 4-2117,11 8-6178,5 11 9605,7 5 0,-28 7 0,-5 0 1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9.4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1 238 26664,'57'-49'30,"-1"0"0,-4 5 0,-2 7 26,16 7-56,-18 12 67,-17 10 505,-18 6 268,-7 10-458,-6 12-382,-4 19 0,-8 17 0,-9 14 0,-10 8 0,-7 8 0,-3 1-372,-1 0 372,2-4 0,3-7 0,4-9 0,7-11 0,8-12-315,9-11-3226,5-14-3899,15-8 7440,10-9 0,-5-3 0,2-1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29:49.79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214 11 22316,'0'-6'5637,"0"2"-4919,-13 50-718,1-5 0,-13 44 0,4-16 0,-1-1 0,-1-6 0,2-5-326,1-11-1736,2-7-2039,1-9-1591,6-9 784,3-10 4908,6-8 1143,5-14 3798,6-4-1075,3-10-1053,6-2-617,2 1-840,6 1-582,6 3-774,7 2 0,4 1 0,8 1 0,3-1 0,6-1-1816,30-14-2307,-21 10 4123,20-9 0,-56 22 0,-6 3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1:43.89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24575,'18'0'0,"10"0"0,13 0 0,8 0 0,15 0 0,-19 0 0,1 0 0,-16 0 0,-12 0 0,5 0 0,-7 0 0,-4 0 0,-2 0 0,-4 0 0,0 0 0,-3 0 0,0 0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3:24.64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22462,'3'3'0,"12"-1"1028,37-2-1028,18 0-630,-15 0 0,5 0 630,7 0 0,2 0 0,-2 0 0,3 0 0,12 0 0,2 0 0,-8 0 0,1 0 0,16 0 0,2 0-988,1 0 1,1 0 987,-28 0 0,2 0 0,0 0 0,-1 0 0,0 0 0,0 0 0,1 0 0,-1 0 0,0 0 0,0 0 0,1 0 0,-1 0 0,1 0 0,-1 0 0,0 0 0,27 0 0,-2 0 0,-1 0 0,0 0 0,1 0 0,-2 0 0,-12 0 0,-4 0 223,-5 0 0,-2 0-223,-6 0 0,-2 0-348,-8 0 1,-1 0 347,6 0 0,1 0 0,-8 0 0,-1 0 1050,34 0-1050,-22 0 2661,-11 0-2661,-12 0 0,-9 0 0,-7 0 858,-1 0-858,-7 0 0,0 0 0,1 4 0,-1-4 0,-4 4 0,3-4 0,-8 0 0,4 0 0,-5 0 0,-1 0 0,1 0 0,0 0 0,0 0 0,0 0 0,-1 0 0,1 0 0,0 0 0,0 0 0,0 0 0,0 0 0,-1 0 0,-2 0 0,-1 0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08.79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24575,'35'0'0,"-12"0"0,58 0 0,-11 0 0,9 0 0,3 0 0,11 0-4916,7 0 1,-1 0 3425,-9 0 1490,-23 0 0,0 0 2818,18 0-2818,-22 0 0,8 0 0,4 0 0,14 0 641,-39 0 1,1 0-642,1 0 0,-3 0 0,30 0 0,16 7 0,-2-5 0,-1 6 0,-35-8 0,-2 0 0,22 0 0,9 0 0,-13 0 0,-10 0 0,8 0 0,-19 0 6567,19 0-6567,-8 0 0,10 0 0,-10 0 0,-3 0 0,-10 0 0,0 0 0,11 0 0,-9 0 0,19 0 0,-8 0 0,-5 0 0,2 0 0,25 0 0,-14 0 0,-2 0 0,0 0 653,13 0-653,-40 0 0,-3 0 0,-14 0 0,-2 0 0,-12 0 0,0 0 0,-5 0 0,0 0 0,0 0 0,-3-2 0,-3-1 0,-8 0 0,4 1 0,-4 2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18.5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121 20 11280,'7'-8'5602,"-1"2"-4122,-6 6 2150,0 0-2588,8-2-247,-6 1-100,7-1-168,-9 2 1232,0 0-1714,0 6-1,-5 7 1,-4 8-22,-6 6-23,-3 3 0,-2 2 0,1 2 0,0 0-12,4-3-10,2-4 22,6-1 0,0-1 11,4-1-11,2 0 34,0-4-68,1-1 68,1-4-34,6 0 112,7-2 101,7-3 202,6-3 77,3-4-31,0-1-461,13-2 0,-8 1 0,11 0 0,-12 2 0,1 1 0,0 0 0,-2 1 0,-1-1 0,-3-1 0,5-1 0,-12 0 0,2-2 0,-14 0 0,-3 0 0,-2 0 0,0 0 0,-2 0 0,0 0 0,1-4 0,-2-4 0,0-5 0,1-6 0,-1-4 0,1-5 0,-2-5 0,0-4 0,-1-2 0,0 0 0,-2-11 0,0 16 0,-2-6 0,0 22 0,0 2 0,2 5 0,-1 1 0,1 1 0,-1 2 0,1 1 0,1 2 0,0 1 0,1 2-3744,0 1-178,-4 4-5909,-6 3 9440,-7 7 0,6-6 0,0 0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19.0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33 16602,'5'-1'5569,"-2"1"-2409,-3 0-2219,55-1-168,-25 0-100,46-1-169,-38-1-55,-1-1-449,1-1 0,-3 2 0,-3 0 0,-1 1 0,-3 0 0,-3 0 0,-3 0 0,-5 1 0,-4 0-662,-4 1-1724,-5 0-3128,-2 0 5514,-1 8 0,-1-6 0,0 6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19.3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 19112,'5'-1'3754,"-1"0"-3295,-4 1 213,0 0-380,17 32 33,-11-17-45,12 25-56,-15-26-112,-1-3-112,-1 0-146,-1-1-716,0-1-1492,0 2-4458,-6 0 6812,-4 1 0,2-6 0,0-1 0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19.75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 62 20804,'-3'-3'5143,"0"1"-3955,3 2 291,0 0-1422,47 0-57,-19 0 0,40 0 0,-31 0 0,2 0 0,-1 0 0,3-2 0,-1-1 0,2-3 0,2 0 0,1-2 0,0 1 0,-2-1 0,-7 3 0,-6-1 0,-8 3 0,-6 1 0,-4 1 0,-3 1 0,-1 0 0,-4 0 0,0 0 0,-3 0-1144,0 0-4727,-6 3 5871,-6 2 0,3-2 0,-2 2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20.1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1 26821,'0'73'1210,"0"-6"-907,0-24-68,-3 4-4385,-1 0 4150,-2 2 860,-2-4-860,1-2 0,0-6 0,0-4 0,2-6-57,-1-3 2205,3-5-4983,1-1-3338,-2-4 6173,2 0 0,0-7 0,0-1 0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20.3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9 23504,'0'-5'4762,"0"2"-4357,0 3-405,51 3 0,-26 0 0,40 2 0,-43-3 0,-2-1 0,-3-1 0,-1 0-326,-3 0-1478,-5 0-1804,-3 0-5602,-3 5 9210,-2 4 0,0-2 0,0 1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20.9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420 0 25891,'-36'49'534,"0"0"0,2-2 1,2-5-334,-7 10-134,0-3-67,3-3 0,3-6-425,3-5-729,4-6-1144,4-7-2206,3-6-5327,3-7 9664,4-5 0,5-3 0,4-1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21.1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27023,'65'20'1568,"-10"-1"-1488,-31-5-80,-4 1 0,-2-2 0,-4-2 0,-3-1 0,-3-1-192,-3-1-1141,0-2-1793,-1-2-3765,0-2 6891,3-1 0,-4-1 0,2 0 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21.45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317 10 20479,'-5'-6'5323,"1"2"-4304,4 4-156,-19 45-258,4-16-223,-19 38-382,11-28 0,-5 2 0,1-1 0,-2 1-281,1-2-1210,0-2-2576,4-3-5764,1-3 9311,7-7 0,6-10 0,6-7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21.7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7 23885,'1'-4'4314,"0"2"-3842,-1 2-472,42 23 0,-27-7 0,33 20 0,-37-14 0,-1 0 0,-3-1 0,-2-2 0,-3 0 0,-1 1-315,-1 0-2116,1 1-2645,-1-1-4755,0-1 9129,0 0 0,0-10 0,0-1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24.3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293 11 16120,'0'-6'4908,"0"2"-4000,0 4-280,0 0 32,-44 4-189,24 4-113,-36 8-88,34 3 54,-2 7-55,-2 0-11,0 5-101,2 2-57,3 1-44,6 4-33,6-1-12,4 2 23,4 0 146,2-3 77,6 0-22,6-6-100,10-6-135,7-11 56,6-6-45,3-9 45,4-10-56,-2-8 157,-3-10 56,-6-2 515,0-18-437,-12 12-11,1-12-22,-13 17-34,-4 3-189,-2 1-35,-2 2 0,0 2 0,-5-7 0,-3 11 0,-5-3 0,0 14 0,1 4 0,-1 3 0,-1 2-147,-2 1-973,-15 17-830,6-3-2947,-8 15 4897,13-9 0,9-9 0,4-4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24.6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28671,'56'47'0,"-10"-9"0,-33-35 0,-1-2 0,1 0 0,1-1 0,-1 0 0,-1 0 0,-3-1 0,0-4 0,-3-1-1144,1-5-2273,-1-3-3777,0-1 7194,1-1 0,-4 8 0,-1 2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24.90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162 8 23426,'0'-4'4751,"0"0"-4257,-6 51-494,0-2-4252,-8 48 4252,-1-9 0,-3 6 720,-1 0-720,0-6 0,2-11 0,2-11 0,3-13-527,2-13-2532,4-14-4135,2-12 8024,4-6 1,0-4 0,0 0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30.55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265 71 16277,'-1'-8'5681,"0"2"-4605,-46 4-404,22 3-246,-37 5-90,35 8-123,2 11-11,0 7-79,4 4 0,5 2-11,6-1-67,5 0 0,7-3 134,11 0 23,8-5 123,12-1 22,5-10-78,7-7 33,5-7-66,6-14 11,3-8 189,-5-14-32,-8-5-80,-12-1-255,-10-18-69,-12 14 0,-5-13 0,-11 18 0,-3 5 0,-6 4 0,-3 5 0,0 8 0,-10 4-987,3 6-1646,-9 10-2869,5 13 5502,-1 13 0,11-10 0,5 0 0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30.8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81 1 27415,'-6'28'997,"-1"3"-874,-3 5 13,0 1-136,0 0 0,2-3 0,0-2-629,2-4-805,0-3-1994,2-4-5660,1 0 9088,1-2 0,2-8 0,0-2 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31.0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45 5 20905,'0'-3'5143,"0"2"-3630,0 1-1121,6 31-179,-4-9-124,4 27-89,-5-18-134,-1 0-460,-1-3-683,-3-2-1166,-2 0-2151,-4-3-5237,-2-1 9703,-1-1 0,6-10 1,0-3-1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31.4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 3 22227,'-5'-1'4605,"1"0"-3551,4 1-269,0 0-785,67 44 0,-18-24 0,5 8 0,3-1-408,21-10 408,3-1 0,-1-3 0,-6-1 0,-7-1 0,-7 0 0,-10-3 0,-7-1 0,-11-2 0,-11-2 0,-8-1 0,-7-2 408,-2 0-1473,-3 0-4213,0-3 5278,-5-3 0,3 2 0,-3 0 0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37.55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42 0 20725,'-4'0'4146,"0"0"-3462,4 0-191,-4 50-45,2-17-56,-5 43-100,4-25-68,-1 1-67,-1 0-90,2-1-67,-1-6-179,3-5-695,1-10-1490,0-10-3138,0-10 5502,0-6 0,0-4 0,0 0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37.9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22 26451,'76'-17'583,"-10"12"-392,-43 23-34,-5 8-34,-4 0-11,-4 5-11,-6 4 11,-1 5-68,-3 9-32,-9 5 21,-5 7-22,-12 1 1,-3-1-1,0-6 34,-2-11-34,3-8 22,0-11-10,2-6-23,2-8-34,3-5-134,4-3-190,3-3-348,4 0-886,1 0-1579,4-7-6660,1-4 9678,4-8 0,1 8 0,-1 0 0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38.1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45 28334,'76'2'56,"-12"0"-605,-40-2-785,-3 0-1747,-3-6-4818,-1-3 7899,-1-7 0,-8 7 0,-1 0 0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38.34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89 0 26843,'-6'81'1737,"0"-6"-1646,-4-24-91,0-3 0,0-5-763,1-5-1377,1-4-3205,-1-1 5345,-1 0 0,4-14 0,1-3 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38.6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0 110 28671,'88'-34'0,"-10"3"0,-27 16 0,-8 2 0,-5 3 0,-9 6 0,-7 2 0,-7 4 0,-7 14 0,-6 14 0,-15 24 0,-8 16 0,-16 13 0,-4 6 0,20-43 0,-1-1 0,-19 40 0,4-7 0,4-10-1245,2-11-3652,4-9 4897,1-11 0,12-17 0,4-7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5:20.6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1184 81 13095,'0'-7'6286,"0"2"-5367,0 5 1041,0 0-1623,-25-14 55,14 11-78,-21-11-68,18 13-78,-1 1 45,-1-2-67,-1 1-56,1-1-68,-1 0 23,0 0-34,0 0-11,1 0 0,1 1 0,0 0 45,1 1-23,-2 0 1,1 0 78,0 0-12,0 0 1,2 0 11,-2 0 44,-6 0-33,4 0-11,-6 0 33,7 0-66,0 0-35,0 0 12,0 0-11,-1 0 33,-10 6-45,7-1 57,-5 6-35,9-4 2,0 1-12,0 1-1,-2 0-10,-1 1 77,-12 6-55,7-1-34,-7 5 12,9-2-1,1 0 1,3 0-12,1-1 45,2-3 145,-4 5-133,3-7-35,-2 5 1,5-6 11,2 1-34,-2 1 0,2 0 23,0-1-34,2 0 0,-1-1 100,-3 7-32,1-5 32,-4 6-10,4-4-79,0 1 45,1 1-22,0 1-12,1 1 101,-4 9 12,4-8 0,-4 9 10,4-11-33,1 0-56,-1-1-44,2-1 21,-2 1-33,2-1 0,1 1 0,-1 9 11,2-5-11,-1 6 0,3-7-11,1-2 11,2 1 0,1 0 0,-1 0 0,0 2-11,1-1-11,0 10 10,0-7 24,1 7-12,3-10 89,4 2 34,1 0 45,3 2-11,1 1 56,9 16-191,-4-9 57,7 11 33,-6-15-66,2-3-46,1 0 0,1-3 0,-1-1 0,1 1 0,7 6 0,-3-7 0,6 3 0,-4-12 0,3-1 0,2-5 0,1 0 0,0-2 0,-3 0 0,10-2 0,-12 1 0,5-2 0,-13 1 0,0-2 0,1 1 0,3-1 0,0 0 0,14-1 0,-10-1 0,9-1 0,-13-1 0,1 1 0,-1-1 0,0 1 0,0 0 0,1 0 0,-1 0 0,0-1 0,0-1 0,1-1 0,0 0 0,-1-3 0,-1 1 0,-2 0 0,-1-2 0,-3 2 0,0-1 0,-3 2 0,0-1 0,0 0 0,1-2 0,2 0 0,2-2 0,-2 1 0,-1-1 0,-2 2 0,-2 1 0,7-8 0,-5 4 0,6-7 0,-9 4 0,1 0 0,-3-2 0,2 1 0,-2-1 0,2 1 0,-3 0 0,3-5 0,-6 6 0,3-4 0,-6 6 0,0-2 0,0 0 0,1-11 0,0 7 0,-1-8 0,-2 8 0,-1-1 0,-1-2 0,0 0 0,0-1 0,0 2 0,-3-2 0,-4-8 0,0 6 0,-5-8 0,3 8 0,1 1 0,-1 1 0,0 1 0,1 3 0,-2-2 0,0 2 0,-8-9 0,4 7 0,-5-6 0,5 8 0,2 0 0,-1 1 0,1 1 0,1 4 0,-4-6 0,5 6 0,-4-4 0,5 5 0,-1 1 0,2-1 0,-1 2 0,0-1 0,0 1 0,-1-1 0,-2-4 0,3 5 0,-2-5 0,6 5 0,-1 1 0,0 0 0,1 1 0,-1 2 0,2 1 0,-4-4 0,3 5 0,-3-4 0,3 5 0,0 1 0,-2-2 0,1 1 0,0-1-3392,0 2 3392,0-1 0,0 0 0,-4-2 0,3 1 0,-3 0 0,3 2 0,1-1 3392,0 2-3392,-2-2 0,2 2 0,-2-1 0,1 2 0,1-1 0,-2 2 0,1-2 0,-1 1 0,-4-2 0,4 1 0,-5-1 0,6 1 0,-2-1 0,3 1 0,0 1 0,2 0 0,1 1 0,2 0 0,1 0 0,0-2 0,0 1-1457,0 0-1065,-3 1-1557,0 6-5752,-5 3 9751,-2 8 0,4-7 0,0-2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54.3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93 0 27471,'-10'86'269,"0"-7"-269,0-34-538,-1-1-817,1-4-2030,1-3-6446,-2-7 9737,1-4 0,3-13 0,3-5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54.7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68 16 25286,'89'-14'639,"-12"12"-505,-37 18 12,-6 11-34,-6 3 67,-8 1-100,-8 0 167,-6 3 292,-8 0-146,-13 7-112,-10 2-201,-16 3-79,-2 0-12,-2-5-122,3-4-79,7-8 45,3-6-78,6-7-169,3-4-638,5-4-1267,4-4-2632,6-2 4952,4-2 0,3 0 0,1 0 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54.9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0 108 21510,'3'-6'5872,"0"0"-5312,-3 6-359,54 0-156,-22-3-45,42-3-347,-37-4-527,-7-2-1098,-2 0-1905,-5 0-5954,1-2 9790,-1 1 0,-10 5 0,-2 3 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4:55.1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156 9 22810,'0'-5'4157,"0"2"-3138,0 3-604,-3 48-145,-5-14-270,-4 44 0,-3-27 0,-1 1 0,1-5-3438,1-1 2172,2-5-1591,-1-1-3328,-1 1 6185,-2 1 0,7-17 0,0-4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5:14.55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73 26000,'80'-8'1031,"-7"-1"-964,-27 4 46,1-4-101,3-1 44,-5-2-45,-8 3 18,-9 3 60,-13 3 265,-7 2 94,-6 8 13,-4 11-461,-10 16 0,-9 15 0,-12 7 0,-6 5 0,-1-1 0,1-2-629,4-7-2553,-4 6-638,18-23-5492,1-4 9312,24-26 0,-2-4 0,4-2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5:14.9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85 173 20076,'-7'0'4437,"1"0"-4112,6 0-135,0 0 34,-31 51 23,22-22 11,-22 42-45,31-36 56,8-5-23,6-7-168,14-8-22,7-9 0,3-3-33,3-8 10,-2-10 203,-3-9 156,-2-14-33,-6-7 66,-5-4-78,-6-3-166,-7 3-181,-6 6 0,-3 6 0,-7 8 0,-5 6 0,-9 8 0,-5 7 0,-2 5 0,-4 8-349,0 8-681,0 8-1503,3 7-3170,7 2 5703,6-1 0,7-13 0,5-4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5:15.2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 61 20311,'-7'0'5603,"1"0"-4640,6 0 314,0 0-851,37 5-335,-17-1-91,28 3 0,-26-4 0,-3-1-629,-1-2-995,0-6-3206,3-6-5001,-1-6 9305,2-5 1,-10 11-1,-2 1 1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5:15.48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191 3 22070,'0'-2'5132,"-15"44"-4594,3-5-213,-15 39-23,8-16-134,-1 4-32,0 2-136,0 0 0,1-5-125,3-7-692,3-12-1369,7-10-2587,2-12-5058,4-10 8627,11-6 1,-7-4 0,7 0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5:15.8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160 15 24110,'-58'72'1086,"13"-5"-694,40-35-55,4 1-124,7-5 112,7-7-101,10-6 123,8-8-123,5-6 23,1-11 122,-1-6 102,-4-10-145,-7-2-326,-8-1 0,-7 2 0,-6-1 0,-4 1 0,-6 2 0,-7 1 0,-9 4 0,-6 4-326,-4 6-907,-3 5-2307,-5 12-6291,-5 14 9574,-4 14 0,21-11 1,6 0-1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5:16.17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102 9 19773,'3'-5'6141,"-1"2"-5391,-2 3 203,0 0-852,3 46-101,-6-16-146,-3 40-459,-10-27-1009,-6-2-2464,1-3-5753,1-8 9473,7-8 0,6-11 1,6-5-1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5:16.3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22518,'5'0'4583,"-1"0"-4526,17 46-46,-14-23-11,14 36-527,-19-36-1546,-2-1-3395,-4 0 5468,-5-1 0,2-8 0,-1-4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5:16.6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42 28349,'88'3'0,"0"-1"0,-18 0 0,-4-2 0,4-5 0,-5 0 0,20-3 0,-5 4 0,1 1 0,3 0 0,5-2 0,-4-2-2947,-8 2-6884,-14 2 9056,-12 15 1,-25-9 0,-9 9 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5:55.0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272 4 13510,'0'-2'6375,"0"0"-2274,0 2-3451,-3 20-135,-3-1-55,-6 21-180,-3-3-22,-3 2-79,-3 3-33,-2 1-45,-3 0-45,0-1 0,2-5-56,3-4 0,4-7-34,4-3-347,1-6-527,4-4-593,0-5-1222,3-4-1803,0-3-4808,0 0 9334,3-4 0,0 2 0,2-3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5:55.2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17890,'3'-5'7441,"0"2"-6153,-3 3-21,0 0-763,31 37-223,-15-14-281,26 29 0,-23-25 0,-3-3 0,-2-3 0,-2-2 0,-3-2-349,-1-2-367,-3-1-943,-3-3-1590,0-3-5323,-2-4 8572,0-1 0,0-3 0,0 0 0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5:55.5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208 8 19639,'0'-4'5893,"0"0"-4122,0 4-1513,-22 43-169,4-7-89,-21 40 0,11-16-414,2-2-527,2-4-852,5-9-1468,4-8-5703,5-12 8964,5-12 0,3-7 0,2-6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5:55.72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2 18317,'2'-1'6633,"0"0"-5300,-2 1-414,17 52-269,-7-19-135,12 42-257,-11-32-212,-1-5-46,-1-4 0,1-8-405,-2-6-625,-1-8-1133,0-5-1478,-3-3-3497,0-3 7138,-2 1 0,-1-2 0,-1 1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00.7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45 14989,'-2'0'7305,"1"0"-4145,1 0-2364,-1 0-583,0-2 33,2 0-33,6-3-34,7 0 23,6-1 89,6 0-33,3 0-45,5 0 33,0 3-145,1 0 101,-3 2-145,-1 1-57,-3 1 0,-2 2 0,-5 2 0,1 0 0,-4 1 0,0-1 0,1-1 0,-2 1 0,7 0 0,-8 0 0,3-1 0,-8 0 0,-1-2 0,-2 1 0,0 0 0,0 0 0,2 4 0,-3-3 0,1 2 0,-3-1 0,-2-2 0,0 2 0,-2-4 0,1 1 0,-2-2-6209,1 0-2474,-1-3 8683,1-3 0,-1 2 0,0-1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01.41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 16714,'0'-5'6958,"0"0"-5859,0 5 615,0 0-1176,2-7-135,2 5-22,3-6-67,4 8-57,1 0-10,2 0-201,0 0-46,-1 0 0,-1 0 0,0 0 0,-1 1 0,-1 1 0,0 4 0,0 1 0,1 3 0,-1-1 0,0 1 0,-2 1 0,-2 3 0,-3 3 0,-2 5 0,-1 3 0,-2 3 0,-5 3 0,-3 0 0,-2 1 0,1-2 0,2-5 0,-1 3 0,3-11 0,-2-1 0,5-11 0,1-3 0,1-1 0,-1-1 0,0 0 0,-5-14 0,4-1 0,-3-18 0,4 4 0,2-4 0,-1 0 0,1 0 0,0 3 0,0 1 0,1 5 0,0 3 0,0 3 0,0 6 0,0 2 0,0 6 0,0 2 0,0 1 0,0 0 0,0 0 0,-1-1-2444,1 1-4850,-2 1 7294,-3 15 0,2-11 0,-1 11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04.4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95 13028,'4'-8'5177,"-1"2"-4236,-3 6 1961,0 0-2174,3-17-67,-2 12-179,-4-11-22,-6 15-68,-7 1-101,-3 3-45,-1 3-22,0 6 12,-1 3-23,3 2-45,4 2-123,2 1-23,3 7 12,3 1-23,1 4 0,3-1-11,1-5 0,1-2 0,3-9 0,4-4 56,7-6 224,23-3-246,-6-7 11,14-3-1,-15-5-21,-3-2 22,-6-3 22,-3 0 56,-3-4-67,-3-2-11,-1-4 224,-4-11-123,-3 11 111,-2-6-89,-2 16 23,-5 2-68,-1 4-22,-5 2-34,2 2-67,-1 3-78,-3-1-303,3 3-605,-3 0-1378,4 2-3418,3 1 5782,3 2 0,2-2 0,1 2 0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04.7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59 21320,'2'1'5815,"-1"0"-4279,-1-1-1536,53 12 0,-29-6 0,42 10 0,-41-11 0,1-2 0,1-2 0,-1-1 0,0-2 0,0-4 0,-4-4 0,-2-5-1828,-4-2-8003,-6-7 7373,-4 10 0,-3 1 1,-3 10-1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04.93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158 5 23840,'-3'-3'4326,"1"2"-3821,2 58-505,0-1 0,-1-1 0,0 4 0,-2-7 0,-2-1-315,-1 4 1,-2 0 314,-3 1 0,-1 1-421,-2-1 0,0-1 421,-1-1 0,0-1 0,-9 43 0,8-17-1648,9-17-2656,17-21-4727,8-17 9031,16-14 0,-13-6 0,-3-4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05.5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165 34 21857,'-68'33'1076,"10"3"-785,42-2 34,3 4 123,7 2-100,2 1-46,7-2 57,9-3-57,9-5 13,11-11-35,6-9 22,1-8-67,1-12 180,-4-6-23,-4-11-56,-5-4-22,-6-4-90,-4 0-67,-5 0-23,-5 0 0,-3 2-9,-3-1-125,-6 2 0,-6 3-270,-22-1-716,-1 14-1266,-15 3-2734,8 20 4986,1 10 0,18-7 0,5 5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05.7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2 21062,'5'-1'5412,"-1"0"-4897,-4 1-234,0 0-203,11 44-78,-8-17-381,8 38-1143,-14-29-1625,-7 2-5400,-4-3 8549,-3-5 0,6-14 0,6-6 0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05.9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5 18922,'1'-2'6577,"0"0"-5916,-1 2-661,10 44-537,-8-22-595,8 35-1132,-10-34-1904,0 0-5663,-6-3 9661,-3-1 0,1-10 0,-1-2 1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06.2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55 21555,'-1'-3'5804,"0"0"-4762,66-10-772,-9 6-270,1-2 0,4 1 0,31 2 0,0 2-1292,-6 2 1292,-6 2 0,-7 5-46,-4 0 46,-2 3 317,-2-4-317,-5-2 0,-8-2-3284,-12 0-6547,-14 0 9232,-13 0 1,-8 1-1,-5-1 1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08.2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156 17 17610,'-1'-6'4583,"0"2"-3652,1 4 32,59-7-156,-16 18-393,48-1-77,-34 21-113,-6 2-34,-7 1-55,-8 1-68,-8-1 23,-7 1-57,-8 1-22,-7 1 79,-5 3-56,-13 1-1,-7-1-22,-16 2 1,-6-4 32,-5-1-32,-3-2 10,0-3 12,2-2 10,4-3 102,8-3 44,6-2 46,8-4 111,5-2-44,7-2-46,2-3-100,5 0 56,13 6-122,9-4-91,16 6 0,6-7 0,1-1 0,-3-1 0,-3 1 0,-14-2 0,-5 1 0,-11-2 0,-2 4 0,1 4 0,-2 6 0,1 3 0,-2 13 0,0-12 0,0 7 0,2-14 0,3-2 0,3 1 0,0-1 0,0 0 0,-1 1 0,-2 6 0,-3-1 0,-1 6 0,-4-2 0,-2 4 0,-11 9 0,-11 3 0,-17 3 0,-13-4 0,-6-6 0,-4-9 0,-19-10 0,23-9 0,-7-15 0,36-12-2253,14-19-5501,10-12 7754,25-5 0,-12 22 0,12 8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08.7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1 20457,'-6'0'5446,"1"0"-4853,5 0 169,0 0-302,-9 41-147,4-10 1,-8 61-314,8-38-23,2 18-290,2-28-696,1-8-1064,1-6-1579,1-8-4405,1-7 8057,-1-8 0,-1-4 0,-1-3 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09.11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47 13 27045,'66'-12'807,"-11"14"-639,-37 39-34,-2 6-89,-4 3-22,-2-2-12,-5-4 22,-3-4 23,-6-4 79,-10-2 79,-8-2-214,-9-1 0,-1-4 0,2-5 0,5-6 0,5-6 0,5-5-192,3-3-793,1-1-1167,4-1-2364,2 0-5315,2-2 8527,4-2 0,0 1 0,-1-1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09.2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72 28266,'88'-6'325,"-12"1"-616,-39 0-650,-8-1-1468,-6-4-2252,-5-1 4661,-4-3 0,-6 6 0,-3 1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09.47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49 1 28311,'-5'91'360,"1"-8"-360,4-32 0,-1-7 0,-1-5-1110,-1-6-3708,-5-2 4818,-3 1 0,4-13 0,0-3 0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09.74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84 23012,'-5'0'3451,"2"0"-2700,3 0-617,61-28 0,-26 13-33,48-17 22,-47 25 191,-9 5 44,-9 6-65,-9 7-293,-6 9 0,-11 11 0,-6 6 0,-8 3 0,-1-4 0,5-4-1177,7-10-2745,5-9-5909,12-8 9171,11-4 0,-6-1 0,4 0 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10.1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106 74 26440,'-58'73'874,"14"-19"-784,41-17 123,8-18 11,4-5-23,9-7-10,3-3-90,3-7 55,-1-11-44,-2-8-43,-6-10-69,-6-4 0,-6-2 0,-6 1 0,-7 4 0,-6 5 0,-6 7-225,2 9-951,1 7-1995,4 7-4875,4 11 8046,5 4 0,2-3 0,4-3 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10.1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19269,'0'0'0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10.1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19269,'0'0'0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10.44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110 1 27314,'-25'63'452,"0"1"0,5-15 1,5-3-453,5 35-550,9-37-1388,1-8-3385,0-4 5323,-6-1 0,5-14 0,-5-2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10.6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294 0 27314,'-52'53'-41,"1"1"0,11-12 0,3-3-945,-10 7-1446,23-21-2151,6-7-5248,5-9 9364,6-4 1,4-5-1,2 0 1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10.83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5 16546,'2'-2'6275,"0"0"-4426,-2 2-1849,38 47-101,-22-33-930,30 34-829,-28-45-1300,2-2-3226,1-1 6386,-2-5 0,-8 4 0,-3-5 0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11.11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225 1 27426,'-37'33'487,"-1"1"1,-28 25-466,40-35-22,6-2-481,5-7-875,7-3-1726,3-3-5052,2 0 8134,0-1 0,1-3 0,0-1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11.3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0 22126,'-4'0'3115,"1"0"-3417,3 0-864,22 26-1343,-9-20-3273,17 19 5782,-14-25 0,-8 0 0,-1 0 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11.67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239 69 25813,'-85'-26'2162,"13"4"-1725,43 13-178,7 4-259,6 1 0,8 3-147,3 0-682,4 1-1472,1 0 0,0 0 1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12.38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149 1 23672,'-65'50'1334,"12"-3"-909,39-14-54,6-3-91,2-4-34,4-2-55,2-6-46,1-1 146,9-4-44,5-5-101,10-3-45,2-3 0,0-8 44,-4-7-10,-7-8-1,-7-7-22,-6-2-56,-2-1-34,-3 3-22,-2 3-56,-2 8-380,-3 4-674,3 7-1534,-1 2-3497,3 4 6141,2 0 0,1 0 0,1 0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12.4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13667,'0'0'0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12.44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13667,'0'0'0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12.72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124 1 27326,'-28'44'425,"0"0"1,-20 32-426,37-40 0,5-7-695,3-4-6006,18 4-3130,7-11 8964,22-2 0,-19-11 0,1-5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13.26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340 4 17801,'-8'-2'6421,"1"1"-5872,7 1 78,0 0-66,-41 8-91,27 5-145,-31 8-23,40 1 1,2-1-68,2-3-111,1-2-1,5-4-34,1-3-55,3-1 11,-2-2-45,-2-1 45,0 0-45,-4-1 22,1-2 23,-2-1 280,0-1-292,-4 0-10,-1-1 44,-5-1 35,-4-4-102,-3-3 0,-5-5 0,-2-2 0,-1-4 0,-1-2 0,4 3 0,3 2 0,4 7 0,5 6 0,1 2 0,2 2 0,-2 0 0,2 5 0,1 3 0,2 7 0,3 3 0,7 0 0,6 0-483,8-2-368,7-3-4312,2-4 2698,4-3-1468,1-4 3933,15-1 0,-26-1 0,7 0 0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13.63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158 1 25970,'-56'74'593,"7"-9"-593,32-30-302,1-3-1032,5-3-1243,5-6-5300,3-5 7877,13-6 0,-7-8 0,7-2 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13.78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0 14294,'0'6'4516,"0"-2"-4180,0-4-236,0 0-1085,16 44-3766,-11-33 4751,11 34 0,-15-45 0,0 0 0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13.95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8 59 20445,'-5'-1'2690,"2"0"-2713,3 1-896,43 0-1837,-8-5-5524,36-6 8280,-22-6 0,-21 4 0,-8 2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36:14.8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276 0 14944,'7'0'5927,"-1"0"-4963,-6 0 2913,0 0-2678,-1 0-325,-4 0-269,-3 0-324,-5 2-281,-3 1 0,-2 1 0,-2 2 0,0-2-606,-1 0-537,0-1-896,-3-1-505,-3 1-2061,-4 3 4605,0 1 0,13-2 0,3-1 0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2.3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308 15 8030,'0'-5'3071,"0"1"-1458,0 4 5054,0 0-5569,1-2-67,-1 1-169,1-2 2,-1 3-282,-3 0-245,-5 0 55,-10 0-79,-8 2 23,-8 9 23,-3 3-135,-1 9 79,2-1-57,4-1-100,6-2-124,4-1 1,7 0-23,6-1 0,4 2-23,4 1 23,7 2-33,6-2-1,24 2 34,-2-11 0,15-1 22,-12-13 23,0-7 22,-3-4 34,-4-7 22,-6 0 213,-4-5-167,-9 5-35,-4-3-33,-6 5-90,-1 3 45,-2 3-56,-5 3-201,-6 6-1671,-15 2-111,6 5-1714,1-2-5111,14 2 8808,10-3 0,0 0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2.5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 5 19527,'5'-3'5288,"-2"1"-4424,-3 2 424,0 0-1143,4 21-145,-3-6-291,2 19-695,-3-8-1513,0 4-2610,-3 4 5109,-2 5 0,0-17 0,0-4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2.7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350 1 25599,'-78'52'1704,"7"-4"-1536,31-14-89,1-1-79,5-3-314,5-5-426,8-4-806,4-3-381,6-5-1121,5-3-2969,2-5-549,4-3 6566,8-2 0,-6 0 0,6 0 0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2.9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24300,'31'39'482,"-6"-4"-561,-17-18-638,-3-2-874,0-2-1109,1-3-4203,2-5 6903,6-2 0,-5-3 0,0 0 0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3.2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180 1 25869,'-74'56'235,"11"-7"-1143,43-31-772,7-4-796,6-3-1995,5-6-3474,2-3 7945,7-1 0,-6-1 0,7 0 0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3.3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17992,'0'5'5669,"0"-1"-5019,0-4-224,7 54-202,4-28-101,10 42-123,11-44 191,8-4-191,9-6-1008,0-7-1536,-2-4-3540,-8-8 6084,-8-4 0,-16 2 0,-4-1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3.64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65 20849,'-11'4'4526,"2"0"-3315,9-4-763,0 0 12,60-20-192,-30 10-268,46-15 0,-51 17 0,-7 2-616,-7 4-795,-5 0-1223,-3 2-1870,-2 0 4504,-1 0 0,0 0 0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3.9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150 0 27191,'-36'44'291,"0"0"1,-24 34-203,49-32 113,5-1 11,5 3-90,6-1 78,6-2-132,7-2-69,6-8 0,2-6 0,2-11 0,0-8-281,-1-6-391,-1-4-438,0-3-929,0-10-2174,2-11-5618,4-13 9311,1-7 0,-13 18 0,-4 5 0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4.1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46 0 22462,'-6'0'4180,"0"0"-3721,6 0-234,-10 60-80,7-26-145,-8 48-527,10-32-1075,1-17-1547,-2 5-3562,1-18 6711,-2-2 0,2-8 0,-1-4 0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4.30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0 140 26463,'42'-29'537,"0"1"1,27-18-538,-48 40-336,-7 3-1053,-5 2-1323,-4-1-2723,-1-3 5435,0-3 0,-2 2 0,0 0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4.6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3 940 21454,'-2'3'4067,"34"-64"-4654,7-5 766,-2 3 1,2-6-736,-4 9 1,-2-1 639,0 1 0,-2 0-6,-5 3 1,-3 2 231,-3 7 0,-3 2-310,7-32-145,-4 15-617,-3 15-1053,-2 17-2286,-4 14-5670,-5 20 9903,-3 20 0,-3-9 1,0 7-1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5.32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270 1 23986,'-83'3'1659,"10"7"-1525,40 11 34,5 9-156,6 6 21,5 8 34,8 6 12,5 4 33,10 1-45,13-5-67,14-8 34,16-13-34,7-14 0,2-10 11,-2-16 67,-8-4 314,-7-15 180,-11-1-12,-8-4-45,-10-2-323,-7-3-192,-3-5 0,-2 2 0,-8 1 0,-4 3 0,-12 11 0,-5 7 0,-3 12-69,-1 5-883,1 12-1255,7 3-2163,8 8 4370,8 6 0,6-12 0,3 1 0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5.56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 1 28671,'9'90'0,"-2"-9"-24,-7-34-950,0-2-1447,-3 0-2240,-2 1-5170,-6 3 8865,-2 0 1,4-21 0,2-5 0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5.8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338 1 20356,'-6'2'4728,"0"0"-3921,6-2-303,-41 47-313,16-20-113,-38 38-78,26-31-246,-4-3-4233,1-1 2507,6-5-1826,10-5-4539,10-8 8337,9-7 0,4-4 0,1-1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6.06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9 19235,'1'-5'4617,"0"1"-3721,-1 4 494,0 0-1021,31 27-313,-14-13-44,25 21-24,-23-22-324,-2-3-852,-2-4-705,-2-3-1692,1-3-4909,1 0 8494,-2 0 0,-4 0 0,-4 0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6.3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133 0 26149,'-31'44'-1485,"0"0"1,-14 23-2528,27-37-5819,13-16 9608,3-5 0,2-5 0,0-2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6.5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26115,'69'32'650,"-8"-6"-650,-38-18-538,-1-3-1534,0-2-2108,0-3-5558,1 0 9738,4-3 0,-13 2 0,0-3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7.13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292 21 21790,'-69'-12'2263,"7"3"-1691,33 12 223,-1 4-111,3 4-225,2 4-123,6 2-77,5 3-136,4 5-67,6 5 0,1 8-45,4 6 45,7 4 56,7 1-67,9-6-12,7-7-21,2-13-12,3-11 78,0-7-78,-2-9 22,-1-8 23,-4-8-22,-2-9 55,-6-4 124,-3-16-79,-10 11-112,-2-14 34,-14 15-23,-4-1-22,-8 4 23,-2 6-23,0 9-101,-1 8-851,-14 12-1267,10 9-795,-8 6-4718,20 2 7732,7-1 0,5-8 0,3-2 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7.3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36 20927,'5'0'5580,"-2"0"-5132,-3 0 315,0 0-528,25 1-101,-7 2-134,21 0 0,-15-1-78,-2-1-482,-4-1-897,-2 0-1882,-2-4-6492,-2-4 9787,1-7 0,-7 5 0,-1 1 1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17.6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59 0 28322,'-2'56'116,"1"-1"0,-2-1 1,0-4-117,0 16 0,-4 0 0,0-5 0,0-8-102,0-9-1253,2-11-1951,0-8-5939,1-9 9245,2-8 0,0-4 0,2-4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21.27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298 5 13577,'2'-3'7765,"-2"1"-3821,0 2-3227,-8 12-22,-4 4-314,-12 13-67,-4 6-68,-3 0-179,-2 4-55,0-1-24,1 0 12,2-3-392,4-4-639,7-6-851,6-6-1659,6-7-2319,4-6-2208,3-4 8068,4-3 0,-3 1 0,4-1 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21.45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34 26989,'33'-23'1546,"-3"13"-1410,-14 24-136,-1 6 0,1-1-69,-1-2-726,0-1-941,-1-4-1447,0-3-2800,3-4 5983,5-3 0,-10-2 0,0 0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21.66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116 7 21812,'0'-4'4415,"0"2"-3473,0 2-942,-26 37-79,15-19-884,-20 29-897,23-30-1637,0-2-3304,1-2 6801,-5-1 0,6-6 0,-1-1 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21.89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19056,'2'0'6835,"0"0"-4594,-2 0-1972,53 31-191,-29-17 1,40 23-79,-43-27-236,-4-1-693,0-4-1660,-1-2-2957,-1-2 5546,1-1 0,-8 0 0,-1 0 0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22.4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256 105 25252,'-80'-8'1311,"12"6"-1042,39 9-146,5 8-67,4 3-11,4 4-11,7 3-34,2 4 33,5 1-33,3-1 35,9-5 110,6-5 12,9-8 67,2-6 0,0-3-56,-1-6-11,-1-6 0,-3-9 124,-1-7-281,-3-7 0,-5-3 0,-3-2 0,-6 0 0,-2 3 0,-3 5 0,-6 5 0,-2 7 0,-7 7 0,2 6 0,0 3-427,0 5-5613,1 21-2823,5 0 8863,2 15 0,6-22 0,0-4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22.6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28289,'31'2'382,"-3"1"-382,-14 2 0,0 0 0,-1 0 0,-2-2 0,1 2-998,-2-2-1546,1-1-1960,-1-2-5327,2 0 9512,0 0 1,-5 0 0,-2 0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22.93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180 1 28671,'-30'47'0,"-1"0"0,-2 10 0,6-2 0,8 7 0,-2 15 0,11-32 0,5-8 0,2-10-147,2-4-2665,1-10-3239,6-5 6051,7-5 0,-5-3 0,3 0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23.34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364 61 27135,'-89'-26'1378,"10"5"-1220,42 31-158,1 3 0,3 15 0,4 1 0,4 4 0,7-1 0,6 0 0,7-2 0,5-1 0,12-3 0,10-4 0,15-7 0,9-6 0,4-6 0,2-9 0,-5-8 0,-6-8 0,-8-8 0,-9-2 0,-7-6 0,-8 0 0,-5-2 0,-5 3 0,-10 6-1671,-6 9-3517,-15 11 5188,-4 8 0,14 3 0,4 2 0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23.59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65 0 23213,'-6'2'4337,"2"-2"-3845,4 0-122,0 0-111,-17 56-259,11-27 0,-13 45 0,15-44 0,1-6 0,0-7-696,2-6-1982,0-6-3798,3-3 6476,9-2 0,-6 0 0,5 0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23.7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 20322,'3'0'5009,"-2"0"-4180,-1 0-269,8 47-403,-5-24-157,5 38-67,-7-39-1098,-1-4-1760,0-2-4067,0-3 6992,-1 1 0,0-8 0,-1 0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0:24.09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0 28671,'57'6'0,"12"-3"0,23-1 0,7-2 0,0 0 0,-8 0 0,-5 0 0,-3 0 0,3 0 0,0 0 0,0 1 0,-5 1 0,-9 2 0,-10 0 0,-14 2 0,-14-2-1716,-14 2-4670,-11-1 6386,-8 4 0,-2-4 0,-1 1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27.80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147 42 28076,'-5'3'314,"-3"8"-214,-2 11-66,-4 10 22,-1 6-56,-1 5 34,0 3-57,1 2 23,1-1 0,2-2-22,3-7 55,2-4-33,4-3 0,1-2-44,2-1 32,3-1-10,7-2 22,7-2-34,8-3 57,5-4-23,1-6 56,3-5 0,-1-3-10,2-5-46,0-6 0,0-5 0,-1-5 0,-3 0 0,-5 4 0,-2-2 0,-9 9 0,-1-1 0,-9 7 0,-1 0 0,-3 2 0,0-2 0,0 2 0,-1-3 0,1 0 0,-1-4 0,1-5 0,0-8 0,1-8 0,0-8 0,0-9 0,0-32 0,-1 15 0,0-20 0,-1 30 0,0 9 0,0 10 0,0 10 0,0 11 0,0 6 0,0 4 0,-1 2 0,0 0-707,-3 0-2117,-2 1-1725,-4 7-4258,-5 6 8807,-5 11 0,8-11 0,1 1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28.12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92 17297,'-3'-8'6129,"2"2"-5176,1 6 1220,0 0-1467,24-2-134,-6 1-281,21 1-112,-13 2-112,0 0-67,2-1 0,1-1-459,1-3-583,1-4-1300,-1-6-2891,0-5 5233,1-1 0,-14 8 0,-3 3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28.4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277 2 19941,'-3'-1'4606,"2"0"-2791,1 1-1378,-20 45-90,9-8-55,-18 44-113,11-17-45,-3 8-111,-3 3 10,-2 1-33,1-3-89,-1-4-584,3-8-1075,3-8-1345,4-12-3730,7-14 6823,5-14 0,4-8 0,0-5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28.6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57 24927,'69'-4'-7227,"-8"-4"-2604,-34-4 9627,0-4 1,-13 7 0,-3 2-1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28.86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177 0 28177,'-10'95'494,"-4"-2"-494,-7-25 0,-3 3 0,-2 0 0,1-6 0,2-6-830,5-11-2016,8-9-3799,4-13 6645,12-10 0,-5-9 0,5-4 0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29.52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84 24804,'49'-8'1983,"-8"0"-1882,24-3 101,-18-1-22,-4 2-46,-7-1 0,-5 2-44,-6 3-23,-6 0 34,-7 4 78,-4 1 34,-3 1 45,-1 0-33,1 6-225,-1 4 0,2 7 0,-4 7 0,1 5 0,-3 7 0,0 4 0,-3 3 0,-3 0 0,-2-4 0,-3-4 0,3-7-1435,-2-4-2140,1-7-4011,-4-1 7586,-3-4 0,7-5 0,0-2 0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29.74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66 3 18261,'-3'-2'5557,"0"1"-2890,3 1-2309,-1 45-223,-1-22-135,-1 36-135,1-34-1243,-2 0-1535,-1-3-4583,-5 0 7496,-4-2 0,4-9 0,1-3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29.9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11 148 20289,'-6'-3'6028,"2"0"-4683,4 3-561,0 0-559,57 4-225,-19 0 0,50 4 0,-31-5 0,2-1 0,2-4 0,1-9 0,2-6-1480,2-10-2285,-1-3-4246,-2 2 8011,-7 3 0,-25 12 0,-9 3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30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46 27494,'12'-4'1177,"8"0"-1177,11 4 0,5 0 0,0 0 0,-3 0 0,0 0 0,0 0 0,1 0 0,0 0 0,1 0 0,-2-4 0,-2-1-1121,-3-4-1020,-7 1-570,-6 2-1200,-8 2-5120,-4 3 9031,-4 1 0,0 0 0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30.62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7 20098,'0'-3'5693,"0"0"-3923,0 3-1255,0 10-179,0 8-112,-1 15-189,-5 7-35,-3 1-158,-3 0-850,2-7-1491,3-7-2420,3-11-4912,3-7 9560,6-6 0,-4-3 1,3 0-1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30.80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 1 26698,'12'75'-706,"-2"-11"-1524,-13-40-2778,-4-4 5008,-6-1 0,5-9 0,1-2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31.11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50 27986,'81'-2'685,"-3"0"-685,-26 2 0,0 0 0,-3 0 0,-1 1 0,-2 0 0,-1 0 0,-4 0 0,0-1 0,-5-1 0,-3-5 0,-5-1-1110,-7-4-1456,-8 2-2252,-6 1-5013,-5 3 9731,-2 3 0,0 1 0,0 1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31.48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 81 20165,'-2'0'6432,"0"0"-4662,2 0-1466,64 11-304,-24-6 0,55 7 0,-40-10 0,2-2 0,-3 0 0,-3 0 0,-4-1 0,-4-2 0,-4-3 0,-1-1 0,-3-4-1077,1-2-2845,-2-4-5909,3 0 9652,2-1 1,-17 8 0,-1 2 0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32.0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24 13 26003,'-13'-7'1166,"2"2"-909,11 5 12,0 1 202,5 4-79,6 5-279,7 5-113,9 0 0,7-3 0,7-4 0,7-3 0,5-4 0,3-1 0,-3 0 0,-2-5 0,-8-1 0,-6-5 0,-9 4 0,-6 1 0,-9 3 0,-5-1-1211,-5 0-3495,-2-2-5125,-3 0 9204,-7 2 1,6 2 0,-5 2-1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32.40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140 2 18597,'-6'-1'5456,"0"0"-4369,6 1-179,0 0-381,-15 65-135,3-27-101,-13 56-123,5-44 0,2-1-11,2-3 22,5-6 1,4-2 122,4-4-43,2-2-259,1-5 0,4-3 0,7-5 0,7-3 0,11-4 0,6-5 0,6-4 0,2-2 0,0-1 0,-2 0 0,-5 0 0,-2-5 0,-4-2 0,-4-7 0,-1-1 0,-5-6-3004,0-1-6827,0-3 9400,2 1 1,-9 11 0,0 3 0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32.6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70 0 28671,'-7'95'0,"-1"-7"0,-2-35 0,-1 0 0,0-1 0,1-3 0,3-7-931,3-5-2598,2-9-3833,2-6 7362,0-6 0,0-9 0,0-2 0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32.8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65 22989,'1'-3'4986,"0"0"-4290,-1 3-696,56-3 0,-26 2 0,47-4 0,-42 2 0,-1-3 0,-2 1 0,-4-2-1077,-2 0-1735,-4-1-1435,-4 1-5584,-6 4 9252,-5 0 0,-4 3 0,-3 0 1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45.36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265 2152 21734,'55'-62'759,"1"1"1,0 0 0,1-2-1,0 0 1,-1 1-1540,-5 5 0,0 2 1,-1-2 1141,3-3 0,1-1 1,0 0-813,0-2 1,1-1 0,-1 1 594,-2-1 1,0 1 0,-1-1-83,-3 2 0,0 1 1,-3 0 72,-2 2 1,-3 1 0,-1 0-137,11-21 0,-6 1 0,-7 8 0,-5 2 0,-8 10 0,-5 2 0,7-35 0,-12 23 0,-8 22 0,-4 16 0,-5 16 994,-8 7-994,-7 7 2462,-14 19-2462,-11 21 0,-15 34-141,22-23 0,-2 4 141,-7 10 0,-1 4 0,-5 6 0,-3 8-57,13-21 1,-4 5 0,0 2 0,2-4 0,-4 5 0,2-3 0,-2 4-345,1-4 1,-2 5 0,1 0 0,2-6 415,0 0 0,2-4 0,1-1-15,0 1 0,0-1 0,1-1 7,3-2 1,0 0-1,0-2-7,-14 25 0,3-1 0,5-9 0,1 1 0,-7 14 0,4-3 0,15-27 0,2-4 6,-5 9 0,5-6 5,6-11 0,12-20 56,6-13-56,11-19 203,17-22-214,24-33 0,-9 16 0,6-9-196,10-15 0,8-10 1,-2 1 195,-10 13 0,-1 1 0,3-3 0,-1-1 0,3-5 0,-1 0 0,-3 5 0,0-4 0,-3 5 0,-1-1 0,-1 2 0,0 0 0,-1 0 0,-1 2 0,-1-1 0,0 2 0,-3 2 0,1 1 0,-1 1 0,0 0 0,0 1 0,-1 0 0,-2 4 0,0 0 0,1-1 0,6-10 0,2-2 0,-4 5 302,1-2 1,-3 2-303,6-7 0,-7 8 0,-13 17-214,-12 22-346,-9 15-1356,-17 14-349,-15 21-7566,-32 25 9725,17-11 1,1 1 0,-11 8-1,3-1 1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54.2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74 15 19291,'-4'-8'5043,"0"1"-4192,4 7 1782,0 0-2140,6 72-133,-3-17-501,0 4 1,0 4 140,-2 31 0,-7 5 0,2-47 0,-1 0 0,-3-1 0,-1 0 0,-7 47 0,2-10 0,4-13-583,4-12-1073,3-16-1526,2-12-3956,1-15 7138,8-11 0,-6-7 0,6-2 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54.474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67 28647,'89'-33'24,"0"7"-24,-16 20 0,2 5 0,-5 1 0,-6 1 0,-8 3-2948,-8 5-5814,-11 5 8762,-6 3 0,-16-7 0,-5-1 0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55.3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364 0 25970,'-4'33'974,"-11"8"-929,-26 19-34,-6 6-11,-1-2-448,5-1-459,3-4-898,7-5-1522,5-4-3912,5-8 7239,2-10 0,10-15 0,2-8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55.619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 19134,'3'-1'6409,"0"0"-5355,-3 1-449,51 25-112,-21-7-22,42 20-214,-39-12-145,-3-1-112,-4 0-33,-5-2-135,-4-4-695,-2-3-1143,-2-5-2285,3-5-5540,0-3 9014,5-6 0,-10 3 0,0-3 0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55.8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393 5 20098,'-3'-2'5592,"0"0"-4730,-36 61-526,12-23-263,-3 7 0,-2 2-73,-8 7-101,-1 0-672,4-1-784,2-6-886,5-6-3317,2-7 5760,3-8 0,12-11 0,3-5 0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56.11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19134,'7'0'6701,"0"0"-5614,38 14-247,-20-1-246,37 14-279,-32-4-315,-1-1 0,-3-1 0,0 0 0,-1-2 0,0-2 0,2 2 0,-1-2-1166,3 0-1020,-3-2-3304,-4-1 5490,-6-1 0,-8-6 0,-4-2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57.68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304 0 23628,'-68'4'1109,"4"9"-818,24 24-179,0 7 34,8 5-90,6 5-11,9 8 22,7 0-45,5 2 34,4-4 23,1-5 33,1-9-33,4-6 10,5-10-21,7-8 88,5-8 113,4-8-78,5-3 77,2-7-66,-2-9 112,-2-9-45,-2-12 0,0-9-79,-1-8-100,1-7-45,0-4 11,-3-2-45,-2 3-22,-5 6-34,-5 8-459,-5 11-639,-4 8-1344,-2 10-6430,-6 9 8917,-7 6 0,4 3 0,-3 1 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57.88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7 171 22070,'-4'0'3429,"2"0"-2454,2 0-897,59-8-78,-26-2-560,48-9-1020,-41-4-1490,-3-4-3631,-1-1 6701,-2-1 0,-15 14 0,-5 3 0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58.09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220 18 19661,'0'-10'4998,"0"3"-4023,0 7-382,-31 66-89,13-19-302,-4 5 0,0 2-56,0 15-146,0-3-45,3-8-437,2-9-661,3-8-1008,3-9-1715,2-7-4672,3-6 8538,2-6 0,2-6 0,1-4 0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58.25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0 157 23896,'57'-36'-1837,"-5"4"-1793,-27 12-6201,1-1 9678,2-2 0,-13 10 0,-2 2 0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58.46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135 9 19594,'0'-5'4594,"0"1"-3586,0 4-346,-13 64-225,0-21-342,1 5 0,-1 2-50,-9 10-45,0-3-907,3-5-1480,7-9-1883,6-10-5561,4-10 9372,10-13 1,-6-4 0,6-6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58.85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0 134 26216,'80'-41'504,"-14"8"-336,-45 27 0,-3 0 34,-1 0-22,0 0 21,-1-1-89,0 0-56,-1-1-22,-4 3-1,-1 0 113,-4 3 22,-3 1 56,0 1 35,-3 0-259,1 1 0,-1 7 0,0 8 0,0 11 0,0 8 0,-4 3 0,-3 3 0,-4 1 0,-4-3 0,-1-2-1301,-1-4-1601,-3-3-3653,-2-2 6555,-1-1 0,9-12 0,3-4 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59.045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62 0 26754,'-2'48'-2701,"0"-2"-459,-4-17-6285,-4 2 9445,-9 1 0,7-13 0,1-6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59.23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77 21980,'-6'0'4572,"2"0"-3541,4 0-348,0 0-4530,55-15 3847,-17 8 860,48-13-860,-29 11 0,-1 0-1513,1 0-1637,-3 4-6681,4 2 9482,3 4 0,-26-1 0,-3 1 0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1:59.70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14 98 16782,'-3'-4'7114,"1"0"-5747,2 4 124,0 0-1065,-4-1-34,3 0-34,-2 0-22,3 0 69,3 1-405,11 0 0,11 0 0,15-2 0,5-2 0,5-4 0,-2-4 0,-2-1 0,-4 0 0,-4 1 0,-5 3 0,-5 2 0,-6 4-1077,-7 1-1007,-5 2-1222,-6 0-2385,-2 0 5691,-2 4 0,0-3 0,0 4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2:00.00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76 0 27158,'-29'84'291,"4"-13"-661,16-41-1086,2-5-1951,3-2-5949,2-5 9356,2-2 0,0-9 0,0-2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2:00.178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120 1 15370,'3'0'7821,"0"0"-6264,-2 57-638,-4-21-773,-4 46-146,-5-39-1031,-4-5-1871,-1-7-6824,-3-5 9726,-4-4 0,10-9 0,0-4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2:00.40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11 4 22698,'-6'-1'4482,"2"0"-3250,4 1-973,49-1-259,-3 1 0,46-1 0,-15 1 0,-4 0 0,-6 1 0,-9 1 0,-8 1-1009,-5 1-3597,-7 4-5225,-6 5 8560,-7 7 0,-12-8 1,-5 0-1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2:01.603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157 1 19358,'-70'32'2723,"14"7"-1916,40 11 45,7 9-124,4 3-201,5-2 21,14-6-200,10-10-157,18-9 89,7-12-123,2-9-90,-4-8 123,-6-6 12,-7-12-22,-7-10-35,-3-15-111,-5-9 44,-5-7-78,-6-1-11,-4 1-79,-8 8-66,-8 8-69,-8 10-279,-8 10-1042,-2 9-1144,2 6-3248,4 14 5938,6 5 0,8-2 0,4-1 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2:01.812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1 133 21174,'2'0'5916,"-1"0"-4335,-1 0-1581,49 28 0,-20-16 0,40 19 0,-33-26 0,-1-2 0,-1-7-80,-2-9-1197,-3-9-1311,-6-8-1928,-7-6-3686,-5 0 8202,-6 0 0,-2 16 0,-2 5 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2:01.987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29 11 15303,'0'-5'5579,"0"0"-4346,0 5 863,0 0-1368,9 64-348,-7-18-341,2 4 1,-2 3-40,-9 17-56,-2-1-706,-3-3-874,3-5-1927,4-9-3843,2-11 7406,8-14 0,-3-12 0,3-10 0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2:02.39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178 171 22627,'-79'22'1199,"13"7"304,48 14-1324,9 2 382,3-3-382,9-4 255,8-7-98,10-10 157,13-10 667,10-6-1160,9-18 0,6-5 0,1-15 0,-6-4 0,-10-1 0,-10-4 0,-12 1 0,-10-3 0,-6 2 0,-5 3 0,-1 3 0,-5 7 0,-7 5 0,-11 10-1323,-13 7-3193,-11 13-5315,-10 17 8798,-2 17 1,23-12-1,9-3 1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2:02.63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164 1 28671,'-36'70'0,"2"-5"0,17-23 0,-3-2 0,2-1-203,1-6-1522,5-6-2130,5-11-5624,4-7 9479,9-10 0,-4 0 0,4-1 0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2:02.8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21 7 21140,'0'-3'4987,"0"0"-4517,1 55-425,-1-17-45,1 44-79,-1-34-693,0-3-1537,0-9-1994,-1-7-5528,-3-8 9246,-3-7 1,2-6 0,0-2 0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2:03.04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61 28671,'91'12'0,"1"0"0,-3-1 0,-3-3 0,-13-6 0,-3-4-1072,0 2 0,-1-1 1072,0 0 0,-2-1 0,-5 0 0,-2-1 232,-5-1 1,-2 0-233,34-4 0,-20-1 0,-14-1-2432,-11-3-6510,-8-2 8942,-9 0 0,-12 5 0,-6 4 0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2:34.7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1 131 24575,'17'0'0,"2"0"0,16 0 0,1 0-8503,11 0 8503,12 0 0,38 0 1671,-26 0-1671,-10 0 0,0 0 0,21 0-423,-28 0 1,3 0 422,7 0 0,1 0 0,-8 0 0,1 0 0,15 0 0,1 0 0,-8 0 0,2 0 0,30 0 0,2 0 0,-17-6 0,-2 0 0,2 6 0,-2-2 0,-8-9 0,-2-1 0,-13 5 0,2 0 0,15-6 0,2 0 0,-9 6 0,-2 0 0,-8 1 0,-3 1 0,36-3 0,-29 5 6342,-2-5-6342,-30 4 0,-9 3 0,-17-3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2:38.8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1 284 20513,'67'0'1486,"1"0"1,10-3-1,3-2-1077,12-3 1,5-1-1277,-15 0 1,3-1-1,5 0 1012,-11 1 1,4-1 0,2 1 0,1 0-531,-8 2 1,2 0 0,1 0 0,1 0 0,1 1 435,7-1 1,1 0 0,1 0-1,1 1 1,1-1-165,-12 2 0,1 0 1,1 1-1,0-1 0,1 1 1,-1-1 126,3 1 1,0 0 0,0-1 0,0 1 0,1 0 0,-1 0-218,3 0 0,0 0 0,0 0 0,1 0 0,-1 0 1,1 1 202,0 0 0,-1 0 0,1 1 0,0-1 0,0 1 0,0 0-76,1-1 0,0 1 0,-1-1 0,1 1 0,-1 0 0,0 0 76,-1 0 0,-1 1 0,0-1 0,-1 1 0,1 0 0,-2 0-159,-2 0 0,0 0 0,-1 0 0,0 0 1,-1 0-1,0 0-70,10 0 1,-1 1-1,0-1 1,-2 1 0,-2-1-335,13 0 0,-1 0 0,-3 1 1,-2 1-651,-11 2 0,-1 2 0,-2 0 0,-4 2 1213,11 1 0,-3 2 0,-10 1 0,-4 2 0,-10 0 0,15 12 0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6T09:42:39.621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0 148 19770,'76'-18'921,"-1"1"0,1-1 0,9 2 0,3 1 0,4 2-2016,-11 3 0,2 1 0,3 1 0,2 1 1328,-8 2 0,3 0 0,1 2 0,2 0 0,1 2-136,-4 2 0,1 0 0,2 2 0,1 0 0,1 2 1,1-1-54,-4 1 1,1 0 0,1 0 0,1 1 0,0 1 0,2 0 0,0 2-192,-5-1 1,0 2-1,2 0 1,0 2 0,1-1-1,-1 2 1,1 0 0,1 0 147,2 1 0,1 2 1,0-1-1,1 2 1,0 0-1,0 0 0,-1 2 1,0-1-59,1 2 0,1 1 0,-1 0 0,0 1 0,0 0 0,-1 1 0,0 0 0,0 1 57,-4 0 0,1 0 0,-2 1 0,1 1 0,-1 0 0,-1 0 0,0 0 0,-2 0-205,8 3 1,-2 0-1,0 0 1,0 1-1,-2 0 1,-1-1-1,-1 0-148,5 2 0,0 0 0,-2 0 0,-1-1 0,-2 0 1,-2 0-520,3 0 1,-1 0-1,-2-1 1,-3-1-1,-3 0 872,4 1 0,-3 1 0,-4-3 0,-7-2 0,15 4 0,-12-4 0,9 10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마루 부리 중간"/>
      </a:defRPr>
    </a:lvl1pPr>
    <a:lvl2pPr indent="228600" latinLnBrk="0">
      <a:defRPr sz="1200">
        <a:latin typeface="+mj-lt"/>
        <a:ea typeface="+mj-ea"/>
        <a:cs typeface="+mj-cs"/>
        <a:sym typeface="마루 부리 중간"/>
      </a:defRPr>
    </a:lvl2pPr>
    <a:lvl3pPr indent="457200" latinLnBrk="0">
      <a:defRPr sz="1200">
        <a:latin typeface="+mj-lt"/>
        <a:ea typeface="+mj-ea"/>
        <a:cs typeface="+mj-cs"/>
        <a:sym typeface="마루 부리 중간"/>
      </a:defRPr>
    </a:lvl3pPr>
    <a:lvl4pPr indent="685800" latinLnBrk="0">
      <a:defRPr sz="1200">
        <a:latin typeface="+mj-lt"/>
        <a:ea typeface="+mj-ea"/>
        <a:cs typeface="+mj-cs"/>
        <a:sym typeface="마루 부리 중간"/>
      </a:defRPr>
    </a:lvl4pPr>
    <a:lvl5pPr indent="914400" latinLnBrk="0">
      <a:defRPr sz="1200">
        <a:latin typeface="+mj-lt"/>
        <a:ea typeface="+mj-ea"/>
        <a:cs typeface="+mj-cs"/>
        <a:sym typeface="마루 부리 중간"/>
      </a:defRPr>
    </a:lvl5pPr>
    <a:lvl6pPr indent="1143000" latinLnBrk="0">
      <a:defRPr sz="1200">
        <a:latin typeface="+mj-lt"/>
        <a:ea typeface="+mj-ea"/>
        <a:cs typeface="+mj-cs"/>
        <a:sym typeface="마루 부리 중간"/>
      </a:defRPr>
    </a:lvl6pPr>
    <a:lvl7pPr indent="1371600" latinLnBrk="0">
      <a:defRPr sz="1200">
        <a:latin typeface="+mj-lt"/>
        <a:ea typeface="+mj-ea"/>
        <a:cs typeface="+mj-cs"/>
        <a:sym typeface="마루 부리 중간"/>
      </a:defRPr>
    </a:lvl7pPr>
    <a:lvl8pPr indent="1600200" latinLnBrk="0">
      <a:defRPr sz="1200">
        <a:latin typeface="+mj-lt"/>
        <a:ea typeface="+mj-ea"/>
        <a:cs typeface="+mj-cs"/>
        <a:sym typeface="마루 부리 중간"/>
      </a:defRPr>
    </a:lvl8pPr>
    <a:lvl9pPr indent="1828800" latinLnBrk="0">
      <a:defRPr sz="1200">
        <a:latin typeface="+mj-lt"/>
        <a:ea typeface="+mj-ea"/>
        <a:cs typeface="+mj-cs"/>
        <a:sym typeface="마루 부리 중간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3994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31020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6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2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101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마루 부리 굵은"/>
          <a:ea typeface="마루 부리 굵은"/>
          <a:cs typeface="마루 부리 굵은"/>
          <a:sym typeface="마루 부리 굵은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마루 부리 중간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마루 부리 중간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58.png"/><Relationship Id="rId18" Type="http://schemas.openxmlformats.org/officeDocument/2006/relationships/customXml" Target="../ink/ink7.xml"/><Relationship Id="rId26" Type="http://schemas.openxmlformats.org/officeDocument/2006/relationships/customXml" Target="../ink/ink11.xml"/><Relationship Id="rId3" Type="http://schemas.openxmlformats.org/officeDocument/2006/relationships/image" Target="../media/image1.png"/><Relationship Id="rId21" Type="http://schemas.openxmlformats.org/officeDocument/2006/relationships/image" Target="../media/image1362.png"/><Relationship Id="rId7" Type="http://schemas.openxmlformats.org/officeDocument/2006/relationships/image" Target="../media/image1355.png"/><Relationship Id="rId12" Type="http://schemas.openxmlformats.org/officeDocument/2006/relationships/customXml" Target="../ink/ink4.xml"/><Relationship Id="rId17" Type="http://schemas.openxmlformats.org/officeDocument/2006/relationships/image" Target="../media/image1360.png"/><Relationship Id="rId25" Type="http://schemas.openxmlformats.org/officeDocument/2006/relationships/image" Target="../media/image1364.png"/><Relationship Id="rId33" Type="http://schemas.openxmlformats.org/officeDocument/2006/relationships/image" Target="../media/image9.png"/><Relationship Id="rId2" Type="http://schemas.openxmlformats.org/officeDocument/2006/relationships/image" Target="../media/image4.jpeg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.xml"/><Relationship Id="rId11" Type="http://schemas.openxmlformats.org/officeDocument/2006/relationships/image" Target="../media/image1357.png"/><Relationship Id="rId24" Type="http://schemas.openxmlformats.org/officeDocument/2006/relationships/customXml" Target="../ink/ink10.xml"/><Relationship Id="rId32" Type="http://schemas.openxmlformats.org/officeDocument/2006/relationships/customXml" Target="../ink/ink14.xml"/><Relationship Id="rId5" Type="http://schemas.openxmlformats.org/officeDocument/2006/relationships/image" Target="../media/image6.png"/><Relationship Id="rId15" Type="http://schemas.openxmlformats.org/officeDocument/2006/relationships/image" Target="../media/image1359.png"/><Relationship Id="rId23" Type="http://schemas.openxmlformats.org/officeDocument/2006/relationships/image" Target="../media/image1363.png"/><Relationship Id="rId28" Type="http://schemas.openxmlformats.org/officeDocument/2006/relationships/customXml" Target="../ink/ink12.xml"/><Relationship Id="rId10" Type="http://schemas.openxmlformats.org/officeDocument/2006/relationships/customXml" Target="../ink/ink3.xml"/><Relationship Id="rId19" Type="http://schemas.openxmlformats.org/officeDocument/2006/relationships/image" Target="../media/image1361.png"/><Relationship Id="rId31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1356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../media/image1365.png"/><Relationship Id="rId30" Type="http://schemas.openxmlformats.org/officeDocument/2006/relationships/customXml" Target="../ink/ink13.xml"/><Relationship Id="rId8" Type="http://schemas.openxmlformats.org/officeDocument/2006/relationships/customXml" Target="../ink/ink2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71.xml"/><Relationship Id="rId671" Type="http://schemas.openxmlformats.org/officeDocument/2006/relationships/image" Target="../media/image343.png"/><Relationship Id="rId769" Type="http://schemas.openxmlformats.org/officeDocument/2006/relationships/image" Target="../media/image392.png"/><Relationship Id="rId21" Type="http://schemas.openxmlformats.org/officeDocument/2006/relationships/customXml" Target="../ink/ink23.xml"/><Relationship Id="rId324" Type="http://schemas.openxmlformats.org/officeDocument/2006/relationships/image" Target="../media/image170.png"/><Relationship Id="rId531" Type="http://schemas.openxmlformats.org/officeDocument/2006/relationships/customXml" Target="../ink/ink278.xml"/><Relationship Id="rId629" Type="http://schemas.openxmlformats.org/officeDocument/2006/relationships/customXml" Target="../ink/ink327.xml"/><Relationship Id="rId170" Type="http://schemas.openxmlformats.org/officeDocument/2006/relationships/image" Target="../media/image93.png"/><Relationship Id="rId836" Type="http://schemas.openxmlformats.org/officeDocument/2006/relationships/customXml" Target="../ink/ink431.xml"/><Relationship Id="rId268" Type="http://schemas.openxmlformats.org/officeDocument/2006/relationships/image" Target="../media/image142.png"/><Relationship Id="rId475" Type="http://schemas.openxmlformats.org/officeDocument/2006/relationships/customXml" Target="../ink/ink250.xml"/><Relationship Id="rId682" Type="http://schemas.openxmlformats.org/officeDocument/2006/relationships/customXml" Target="../ink/ink354.xml"/><Relationship Id="rId32" Type="http://schemas.openxmlformats.org/officeDocument/2006/relationships/image" Target="../media/image24.png"/><Relationship Id="rId128" Type="http://schemas.openxmlformats.org/officeDocument/2006/relationships/image" Target="../media/image72.png"/><Relationship Id="rId335" Type="http://schemas.openxmlformats.org/officeDocument/2006/relationships/customXml" Target="../ink/ink180.xml"/><Relationship Id="rId542" Type="http://schemas.openxmlformats.org/officeDocument/2006/relationships/image" Target="../media/image279.png"/><Relationship Id="rId181" Type="http://schemas.openxmlformats.org/officeDocument/2006/relationships/customXml" Target="../ink/ink103.xml"/><Relationship Id="rId402" Type="http://schemas.openxmlformats.org/officeDocument/2006/relationships/image" Target="../media/image209.png"/><Relationship Id="rId279" Type="http://schemas.openxmlformats.org/officeDocument/2006/relationships/customXml" Target="../ink/ink152.xml"/><Relationship Id="rId486" Type="http://schemas.openxmlformats.org/officeDocument/2006/relationships/image" Target="../media/image251.png"/><Relationship Id="rId693" Type="http://schemas.openxmlformats.org/officeDocument/2006/relationships/image" Target="../media/image354.png"/><Relationship Id="rId707" Type="http://schemas.openxmlformats.org/officeDocument/2006/relationships/image" Target="../media/image361.png"/><Relationship Id="rId43" Type="http://schemas.openxmlformats.org/officeDocument/2006/relationships/customXml" Target="../ink/ink34.xml"/><Relationship Id="rId139" Type="http://schemas.openxmlformats.org/officeDocument/2006/relationships/customXml" Target="../ink/ink82.xml"/><Relationship Id="rId346" Type="http://schemas.openxmlformats.org/officeDocument/2006/relationships/image" Target="../media/image181.png"/><Relationship Id="rId553" Type="http://schemas.openxmlformats.org/officeDocument/2006/relationships/customXml" Target="../ink/ink289.xml"/><Relationship Id="rId760" Type="http://schemas.openxmlformats.org/officeDocument/2006/relationships/customXml" Target="../ink/ink393.xml"/><Relationship Id="rId192" Type="http://schemas.openxmlformats.org/officeDocument/2006/relationships/image" Target="../media/image104.png"/><Relationship Id="rId206" Type="http://schemas.openxmlformats.org/officeDocument/2006/relationships/image" Target="../media/image111.png"/><Relationship Id="rId413" Type="http://schemas.openxmlformats.org/officeDocument/2006/relationships/customXml" Target="../ink/ink219.xml"/><Relationship Id="rId497" Type="http://schemas.openxmlformats.org/officeDocument/2006/relationships/customXml" Target="../ink/ink261.xml"/><Relationship Id="rId620" Type="http://schemas.openxmlformats.org/officeDocument/2006/relationships/image" Target="../media/image318.png"/><Relationship Id="rId718" Type="http://schemas.openxmlformats.org/officeDocument/2006/relationships/customXml" Target="../ink/ink372.xml"/><Relationship Id="rId357" Type="http://schemas.openxmlformats.org/officeDocument/2006/relationships/customXml" Target="../ink/ink191.xml"/><Relationship Id="rId54" Type="http://schemas.openxmlformats.org/officeDocument/2006/relationships/image" Target="../media/image35.png"/><Relationship Id="rId217" Type="http://schemas.openxmlformats.org/officeDocument/2006/relationships/customXml" Target="../ink/ink121.xml"/><Relationship Id="rId564" Type="http://schemas.openxmlformats.org/officeDocument/2006/relationships/image" Target="../media/image290.png"/><Relationship Id="rId771" Type="http://schemas.openxmlformats.org/officeDocument/2006/relationships/image" Target="../media/image393.png"/><Relationship Id="rId424" Type="http://schemas.openxmlformats.org/officeDocument/2006/relationships/image" Target="../media/image220.png"/><Relationship Id="rId631" Type="http://schemas.openxmlformats.org/officeDocument/2006/relationships/customXml" Target="../ink/ink328.xml"/><Relationship Id="rId729" Type="http://schemas.openxmlformats.org/officeDocument/2006/relationships/image" Target="../media/image372.png"/><Relationship Id="rId270" Type="http://schemas.openxmlformats.org/officeDocument/2006/relationships/image" Target="../media/image143.png"/><Relationship Id="rId65" Type="http://schemas.openxmlformats.org/officeDocument/2006/relationships/customXml" Target="../ink/ink45.xml"/><Relationship Id="rId130" Type="http://schemas.openxmlformats.org/officeDocument/2006/relationships/image" Target="../media/image73.png"/><Relationship Id="rId368" Type="http://schemas.openxmlformats.org/officeDocument/2006/relationships/image" Target="../media/image192.png"/><Relationship Id="rId575" Type="http://schemas.openxmlformats.org/officeDocument/2006/relationships/customXml" Target="../ink/ink300.xml"/><Relationship Id="rId782" Type="http://schemas.openxmlformats.org/officeDocument/2006/relationships/customXml" Target="../ink/ink404.xml"/><Relationship Id="rId228" Type="http://schemas.openxmlformats.org/officeDocument/2006/relationships/image" Target="../media/image122.png"/><Relationship Id="rId435" Type="http://schemas.openxmlformats.org/officeDocument/2006/relationships/customXml" Target="../ink/ink230.xml"/><Relationship Id="rId642" Type="http://schemas.openxmlformats.org/officeDocument/2006/relationships/customXml" Target="../ink/ink334.xml"/><Relationship Id="rId281" Type="http://schemas.openxmlformats.org/officeDocument/2006/relationships/customXml" Target="../ink/ink153.xml"/><Relationship Id="rId502" Type="http://schemas.openxmlformats.org/officeDocument/2006/relationships/image" Target="../media/image259.png"/><Relationship Id="rId76" Type="http://schemas.openxmlformats.org/officeDocument/2006/relationships/image" Target="../media/image46.png"/><Relationship Id="rId141" Type="http://schemas.openxmlformats.org/officeDocument/2006/relationships/customXml" Target="../ink/ink83.xml"/><Relationship Id="rId379" Type="http://schemas.openxmlformats.org/officeDocument/2006/relationships/customXml" Target="../ink/ink202.xml"/><Relationship Id="rId586" Type="http://schemas.openxmlformats.org/officeDocument/2006/relationships/image" Target="../media/image301.png"/><Relationship Id="rId793" Type="http://schemas.openxmlformats.org/officeDocument/2006/relationships/image" Target="../media/image404.png"/><Relationship Id="rId807" Type="http://schemas.openxmlformats.org/officeDocument/2006/relationships/image" Target="../media/image411.png"/><Relationship Id="rId7" Type="http://schemas.openxmlformats.org/officeDocument/2006/relationships/customXml" Target="../ink/ink16.xml"/><Relationship Id="rId239" Type="http://schemas.openxmlformats.org/officeDocument/2006/relationships/customXml" Target="../ink/ink132.xml"/><Relationship Id="rId446" Type="http://schemas.openxmlformats.org/officeDocument/2006/relationships/image" Target="../media/image231.png"/><Relationship Id="rId653" Type="http://schemas.openxmlformats.org/officeDocument/2006/relationships/image" Target="../media/image334.png"/><Relationship Id="rId292" Type="http://schemas.openxmlformats.org/officeDocument/2006/relationships/image" Target="../media/image154.png"/><Relationship Id="rId306" Type="http://schemas.openxmlformats.org/officeDocument/2006/relationships/image" Target="../media/image161.png"/><Relationship Id="rId87" Type="http://schemas.openxmlformats.org/officeDocument/2006/relationships/customXml" Target="../ink/ink56.xml"/><Relationship Id="rId513" Type="http://schemas.openxmlformats.org/officeDocument/2006/relationships/customXml" Target="../ink/ink269.xml"/><Relationship Id="rId597" Type="http://schemas.openxmlformats.org/officeDocument/2006/relationships/customXml" Target="../ink/ink311.xml"/><Relationship Id="rId720" Type="http://schemas.openxmlformats.org/officeDocument/2006/relationships/customXml" Target="../ink/ink373.xml"/><Relationship Id="rId818" Type="http://schemas.openxmlformats.org/officeDocument/2006/relationships/customXml" Target="../ink/ink422.xml"/><Relationship Id="rId152" Type="http://schemas.openxmlformats.org/officeDocument/2006/relationships/image" Target="../media/image84.png"/><Relationship Id="rId457" Type="http://schemas.openxmlformats.org/officeDocument/2006/relationships/customXml" Target="../ink/ink241.xml"/><Relationship Id="rId664" Type="http://schemas.openxmlformats.org/officeDocument/2006/relationships/customXml" Target="../ink/ink345.xml"/><Relationship Id="rId14" Type="http://schemas.openxmlformats.org/officeDocument/2006/relationships/image" Target="../media/image15.png"/><Relationship Id="rId317" Type="http://schemas.openxmlformats.org/officeDocument/2006/relationships/customXml" Target="../ink/ink171.xml"/><Relationship Id="rId524" Type="http://schemas.openxmlformats.org/officeDocument/2006/relationships/image" Target="../media/image270.png"/><Relationship Id="rId731" Type="http://schemas.openxmlformats.org/officeDocument/2006/relationships/image" Target="../media/image373.png"/><Relationship Id="rId98" Type="http://schemas.openxmlformats.org/officeDocument/2006/relationships/image" Target="../media/image57.png"/><Relationship Id="rId163" Type="http://schemas.openxmlformats.org/officeDocument/2006/relationships/customXml" Target="../ink/ink94.xml"/><Relationship Id="rId370" Type="http://schemas.openxmlformats.org/officeDocument/2006/relationships/image" Target="../media/image193.png"/><Relationship Id="rId829" Type="http://schemas.openxmlformats.org/officeDocument/2006/relationships/image" Target="../media/image422.png"/><Relationship Id="rId230" Type="http://schemas.openxmlformats.org/officeDocument/2006/relationships/image" Target="../media/image123.png"/><Relationship Id="rId468" Type="http://schemas.openxmlformats.org/officeDocument/2006/relationships/image" Target="../media/image242.png"/><Relationship Id="rId675" Type="http://schemas.openxmlformats.org/officeDocument/2006/relationships/image" Target="../media/image345.png"/><Relationship Id="rId25" Type="http://schemas.openxmlformats.org/officeDocument/2006/relationships/customXml" Target="../ink/ink25.xml"/><Relationship Id="rId328" Type="http://schemas.openxmlformats.org/officeDocument/2006/relationships/image" Target="../media/image172.png"/><Relationship Id="rId535" Type="http://schemas.openxmlformats.org/officeDocument/2006/relationships/customXml" Target="../ink/ink280.xml"/><Relationship Id="rId742" Type="http://schemas.openxmlformats.org/officeDocument/2006/relationships/customXml" Target="../ink/ink384.xml"/><Relationship Id="rId174" Type="http://schemas.openxmlformats.org/officeDocument/2006/relationships/image" Target="../media/image95.png"/><Relationship Id="rId381" Type="http://schemas.openxmlformats.org/officeDocument/2006/relationships/customXml" Target="../ink/ink203.xml"/><Relationship Id="rId602" Type="http://schemas.openxmlformats.org/officeDocument/2006/relationships/image" Target="../media/image309.png"/><Relationship Id="rId241" Type="http://schemas.openxmlformats.org/officeDocument/2006/relationships/customXml" Target="../ink/ink133.xml"/><Relationship Id="rId479" Type="http://schemas.openxmlformats.org/officeDocument/2006/relationships/customXml" Target="../ink/ink252.xml"/><Relationship Id="rId686" Type="http://schemas.openxmlformats.org/officeDocument/2006/relationships/customXml" Target="../ink/ink356.xml"/><Relationship Id="rId36" Type="http://schemas.openxmlformats.org/officeDocument/2006/relationships/image" Target="../media/image26.png"/><Relationship Id="rId339" Type="http://schemas.openxmlformats.org/officeDocument/2006/relationships/customXml" Target="../ink/ink182.xml"/><Relationship Id="rId546" Type="http://schemas.openxmlformats.org/officeDocument/2006/relationships/image" Target="../media/image281.png"/><Relationship Id="rId753" Type="http://schemas.openxmlformats.org/officeDocument/2006/relationships/image" Target="../media/image384.png"/><Relationship Id="rId101" Type="http://schemas.openxmlformats.org/officeDocument/2006/relationships/customXml" Target="../ink/ink63.xml"/><Relationship Id="rId185" Type="http://schemas.openxmlformats.org/officeDocument/2006/relationships/customXml" Target="../ink/ink105.xml"/><Relationship Id="rId406" Type="http://schemas.openxmlformats.org/officeDocument/2006/relationships/image" Target="../media/image211.png"/><Relationship Id="rId392" Type="http://schemas.openxmlformats.org/officeDocument/2006/relationships/image" Target="../media/image204.png"/><Relationship Id="rId613" Type="http://schemas.openxmlformats.org/officeDocument/2006/relationships/customXml" Target="../ink/ink319.xml"/><Relationship Id="rId697" Type="http://schemas.openxmlformats.org/officeDocument/2006/relationships/image" Target="../media/image356.png"/><Relationship Id="rId820" Type="http://schemas.openxmlformats.org/officeDocument/2006/relationships/customXml" Target="../ink/ink423.xml"/><Relationship Id="rId252" Type="http://schemas.openxmlformats.org/officeDocument/2006/relationships/image" Target="../media/image134.png"/><Relationship Id="rId47" Type="http://schemas.openxmlformats.org/officeDocument/2006/relationships/customXml" Target="../ink/ink36.xml"/><Relationship Id="rId112" Type="http://schemas.openxmlformats.org/officeDocument/2006/relationships/image" Target="../media/image64.png"/><Relationship Id="rId557" Type="http://schemas.openxmlformats.org/officeDocument/2006/relationships/customXml" Target="../ink/ink291.xml"/><Relationship Id="rId764" Type="http://schemas.openxmlformats.org/officeDocument/2006/relationships/customXml" Target="../ink/ink395.xml"/><Relationship Id="rId196" Type="http://schemas.openxmlformats.org/officeDocument/2006/relationships/image" Target="../media/image106.png"/><Relationship Id="rId417" Type="http://schemas.openxmlformats.org/officeDocument/2006/relationships/customXml" Target="../ink/ink221.xml"/><Relationship Id="rId624" Type="http://schemas.openxmlformats.org/officeDocument/2006/relationships/image" Target="../media/image320.png"/><Relationship Id="rId831" Type="http://schemas.openxmlformats.org/officeDocument/2006/relationships/image" Target="../media/image423.png"/><Relationship Id="rId263" Type="http://schemas.openxmlformats.org/officeDocument/2006/relationships/customXml" Target="../ink/ink144.xml"/><Relationship Id="rId470" Type="http://schemas.openxmlformats.org/officeDocument/2006/relationships/image" Target="../media/image243.png"/><Relationship Id="rId58" Type="http://schemas.openxmlformats.org/officeDocument/2006/relationships/image" Target="../media/image37.png"/><Relationship Id="rId123" Type="http://schemas.openxmlformats.org/officeDocument/2006/relationships/customXml" Target="../ink/ink74.xml"/><Relationship Id="rId330" Type="http://schemas.openxmlformats.org/officeDocument/2006/relationships/image" Target="../media/image173.png"/><Relationship Id="rId568" Type="http://schemas.openxmlformats.org/officeDocument/2006/relationships/image" Target="../media/image292.png"/><Relationship Id="rId775" Type="http://schemas.openxmlformats.org/officeDocument/2006/relationships/image" Target="../media/image395.png"/><Relationship Id="rId428" Type="http://schemas.openxmlformats.org/officeDocument/2006/relationships/image" Target="../media/image222.png"/><Relationship Id="rId635" Type="http://schemas.openxmlformats.org/officeDocument/2006/relationships/customXml" Target="../ink/ink330.xml"/><Relationship Id="rId274" Type="http://schemas.openxmlformats.org/officeDocument/2006/relationships/image" Target="../media/image145.png"/><Relationship Id="rId481" Type="http://schemas.openxmlformats.org/officeDocument/2006/relationships/customXml" Target="../ink/ink253.xml"/><Relationship Id="rId702" Type="http://schemas.openxmlformats.org/officeDocument/2006/relationships/customXml" Target="../ink/ink364.xml"/><Relationship Id="rId69" Type="http://schemas.openxmlformats.org/officeDocument/2006/relationships/customXml" Target="../ink/ink47.xml"/><Relationship Id="rId134" Type="http://schemas.openxmlformats.org/officeDocument/2006/relationships/image" Target="../media/image75.png"/><Relationship Id="rId579" Type="http://schemas.openxmlformats.org/officeDocument/2006/relationships/customXml" Target="../ink/ink302.xml"/><Relationship Id="rId786" Type="http://schemas.openxmlformats.org/officeDocument/2006/relationships/customXml" Target="../ink/ink406.xml"/><Relationship Id="rId341" Type="http://schemas.openxmlformats.org/officeDocument/2006/relationships/customXml" Target="../ink/ink183.xml"/><Relationship Id="rId439" Type="http://schemas.openxmlformats.org/officeDocument/2006/relationships/customXml" Target="../ink/ink232.xml"/><Relationship Id="rId646" Type="http://schemas.openxmlformats.org/officeDocument/2006/relationships/customXml" Target="../ink/ink336.xml"/><Relationship Id="rId201" Type="http://schemas.openxmlformats.org/officeDocument/2006/relationships/customXml" Target="../ink/ink113.xml"/><Relationship Id="rId285" Type="http://schemas.openxmlformats.org/officeDocument/2006/relationships/customXml" Target="../ink/ink155.xml"/><Relationship Id="rId506" Type="http://schemas.openxmlformats.org/officeDocument/2006/relationships/image" Target="../media/image261.png"/><Relationship Id="rId492" Type="http://schemas.openxmlformats.org/officeDocument/2006/relationships/image" Target="../media/image254.png"/><Relationship Id="rId713" Type="http://schemas.openxmlformats.org/officeDocument/2006/relationships/image" Target="../media/image364.png"/><Relationship Id="rId797" Type="http://schemas.openxmlformats.org/officeDocument/2006/relationships/image" Target="../media/image406.png"/><Relationship Id="rId145" Type="http://schemas.openxmlformats.org/officeDocument/2006/relationships/customXml" Target="../ink/ink85.xml"/><Relationship Id="rId352" Type="http://schemas.openxmlformats.org/officeDocument/2006/relationships/image" Target="../media/image184.png"/><Relationship Id="rId212" Type="http://schemas.openxmlformats.org/officeDocument/2006/relationships/image" Target="../media/image114.png"/><Relationship Id="rId657" Type="http://schemas.openxmlformats.org/officeDocument/2006/relationships/image" Target="../media/image336.png"/><Relationship Id="rId296" Type="http://schemas.openxmlformats.org/officeDocument/2006/relationships/image" Target="../media/image156.png"/><Relationship Id="rId517" Type="http://schemas.openxmlformats.org/officeDocument/2006/relationships/customXml" Target="../ink/ink271.xml"/><Relationship Id="rId724" Type="http://schemas.openxmlformats.org/officeDocument/2006/relationships/customXml" Target="../ink/ink375.xml"/><Relationship Id="rId60" Type="http://schemas.openxmlformats.org/officeDocument/2006/relationships/image" Target="../media/image38.png"/><Relationship Id="rId156" Type="http://schemas.openxmlformats.org/officeDocument/2006/relationships/image" Target="../media/image86.png"/><Relationship Id="rId363" Type="http://schemas.openxmlformats.org/officeDocument/2006/relationships/customXml" Target="../ink/ink194.xml"/><Relationship Id="rId570" Type="http://schemas.openxmlformats.org/officeDocument/2006/relationships/image" Target="../media/image293.png"/><Relationship Id="rId223" Type="http://schemas.openxmlformats.org/officeDocument/2006/relationships/customXml" Target="../ink/ink124.xml"/><Relationship Id="rId430" Type="http://schemas.openxmlformats.org/officeDocument/2006/relationships/image" Target="../media/image223.png"/><Relationship Id="rId668" Type="http://schemas.openxmlformats.org/officeDocument/2006/relationships/customXml" Target="../ink/ink347.xml"/><Relationship Id="rId18" Type="http://schemas.openxmlformats.org/officeDocument/2006/relationships/image" Target="../media/image17.png"/><Relationship Id="rId528" Type="http://schemas.openxmlformats.org/officeDocument/2006/relationships/image" Target="../media/image272.png"/><Relationship Id="rId735" Type="http://schemas.openxmlformats.org/officeDocument/2006/relationships/image" Target="../media/image375.png"/><Relationship Id="rId167" Type="http://schemas.openxmlformats.org/officeDocument/2006/relationships/customXml" Target="../ink/ink96.xml"/><Relationship Id="rId374" Type="http://schemas.openxmlformats.org/officeDocument/2006/relationships/image" Target="../media/image195.png"/><Relationship Id="rId581" Type="http://schemas.openxmlformats.org/officeDocument/2006/relationships/customXml" Target="../ink/ink303.xml"/><Relationship Id="rId71" Type="http://schemas.openxmlformats.org/officeDocument/2006/relationships/customXml" Target="../ink/ink48.xml"/><Relationship Id="rId234" Type="http://schemas.openxmlformats.org/officeDocument/2006/relationships/image" Target="../media/image125.png"/><Relationship Id="rId679" Type="http://schemas.openxmlformats.org/officeDocument/2006/relationships/image" Target="../media/image347.png"/><Relationship Id="rId802" Type="http://schemas.openxmlformats.org/officeDocument/2006/relationships/customXml" Target="../ink/ink414.xml"/><Relationship Id="rId2" Type="http://schemas.openxmlformats.org/officeDocument/2006/relationships/image" Target="../media/image4.jpeg"/><Relationship Id="rId29" Type="http://schemas.openxmlformats.org/officeDocument/2006/relationships/customXml" Target="../ink/ink27.xml"/><Relationship Id="rId441" Type="http://schemas.openxmlformats.org/officeDocument/2006/relationships/customXml" Target="../ink/ink233.xml"/><Relationship Id="rId539" Type="http://schemas.openxmlformats.org/officeDocument/2006/relationships/customXml" Target="../ink/ink282.xml"/><Relationship Id="rId746" Type="http://schemas.openxmlformats.org/officeDocument/2006/relationships/customXml" Target="../ink/ink386.xml"/><Relationship Id="rId178" Type="http://schemas.openxmlformats.org/officeDocument/2006/relationships/image" Target="../media/image97.png"/><Relationship Id="rId301" Type="http://schemas.openxmlformats.org/officeDocument/2006/relationships/customXml" Target="../ink/ink163.xml"/><Relationship Id="rId82" Type="http://schemas.openxmlformats.org/officeDocument/2006/relationships/image" Target="../media/image49.png"/><Relationship Id="rId385" Type="http://schemas.openxmlformats.org/officeDocument/2006/relationships/customXml" Target="../ink/ink205.xml"/><Relationship Id="rId592" Type="http://schemas.openxmlformats.org/officeDocument/2006/relationships/image" Target="../media/image304.png"/><Relationship Id="rId606" Type="http://schemas.openxmlformats.org/officeDocument/2006/relationships/image" Target="../media/image311.png"/><Relationship Id="rId813" Type="http://schemas.openxmlformats.org/officeDocument/2006/relationships/image" Target="../media/image414.png"/><Relationship Id="rId245" Type="http://schemas.openxmlformats.org/officeDocument/2006/relationships/customXml" Target="../ink/ink135.xml"/><Relationship Id="rId452" Type="http://schemas.openxmlformats.org/officeDocument/2006/relationships/image" Target="../media/image234.png"/><Relationship Id="rId105" Type="http://schemas.openxmlformats.org/officeDocument/2006/relationships/customXml" Target="../ink/ink65.xml"/><Relationship Id="rId312" Type="http://schemas.openxmlformats.org/officeDocument/2006/relationships/image" Target="../media/image164.png"/><Relationship Id="rId757" Type="http://schemas.openxmlformats.org/officeDocument/2006/relationships/image" Target="../media/image386.png"/><Relationship Id="rId93" Type="http://schemas.openxmlformats.org/officeDocument/2006/relationships/customXml" Target="../ink/ink59.xml"/><Relationship Id="rId189" Type="http://schemas.openxmlformats.org/officeDocument/2006/relationships/customXml" Target="../ink/ink107.xml"/><Relationship Id="rId396" Type="http://schemas.openxmlformats.org/officeDocument/2006/relationships/image" Target="../media/image206.png"/><Relationship Id="rId617" Type="http://schemas.openxmlformats.org/officeDocument/2006/relationships/customXml" Target="../ink/ink321.xml"/><Relationship Id="rId824" Type="http://schemas.openxmlformats.org/officeDocument/2006/relationships/customXml" Target="../ink/ink425.xml"/><Relationship Id="rId256" Type="http://schemas.openxmlformats.org/officeDocument/2006/relationships/image" Target="../media/image136.png"/><Relationship Id="rId463" Type="http://schemas.openxmlformats.org/officeDocument/2006/relationships/customXml" Target="../ink/ink244.xml"/><Relationship Id="rId670" Type="http://schemas.openxmlformats.org/officeDocument/2006/relationships/customXml" Target="../ink/ink348.xml"/><Relationship Id="rId116" Type="http://schemas.openxmlformats.org/officeDocument/2006/relationships/image" Target="../media/image66.png"/><Relationship Id="rId323" Type="http://schemas.openxmlformats.org/officeDocument/2006/relationships/customXml" Target="../ink/ink174.xml"/><Relationship Id="rId530" Type="http://schemas.openxmlformats.org/officeDocument/2006/relationships/image" Target="../media/image273.png"/><Relationship Id="rId768" Type="http://schemas.openxmlformats.org/officeDocument/2006/relationships/customXml" Target="../ink/ink397.xml"/><Relationship Id="rId20" Type="http://schemas.openxmlformats.org/officeDocument/2006/relationships/image" Target="../media/image18.png"/><Relationship Id="rId628" Type="http://schemas.openxmlformats.org/officeDocument/2006/relationships/image" Target="../media/image322.png"/><Relationship Id="rId835" Type="http://schemas.openxmlformats.org/officeDocument/2006/relationships/image" Target="../media/image425.png"/><Relationship Id="rId267" Type="http://schemas.openxmlformats.org/officeDocument/2006/relationships/customXml" Target="../ink/ink146.xml"/><Relationship Id="rId474" Type="http://schemas.openxmlformats.org/officeDocument/2006/relationships/image" Target="../media/image245.png"/><Relationship Id="rId127" Type="http://schemas.openxmlformats.org/officeDocument/2006/relationships/customXml" Target="../ink/ink76.xml"/><Relationship Id="rId681" Type="http://schemas.openxmlformats.org/officeDocument/2006/relationships/image" Target="../media/image348.png"/><Relationship Id="rId779" Type="http://schemas.openxmlformats.org/officeDocument/2006/relationships/image" Target="../media/image397.png"/><Relationship Id="rId31" Type="http://schemas.openxmlformats.org/officeDocument/2006/relationships/customXml" Target="../ink/ink28.xml"/><Relationship Id="rId334" Type="http://schemas.openxmlformats.org/officeDocument/2006/relationships/image" Target="../media/image175.png"/><Relationship Id="rId541" Type="http://schemas.openxmlformats.org/officeDocument/2006/relationships/customXml" Target="../ink/ink283.xml"/><Relationship Id="rId639" Type="http://schemas.openxmlformats.org/officeDocument/2006/relationships/image" Target="../media/image327.png"/><Relationship Id="rId180" Type="http://schemas.openxmlformats.org/officeDocument/2006/relationships/image" Target="../media/image98.png"/><Relationship Id="rId278" Type="http://schemas.openxmlformats.org/officeDocument/2006/relationships/image" Target="../media/image147.png"/><Relationship Id="rId401" Type="http://schemas.openxmlformats.org/officeDocument/2006/relationships/customXml" Target="../ink/ink213.xml"/><Relationship Id="rId485" Type="http://schemas.openxmlformats.org/officeDocument/2006/relationships/customXml" Target="../ink/ink255.xml"/><Relationship Id="rId692" Type="http://schemas.openxmlformats.org/officeDocument/2006/relationships/customXml" Target="../ink/ink359.xml"/><Relationship Id="rId706" Type="http://schemas.openxmlformats.org/officeDocument/2006/relationships/customXml" Target="../ink/ink366.xml"/><Relationship Id="rId42" Type="http://schemas.openxmlformats.org/officeDocument/2006/relationships/image" Target="../media/image29.png"/><Relationship Id="rId138" Type="http://schemas.openxmlformats.org/officeDocument/2006/relationships/image" Target="../media/image77.png"/><Relationship Id="rId345" Type="http://schemas.openxmlformats.org/officeDocument/2006/relationships/customXml" Target="../ink/ink185.xml"/><Relationship Id="rId552" Type="http://schemas.openxmlformats.org/officeDocument/2006/relationships/image" Target="../media/image284.png"/><Relationship Id="rId191" Type="http://schemas.openxmlformats.org/officeDocument/2006/relationships/customXml" Target="../ink/ink108.xml"/><Relationship Id="rId205" Type="http://schemas.openxmlformats.org/officeDocument/2006/relationships/customXml" Target="../ink/ink115.xml"/><Relationship Id="rId412" Type="http://schemas.openxmlformats.org/officeDocument/2006/relationships/image" Target="../media/image214.png"/><Relationship Id="rId289" Type="http://schemas.openxmlformats.org/officeDocument/2006/relationships/customXml" Target="../ink/ink157.xml"/><Relationship Id="rId496" Type="http://schemas.openxmlformats.org/officeDocument/2006/relationships/image" Target="../media/image256.png"/><Relationship Id="rId717" Type="http://schemas.openxmlformats.org/officeDocument/2006/relationships/image" Target="../media/image366.png"/><Relationship Id="rId53" Type="http://schemas.openxmlformats.org/officeDocument/2006/relationships/customXml" Target="../ink/ink39.xml"/><Relationship Id="rId149" Type="http://schemas.openxmlformats.org/officeDocument/2006/relationships/customXml" Target="../ink/ink87.xml"/><Relationship Id="rId356" Type="http://schemas.openxmlformats.org/officeDocument/2006/relationships/image" Target="../media/image186.png"/><Relationship Id="rId563" Type="http://schemas.openxmlformats.org/officeDocument/2006/relationships/customXml" Target="../ink/ink294.xml"/><Relationship Id="rId770" Type="http://schemas.openxmlformats.org/officeDocument/2006/relationships/customXml" Target="../ink/ink398.xml"/><Relationship Id="rId216" Type="http://schemas.openxmlformats.org/officeDocument/2006/relationships/image" Target="../media/image116.png"/><Relationship Id="rId423" Type="http://schemas.openxmlformats.org/officeDocument/2006/relationships/customXml" Target="../ink/ink224.xml"/><Relationship Id="rId630" Type="http://schemas.openxmlformats.org/officeDocument/2006/relationships/image" Target="../media/image323.png"/><Relationship Id="rId728" Type="http://schemas.openxmlformats.org/officeDocument/2006/relationships/customXml" Target="../ink/ink377.xml"/><Relationship Id="rId64" Type="http://schemas.openxmlformats.org/officeDocument/2006/relationships/image" Target="../media/image40.png"/><Relationship Id="rId367" Type="http://schemas.openxmlformats.org/officeDocument/2006/relationships/customXml" Target="../ink/ink196.xml"/><Relationship Id="rId574" Type="http://schemas.openxmlformats.org/officeDocument/2006/relationships/image" Target="../media/image295.png"/><Relationship Id="rId227" Type="http://schemas.openxmlformats.org/officeDocument/2006/relationships/customXml" Target="../ink/ink126.xml"/><Relationship Id="rId781" Type="http://schemas.openxmlformats.org/officeDocument/2006/relationships/image" Target="../media/image398.png"/><Relationship Id="rId434" Type="http://schemas.openxmlformats.org/officeDocument/2006/relationships/image" Target="../media/image225.png"/><Relationship Id="rId641" Type="http://schemas.openxmlformats.org/officeDocument/2006/relationships/image" Target="../media/image328.png"/><Relationship Id="rId739" Type="http://schemas.openxmlformats.org/officeDocument/2006/relationships/image" Target="../media/image377.png"/><Relationship Id="rId280" Type="http://schemas.openxmlformats.org/officeDocument/2006/relationships/image" Target="../media/image148.png"/><Relationship Id="rId501" Type="http://schemas.openxmlformats.org/officeDocument/2006/relationships/customXml" Target="../ink/ink263.xml"/><Relationship Id="rId75" Type="http://schemas.openxmlformats.org/officeDocument/2006/relationships/customXml" Target="../ink/ink50.xml"/><Relationship Id="rId140" Type="http://schemas.openxmlformats.org/officeDocument/2006/relationships/image" Target="../media/image78.png"/><Relationship Id="rId378" Type="http://schemas.openxmlformats.org/officeDocument/2006/relationships/image" Target="../media/image197.png"/><Relationship Id="rId585" Type="http://schemas.openxmlformats.org/officeDocument/2006/relationships/customXml" Target="../ink/ink305.xml"/><Relationship Id="rId792" Type="http://schemas.openxmlformats.org/officeDocument/2006/relationships/customXml" Target="../ink/ink409.xml"/><Relationship Id="rId806" Type="http://schemas.openxmlformats.org/officeDocument/2006/relationships/customXml" Target="../ink/ink416.xml"/><Relationship Id="rId6" Type="http://schemas.openxmlformats.org/officeDocument/2006/relationships/image" Target="../media/image11.png"/><Relationship Id="rId238" Type="http://schemas.openxmlformats.org/officeDocument/2006/relationships/image" Target="../media/image127.png"/><Relationship Id="rId445" Type="http://schemas.openxmlformats.org/officeDocument/2006/relationships/customXml" Target="../ink/ink235.xml"/><Relationship Id="rId652" Type="http://schemas.openxmlformats.org/officeDocument/2006/relationships/customXml" Target="../ink/ink339.xml"/><Relationship Id="rId291" Type="http://schemas.openxmlformats.org/officeDocument/2006/relationships/customXml" Target="../ink/ink158.xml"/><Relationship Id="rId305" Type="http://schemas.openxmlformats.org/officeDocument/2006/relationships/customXml" Target="../ink/ink165.xml"/><Relationship Id="rId512" Type="http://schemas.openxmlformats.org/officeDocument/2006/relationships/image" Target="../media/image264.png"/><Relationship Id="rId86" Type="http://schemas.openxmlformats.org/officeDocument/2006/relationships/image" Target="../media/image51.png"/><Relationship Id="rId151" Type="http://schemas.openxmlformats.org/officeDocument/2006/relationships/customXml" Target="../ink/ink88.xml"/><Relationship Id="rId389" Type="http://schemas.openxmlformats.org/officeDocument/2006/relationships/customXml" Target="../ink/ink207.xml"/><Relationship Id="rId596" Type="http://schemas.openxmlformats.org/officeDocument/2006/relationships/image" Target="../media/image306.png"/><Relationship Id="rId817" Type="http://schemas.openxmlformats.org/officeDocument/2006/relationships/image" Target="../media/image416.png"/><Relationship Id="rId249" Type="http://schemas.openxmlformats.org/officeDocument/2006/relationships/customXml" Target="../ink/ink137.xml"/><Relationship Id="rId456" Type="http://schemas.openxmlformats.org/officeDocument/2006/relationships/image" Target="../media/image236.png"/><Relationship Id="rId663" Type="http://schemas.openxmlformats.org/officeDocument/2006/relationships/image" Target="../media/image339.png"/><Relationship Id="rId13" Type="http://schemas.openxmlformats.org/officeDocument/2006/relationships/customXml" Target="../ink/ink19.xml"/><Relationship Id="rId109" Type="http://schemas.openxmlformats.org/officeDocument/2006/relationships/customXml" Target="../ink/ink67.xml"/><Relationship Id="rId316" Type="http://schemas.openxmlformats.org/officeDocument/2006/relationships/image" Target="../media/image166.png"/><Relationship Id="rId523" Type="http://schemas.openxmlformats.org/officeDocument/2006/relationships/customXml" Target="../ink/ink274.xml"/><Relationship Id="rId97" Type="http://schemas.openxmlformats.org/officeDocument/2006/relationships/customXml" Target="../ink/ink61.xml"/><Relationship Id="rId730" Type="http://schemas.openxmlformats.org/officeDocument/2006/relationships/customXml" Target="../ink/ink378.xml"/><Relationship Id="rId828" Type="http://schemas.openxmlformats.org/officeDocument/2006/relationships/customXml" Target="../ink/ink427.xml"/><Relationship Id="rId162" Type="http://schemas.openxmlformats.org/officeDocument/2006/relationships/image" Target="../media/image89.png"/><Relationship Id="rId467" Type="http://schemas.openxmlformats.org/officeDocument/2006/relationships/customXml" Target="../ink/ink246.xml"/><Relationship Id="rId271" Type="http://schemas.openxmlformats.org/officeDocument/2006/relationships/customXml" Target="../ink/ink148.xml"/><Relationship Id="rId674" Type="http://schemas.openxmlformats.org/officeDocument/2006/relationships/customXml" Target="../ink/ink350.xml"/><Relationship Id="rId24" Type="http://schemas.openxmlformats.org/officeDocument/2006/relationships/image" Target="../media/image20.png"/><Relationship Id="rId66" Type="http://schemas.openxmlformats.org/officeDocument/2006/relationships/image" Target="../media/image41.png"/><Relationship Id="rId131" Type="http://schemas.openxmlformats.org/officeDocument/2006/relationships/customXml" Target="../ink/ink78.xml"/><Relationship Id="rId327" Type="http://schemas.openxmlformats.org/officeDocument/2006/relationships/customXml" Target="../ink/ink176.xml"/><Relationship Id="rId369" Type="http://schemas.openxmlformats.org/officeDocument/2006/relationships/customXml" Target="../ink/ink197.xml"/><Relationship Id="rId534" Type="http://schemas.openxmlformats.org/officeDocument/2006/relationships/image" Target="../media/image275.png"/><Relationship Id="rId576" Type="http://schemas.openxmlformats.org/officeDocument/2006/relationships/image" Target="../media/image296.png"/><Relationship Id="rId741" Type="http://schemas.openxmlformats.org/officeDocument/2006/relationships/image" Target="../media/image378.png"/><Relationship Id="rId783" Type="http://schemas.openxmlformats.org/officeDocument/2006/relationships/image" Target="../media/image399.png"/><Relationship Id="rId839" Type="http://schemas.openxmlformats.org/officeDocument/2006/relationships/image" Target="../media/image427.png"/><Relationship Id="rId173" Type="http://schemas.openxmlformats.org/officeDocument/2006/relationships/customXml" Target="../ink/ink99.xml"/><Relationship Id="rId229" Type="http://schemas.openxmlformats.org/officeDocument/2006/relationships/customXml" Target="../ink/ink127.xml"/><Relationship Id="rId380" Type="http://schemas.openxmlformats.org/officeDocument/2006/relationships/image" Target="../media/image198.png"/><Relationship Id="rId436" Type="http://schemas.openxmlformats.org/officeDocument/2006/relationships/image" Target="../media/image226.png"/><Relationship Id="rId601" Type="http://schemas.openxmlformats.org/officeDocument/2006/relationships/customXml" Target="../ink/ink313.xml"/><Relationship Id="rId643" Type="http://schemas.openxmlformats.org/officeDocument/2006/relationships/image" Target="../media/image329.png"/><Relationship Id="rId240" Type="http://schemas.openxmlformats.org/officeDocument/2006/relationships/image" Target="../media/image128.png"/><Relationship Id="rId478" Type="http://schemas.openxmlformats.org/officeDocument/2006/relationships/image" Target="../media/image247.png"/><Relationship Id="rId685" Type="http://schemas.openxmlformats.org/officeDocument/2006/relationships/image" Target="../media/image350.png"/><Relationship Id="rId35" Type="http://schemas.openxmlformats.org/officeDocument/2006/relationships/customXml" Target="../ink/ink30.xml"/><Relationship Id="rId77" Type="http://schemas.openxmlformats.org/officeDocument/2006/relationships/customXml" Target="../ink/ink51.xml"/><Relationship Id="rId100" Type="http://schemas.openxmlformats.org/officeDocument/2006/relationships/image" Target="../media/image58.png"/><Relationship Id="rId282" Type="http://schemas.openxmlformats.org/officeDocument/2006/relationships/image" Target="../media/image149.png"/><Relationship Id="rId338" Type="http://schemas.openxmlformats.org/officeDocument/2006/relationships/image" Target="../media/image177.png"/><Relationship Id="rId503" Type="http://schemas.openxmlformats.org/officeDocument/2006/relationships/customXml" Target="../ink/ink264.xml"/><Relationship Id="rId545" Type="http://schemas.openxmlformats.org/officeDocument/2006/relationships/customXml" Target="../ink/ink285.xml"/><Relationship Id="rId587" Type="http://schemas.openxmlformats.org/officeDocument/2006/relationships/customXml" Target="../ink/ink306.xml"/><Relationship Id="rId710" Type="http://schemas.openxmlformats.org/officeDocument/2006/relationships/customXml" Target="../ink/ink368.xml"/><Relationship Id="rId752" Type="http://schemas.openxmlformats.org/officeDocument/2006/relationships/customXml" Target="../ink/ink389.xml"/><Relationship Id="rId808" Type="http://schemas.openxmlformats.org/officeDocument/2006/relationships/customXml" Target="../ink/ink417.xml"/><Relationship Id="rId8" Type="http://schemas.openxmlformats.org/officeDocument/2006/relationships/image" Target="../media/image12.png"/><Relationship Id="rId142" Type="http://schemas.openxmlformats.org/officeDocument/2006/relationships/image" Target="../media/image79.png"/><Relationship Id="rId184" Type="http://schemas.openxmlformats.org/officeDocument/2006/relationships/image" Target="../media/image100.png"/><Relationship Id="rId391" Type="http://schemas.openxmlformats.org/officeDocument/2006/relationships/customXml" Target="../ink/ink208.xml"/><Relationship Id="rId405" Type="http://schemas.openxmlformats.org/officeDocument/2006/relationships/customXml" Target="../ink/ink215.xml"/><Relationship Id="rId447" Type="http://schemas.openxmlformats.org/officeDocument/2006/relationships/customXml" Target="../ink/ink236.xml"/><Relationship Id="rId612" Type="http://schemas.openxmlformats.org/officeDocument/2006/relationships/image" Target="../media/image314.png"/><Relationship Id="rId794" Type="http://schemas.openxmlformats.org/officeDocument/2006/relationships/customXml" Target="../ink/ink410.xml"/><Relationship Id="rId251" Type="http://schemas.openxmlformats.org/officeDocument/2006/relationships/customXml" Target="../ink/ink138.xml"/><Relationship Id="rId489" Type="http://schemas.openxmlformats.org/officeDocument/2006/relationships/customXml" Target="../ink/ink257.xml"/><Relationship Id="rId654" Type="http://schemas.openxmlformats.org/officeDocument/2006/relationships/customXml" Target="../ink/ink340.xml"/><Relationship Id="rId696" Type="http://schemas.openxmlformats.org/officeDocument/2006/relationships/customXml" Target="../ink/ink361.xml"/><Relationship Id="rId46" Type="http://schemas.openxmlformats.org/officeDocument/2006/relationships/image" Target="../media/image31.png"/><Relationship Id="rId293" Type="http://schemas.openxmlformats.org/officeDocument/2006/relationships/customXml" Target="../ink/ink159.xml"/><Relationship Id="rId307" Type="http://schemas.openxmlformats.org/officeDocument/2006/relationships/customXml" Target="../ink/ink166.xml"/><Relationship Id="rId349" Type="http://schemas.openxmlformats.org/officeDocument/2006/relationships/customXml" Target="../ink/ink187.xml"/><Relationship Id="rId514" Type="http://schemas.openxmlformats.org/officeDocument/2006/relationships/image" Target="../media/image265.png"/><Relationship Id="rId556" Type="http://schemas.openxmlformats.org/officeDocument/2006/relationships/image" Target="../media/image286.png"/><Relationship Id="rId721" Type="http://schemas.openxmlformats.org/officeDocument/2006/relationships/image" Target="../media/image368.png"/><Relationship Id="rId763" Type="http://schemas.openxmlformats.org/officeDocument/2006/relationships/image" Target="../media/image389.png"/><Relationship Id="rId88" Type="http://schemas.openxmlformats.org/officeDocument/2006/relationships/image" Target="../media/image52.png"/><Relationship Id="rId111" Type="http://schemas.openxmlformats.org/officeDocument/2006/relationships/customXml" Target="../ink/ink68.xml"/><Relationship Id="rId153" Type="http://schemas.openxmlformats.org/officeDocument/2006/relationships/customXml" Target="../ink/ink89.xml"/><Relationship Id="rId195" Type="http://schemas.openxmlformats.org/officeDocument/2006/relationships/customXml" Target="../ink/ink110.xml"/><Relationship Id="rId209" Type="http://schemas.openxmlformats.org/officeDocument/2006/relationships/customXml" Target="../ink/ink117.xml"/><Relationship Id="rId360" Type="http://schemas.openxmlformats.org/officeDocument/2006/relationships/image" Target="../media/image188.png"/><Relationship Id="rId416" Type="http://schemas.openxmlformats.org/officeDocument/2006/relationships/image" Target="../media/image216.png"/><Relationship Id="rId598" Type="http://schemas.openxmlformats.org/officeDocument/2006/relationships/image" Target="../media/image307.png"/><Relationship Id="rId819" Type="http://schemas.openxmlformats.org/officeDocument/2006/relationships/image" Target="../media/image417.png"/><Relationship Id="rId220" Type="http://schemas.openxmlformats.org/officeDocument/2006/relationships/image" Target="../media/image118.png"/><Relationship Id="rId458" Type="http://schemas.openxmlformats.org/officeDocument/2006/relationships/image" Target="../media/image237.png"/><Relationship Id="rId623" Type="http://schemas.openxmlformats.org/officeDocument/2006/relationships/customXml" Target="../ink/ink324.xml"/><Relationship Id="rId665" Type="http://schemas.openxmlformats.org/officeDocument/2006/relationships/image" Target="../media/image340.png"/><Relationship Id="rId830" Type="http://schemas.openxmlformats.org/officeDocument/2006/relationships/customXml" Target="../ink/ink428.xml"/><Relationship Id="rId15" Type="http://schemas.openxmlformats.org/officeDocument/2006/relationships/customXml" Target="../ink/ink20.xml"/><Relationship Id="rId57" Type="http://schemas.openxmlformats.org/officeDocument/2006/relationships/customXml" Target="../ink/ink41.xml"/><Relationship Id="rId262" Type="http://schemas.openxmlformats.org/officeDocument/2006/relationships/image" Target="../media/image139.png"/><Relationship Id="rId318" Type="http://schemas.openxmlformats.org/officeDocument/2006/relationships/image" Target="../media/image167.png"/><Relationship Id="rId525" Type="http://schemas.openxmlformats.org/officeDocument/2006/relationships/customXml" Target="../ink/ink275.xml"/><Relationship Id="rId567" Type="http://schemas.openxmlformats.org/officeDocument/2006/relationships/customXml" Target="../ink/ink296.xml"/><Relationship Id="rId732" Type="http://schemas.openxmlformats.org/officeDocument/2006/relationships/customXml" Target="../ink/ink379.xml"/><Relationship Id="rId99" Type="http://schemas.openxmlformats.org/officeDocument/2006/relationships/customXml" Target="../ink/ink62.xml"/><Relationship Id="rId122" Type="http://schemas.openxmlformats.org/officeDocument/2006/relationships/image" Target="../media/image69.png"/><Relationship Id="rId164" Type="http://schemas.openxmlformats.org/officeDocument/2006/relationships/image" Target="../media/image90.png"/><Relationship Id="rId371" Type="http://schemas.openxmlformats.org/officeDocument/2006/relationships/customXml" Target="../ink/ink198.xml"/><Relationship Id="rId774" Type="http://schemas.openxmlformats.org/officeDocument/2006/relationships/customXml" Target="../ink/ink400.xml"/><Relationship Id="rId427" Type="http://schemas.openxmlformats.org/officeDocument/2006/relationships/customXml" Target="../ink/ink226.xml"/><Relationship Id="rId469" Type="http://schemas.openxmlformats.org/officeDocument/2006/relationships/customXml" Target="../ink/ink247.xml"/><Relationship Id="rId634" Type="http://schemas.openxmlformats.org/officeDocument/2006/relationships/image" Target="../media/image325.png"/><Relationship Id="rId676" Type="http://schemas.openxmlformats.org/officeDocument/2006/relationships/customXml" Target="../ink/ink351.xml"/><Relationship Id="rId841" Type="http://schemas.openxmlformats.org/officeDocument/2006/relationships/image" Target="../media/image428.png"/><Relationship Id="rId26" Type="http://schemas.openxmlformats.org/officeDocument/2006/relationships/image" Target="../media/image21.png"/><Relationship Id="rId231" Type="http://schemas.openxmlformats.org/officeDocument/2006/relationships/customXml" Target="../ink/ink128.xml"/><Relationship Id="rId273" Type="http://schemas.openxmlformats.org/officeDocument/2006/relationships/customXml" Target="../ink/ink149.xml"/><Relationship Id="rId329" Type="http://schemas.openxmlformats.org/officeDocument/2006/relationships/customXml" Target="../ink/ink177.xml"/><Relationship Id="rId480" Type="http://schemas.openxmlformats.org/officeDocument/2006/relationships/image" Target="../media/image248.png"/><Relationship Id="rId536" Type="http://schemas.openxmlformats.org/officeDocument/2006/relationships/image" Target="../media/image276.png"/><Relationship Id="rId701" Type="http://schemas.openxmlformats.org/officeDocument/2006/relationships/image" Target="../media/image358.png"/><Relationship Id="rId68" Type="http://schemas.openxmlformats.org/officeDocument/2006/relationships/image" Target="../media/image42.png"/><Relationship Id="rId133" Type="http://schemas.openxmlformats.org/officeDocument/2006/relationships/customXml" Target="../ink/ink79.xml"/><Relationship Id="rId175" Type="http://schemas.openxmlformats.org/officeDocument/2006/relationships/customXml" Target="../ink/ink100.xml"/><Relationship Id="rId340" Type="http://schemas.openxmlformats.org/officeDocument/2006/relationships/image" Target="../media/image178.png"/><Relationship Id="rId578" Type="http://schemas.openxmlformats.org/officeDocument/2006/relationships/image" Target="../media/image297.png"/><Relationship Id="rId743" Type="http://schemas.openxmlformats.org/officeDocument/2006/relationships/image" Target="../media/image379.png"/><Relationship Id="rId785" Type="http://schemas.openxmlformats.org/officeDocument/2006/relationships/image" Target="../media/image400.png"/><Relationship Id="rId200" Type="http://schemas.openxmlformats.org/officeDocument/2006/relationships/image" Target="../media/image108.png"/><Relationship Id="rId382" Type="http://schemas.openxmlformats.org/officeDocument/2006/relationships/image" Target="../media/image199.png"/><Relationship Id="rId438" Type="http://schemas.openxmlformats.org/officeDocument/2006/relationships/image" Target="../media/image227.png"/><Relationship Id="rId603" Type="http://schemas.openxmlformats.org/officeDocument/2006/relationships/customXml" Target="../ink/ink314.xml"/><Relationship Id="rId645" Type="http://schemas.openxmlformats.org/officeDocument/2006/relationships/image" Target="../media/image330.png"/><Relationship Id="rId687" Type="http://schemas.openxmlformats.org/officeDocument/2006/relationships/image" Target="../media/image351.png"/><Relationship Id="rId810" Type="http://schemas.openxmlformats.org/officeDocument/2006/relationships/customXml" Target="../ink/ink418.xml"/><Relationship Id="rId242" Type="http://schemas.openxmlformats.org/officeDocument/2006/relationships/image" Target="../media/image129.png"/><Relationship Id="rId284" Type="http://schemas.openxmlformats.org/officeDocument/2006/relationships/image" Target="../media/image150.png"/><Relationship Id="rId491" Type="http://schemas.openxmlformats.org/officeDocument/2006/relationships/customXml" Target="../ink/ink258.xml"/><Relationship Id="rId505" Type="http://schemas.openxmlformats.org/officeDocument/2006/relationships/customXml" Target="../ink/ink265.xml"/><Relationship Id="rId712" Type="http://schemas.openxmlformats.org/officeDocument/2006/relationships/customXml" Target="../ink/ink369.xml"/><Relationship Id="rId37" Type="http://schemas.openxmlformats.org/officeDocument/2006/relationships/customXml" Target="../ink/ink31.xml"/><Relationship Id="rId79" Type="http://schemas.openxmlformats.org/officeDocument/2006/relationships/customXml" Target="../ink/ink52.xml"/><Relationship Id="rId102" Type="http://schemas.openxmlformats.org/officeDocument/2006/relationships/image" Target="../media/image59.png"/><Relationship Id="rId144" Type="http://schemas.openxmlformats.org/officeDocument/2006/relationships/image" Target="../media/image80.png"/><Relationship Id="rId547" Type="http://schemas.openxmlformats.org/officeDocument/2006/relationships/customXml" Target="../ink/ink286.xml"/><Relationship Id="rId589" Type="http://schemas.openxmlformats.org/officeDocument/2006/relationships/customXml" Target="../ink/ink307.xml"/><Relationship Id="rId754" Type="http://schemas.openxmlformats.org/officeDocument/2006/relationships/customXml" Target="../ink/ink390.xml"/><Relationship Id="rId796" Type="http://schemas.openxmlformats.org/officeDocument/2006/relationships/customXml" Target="../ink/ink411.xml"/><Relationship Id="rId90" Type="http://schemas.openxmlformats.org/officeDocument/2006/relationships/image" Target="../media/image53.png"/><Relationship Id="rId186" Type="http://schemas.openxmlformats.org/officeDocument/2006/relationships/image" Target="../media/image101.png"/><Relationship Id="rId351" Type="http://schemas.openxmlformats.org/officeDocument/2006/relationships/customXml" Target="../ink/ink188.xml"/><Relationship Id="rId393" Type="http://schemas.openxmlformats.org/officeDocument/2006/relationships/customXml" Target="../ink/ink209.xml"/><Relationship Id="rId407" Type="http://schemas.openxmlformats.org/officeDocument/2006/relationships/customXml" Target="../ink/ink216.xml"/><Relationship Id="rId449" Type="http://schemas.openxmlformats.org/officeDocument/2006/relationships/customXml" Target="../ink/ink237.xml"/><Relationship Id="rId614" Type="http://schemas.openxmlformats.org/officeDocument/2006/relationships/image" Target="../media/image315.png"/><Relationship Id="rId656" Type="http://schemas.openxmlformats.org/officeDocument/2006/relationships/customXml" Target="../ink/ink341.xml"/><Relationship Id="rId821" Type="http://schemas.openxmlformats.org/officeDocument/2006/relationships/image" Target="../media/image418.png"/><Relationship Id="rId211" Type="http://schemas.openxmlformats.org/officeDocument/2006/relationships/customXml" Target="../ink/ink118.xml"/><Relationship Id="rId253" Type="http://schemas.openxmlformats.org/officeDocument/2006/relationships/customXml" Target="../ink/ink139.xml"/><Relationship Id="rId295" Type="http://schemas.openxmlformats.org/officeDocument/2006/relationships/customXml" Target="../ink/ink160.xml"/><Relationship Id="rId309" Type="http://schemas.openxmlformats.org/officeDocument/2006/relationships/customXml" Target="../ink/ink167.xml"/><Relationship Id="rId460" Type="http://schemas.openxmlformats.org/officeDocument/2006/relationships/image" Target="../media/image238.png"/><Relationship Id="rId516" Type="http://schemas.openxmlformats.org/officeDocument/2006/relationships/image" Target="../media/image266.png"/><Relationship Id="rId698" Type="http://schemas.openxmlformats.org/officeDocument/2006/relationships/customXml" Target="../ink/ink362.xml"/><Relationship Id="rId48" Type="http://schemas.openxmlformats.org/officeDocument/2006/relationships/image" Target="../media/image32.png"/><Relationship Id="rId113" Type="http://schemas.openxmlformats.org/officeDocument/2006/relationships/customXml" Target="../ink/ink69.xml"/><Relationship Id="rId320" Type="http://schemas.openxmlformats.org/officeDocument/2006/relationships/image" Target="../media/image168.png"/><Relationship Id="rId558" Type="http://schemas.openxmlformats.org/officeDocument/2006/relationships/image" Target="../media/image287.png"/><Relationship Id="rId723" Type="http://schemas.openxmlformats.org/officeDocument/2006/relationships/image" Target="../media/image369.png"/><Relationship Id="rId765" Type="http://schemas.openxmlformats.org/officeDocument/2006/relationships/image" Target="../media/image390.png"/><Relationship Id="rId155" Type="http://schemas.openxmlformats.org/officeDocument/2006/relationships/customXml" Target="../ink/ink90.xml"/><Relationship Id="rId197" Type="http://schemas.openxmlformats.org/officeDocument/2006/relationships/customXml" Target="../ink/ink111.xml"/><Relationship Id="rId362" Type="http://schemas.openxmlformats.org/officeDocument/2006/relationships/image" Target="../media/image189.png"/><Relationship Id="rId418" Type="http://schemas.openxmlformats.org/officeDocument/2006/relationships/image" Target="../media/image217.png"/><Relationship Id="rId625" Type="http://schemas.openxmlformats.org/officeDocument/2006/relationships/customXml" Target="../ink/ink325.xml"/><Relationship Id="rId832" Type="http://schemas.openxmlformats.org/officeDocument/2006/relationships/customXml" Target="../ink/ink429.xml"/><Relationship Id="rId222" Type="http://schemas.openxmlformats.org/officeDocument/2006/relationships/image" Target="../media/image119.png"/><Relationship Id="rId264" Type="http://schemas.openxmlformats.org/officeDocument/2006/relationships/image" Target="../media/image140.png"/><Relationship Id="rId471" Type="http://schemas.openxmlformats.org/officeDocument/2006/relationships/customXml" Target="../ink/ink248.xml"/><Relationship Id="rId667" Type="http://schemas.openxmlformats.org/officeDocument/2006/relationships/image" Target="../media/image341.png"/><Relationship Id="rId17" Type="http://schemas.openxmlformats.org/officeDocument/2006/relationships/customXml" Target="../ink/ink21.xml"/><Relationship Id="rId59" Type="http://schemas.openxmlformats.org/officeDocument/2006/relationships/customXml" Target="../ink/ink42.xml"/><Relationship Id="rId124" Type="http://schemas.openxmlformats.org/officeDocument/2006/relationships/image" Target="../media/image70.png"/><Relationship Id="rId527" Type="http://schemas.openxmlformats.org/officeDocument/2006/relationships/customXml" Target="../ink/ink276.xml"/><Relationship Id="rId569" Type="http://schemas.openxmlformats.org/officeDocument/2006/relationships/customXml" Target="../ink/ink297.xml"/><Relationship Id="rId734" Type="http://schemas.openxmlformats.org/officeDocument/2006/relationships/customXml" Target="../ink/ink380.xml"/><Relationship Id="rId776" Type="http://schemas.openxmlformats.org/officeDocument/2006/relationships/customXml" Target="../ink/ink401.xml"/><Relationship Id="rId70" Type="http://schemas.openxmlformats.org/officeDocument/2006/relationships/image" Target="../media/image43.png"/><Relationship Id="rId166" Type="http://schemas.openxmlformats.org/officeDocument/2006/relationships/image" Target="../media/image91.png"/><Relationship Id="rId331" Type="http://schemas.openxmlformats.org/officeDocument/2006/relationships/customXml" Target="../ink/ink178.xml"/><Relationship Id="rId373" Type="http://schemas.openxmlformats.org/officeDocument/2006/relationships/customXml" Target="../ink/ink199.xml"/><Relationship Id="rId429" Type="http://schemas.openxmlformats.org/officeDocument/2006/relationships/customXml" Target="../ink/ink227.xml"/><Relationship Id="rId580" Type="http://schemas.openxmlformats.org/officeDocument/2006/relationships/image" Target="../media/image298.png"/><Relationship Id="rId636" Type="http://schemas.openxmlformats.org/officeDocument/2006/relationships/image" Target="../media/image326.png"/><Relationship Id="rId801" Type="http://schemas.openxmlformats.org/officeDocument/2006/relationships/image" Target="../media/image408.png"/><Relationship Id="rId1" Type="http://schemas.openxmlformats.org/officeDocument/2006/relationships/slideLayout" Target="../slideLayouts/slideLayout9.xml"/><Relationship Id="rId233" Type="http://schemas.openxmlformats.org/officeDocument/2006/relationships/customXml" Target="../ink/ink129.xml"/><Relationship Id="rId440" Type="http://schemas.openxmlformats.org/officeDocument/2006/relationships/image" Target="../media/image228.png"/><Relationship Id="rId678" Type="http://schemas.openxmlformats.org/officeDocument/2006/relationships/customXml" Target="../ink/ink352.xml"/><Relationship Id="rId28" Type="http://schemas.openxmlformats.org/officeDocument/2006/relationships/image" Target="../media/image22.png"/><Relationship Id="rId275" Type="http://schemas.openxmlformats.org/officeDocument/2006/relationships/customXml" Target="../ink/ink150.xml"/><Relationship Id="rId300" Type="http://schemas.openxmlformats.org/officeDocument/2006/relationships/image" Target="../media/image158.png"/><Relationship Id="rId482" Type="http://schemas.openxmlformats.org/officeDocument/2006/relationships/image" Target="../media/image249.png"/><Relationship Id="rId538" Type="http://schemas.openxmlformats.org/officeDocument/2006/relationships/image" Target="../media/image277.png"/><Relationship Id="rId703" Type="http://schemas.openxmlformats.org/officeDocument/2006/relationships/image" Target="../media/image359.png"/><Relationship Id="rId745" Type="http://schemas.openxmlformats.org/officeDocument/2006/relationships/image" Target="../media/image380.png"/><Relationship Id="rId81" Type="http://schemas.openxmlformats.org/officeDocument/2006/relationships/customXml" Target="../ink/ink53.xml"/><Relationship Id="rId135" Type="http://schemas.openxmlformats.org/officeDocument/2006/relationships/customXml" Target="../ink/ink80.xml"/><Relationship Id="rId177" Type="http://schemas.openxmlformats.org/officeDocument/2006/relationships/customXml" Target="../ink/ink101.xml"/><Relationship Id="rId342" Type="http://schemas.openxmlformats.org/officeDocument/2006/relationships/image" Target="../media/image179.png"/><Relationship Id="rId384" Type="http://schemas.openxmlformats.org/officeDocument/2006/relationships/image" Target="../media/image200.png"/><Relationship Id="rId591" Type="http://schemas.openxmlformats.org/officeDocument/2006/relationships/customXml" Target="../ink/ink308.xml"/><Relationship Id="rId605" Type="http://schemas.openxmlformats.org/officeDocument/2006/relationships/customXml" Target="../ink/ink315.xml"/><Relationship Id="rId787" Type="http://schemas.openxmlformats.org/officeDocument/2006/relationships/image" Target="../media/image401.png"/><Relationship Id="rId812" Type="http://schemas.openxmlformats.org/officeDocument/2006/relationships/customXml" Target="../ink/ink419.xml"/><Relationship Id="rId202" Type="http://schemas.openxmlformats.org/officeDocument/2006/relationships/image" Target="../media/image109.png"/><Relationship Id="rId244" Type="http://schemas.openxmlformats.org/officeDocument/2006/relationships/image" Target="../media/image130.png"/><Relationship Id="rId647" Type="http://schemas.openxmlformats.org/officeDocument/2006/relationships/image" Target="../media/image331.png"/><Relationship Id="rId689" Type="http://schemas.openxmlformats.org/officeDocument/2006/relationships/image" Target="../media/image352.png"/><Relationship Id="rId39" Type="http://schemas.openxmlformats.org/officeDocument/2006/relationships/customXml" Target="../ink/ink32.xml"/><Relationship Id="rId286" Type="http://schemas.openxmlformats.org/officeDocument/2006/relationships/image" Target="../media/image151.png"/><Relationship Id="rId451" Type="http://schemas.openxmlformats.org/officeDocument/2006/relationships/customXml" Target="../ink/ink238.xml"/><Relationship Id="rId493" Type="http://schemas.openxmlformats.org/officeDocument/2006/relationships/customXml" Target="../ink/ink259.xml"/><Relationship Id="rId507" Type="http://schemas.openxmlformats.org/officeDocument/2006/relationships/customXml" Target="../ink/ink266.xml"/><Relationship Id="rId549" Type="http://schemas.openxmlformats.org/officeDocument/2006/relationships/customXml" Target="../ink/ink287.xml"/><Relationship Id="rId714" Type="http://schemas.openxmlformats.org/officeDocument/2006/relationships/customXml" Target="../ink/ink370.xml"/><Relationship Id="rId756" Type="http://schemas.openxmlformats.org/officeDocument/2006/relationships/customXml" Target="../ink/ink391.xml"/><Relationship Id="rId50" Type="http://schemas.openxmlformats.org/officeDocument/2006/relationships/image" Target="../media/image33.png"/><Relationship Id="rId104" Type="http://schemas.openxmlformats.org/officeDocument/2006/relationships/image" Target="../media/image60.png"/><Relationship Id="rId146" Type="http://schemas.openxmlformats.org/officeDocument/2006/relationships/image" Target="../media/image81.png"/><Relationship Id="rId188" Type="http://schemas.openxmlformats.org/officeDocument/2006/relationships/image" Target="../media/image102.png"/><Relationship Id="rId311" Type="http://schemas.openxmlformats.org/officeDocument/2006/relationships/customXml" Target="../ink/ink168.xml"/><Relationship Id="rId353" Type="http://schemas.openxmlformats.org/officeDocument/2006/relationships/customXml" Target="../ink/ink189.xml"/><Relationship Id="rId395" Type="http://schemas.openxmlformats.org/officeDocument/2006/relationships/customXml" Target="../ink/ink210.xml"/><Relationship Id="rId409" Type="http://schemas.openxmlformats.org/officeDocument/2006/relationships/customXml" Target="../ink/ink217.xml"/><Relationship Id="rId560" Type="http://schemas.openxmlformats.org/officeDocument/2006/relationships/image" Target="../media/image288.png"/><Relationship Id="rId798" Type="http://schemas.openxmlformats.org/officeDocument/2006/relationships/customXml" Target="../ink/ink412.xml"/><Relationship Id="rId92" Type="http://schemas.openxmlformats.org/officeDocument/2006/relationships/image" Target="../media/image54.png"/><Relationship Id="rId213" Type="http://schemas.openxmlformats.org/officeDocument/2006/relationships/customXml" Target="../ink/ink119.xml"/><Relationship Id="rId420" Type="http://schemas.openxmlformats.org/officeDocument/2006/relationships/image" Target="../media/image218.png"/><Relationship Id="rId616" Type="http://schemas.openxmlformats.org/officeDocument/2006/relationships/image" Target="../media/image316.png"/><Relationship Id="rId658" Type="http://schemas.openxmlformats.org/officeDocument/2006/relationships/customXml" Target="../ink/ink342.xml"/><Relationship Id="rId823" Type="http://schemas.openxmlformats.org/officeDocument/2006/relationships/image" Target="../media/image419.png"/><Relationship Id="rId255" Type="http://schemas.openxmlformats.org/officeDocument/2006/relationships/customXml" Target="../ink/ink140.xml"/><Relationship Id="rId297" Type="http://schemas.openxmlformats.org/officeDocument/2006/relationships/customXml" Target="../ink/ink161.xml"/><Relationship Id="rId462" Type="http://schemas.openxmlformats.org/officeDocument/2006/relationships/image" Target="../media/image239.png"/><Relationship Id="rId518" Type="http://schemas.openxmlformats.org/officeDocument/2006/relationships/image" Target="../media/image267.png"/><Relationship Id="rId725" Type="http://schemas.openxmlformats.org/officeDocument/2006/relationships/image" Target="../media/image370.png"/><Relationship Id="rId115" Type="http://schemas.openxmlformats.org/officeDocument/2006/relationships/customXml" Target="../ink/ink70.xml"/><Relationship Id="rId157" Type="http://schemas.openxmlformats.org/officeDocument/2006/relationships/customXml" Target="../ink/ink91.xml"/><Relationship Id="rId322" Type="http://schemas.openxmlformats.org/officeDocument/2006/relationships/image" Target="../media/image169.png"/><Relationship Id="rId364" Type="http://schemas.openxmlformats.org/officeDocument/2006/relationships/image" Target="../media/image190.png"/><Relationship Id="rId767" Type="http://schemas.openxmlformats.org/officeDocument/2006/relationships/image" Target="../media/image391.png"/><Relationship Id="rId61" Type="http://schemas.openxmlformats.org/officeDocument/2006/relationships/customXml" Target="../ink/ink43.xml"/><Relationship Id="rId199" Type="http://schemas.openxmlformats.org/officeDocument/2006/relationships/customXml" Target="../ink/ink112.xml"/><Relationship Id="rId571" Type="http://schemas.openxmlformats.org/officeDocument/2006/relationships/customXml" Target="../ink/ink298.xml"/><Relationship Id="rId627" Type="http://schemas.openxmlformats.org/officeDocument/2006/relationships/customXml" Target="../ink/ink326.xml"/><Relationship Id="rId669" Type="http://schemas.openxmlformats.org/officeDocument/2006/relationships/image" Target="../media/image342.png"/><Relationship Id="rId834" Type="http://schemas.openxmlformats.org/officeDocument/2006/relationships/customXml" Target="../ink/ink430.xml"/><Relationship Id="rId19" Type="http://schemas.openxmlformats.org/officeDocument/2006/relationships/customXml" Target="../ink/ink22.xml"/><Relationship Id="rId224" Type="http://schemas.openxmlformats.org/officeDocument/2006/relationships/image" Target="../media/image120.png"/><Relationship Id="rId266" Type="http://schemas.openxmlformats.org/officeDocument/2006/relationships/image" Target="../media/image141.png"/><Relationship Id="rId431" Type="http://schemas.openxmlformats.org/officeDocument/2006/relationships/customXml" Target="../ink/ink228.xml"/><Relationship Id="rId473" Type="http://schemas.openxmlformats.org/officeDocument/2006/relationships/customXml" Target="../ink/ink249.xml"/><Relationship Id="rId529" Type="http://schemas.openxmlformats.org/officeDocument/2006/relationships/customXml" Target="../ink/ink277.xml"/><Relationship Id="rId680" Type="http://schemas.openxmlformats.org/officeDocument/2006/relationships/customXml" Target="../ink/ink353.xml"/><Relationship Id="rId736" Type="http://schemas.openxmlformats.org/officeDocument/2006/relationships/customXml" Target="../ink/ink381.xml"/><Relationship Id="rId30" Type="http://schemas.openxmlformats.org/officeDocument/2006/relationships/image" Target="../media/image23.png"/><Relationship Id="rId126" Type="http://schemas.openxmlformats.org/officeDocument/2006/relationships/image" Target="../media/image71.png"/><Relationship Id="rId168" Type="http://schemas.openxmlformats.org/officeDocument/2006/relationships/image" Target="../media/image92.png"/><Relationship Id="rId333" Type="http://schemas.openxmlformats.org/officeDocument/2006/relationships/customXml" Target="../ink/ink179.xml"/><Relationship Id="rId540" Type="http://schemas.openxmlformats.org/officeDocument/2006/relationships/image" Target="../media/image278.png"/><Relationship Id="rId778" Type="http://schemas.openxmlformats.org/officeDocument/2006/relationships/customXml" Target="../ink/ink402.xml"/><Relationship Id="rId72" Type="http://schemas.openxmlformats.org/officeDocument/2006/relationships/image" Target="../media/image44.png"/><Relationship Id="rId375" Type="http://schemas.openxmlformats.org/officeDocument/2006/relationships/customXml" Target="../ink/ink200.xml"/><Relationship Id="rId582" Type="http://schemas.openxmlformats.org/officeDocument/2006/relationships/image" Target="../media/image299.png"/><Relationship Id="rId638" Type="http://schemas.openxmlformats.org/officeDocument/2006/relationships/customXml" Target="../ink/ink332.xml"/><Relationship Id="rId803" Type="http://schemas.openxmlformats.org/officeDocument/2006/relationships/image" Target="../media/image409.png"/><Relationship Id="rId3" Type="http://schemas.openxmlformats.org/officeDocument/2006/relationships/image" Target="../media/image1.png"/><Relationship Id="rId235" Type="http://schemas.openxmlformats.org/officeDocument/2006/relationships/customXml" Target="../ink/ink130.xml"/><Relationship Id="rId277" Type="http://schemas.openxmlformats.org/officeDocument/2006/relationships/customXml" Target="../ink/ink151.xml"/><Relationship Id="rId400" Type="http://schemas.openxmlformats.org/officeDocument/2006/relationships/image" Target="../media/image208.png"/><Relationship Id="rId442" Type="http://schemas.openxmlformats.org/officeDocument/2006/relationships/image" Target="../media/image229.png"/><Relationship Id="rId484" Type="http://schemas.openxmlformats.org/officeDocument/2006/relationships/image" Target="../media/image250.png"/><Relationship Id="rId705" Type="http://schemas.openxmlformats.org/officeDocument/2006/relationships/image" Target="../media/image360.png"/><Relationship Id="rId137" Type="http://schemas.openxmlformats.org/officeDocument/2006/relationships/customXml" Target="../ink/ink81.xml"/><Relationship Id="rId302" Type="http://schemas.openxmlformats.org/officeDocument/2006/relationships/image" Target="../media/image159.png"/><Relationship Id="rId344" Type="http://schemas.openxmlformats.org/officeDocument/2006/relationships/image" Target="../media/image180.png"/><Relationship Id="rId691" Type="http://schemas.openxmlformats.org/officeDocument/2006/relationships/image" Target="../media/image353.png"/><Relationship Id="rId747" Type="http://schemas.openxmlformats.org/officeDocument/2006/relationships/image" Target="../media/image381.png"/><Relationship Id="rId789" Type="http://schemas.openxmlformats.org/officeDocument/2006/relationships/image" Target="../media/image402.png"/><Relationship Id="rId41" Type="http://schemas.openxmlformats.org/officeDocument/2006/relationships/customXml" Target="../ink/ink33.xml"/><Relationship Id="rId83" Type="http://schemas.openxmlformats.org/officeDocument/2006/relationships/customXml" Target="../ink/ink54.xml"/><Relationship Id="rId179" Type="http://schemas.openxmlformats.org/officeDocument/2006/relationships/customXml" Target="../ink/ink102.xml"/><Relationship Id="rId386" Type="http://schemas.openxmlformats.org/officeDocument/2006/relationships/image" Target="../media/image201.png"/><Relationship Id="rId551" Type="http://schemas.openxmlformats.org/officeDocument/2006/relationships/customXml" Target="../ink/ink288.xml"/><Relationship Id="rId593" Type="http://schemas.openxmlformats.org/officeDocument/2006/relationships/customXml" Target="../ink/ink309.xml"/><Relationship Id="rId607" Type="http://schemas.openxmlformats.org/officeDocument/2006/relationships/customXml" Target="../ink/ink316.xml"/><Relationship Id="rId649" Type="http://schemas.openxmlformats.org/officeDocument/2006/relationships/image" Target="../media/image332.png"/><Relationship Id="rId814" Type="http://schemas.openxmlformats.org/officeDocument/2006/relationships/customXml" Target="../ink/ink420.xml"/><Relationship Id="rId190" Type="http://schemas.openxmlformats.org/officeDocument/2006/relationships/image" Target="../media/image103.png"/><Relationship Id="rId204" Type="http://schemas.openxmlformats.org/officeDocument/2006/relationships/image" Target="../media/image110.png"/><Relationship Id="rId246" Type="http://schemas.openxmlformats.org/officeDocument/2006/relationships/image" Target="../media/image131.png"/><Relationship Id="rId288" Type="http://schemas.openxmlformats.org/officeDocument/2006/relationships/image" Target="../media/image152.png"/><Relationship Id="rId411" Type="http://schemas.openxmlformats.org/officeDocument/2006/relationships/customXml" Target="../ink/ink218.xml"/><Relationship Id="rId453" Type="http://schemas.openxmlformats.org/officeDocument/2006/relationships/customXml" Target="../ink/ink239.xml"/><Relationship Id="rId509" Type="http://schemas.openxmlformats.org/officeDocument/2006/relationships/customXml" Target="../ink/ink267.xml"/><Relationship Id="rId660" Type="http://schemas.openxmlformats.org/officeDocument/2006/relationships/customXml" Target="../ink/ink343.xml"/><Relationship Id="rId106" Type="http://schemas.openxmlformats.org/officeDocument/2006/relationships/image" Target="../media/image61.png"/><Relationship Id="rId313" Type="http://schemas.openxmlformats.org/officeDocument/2006/relationships/customXml" Target="../ink/ink169.xml"/><Relationship Id="rId495" Type="http://schemas.openxmlformats.org/officeDocument/2006/relationships/customXml" Target="../ink/ink260.xml"/><Relationship Id="rId716" Type="http://schemas.openxmlformats.org/officeDocument/2006/relationships/customXml" Target="../ink/ink371.xml"/><Relationship Id="rId758" Type="http://schemas.openxmlformats.org/officeDocument/2006/relationships/customXml" Target="../ink/ink392.xml"/><Relationship Id="rId10" Type="http://schemas.openxmlformats.org/officeDocument/2006/relationships/image" Target="../media/image13.png"/><Relationship Id="rId52" Type="http://schemas.openxmlformats.org/officeDocument/2006/relationships/image" Target="../media/image34.png"/><Relationship Id="rId94" Type="http://schemas.openxmlformats.org/officeDocument/2006/relationships/image" Target="../media/image55.png"/><Relationship Id="rId148" Type="http://schemas.openxmlformats.org/officeDocument/2006/relationships/image" Target="../media/image82.png"/><Relationship Id="rId355" Type="http://schemas.openxmlformats.org/officeDocument/2006/relationships/customXml" Target="../ink/ink190.xml"/><Relationship Id="rId397" Type="http://schemas.openxmlformats.org/officeDocument/2006/relationships/customXml" Target="../ink/ink211.xml"/><Relationship Id="rId520" Type="http://schemas.openxmlformats.org/officeDocument/2006/relationships/image" Target="../media/image268.png"/><Relationship Id="rId562" Type="http://schemas.openxmlformats.org/officeDocument/2006/relationships/image" Target="../media/image289.png"/><Relationship Id="rId618" Type="http://schemas.openxmlformats.org/officeDocument/2006/relationships/image" Target="../media/image317.png"/><Relationship Id="rId825" Type="http://schemas.openxmlformats.org/officeDocument/2006/relationships/image" Target="../media/image420.png"/><Relationship Id="rId215" Type="http://schemas.openxmlformats.org/officeDocument/2006/relationships/customXml" Target="../ink/ink120.xml"/><Relationship Id="rId257" Type="http://schemas.openxmlformats.org/officeDocument/2006/relationships/customXml" Target="../ink/ink141.xml"/><Relationship Id="rId422" Type="http://schemas.openxmlformats.org/officeDocument/2006/relationships/image" Target="../media/image219.png"/><Relationship Id="rId464" Type="http://schemas.openxmlformats.org/officeDocument/2006/relationships/image" Target="../media/image240.png"/><Relationship Id="rId299" Type="http://schemas.openxmlformats.org/officeDocument/2006/relationships/customXml" Target="../ink/ink162.xml"/><Relationship Id="rId727" Type="http://schemas.openxmlformats.org/officeDocument/2006/relationships/image" Target="../media/image371.png"/><Relationship Id="rId63" Type="http://schemas.openxmlformats.org/officeDocument/2006/relationships/customXml" Target="../ink/ink44.xml"/><Relationship Id="rId159" Type="http://schemas.openxmlformats.org/officeDocument/2006/relationships/customXml" Target="../ink/ink92.xml"/><Relationship Id="rId366" Type="http://schemas.openxmlformats.org/officeDocument/2006/relationships/image" Target="../media/image191.png"/><Relationship Id="rId573" Type="http://schemas.openxmlformats.org/officeDocument/2006/relationships/customXml" Target="../ink/ink299.xml"/><Relationship Id="rId780" Type="http://schemas.openxmlformats.org/officeDocument/2006/relationships/customXml" Target="../ink/ink403.xml"/><Relationship Id="rId226" Type="http://schemas.openxmlformats.org/officeDocument/2006/relationships/image" Target="../media/image121.png"/><Relationship Id="rId433" Type="http://schemas.openxmlformats.org/officeDocument/2006/relationships/customXml" Target="../ink/ink229.xml"/><Relationship Id="rId640" Type="http://schemas.openxmlformats.org/officeDocument/2006/relationships/customXml" Target="../ink/ink333.xml"/><Relationship Id="rId738" Type="http://schemas.openxmlformats.org/officeDocument/2006/relationships/customXml" Target="../ink/ink382.xml"/><Relationship Id="rId74" Type="http://schemas.openxmlformats.org/officeDocument/2006/relationships/image" Target="../media/image45.png"/><Relationship Id="rId377" Type="http://schemas.openxmlformats.org/officeDocument/2006/relationships/customXml" Target="../ink/ink201.xml"/><Relationship Id="rId500" Type="http://schemas.openxmlformats.org/officeDocument/2006/relationships/image" Target="../media/image258.png"/><Relationship Id="rId584" Type="http://schemas.openxmlformats.org/officeDocument/2006/relationships/image" Target="../media/image300.png"/><Relationship Id="rId805" Type="http://schemas.openxmlformats.org/officeDocument/2006/relationships/image" Target="../media/image410.png"/><Relationship Id="rId5" Type="http://schemas.openxmlformats.org/officeDocument/2006/relationships/customXml" Target="../ink/ink15.xml"/><Relationship Id="rId237" Type="http://schemas.openxmlformats.org/officeDocument/2006/relationships/customXml" Target="../ink/ink131.xml"/><Relationship Id="rId791" Type="http://schemas.openxmlformats.org/officeDocument/2006/relationships/image" Target="../media/image403.png"/><Relationship Id="rId444" Type="http://schemas.openxmlformats.org/officeDocument/2006/relationships/image" Target="../media/image230.png"/><Relationship Id="rId651" Type="http://schemas.openxmlformats.org/officeDocument/2006/relationships/image" Target="../media/image333.png"/><Relationship Id="rId749" Type="http://schemas.openxmlformats.org/officeDocument/2006/relationships/image" Target="../media/image382.png"/><Relationship Id="rId290" Type="http://schemas.openxmlformats.org/officeDocument/2006/relationships/image" Target="../media/image153.png"/><Relationship Id="rId304" Type="http://schemas.openxmlformats.org/officeDocument/2006/relationships/image" Target="../media/image160.png"/><Relationship Id="rId388" Type="http://schemas.openxmlformats.org/officeDocument/2006/relationships/image" Target="../media/image202.png"/><Relationship Id="rId511" Type="http://schemas.openxmlformats.org/officeDocument/2006/relationships/customXml" Target="../ink/ink268.xml"/><Relationship Id="rId609" Type="http://schemas.openxmlformats.org/officeDocument/2006/relationships/customXml" Target="../ink/ink317.xml"/><Relationship Id="rId85" Type="http://schemas.openxmlformats.org/officeDocument/2006/relationships/customXml" Target="../ink/ink55.xml"/><Relationship Id="rId150" Type="http://schemas.openxmlformats.org/officeDocument/2006/relationships/image" Target="../media/image83.png"/><Relationship Id="rId595" Type="http://schemas.openxmlformats.org/officeDocument/2006/relationships/customXml" Target="../ink/ink310.xml"/><Relationship Id="rId816" Type="http://schemas.openxmlformats.org/officeDocument/2006/relationships/customXml" Target="../ink/ink421.xml"/><Relationship Id="rId248" Type="http://schemas.openxmlformats.org/officeDocument/2006/relationships/image" Target="../media/image132.png"/><Relationship Id="rId455" Type="http://schemas.openxmlformats.org/officeDocument/2006/relationships/customXml" Target="../ink/ink240.xml"/><Relationship Id="rId662" Type="http://schemas.openxmlformats.org/officeDocument/2006/relationships/customXml" Target="../ink/ink344.xml"/><Relationship Id="rId12" Type="http://schemas.openxmlformats.org/officeDocument/2006/relationships/image" Target="../media/image14.png"/><Relationship Id="rId108" Type="http://schemas.openxmlformats.org/officeDocument/2006/relationships/image" Target="../media/image62.png"/><Relationship Id="rId315" Type="http://schemas.openxmlformats.org/officeDocument/2006/relationships/customXml" Target="../ink/ink170.xml"/><Relationship Id="rId522" Type="http://schemas.openxmlformats.org/officeDocument/2006/relationships/image" Target="../media/image269.png"/><Relationship Id="rId96" Type="http://schemas.openxmlformats.org/officeDocument/2006/relationships/image" Target="../media/image56.png"/><Relationship Id="rId161" Type="http://schemas.openxmlformats.org/officeDocument/2006/relationships/customXml" Target="../ink/ink93.xml"/><Relationship Id="rId399" Type="http://schemas.openxmlformats.org/officeDocument/2006/relationships/customXml" Target="../ink/ink212.xml"/><Relationship Id="rId827" Type="http://schemas.openxmlformats.org/officeDocument/2006/relationships/image" Target="../media/image421.png"/><Relationship Id="rId259" Type="http://schemas.openxmlformats.org/officeDocument/2006/relationships/customXml" Target="../ink/ink142.xml"/><Relationship Id="rId466" Type="http://schemas.openxmlformats.org/officeDocument/2006/relationships/image" Target="../media/image241.png"/><Relationship Id="rId673" Type="http://schemas.openxmlformats.org/officeDocument/2006/relationships/image" Target="../media/image344.png"/><Relationship Id="rId23" Type="http://schemas.openxmlformats.org/officeDocument/2006/relationships/customXml" Target="../ink/ink24.xml"/><Relationship Id="rId119" Type="http://schemas.openxmlformats.org/officeDocument/2006/relationships/customXml" Target="../ink/ink72.xml"/><Relationship Id="rId326" Type="http://schemas.openxmlformats.org/officeDocument/2006/relationships/image" Target="../media/image171.png"/><Relationship Id="rId533" Type="http://schemas.openxmlformats.org/officeDocument/2006/relationships/customXml" Target="../ink/ink279.xml"/><Relationship Id="rId740" Type="http://schemas.openxmlformats.org/officeDocument/2006/relationships/customXml" Target="../ink/ink383.xml"/><Relationship Id="rId838" Type="http://schemas.openxmlformats.org/officeDocument/2006/relationships/customXml" Target="../ink/ink432.xml"/><Relationship Id="rId172" Type="http://schemas.openxmlformats.org/officeDocument/2006/relationships/image" Target="../media/image94.png"/><Relationship Id="rId477" Type="http://schemas.openxmlformats.org/officeDocument/2006/relationships/customXml" Target="../ink/ink251.xml"/><Relationship Id="rId600" Type="http://schemas.openxmlformats.org/officeDocument/2006/relationships/image" Target="../media/image308.png"/><Relationship Id="rId684" Type="http://schemas.openxmlformats.org/officeDocument/2006/relationships/customXml" Target="../ink/ink355.xml"/><Relationship Id="rId337" Type="http://schemas.openxmlformats.org/officeDocument/2006/relationships/customXml" Target="../ink/ink181.xml"/><Relationship Id="rId34" Type="http://schemas.openxmlformats.org/officeDocument/2006/relationships/image" Target="../media/image25.png"/><Relationship Id="rId544" Type="http://schemas.openxmlformats.org/officeDocument/2006/relationships/image" Target="../media/image280.png"/><Relationship Id="rId751" Type="http://schemas.openxmlformats.org/officeDocument/2006/relationships/image" Target="../media/image383.png"/><Relationship Id="rId183" Type="http://schemas.openxmlformats.org/officeDocument/2006/relationships/customXml" Target="../ink/ink104.xml"/><Relationship Id="rId390" Type="http://schemas.openxmlformats.org/officeDocument/2006/relationships/image" Target="../media/image203.png"/><Relationship Id="rId404" Type="http://schemas.openxmlformats.org/officeDocument/2006/relationships/image" Target="../media/image210.png"/><Relationship Id="rId611" Type="http://schemas.openxmlformats.org/officeDocument/2006/relationships/customXml" Target="../ink/ink318.xml"/><Relationship Id="rId250" Type="http://schemas.openxmlformats.org/officeDocument/2006/relationships/image" Target="../media/image133.png"/><Relationship Id="rId488" Type="http://schemas.openxmlformats.org/officeDocument/2006/relationships/image" Target="../media/image252.png"/><Relationship Id="rId695" Type="http://schemas.openxmlformats.org/officeDocument/2006/relationships/image" Target="../media/image355.png"/><Relationship Id="rId709" Type="http://schemas.openxmlformats.org/officeDocument/2006/relationships/image" Target="../media/image362.png"/><Relationship Id="rId45" Type="http://schemas.openxmlformats.org/officeDocument/2006/relationships/customXml" Target="../ink/ink35.xml"/><Relationship Id="rId110" Type="http://schemas.openxmlformats.org/officeDocument/2006/relationships/image" Target="../media/image63.png"/><Relationship Id="rId348" Type="http://schemas.openxmlformats.org/officeDocument/2006/relationships/image" Target="../media/image182.png"/><Relationship Id="rId555" Type="http://schemas.openxmlformats.org/officeDocument/2006/relationships/customXml" Target="../ink/ink290.xml"/><Relationship Id="rId762" Type="http://schemas.openxmlformats.org/officeDocument/2006/relationships/customXml" Target="../ink/ink394.xml"/><Relationship Id="rId194" Type="http://schemas.openxmlformats.org/officeDocument/2006/relationships/image" Target="../media/image105.png"/><Relationship Id="rId208" Type="http://schemas.openxmlformats.org/officeDocument/2006/relationships/image" Target="../media/image112.png"/><Relationship Id="rId415" Type="http://schemas.openxmlformats.org/officeDocument/2006/relationships/customXml" Target="../ink/ink220.xml"/><Relationship Id="rId622" Type="http://schemas.openxmlformats.org/officeDocument/2006/relationships/image" Target="../media/image319.png"/><Relationship Id="rId261" Type="http://schemas.openxmlformats.org/officeDocument/2006/relationships/customXml" Target="../ink/ink143.xml"/><Relationship Id="rId499" Type="http://schemas.openxmlformats.org/officeDocument/2006/relationships/customXml" Target="../ink/ink262.xml"/><Relationship Id="rId56" Type="http://schemas.openxmlformats.org/officeDocument/2006/relationships/image" Target="../media/image36.png"/><Relationship Id="rId359" Type="http://schemas.openxmlformats.org/officeDocument/2006/relationships/customXml" Target="../ink/ink192.xml"/><Relationship Id="rId566" Type="http://schemas.openxmlformats.org/officeDocument/2006/relationships/image" Target="../media/image291.png"/><Relationship Id="rId773" Type="http://schemas.openxmlformats.org/officeDocument/2006/relationships/image" Target="../media/image394.png"/><Relationship Id="rId121" Type="http://schemas.openxmlformats.org/officeDocument/2006/relationships/customXml" Target="../ink/ink73.xml"/><Relationship Id="rId219" Type="http://schemas.openxmlformats.org/officeDocument/2006/relationships/customXml" Target="../ink/ink122.xml"/><Relationship Id="rId426" Type="http://schemas.openxmlformats.org/officeDocument/2006/relationships/image" Target="../media/image221.png"/><Relationship Id="rId633" Type="http://schemas.openxmlformats.org/officeDocument/2006/relationships/customXml" Target="../ink/ink329.xml"/><Relationship Id="rId840" Type="http://schemas.openxmlformats.org/officeDocument/2006/relationships/customXml" Target="../ink/ink433.xml"/><Relationship Id="rId67" Type="http://schemas.openxmlformats.org/officeDocument/2006/relationships/customXml" Target="../ink/ink46.xml"/><Relationship Id="rId272" Type="http://schemas.openxmlformats.org/officeDocument/2006/relationships/image" Target="../media/image144.png"/><Relationship Id="rId577" Type="http://schemas.openxmlformats.org/officeDocument/2006/relationships/customXml" Target="../ink/ink301.xml"/><Relationship Id="rId700" Type="http://schemas.openxmlformats.org/officeDocument/2006/relationships/customXml" Target="../ink/ink363.xml"/><Relationship Id="rId132" Type="http://schemas.openxmlformats.org/officeDocument/2006/relationships/image" Target="../media/image74.png"/><Relationship Id="rId784" Type="http://schemas.openxmlformats.org/officeDocument/2006/relationships/customXml" Target="../ink/ink405.xml"/><Relationship Id="rId437" Type="http://schemas.openxmlformats.org/officeDocument/2006/relationships/customXml" Target="../ink/ink231.xml"/><Relationship Id="rId644" Type="http://schemas.openxmlformats.org/officeDocument/2006/relationships/customXml" Target="../ink/ink335.xml"/><Relationship Id="rId283" Type="http://schemas.openxmlformats.org/officeDocument/2006/relationships/customXml" Target="../ink/ink154.xml"/><Relationship Id="rId490" Type="http://schemas.openxmlformats.org/officeDocument/2006/relationships/image" Target="../media/image253.png"/><Relationship Id="rId504" Type="http://schemas.openxmlformats.org/officeDocument/2006/relationships/image" Target="../media/image260.png"/><Relationship Id="rId711" Type="http://schemas.openxmlformats.org/officeDocument/2006/relationships/image" Target="../media/image363.png"/><Relationship Id="rId78" Type="http://schemas.openxmlformats.org/officeDocument/2006/relationships/image" Target="../media/image47.png"/><Relationship Id="rId143" Type="http://schemas.openxmlformats.org/officeDocument/2006/relationships/customXml" Target="../ink/ink84.xml"/><Relationship Id="rId350" Type="http://schemas.openxmlformats.org/officeDocument/2006/relationships/image" Target="../media/image183.png"/><Relationship Id="rId588" Type="http://schemas.openxmlformats.org/officeDocument/2006/relationships/image" Target="../media/image302.png"/><Relationship Id="rId795" Type="http://schemas.openxmlformats.org/officeDocument/2006/relationships/image" Target="../media/image405.png"/><Relationship Id="rId809" Type="http://schemas.openxmlformats.org/officeDocument/2006/relationships/image" Target="../media/image412.png"/><Relationship Id="rId9" Type="http://schemas.openxmlformats.org/officeDocument/2006/relationships/customXml" Target="../ink/ink17.xml"/><Relationship Id="rId210" Type="http://schemas.openxmlformats.org/officeDocument/2006/relationships/image" Target="../media/image113.png"/><Relationship Id="rId448" Type="http://schemas.openxmlformats.org/officeDocument/2006/relationships/image" Target="../media/image232.png"/><Relationship Id="rId655" Type="http://schemas.openxmlformats.org/officeDocument/2006/relationships/image" Target="../media/image335.png"/><Relationship Id="rId294" Type="http://schemas.openxmlformats.org/officeDocument/2006/relationships/image" Target="../media/image155.png"/><Relationship Id="rId308" Type="http://schemas.openxmlformats.org/officeDocument/2006/relationships/image" Target="../media/image162.png"/><Relationship Id="rId515" Type="http://schemas.openxmlformats.org/officeDocument/2006/relationships/customXml" Target="../ink/ink270.xml"/><Relationship Id="rId722" Type="http://schemas.openxmlformats.org/officeDocument/2006/relationships/customXml" Target="../ink/ink374.xml"/><Relationship Id="rId89" Type="http://schemas.openxmlformats.org/officeDocument/2006/relationships/customXml" Target="../ink/ink57.xml"/><Relationship Id="rId154" Type="http://schemas.openxmlformats.org/officeDocument/2006/relationships/image" Target="../media/image85.png"/><Relationship Id="rId361" Type="http://schemas.openxmlformats.org/officeDocument/2006/relationships/customXml" Target="../ink/ink193.xml"/><Relationship Id="rId599" Type="http://schemas.openxmlformats.org/officeDocument/2006/relationships/customXml" Target="../ink/ink312.xml"/><Relationship Id="rId459" Type="http://schemas.openxmlformats.org/officeDocument/2006/relationships/customXml" Target="../ink/ink242.xml"/><Relationship Id="rId666" Type="http://schemas.openxmlformats.org/officeDocument/2006/relationships/customXml" Target="../ink/ink346.xml"/><Relationship Id="rId16" Type="http://schemas.openxmlformats.org/officeDocument/2006/relationships/image" Target="../media/image16.png"/><Relationship Id="rId221" Type="http://schemas.openxmlformats.org/officeDocument/2006/relationships/customXml" Target="../ink/ink123.xml"/><Relationship Id="rId319" Type="http://schemas.openxmlformats.org/officeDocument/2006/relationships/customXml" Target="../ink/ink172.xml"/><Relationship Id="rId526" Type="http://schemas.openxmlformats.org/officeDocument/2006/relationships/image" Target="../media/image271.png"/><Relationship Id="rId733" Type="http://schemas.openxmlformats.org/officeDocument/2006/relationships/image" Target="../media/image374.png"/><Relationship Id="rId165" Type="http://schemas.openxmlformats.org/officeDocument/2006/relationships/customXml" Target="../ink/ink95.xml"/><Relationship Id="rId372" Type="http://schemas.openxmlformats.org/officeDocument/2006/relationships/image" Target="../media/image194.png"/><Relationship Id="rId677" Type="http://schemas.openxmlformats.org/officeDocument/2006/relationships/image" Target="../media/image346.png"/><Relationship Id="rId800" Type="http://schemas.openxmlformats.org/officeDocument/2006/relationships/customXml" Target="../ink/ink413.xml"/><Relationship Id="rId232" Type="http://schemas.openxmlformats.org/officeDocument/2006/relationships/image" Target="../media/image124.png"/><Relationship Id="rId27" Type="http://schemas.openxmlformats.org/officeDocument/2006/relationships/customXml" Target="../ink/ink26.xml"/><Relationship Id="rId537" Type="http://schemas.openxmlformats.org/officeDocument/2006/relationships/customXml" Target="../ink/ink281.xml"/><Relationship Id="rId744" Type="http://schemas.openxmlformats.org/officeDocument/2006/relationships/customXml" Target="../ink/ink385.xml"/><Relationship Id="rId80" Type="http://schemas.openxmlformats.org/officeDocument/2006/relationships/image" Target="../media/image48.png"/><Relationship Id="rId176" Type="http://schemas.openxmlformats.org/officeDocument/2006/relationships/image" Target="../media/image96.png"/><Relationship Id="rId383" Type="http://schemas.openxmlformats.org/officeDocument/2006/relationships/customXml" Target="../ink/ink204.xml"/><Relationship Id="rId590" Type="http://schemas.openxmlformats.org/officeDocument/2006/relationships/image" Target="../media/image303.png"/><Relationship Id="rId604" Type="http://schemas.openxmlformats.org/officeDocument/2006/relationships/image" Target="../media/image310.png"/><Relationship Id="rId811" Type="http://schemas.openxmlformats.org/officeDocument/2006/relationships/image" Target="../media/image413.png"/><Relationship Id="rId243" Type="http://schemas.openxmlformats.org/officeDocument/2006/relationships/customXml" Target="../ink/ink134.xml"/><Relationship Id="rId450" Type="http://schemas.openxmlformats.org/officeDocument/2006/relationships/image" Target="../media/image233.png"/><Relationship Id="rId688" Type="http://schemas.openxmlformats.org/officeDocument/2006/relationships/customXml" Target="../ink/ink357.xml"/><Relationship Id="rId38" Type="http://schemas.openxmlformats.org/officeDocument/2006/relationships/image" Target="../media/image27.png"/><Relationship Id="rId103" Type="http://schemas.openxmlformats.org/officeDocument/2006/relationships/customXml" Target="../ink/ink64.xml"/><Relationship Id="rId310" Type="http://schemas.openxmlformats.org/officeDocument/2006/relationships/image" Target="../media/image163.png"/><Relationship Id="rId548" Type="http://schemas.openxmlformats.org/officeDocument/2006/relationships/image" Target="../media/image282.png"/><Relationship Id="rId755" Type="http://schemas.openxmlformats.org/officeDocument/2006/relationships/image" Target="../media/image385.png"/><Relationship Id="rId91" Type="http://schemas.openxmlformats.org/officeDocument/2006/relationships/customXml" Target="../ink/ink58.xml"/><Relationship Id="rId187" Type="http://schemas.openxmlformats.org/officeDocument/2006/relationships/customXml" Target="../ink/ink106.xml"/><Relationship Id="rId394" Type="http://schemas.openxmlformats.org/officeDocument/2006/relationships/image" Target="../media/image205.png"/><Relationship Id="rId408" Type="http://schemas.openxmlformats.org/officeDocument/2006/relationships/image" Target="../media/image212.png"/><Relationship Id="rId615" Type="http://schemas.openxmlformats.org/officeDocument/2006/relationships/customXml" Target="../ink/ink320.xml"/><Relationship Id="rId822" Type="http://schemas.openxmlformats.org/officeDocument/2006/relationships/customXml" Target="../ink/ink424.xml"/><Relationship Id="rId254" Type="http://schemas.openxmlformats.org/officeDocument/2006/relationships/image" Target="../media/image135.png"/><Relationship Id="rId699" Type="http://schemas.openxmlformats.org/officeDocument/2006/relationships/image" Target="../media/image357.png"/><Relationship Id="rId49" Type="http://schemas.openxmlformats.org/officeDocument/2006/relationships/customXml" Target="../ink/ink37.xml"/><Relationship Id="rId114" Type="http://schemas.openxmlformats.org/officeDocument/2006/relationships/image" Target="../media/image65.png"/><Relationship Id="rId461" Type="http://schemas.openxmlformats.org/officeDocument/2006/relationships/customXml" Target="../ink/ink243.xml"/><Relationship Id="rId559" Type="http://schemas.openxmlformats.org/officeDocument/2006/relationships/customXml" Target="../ink/ink292.xml"/><Relationship Id="rId766" Type="http://schemas.openxmlformats.org/officeDocument/2006/relationships/customXml" Target="../ink/ink396.xml"/><Relationship Id="rId198" Type="http://schemas.openxmlformats.org/officeDocument/2006/relationships/image" Target="../media/image107.png"/><Relationship Id="rId321" Type="http://schemas.openxmlformats.org/officeDocument/2006/relationships/customXml" Target="../ink/ink173.xml"/><Relationship Id="rId419" Type="http://schemas.openxmlformats.org/officeDocument/2006/relationships/customXml" Target="../ink/ink222.xml"/><Relationship Id="rId626" Type="http://schemas.openxmlformats.org/officeDocument/2006/relationships/image" Target="../media/image321.png"/><Relationship Id="rId833" Type="http://schemas.openxmlformats.org/officeDocument/2006/relationships/image" Target="../media/image424.png"/><Relationship Id="rId265" Type="http://schemas.openxmlformats.org/officeDocument/2006/relationships/customXml" Target="../ink/ink145.xml"/><Relationship Id="rId472" Type="http://schemas.openxmlformats.org/officeDocument/2006/relationships/image" Target="../media/image244.png"/><Relationship Id="rId125" Type="http://schemas.openxmlformats.org/officeDocument/2006/relationships/customXml" Target="../ink/ink75.xml"/><Relationship Id="rId332" Type="http://schemas.openxmlformats.org/officeDocument/2006/relationships/image" Target="../media/image174.png"/><Relationship Id="rId777" Type="http://schemas.openxmlformats.org/officeDocument/2006/relationships/image" Target="../media/image396.png"/><Relationship Id="rId637" Type="http://schemas.openxmlformats.org/officeDocument/2006/relationships/customXml" Target="../ink/ink331.xml"/><Relationship Id="rId276" Type="http://schemas.openxmlformats.org/officeDocument/2006/relationships/image" Target="../media/image146.png"/><Relationship Id="rId483" Type="http://schemas.openxmlformats.org/officeDocument/2006/relationships/customXml" Target="../ink/ink254.xml"/><Relationship Id="rId690" Type="http://schemas.openxmlformats.org/officeDocument/2006/relationships/customXml" Target="../ink/ink358.xml"/><Relationship Id="rId704" Type="http://schemas.openxmlformats.org/officeDocument/2006/relationships/customXml" Target="../ink/ink365.xml"/><Relationship Id="rId40" Type="http://schemas.openxmlformats.org/officeDocument/2006/relationships/image" Target="../media/image28.png"/><Relationship Id="rId136" Type="http://schemas.openxmlformats.org/officeDocument/2006/relationships/image" Target="../media/image76.png"/><Relationship Id="rId343" Type="http://schemas.openxmlformats.org/officeDocument/2006/relationships/customXml" Target="../ink/ink184.xml"/><Relationship Id="rId550" Type="http://schemas.openxmlformats.org/officeDocument/2006/relationships/image" Target="../media/image283.png"/><Relationship Id="rId788" Type="http://schemas.openxmlformats.org/officeDocument/2006/relationships/customXml" Target="../ink/ink407.xml"/><Relationship Id="rId203" Type="http://schemas.openxmlformats.org/officeDocument/2006/relationships/customXml" Target="../ink/ink114.xml"/><Relationship Id="rId648" Type="http://schemas.openxmlformats.org/officeDocument/2006/relationships/customXml" Target="../ink/ink337.xml"/><Relationship Id="rId287" Type="http://schemas.openxmlformats.org/officeDocument/2006/relationships/customXml" Target="../ink/ink156.xml"/><Relationship Id="rId410" Type="http://schemas.openxmlformats.org/officeDocument/2006/relationships/image" Target="../media/image213.png"/><Relationship Id="rId494" Type="http://schemas.openxmlformats.org/officeDocument/2006/relationships/image" Target="../media/image255.png"/><Relationship Id="rId508" Type="http://schemas.openxmlformats.org/officeDocument/2006/relationships/image" Target="../media/image262.png"/><Relationship Id="rId715" Type="http://schemas.openxmlformats.org/officeDocument/2006/relationships/image" Target="../media/image365.png"/><Relationship Id="rId147" Type="http://schemas.openxmlformats.org/officeDocument/2006/relationships/customXml" Target="../ink/ink86.xml"/><Relationship Id="rId354" Type="http://schemas.openxmlformats.org/officeDocument/2006/relationships/image" Target="../media/image185.png"/><Relationship Id="rId799" Type="http://schemas.openxmlformats.org/officeDocument/2006/relationships/image" Target="../media/image407.png"/><Relationship Id="rId51" Type="http://schemas.openxmlformats.org/officeDocument/2006/relationships/customXml" Target="../ink/ink38.xml"/><Relationship Id="rId561" Type="http://schemas.openxmlformats.org/officeDocument/2006/relationships/customXml" Target="../ink/ink293.xml"/><Relationship Id="rId659" Type="http://schemas.openxmlformats.org/officeDocument/2006/relationships/image" Target="../media/image337.png"/><Relationship Id="rId214" Type="http://schemas.openxmlformats.org/officeDocument/2006/relationships/image" Target="../media/image115.png"/><Relationship Id="rId298" Type="http://schemas.openxmlformats.org/officeDocument/2006/relationships/image" Target="../media/image157.png"/><Relationship Id="rId421" Type="http://schemas.openxmlformats.org/officeDocument/2006/relationships/customXml" Target="../ink/ink223.xml"/><Relationship Id="rId519" Type="http://schemas.openxmlformats.org/officeDocument/2006/relationships/customXml" Target="../ink/ink272.xml"/><Relationship Id="rId158" Type="http://schemas.openxmlformats.org/officeDocument/2006/relationships/image" Target="../media/image87.png"/><Relationship Id="rId726" Type="http://schemas.openxmlformats.org/officeDocument/2006/relationships/customXml" Target="../ink/ink376.xml"/><Relationship Id="rId62" Type="http://schemas.openxmlformats.org/officeDocument/2006/relationships/image" Target="../media/image39.png"/><Relationship Id="rId365" Type="http://schemas.openxmlformats.org/officeDocument/2006/relationships/customXml" Target="../ink/ink195.xml"/><Relationship Id="rId572" Type="http://schemas.openxmlformats.org/officeDocument/2006/relationships/image" Target="../media/image294.png"/><Relationship Id="rId225" Type="http://schemas.openxmlformats.org/officeDocument/2006/relationships/customXml" Target="../ink/ink125.xml"/><Relationship Id="rId432" Type="http://schemas.openxmlformats.org/officeDocument/2006/relationships/image" Target="../media/image224.png"/><Relationship Id="rId737" Type="http://schemas.openxmlformats.org/officeDocument/2006/relationships/image" Target="../media/image376.png"/><Relationship Id="rId73" Type="http://schemas.openxmlformats.org/officeDocument/2006/relationships/customXml" Target="../ink/ink49.xml"/><Relationship Id="rId169" Type="http://schemas.openxmlformats.org/officeDocument/2006/relationships/customXml" Target="../ink/ink97.xml"/><Relationship Id="rId376" Type="http://schemas.openxmlformats.org/officeDocument/2006/relationships/image" Target="../media/image196.png"/><Relationship Id="rId583" Type="http://schemas.openxmlformats.org/officeDocument/2006/relationships/customXml" Target="../ink/ink304.xml"/><Relationship Id="rId790" Type="http://schemas.openxmlformats.org/officeDocument/2006/relationships/customXml" Target="../ink/ink408.xml"/><Relationship Id="rId804" Type="http://schemas.openxmlformats.org/officeDocument/2006/relationships/customXml" Target="../ink/ink415.xml"/><Relationship Id="rId4" Type="http://schemas.openxmlformats.org/officeDocument/2006/relationships/image" Target="../media/image10.jpeg"/><Relationship Id="rId236" Type="http://schemas.openxmlformats.org/officeDocument/2006/relationships/image" Target="../media/image126.png"/><Relationship Id="rId443" Type="http://schemas.openxmlformats.org/officeDocument/2006/relationships/customXml" Target="../ink/ink234.xml"/><Relationship Id="rId650" Type="http://schemas.openxmlformats.org/officeDocument/2006/relationships/customXml" Target="../ink/ink338.xml"/><Relationship Id="rId303" Type="http://schemas.openxmlformats.org/officeDocument/2006/relationships/customXml" Target="../ink/ink164.xml"/><Relationship Id="rId748" Type="http://schemas.openxmlformats.org/officeDocument/2006/relationships/customXml" Target="../ink/ink387.xml"/><Relationship Id="rId84" Type="http://schemas.openxmlformats.org/officeDocument/2006/relationships/image" Target="../media/image50.png"/><Relationship Id="rId387" Type="http://schemas.openxmlformats.org/officeDocument/2006/relationships/customXml" Target="../ink/ink206.xml"/><Relationship Id="rId510" Type="http://schemas.openxmlformats.org/officeDocument/2006/relationships/image" Target="../media/image263.png"/><Relationship Id="rId594" Type="http://schemas.openxmlformats.org/officeDocument/2006/relationships/image" Target="../media/image305.png"/><Relationship Id="rId608" Type="http://schemas.openxmlformats.org/officeDocument/2006/relationships/image" Target="../media/image312.png"/><Relationship Id="rId815" Type="http://schemas.openxmlformats.org/officeDocument/2006/relationships/image" Target="../media/image415.png"/><Relationship Id="rId247" Type="http://schemas.openxmlformats.org/officeDocument/2006/relationships/customXml" Target="../ink/ink136.xml"/><Relationship Id="rId107" Type="http://schemas.openxmlformats.org/officeDocument/2006/relationships/customXml" Target="../ink/ink66.xml"/><Relationship Id="rId454" Type="http://schemas.openxmlformats.org/officeDocument/2006/relationships/image" Target="../media/image235.png"/><Relationship Id="rId661" Type="http://schemas.openxmlformats.org/officeDocument/2006/relationships/image" Target="../media/image338.png"/><Relationship Id="rId759" Type="http://schemas.openxmlformats.org/officeDocument/2006/relationships/image" Target="../media/image387.png"/><Relationship Id="rId11" Type="http://schemas.openxmlformats.org/officeDocument/2006/relationships/customXml" Target="../ink/ink18.xml"/><Relationship Id="rId314" Type="http://schemas.openxmlformats.org/officeDocument/2006/relationships/image" Target="../media/image165.png"/><Relationship Id="rId398" Type="http://schemas.openxmlformats.org/officeDocument/2006/relationships/image" Target="../media/image207.png"/><Relationship Id="rId521" Type="http://schemas.openxmlformats.org/officeDocument/2006/relationships/customXml" Target="../ink/ink273.xml"/><Relationship Id="rId619" Type="http://schemas.openxmlformats.org/officeDocument/2006/relationships/customXml" Target="../ink/ink322.xml"/><Relationship Id="rId95" Type="http://schemas.openxmlformats.org/officeDocument/2006/relationships/customXml" Target="../ink/ink60.xml"/><Relationship Id="rId160" Type="http://schemas.openxmlformats.org/officeDocument/2006/relationships/image" Target="../media/image88.png"/><Relationship Id="rId826" Type="http://schemas.openxmlformats.org/officeDocument/2006/relationships/customXml" Target="../ink/ink426.xml"/><Relationship Id="rId258" Type="http://schemas.openxmlformats.org/officeDocument/2006/relationships/image" Target="../media/image137.png"/><Relationship Id="rId465" Type="http://schemas.openxmlformats.org/officeDocument/2006/relationships/customXml" Target="../ink/ink245.xml"/><Relationship Id="rId672" Type="http://schemas.openxmlformats.org/officeDocument/2006/relationships/customXml" Target="../ink/ink349.xml"/><Relationship Id="rId22" Type="http://schemas.openxmlformats.org/officeDocument/2006/relationships/image" Target="../media/image19.png"/><Relationship Id="rId118" Type="http://schemas.openxmlformats.org/officeDocument/2006/relationships/image" Target="../media/image67.png"/><Relationship Id="rId325" Type="http://schemas.openxmlformats.org/officeDocument/2006/relationships/customXml" Target="../ink/ink175.xml"/><Relationship Id="rId532" Type="http://schemas.openxmlformats.org/officeDocument/2006/relationships/image" Target="../media/image274.png"/><Relationship Id="rId171" Type="http://schemas.openxmlformats.org/officeDocument/2006/relationships/customXml" Target="../ink/ink98.xml"/><Relationship Id="rId837" Type="http://schemas.openxmlformats.org/officeDocument/2006/relationships/image" Target="../media/image426.png"/><Relationship Id="rId269" Type="http://schemas.openxmlformats.org/officeDocument/2006/relationships/customXml" Target="../ink/ink147.xml"/><Relationship Id="rId476" Type="http://schemas.openxmlformats.org/officeDocument/2006/relationships/image" Target="../media/image246.png"/><Relationship Id="rId683" Type="http://schemas.openxmlformats.org/officeDocument/2006/relationships/image" Target="../media/image349.png"/><Relationship Id="rId33" Type="http://schemas.openxmlformats.org/officeDocument/2006/relationships/customXml" Target="../ink/ink29.xml"/><Relationship Id="rId129" Type="http://schemas.openxmlformats.org/officeDocument/2006/relationships/customXml" Target="../ink/ink77.xml"/><Relationship Id="rId336" Type="http://schemas.openxmlformats.org/officeDocument/2006/relationships/image" Target="../media/image176.png"/><Relationship Id="rId543" Type="http://schemas.openxmlformats.org/officeDocument/2006/relationships/customXml" Target="../ink/ink284.xml"/><Relationship Id="rId182" Type="http://schemas.openxmlformats.org/officeDocument/2006/relationships/image" Target="../media/image99.png"/><Relationship Id="rId403" Type="http://schemas.openxmlformats.org/officeDocument/2006/relationships/customXml" Target="../ink/ink214.xml"/><Relationship Id="rId750" Type="http://schemas.openxmlformats.org/officeDocument/2006/relationships/customXml" Target="../ink/ink388.xml"/><Relationship Id="rId487" Type="http://schemas.openxmlformats.org/officeDocument/2006/relationships/customXml" Target="../ink/ink256.xml"/><Relationship Id="rId610" Type="http://schemas.openxmlformats.org/officeDocument/2006/relationships/image" Target="../media/image313.png"/><Relationship Id="rId694" Type="http://schemas.openxmlformats.org/officeDocument/2006/relationships/customXml" Target="../ink/ink360.xml"/><Relationship Id="rId708" Type="http://schemas.openxmlformats.org/officeDocument/2006/relationships/customXml" Target="../ink/ink367.xml"/><Relationship Id="rId347" Type="http://schemas.openxmlformats.org/officeDocument/2006/relationships/customXml" Target="../ink/ink186.xml"/><Relationship Id="rId44" Type="http://schemas.openxmlformats.org/officeDocument/2006/relationships/image" Target="../media/image30.png"/><Relationship Id="rId554" Type="http://schemas.openxmlformats.org/officeDocument/2006/relationships/image" Target="../media/image285.png"/><Relationship Id="rId761" Type="http://schemas.openxmlformats.org/officeDocument/2006/relationships/image" Target="../media/image388.png"/><Relationship Id="rId193" Type="http://schemas.openxmlformats.org/officeDocument/2006/relationships/customXml" Target="../ink/ink109.xml"/><Relationship Id="rId207" Type="http://schemas.openxmlformats.org/officeDocument/2006/relationships/customXml" Target="../ink/ink116.xml"/><Relationship Id="rId414" Type="http://schemas.openxmlformats.org/officeDocument/2006/relationships/image" Target="../media/image215.png"/><Relationship Id="rId498" Type="http://schemas.openxmlformats.org/officeDocument/2006/relationships/image" Target="../media/image257.png"/><Relationship Id="rId621" Type="http://schemas.openxmlformats.org/officeDocument/2006/relationships/customXml" Target="../ink/ink323.xml"/><Relationship Id="rId260" Type="http://schemas.openxmlformats.org/officeDocument/2006/relationships/image" Target="../media/image138.png"/><Relationship Id="rId719" Type="http://schemas.openxmlformats.org/officeDocument/2006/relationships/image" Target="../media/image367.png"/><Relationship Id="rId55" Type="http://schemas.openxmlformats.org/officeDocument/2006/relationships/customXml" Target="../ink/ink40.xml"/><Relationship Id="rId120" Type="http://schemas.openxmlformats.org/officeDocument/2006/relationships/image" Target="../media/image68.png"/><Relationship Id="rId358" Type="http://schemas.openxmlformats.org/officeDocument/2006/relationships/image" Target="../media/image187.png"/><Relationship Id="rId565" Type="http://schemas.openxmlformats.org/officeDocument/2006/relationships/customXml" Target="../ink/ink295.xml"/><Relationship Id="rId772" Type="http://schemas.openxmlformats.org/officeDocument/2006/relationships/customXml" Target="../ink/ink399.xml"/><Relationship Id="rId218" Type="http://schemas.openxmlformats.org/officeDocument/2006/relationships/image" Target="../media/image117.png"/><Relationship Id="rId425" Type="http://schemas.openxmlformats.org/officeDocument/2006/relationships/customXml" Target="../ink/ink225.xml"/><Relationship Id="rId632" Type="http://schemas.openxmlformats.org/officeDocument/2006/relationships/image" Target="../media/image324.pn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40.png"/><Relationship Id="rId21" Type="http://schemas.openxmlformats.org/officeDocument/2006/relationships/customXml" Target="../ink/ink442.xml"/><Relationship Id="rId42" Type="http://schemas.openxmlformats.org/officeDocument/2006/relationships/image" Target="../media/image448.png"/><Relationship Id="rId47" Type="http://schemas.openxmlformats.org/officeDocument/2006/relationships/customXml" Target="../ink/ink455.xml"/><Relationship Id="rId63" Type="http://schemas.openxmlformats.org/officeDocument/2006/relationships/customXml" Target="../ink/ink463.xml"/><Relationship Id="rId68" Type="http://schemas.openxmlformats.org/officeDocument/2006/relationships/image" Target="../media/image461.png"/><Relationship Id="rId7" Type="http://schemas.openxmlformats.org/officeDocument/2006/relationships/customXml" Target="../ink/ink435.xml"/><Relationship Id="rId2" Type="http://schemas.openxmlformats.org/officeDocument/2006/relationships/image" Target="../media/image4.jpeg"/><Relationship Id="rId16" Type="http://schemas.openxmlformats.org/officeDocument/2006/relationships/image" Target="../media/image435.png"/><Relationship Id="rId29" Type="http://schemas.openxmlformats.org/officeDocument/2006/relationships/customXml" Target="../ink/ink446.xml"/><Relationship Id="rId11" Type="http://schemas.openxmlformats.org/officeDocument/2006/relationships/customXml" Target="../ink/ink437.xml"/><Relationship Id="rId24" Type="http://schemas.openxmlformats.org/officeDocument/2006/relationships/image" Target="../media/image439.png"/><Relationship Id="rId32" Type="http://schemas.openxmlformats.org/officeDocument/2006/relationships/image" Target="../media/image443.png"/><Relationship Id="rId37" Type="http://schemas.openxmlformats.org/officeDocument/2006/relationships/customXml" Target="../ink/ink450.xml"/><Relationship Id="rId40" Type="http://schemas.openxmlformats.org/officeDocument/2006/relationships/image" Target="../media/image447.png"/><Relationship Id="rId45" Type="http://schemas.openxmlformats.org/officeDocument/2006/relationships/customXml" Target="../ink/ink454.xml"/><Relationship Id="rId53" Type="http://schemas.openxmlformats.org/officeDocument/2006/relationships/customXml" Target="../ink/ink458.xml"/><Relationship Id="rId58" Type="http://schemas.openxmlformats.org/officeDocument/2006/relationships/image" Target="../media/image456.png"/><Relationship Id="rId66" Type="http://schemas.openxmlformats.org/officeDocument/2006/relationships/image" Target="../media/image460.png"/><Relationship Id="rId5" Type="http://schemas.openxmlformats.org/officeDocument/2006/relationships/customXml" Target="../ink/ink434.xml"/><Relationship Id="rId61" Type="http://schemas.openxmlformats.org/officeDocument/2006/relationships/customXml" Target="../ink/ink462.xml"/><Relationship Id="rId19" Type="http://schemas.openxmlformats.org/officeDocument/2006/relationships/customXml" Target="../ink/ink441.xml"/><Relationship Id="rId14" Type="http://schemas.openxmlformats.org/officeDocument/2006/relationships/image" Target="../media/image434.png"/><Relationship Id="rId22" Type="http://schemas.openxmlformats.org/officeDocument/2006/relationships/image" Target="../media/image438.png"/><Relationship Id="rId27" Type="http://schemas.openxmlformats.org/officeDocument/2006/relationships/customXml" Target="../ink/ink445.xml"/><Relationship Id="rId30" Type="http://schemas.openxmlformats.org/officeDocument/2006/relationships/image" Target="../media/image442.png"/><Relationship Id="rId35" Type="http://schemas.openxmlformats.org/officeDocument/2006/relationships/customXml" Target="../ink/ink449.xml"/><Relationship Id="rId43" Type="http://schemas.openxmlformats.org/officeDocument/2006/relationships/customXml" Target="../ink/ink453.xml"/><Relationship Id="rId48" Type="http://schemas.openxmlformats.org/officeDocument/2006/relationships/image" Target="../media/image451.png"/><Relationship Id="rId56" Type="http://schemas.openxmlformats.org/officeDocument/2006/relationships/image" Target="../media/image455.png"/><Relationship Id="rId64" Type="http://schemas.openxmlformats.org/officeDocument/2006/relationships/image" Target="../media/image459.png"/><Relationship Id="rId69" Type="http://schemas.openxmlformats.org/officeDocument/2006/relationships/customXml" Target="../ink/ink466.xml"/><Relationship Id="rId8" Type="http://schemas.openxmlformats.org/officeDocument/2006/relationships/image" Target="../media/image431.png"/><Relationship Id="rId51" Type="http://schemas.openxmlformats.org/officeDocument/2006/relationships/customXml" Target="../ink/ink457.xml"/><Relationship Id="rId3" Type="http://schemas.openxmlformats.org/officeDocument/2006/relationships/image" Target="../media/image1.png"/><Relationship Id="rId12" Type="http://schemas.openxmlformats.org/officeDocument/2006/relationships/image" Target="../media/image433.png"/><Relationship Id="rId17" Type="http://schemas.openxmlformats.org/officeDocument/2006/relationships/customXml" Target="../ink/ink440.xml"/><Relationship Id="rId25" Type="http://schemas.openxmlformats.org/officeDocument/2006/relationships/customXml" Target="../ink/ink444.xml"/><Relationship Id="rId33" Type="http://schemas.openxmlformats.org/officeDocument/2006/relationships/customXml" Target="../ink/ink448.xml"/><Relationship Id="rId38" Type="http://schemas.openxmlformats.org/officeDocument/2006/relationships/image" Target="../media/image446.png"/><Relationship Id="rId46" Type="http://schemas.openxmlformats.org/officeDocument/2006/relationships/image" Target="../media/image450.png"/><Relationship Id="rId59" Type="http://schemas.openxmlformats.org/officeDocument/2006/relationships/customXml" Target="../ink/ink461.xml"/><Relationship Id="rId67" Type="http://schemas.openxmlformats.org/officeDocument/2006/relationships/customXml" Target="../ink/ink465.xml"/><Relationship Id="rId20" Type="http://schemas.openxmlformats.org/officeDocument/2006/relationships/image" Target="../media/image437.png"/><Relationship Id="rId41" Type="http://schemas.openxmlformats.org/officeDocument/2006/relationships/customXml" Target="../ink/ink452.xml"/><Relationship Id="rId54" Type="http://schemas.openxmlformats.org/officeDocument/2006/relationships/image" Target="../media/image454.png"/><Relationship Id="rId62" Type="http://schemas.openxmlformats.org/officeDocument/2006/relationships/image" Target="../media/image458.png"/><Relationship Id="rId70" Type="http://schemas.openxmlformats.org/officeDocument/2006/relationships/image" Target="../media/image46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0.png"/><Relationship Id="rId15" Type="http://schemas.openxmlformats.org/officeDocument/2006/relationships/customXml" Target="../ink/ink439.xml"/><Relationship Id="rId23" Type="http://schemas.openxmlformats.org/officeDocument/2006/relationships/customXml" Target="../ink/ink443.xml"/><Relationship Id="rId28" Type="http://schemas.openxmlformats.org/officeDocument/2006/relationships/image" Target="../media/image441.png"/><Relationship Id="rId36" Type="http://schemas.openxmlformats.org/officeDocument/2006/relationships/image" Target="../media/image445.png"/><Relationship Id="rId49" Type="http://schemas.openxmlformats.org/officeDocument/2006/relationships/customXml" Target="../ink/ink456.xml"/><Relationship Id="rId57" Type="http://schemas.openxmlformats.org/officeDocument/2006/relationships/customXml" Target="../ink/ink460.xml"/><Relationship Id="rId10" Type="http://schemas.openxmlformats.org/officeDocument/2006/relationships/image" Target="../media/image432.png"/><Relationship Id="rId31" Type="http://schemas.openxmlformats.org/officeDocument/2006/relationships/customXml" Target="../ink/ink447.xml"/><Relationship Id="rId44" Type="http://schemas.openxmlformats.org/officeDocument/2006/relationships/image" Target="../media/image449.png"/><Relationship Id="rId52" Type="http://schemas.openxmlformats.org/officeDocument/2006/relationships/image" Target="../media/image453.png"/><Relationship Id="rId60" Type="http://schemas.openxmlformats.org/officeDocument/2006/relationships/image" Target="../media/image457.png"/><Relationship Id="rId65" Type="http://schemas.openxmlformats.org/officeDocument/2006/relationships/customXml" Target="../ink/ink464.xml"/><Relationship Id="rId4" Type="http://schemas.openxmlformats.org/officeDocument/2006/relationships/image" Target="../media/image429.jpeg"/><Relationship Id="rId9" Type="http://schemas.openxmlformats.org/officeDocument/2006/relationships/customXml" Target="../ink/ink436.xml"/><Relationship Id="rId13" Type="http://schemas.openxmlformats.org/officeDocument/2006/relationships/customXml" Target="../ink/ink438.xml"/><Relationship Id="rId18" Type="http://schemas.openxmlformats.org/officeDocument/2006/relationships/image" Target="../media/image436.png"/><Relationship Id="rId39" Type="http://schemas.openxmlformats.org/officeDocument/2006/relationships/customXml" Target="../ink/ink451.xml"/><Relationship Id="rId34" Type="http://schemas.openxmlformats.org/officeDocument/2006/relationships/image" Target="../media/image444.png"/><Relationship Id="rId50" Type="http://schemas.openxmlformats.org/officeDocument/2006/relationships/image" Target="../media/image452.png"/><Relationship Id="rId55" Type="http://schemas.openxmlformats.org/officeDocument/2006/relationships/customXml" Target="../ink/ink459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23.xml"/><Relationship Id="rId21" Type="http://schemas.openxmlformats.org/officeDocument/2006/relationships/customXml" Target="../ink/ink475.xml"/><Relationship Id="rId42" Type="http://schemas.openxmlformats.org/officeDocument/2006/relationships/image" Target="../media/image482.png"/><Relationship Id="rId63" Type="http://schemas.openxmlformats.org/officeDocument/2006/relationships/customXml" Target="../ink/ink496.xml"/><Relationship Id="rId84" Type="http://schemas.openxmlformats.org/officeDocument/2006/relationships/image" Target="../media/image503.png"/><Relationship Id="rId138" Type="http://schemas.openxmlformats.org/officeDocument/2006/relationships/customXml" Target="../ink/ink534.xml"/><Relationship Id="rId159" Type="http://schemas.openxmlformats.org/officeDocument/2006/relationships/image" Target="../media/image540.png"/><Relationship Id="rId170" Type="http://schemas.openxmlformats.org/officeDocument/2006/relationships/customXml" Target="../ink/ink550.xml"/><Relationship Id="rId191" Type="http://schemas.openxmlformats.org/officeDocument/2006/relationships/image" Target="../media/image556.png"/><Relationship Id="rId205" Type="http://schemas.openxmlformats.org/officeDocument/2006/relationships/image" Target="../media/image563.png"/><Relationship Id="rId107" Type="http://schemas.openxmlformats.org/officeDocument/2006/relationships/customXml" Target="../ink/ink518.xml"/><Relationship Id="rId11" Type="http://schemas.openxmlformats.org/officeDocument/2006/relationships/customXml" Target="../ink/ink470.xml"/><Relationship Id="rId32" Type="http://schemas.openxmlformats.org/officeDocument/2006/relationships/image" Target="../media/image477.png"/><Relationship Id="rId53" Type="http://schemas.openxmlformats.org/officeDocument/2006/relationships/customXml" Target="../ink/ink491.xml"/><Relationship Id="rId74" Type="http://schemas.openxmlformats.org/officeDocument/2006/relationships/image" Target="../media/image498.png"/><Relationship Id="rId128" Type="http://schemas.openxmlformats.org/officeDocument/2006/relationships/image" Target="../media/image525.png"/><Relationship Id="rId149" Type="http://schemas.openxmlformats.org/officeDocument/2006/relationships/image" Target="../media/image535.png"/><Relationship Id="rId5" Type="http://schemas.openxmlformats.org/officeDocument/2006/relationships/customXml" Target="../ink/ink467.xml"/><Relationship Id="rId95" Type="http://schemas.openxmlformats.org/officeDocument/2006/relationships/customXml" Target="../ink/ink512.xml"/><Relationship Id="rId160" Type="http://schemas.openxmlformats.org/officeDocument/2006/relationships/customXml" Target="../ink/ink545.xml"/><Relationship Id="rId181" Type="http://schemas.openxmlformats.org/officeDocument/2006/relationships/image" Target="../media/image551.png"/><Relationship Id="rId216" Type="http://schemas.openxmlformats.org/officeDocument/2006/relationships/customXml" Target="../ink/ink573.xml"/><Relationship Id="rId22" Type="http://schemas.openxmlformats.org/officeDocument/2006/relationships/image" Target="../media/image472.png"/><Relationship Id="rId43" Type="http://schemas.openxmlformats.org/officeDocument/2006/relationships/customXml" Target="../ink/ink486.xml"/><Relationship Id="rId64" Type="http://schemas.openxmlformats.org/officeDocument/2006/relationships/image" Target="../media/image493.png"/><Relationship Id="rId118" Type="http://schemas.openxmlformats.org/officeDocument/2006/relationships/image" Target="../media/image520.png"/><Relationship Id="rId139" Type="http://schemas.openxmlformats.org/officeDocument/2006/relationships/image" Target="../media/image530.png"/><Relationship Id="rId85" Type="http://schemas.openxmlformats.org/officeDocument/2006/relationships/customXml" Target="../ink/ink507.xml"/><Relationship Id="rId150" Type="http://schemas.openxmlformats.org/officeDocument/2006/relationships/customXml" Target="../ink/ink540.xml"/><Relationship Id="rId171" Type="http://schemas.openxmlformats.org/officeDocument/2006/relationships/image" Target="../media/image546.png"/><Relationship Id="rId192" Type="http://schemas.openxmlformats.org/officeDocument/2006/relationships/customXml" Target="../ink/ink561.xml"/><Relationship Id="rId206" Type="http://schemas.openxmlformats.org/officeDocument/2006/relationships/customXml" Target="../ink/ink568.xml"/><Relationship Id="rId12" Type="http://schemas.openxmlformats.org/officeDocument/2006/relationships/image" Target="../media/image467.png"/><Relationship Id="rId33" Type="http://schemas.openxmlformats.org/officeDocument/2006/relationships/customXml" Target="../ink/ink481.xml"/><Relationship Id="rId108" Type="http://schemas.openxmlformats.org/officeDocument/2006/relationships/image" Target="../media/image515.png"/><Relationship Id="rId129" Type="http://schemas.openxmlformats.org/officeDocument/2006/relationships/customXml" Target="../ink/ink529.xml"/><Relationship Id="rId54" Type="http://schemas.openxmlformats.org/officeDocument/2006/relationships/image" Target="../media/image488.png"/><Relationship Id="rId75" Type="http://schemas.openxmlformats.org/officeDocument/2006/relationships/customXml" Target="../ink/ink502.xml"/><Relationship Id="rId96" Type="http://schemas.openxmlformats.org/officeDocument/2006/relationships/image" Target="../media/image509.png"/><Relationship Id="rId140" Type="http://schemas.openxmlformats.org/officeDocument/2006/relationships/customXml" Target="../ink/ink535.xml"/><Relationship Id="rId161" Type="http://schemas.openxmlformats.org/officeDocument/2006/relationships/image" Target="../media/image541.png"/><Relationship Id="rId182" Type="http://schemas.openxmlformats.org/officeDocument/2006/relationships/customXml" Target="../ink/ink556.xml"/><Relationship Id="rId217" Type="http://schemas.openxmlformats.org/officeDocument/2006/relationships/image" Target="../media/image569.png"/><Relationship Id="rId6" Type="http://schemas.openxmlformats.org/officeDocument/2006/relationships/image" Target="../media/image464.png"/><Relationship Id="rId23" Type="http://schemas.openxmlformats.org/officeDocument/2006/relationships/customXml" Target="../ink/ink476.xml"/><Relationship Id="rId119" Type="http://schemas.openxmlformats.org/officeDocument/2006/relationships/customXml" Target="../ink/ink524.xml"/><Relationship Id="rId44" Type="http://schemas.openxmlformats.org/officeDocument/2006/relationships/image" Target="../media/image483.png"/><Relationship Id="rId65" Type="http://schemas.openxmlformats.org/officeDocument/2006/relationships/customXml" Target="../ink/ink497.xml"/><Relationship Id="rId86" Type="http://schemas.openxmlformats.org/officeDocument/2006/relationships/image" Target="../media/image504.png"/><Relationship Id="rId130" Type="http://schemas.openxmlformats.org/officeDocument/2006/relationships/image" Target="../media/image526.png"/><Relationship Id="rId151" Type="http://schemas.openxmlformats.org/officeDocument/2006/relationships/image" Target="../media/image536.png"/><Relationship Id="rId172" Type="http://schemas.openxmlformats.org/officeDocument/2006/relationships/customXml" Target="../ink/ink551.xml"/><Relationship Id="rId193" Type="http://schemas.openxmlformats.org/officeDocument/2006/relationships/image" Target="../media/image557.png"/><Relationship Id="rId207" Type="http://schemas.openxmlformats.org/officeDocument/2006/relationships/image" Target="../media/image564.png"/><Relationship Id="rId13" Type="http://schemas.openxmlformats.org/officeDocument/2006/relationships/customXml" Target="../ink/ink471.xml"/><Relationship Id="rId109" Type="http://schemas.openxmlformats.org/officeDocument/2006/relationships/customXml" Target="../ink/ink519.xml"/><Relationship Id="rId34" Type="http://schemas.openxmlformats.org/officeDocument/2006/relationships/image" Target="../media/image478.png"/><Relationship Id="rId55" Type="http://schemas.openxmlformats.org/officeDocument/2006/relationships/customXml" Target="../ink/ink492.xml"/><Relationship Id="rId76" Type="http://schemas.openxmlformats.org/officeDocument/2006/relationships/image" Target="../media/image499.png"/><Relationship Id="rId97" Type="http://schemas.openxmlformats.org/officeDocument/2006/relationships/customXml" Target="../ink/ink513.xml"/><Relationship Id="rId120" Type="http://schemas.openxmlformats.org/officeDocument/2006/relationships/image" Target="../media/image521.png"/><Relationship Id="rId141" Type="http://schemas.openxmlformats.org/officeDocument/2006/relationships/image" Target="../media/image531.png"/><Relationship Id="rId7" Type="http://schemas.openxmlformats.org/officeDocument/2006/relationships/customXml" Target="../ink/ink468.xml"/><Relationship Id="rId162" Type="http://schemas.openxmlformats.org/officeDocument/2006/relationships/customXml" Target="../ink/ink546.xml"/><Relationship Id="rId183" Type="http://schemas.openxmlformats.org/officeDocument/2006/relationships/image" Target="../media/image552.png"/><Relationship Id="rId24" Type="http://schemas.openxmlformats.org/officeDocument/2006/relationships/image" Target="../media/image473.png"/><Relationship Id="rId45" Type="http://schemas.openxmlformats.org/officeDocument/2006/relationships/customXml" Target="../ink/ink487.xml"/><Relationship Id="rId66" Type="http://schemas.openxmlformats.org/officeDocument/2006/relationships/image" Target="../media/image494.png"/><Relationship Id="rId87" Type="http://schemas.openxmlformats.org/officeDocument/2006/relationships/customXml" Target="../ink/ink508.xml"/><Relationship Id="rId110" Type="http://schemas.openxmlformats.org/officeDocument/2006/relationships/image" Target="../media/image516.png"/><Relationship Id="rId131" Type="http://schemas.openxmlformats.org/officeDocument/2006/relationships/customXml" Target="../ink/ink530.xml"/><Relationship Id="rId152" Type="http://schemas.openxmlformats.org/officeDocument/2006/relationships/customXml" Target="../ink/ink541.xml"/><Relationship Id="rId173" Type="http://schemas.openxmlformats.org/officeDocument/2006/relationships/image" Target="../media/image547.png"/><Relationship Id="rId194" Type="http://schemas.openxmlformats.org/officeDocument/2006/relationships/customXml" Target="../ink/ink562.xml"/><Relationship Id="rId208" Type="http://schemas.openxmlformats.org/officeDocument/2006/relationships/customXml" Target="../ink/ink569.xml"/><Relationship Id="rId14" Type="http://schemas.openxmlformats.org/officeDocument/2006/relationships/image" Target="../media/image468.png"/><Relationship Id="rId30" Type="http://schemas.openxmlformats.org/officeDocument/2006/relationships/image" Target="../media/image476.png"/><Relationship Id="rId35" Type="http://schemas.openxmlformats.org/officeDocument/2006/relationships/customXml" Target="../ink/ink482.xml"/><Relationship Id="rId56" Type="http://schemas.openxmlformats.org/officeDocument/2006/relationships/image" Target="../media/image489.png"/><Relationship Id="rId77" Type="http://schemas.openxmlformats.org/officeDocument/2006/relationships/customXml" Target="../ink/ink503.xml"/><Relationship Id="rId100" Type="http://schemas.openxmlformats.org/officeDocument/2006/relationships/image" Target="../media/image511.png"/><Relationship Id="rId105" Type="http://schemas.openxmlformats.org/officeDocument/2006/relationships/customXml" Target="../ink/ink517.xml"/><Relationship Id="rId126" Type="http://schemas.openxmlformats.org/officeDocument/2006/relationships/image" Target="../media/image524.png"/><Relationship Id="rId147" Type="http://schemas.openxmlformats.org/officeDocument/2006/relationships/image" Target="../media/image534.png"/><Relationship Id="rId168" Type="http://schemas.openxmlformats.org/officeDocument/2006/relationships/customXml" Target="../ink/ink549.xml"/><Relationship Id="rId8" Type="http://schemas.openxmlformats.org/officeDocument/2006/relationships/image" Target="../media/image465.png"/><Relationship Id="rId51" Type="http://schemas.openxmlformats.org/officeDocument/2006/relationships/customXml" Target="../ink/ink490.xml"/><Relationship Id="rId72" Type="http://schemas.openxmlformats.org/officeDocument/2006/relationships/image" Target="../media/image497.png"/><Relationship Id="rId93" Type="http://schemas.openxmlformats.org/officeDocument/2006/relationships/customXml" Target="../ink/ink511.xml"/><Relationship Id="rId98" Type="http://schemas.openxmlformats.org/officeDocument/2006/relationships/image" Target="../media/image510.png"/><Relationship Id="rId121" Type="http://schemas.openxmlformats.org/officeDocument/2006/relationships/customXml" Target="../ink/ink525.xml"/><Relationship Id="rId142" Type="http://schemas.openxmlformats.org/officeDocument/2006/relationships/customXml" Target="../ink/ink536.xml"/><Relationship Id="rId163" Type="http://schemas.openxmlformats.org/officeDocument/2006/relationships/image" Target="../media/image542.png"/><Relationship Id="rId184" Type="http://schemas.openxmlformats.org/officeDocument/2006/relationships/customXml" Target="../ink/ink557.xml"/><Relationship Id="rId189" Type="http://schemas.openxmlformats.org/officeDocument/2006/relationships/image" Target="../media/image555.png"/><Relationship Id="rId3" Type="http://schemas.openxmlformats.org/officeDocument/2006/relationships/image" Target="../media/image1.png"/><Relationship Id="rId214" Type="http://schemas.openxmlformats.org/officeDocument/2006/relationships/customXml" Target="../ink/ink572.xml"/><Relationship Id="rId25" Type="http://schemas.openxmlformats.org/officeDocument/2006/relationships/customXml" Target="../ink/ink477.xml"/><Relationship Id="rId46" Type="http://schemas.openxmlformats.org/officeDocument/2006/relationships/image" Target="../media/image484.png"/><Relationship Id="rId67" Type="http://schemas.openxmlformats.org/officeDocument/2006/relationships/customXml" Target="../ink/ink498.xml"/><Relationship Id="rId116" Type="http://schemas.openxmlformats.org/officeDocument/2006/relationships/image" Target="../media/image519.png"/><Relationship Id="rId137" Type="http://schemas.openxmlformats.org/officeDocument/2006/relationships/image" Target="../media/image529.png"/><Relationship Id="rId158" Type="http://schemas.openxmlformats.org/officeDocument/2006/relationships/customXml" Target="../ink/ink544.xml"/><Relationship Id="rId20" Type="http://schemas.openxmlformats.org/officeDocument/2006/relationships/image" Target="../media/image471.png"/><Relationship Id="rId41" Type="http://schemas.openxmlformats.org/officeDocument/2006/relationships/customXml" Target="../ink/ink485.xml"/><Relationship Id="rId62" Type="http://schemas.openxmlformats.org/officeDocument/2006/relationships/image" Target="../media/image492.png"/><Relationship Id="rId83" Type="http://schemas.openxmlformats.org/officeDocument/2006/relationships/customXml" Target="../ink/ink506.xml"/><Relationship Id="rId88" Type="http://schemas.openxmlformats.org/officeDocument/2006/relationships/image" Target="../media/image505.png"/><Relationship Id="rId111" Type="http://schemas.openxmlformats.org/officeDocument/2006/relationships/customXml" Target="../ink/ink520.xml"/><Relationship Id="rId132" Type="http://schemas.openxmlformats.org/officeDocument/2006/relationships/image" Target="../media/image527.png"/><Relationship Id="rId153" Type="http://schemas.openxmlformats.org/officeDocument/2006/relationships/image" Target="../media/image537.png"/><Relationship Id="rId174" Type="http://schemas.openxmlformats.org/officeDocument/2006/relationships/customXml" Target="../ink/ink552.xml"/><Relationship Id="rId179" Type="http://schemas.openxmlformats.org/officeDocument/2006/relationships/image" Target="../media/image550.png"/><Relationship Id="rId195" Type="http://schemas.openxmlformats.org/officeDocument/2006/relationships/image" Target="../media/image558.png"/><Relationship Id="rId209" Type="http://schemas.openxmlformats.org/officeDocument/2006/relationships/image" Target="../media/image565.png"/><Relationship Id="rId190" Type="http://schemas.openxmlformats.org/officeDocument/2006/relationships/customXml" Target="../ink/ink560.xml"/><Relationship Id="rId204" Type="http://schemas.openxmlformats.org/officeDocument/2006/relationships/customXml" Target="../ink/ink567.xml"/><Relationship Id="rId15" Type="http://schemas.openxmlformats.org/officeDocument/2006/relationships/customXml" Target="../ink/ink472.xml"/><Relationship Id="rId36" Type="http://schemas.openxmlformats.org/officeDocument/2006/relationships/image" Target="../media/image479.png"/><Relationship Id="rId57" Type="http://schemas.openxmlformats.org/officeDocument/2006/relationships/customXml" Target="../ink/ink493.xml"/><Relationship Id="rId106" Type="http://schemas.openxmlformats.org/officeDocument/2006/relationships/image" Target="../media/image514.png"/><Relationship Id="rId127" Type="http://schemas.openxmlformats.org/officeDocument/2006/relationships/customXml" Target="../ink/ink528.xml"/><Relationship Id="rId10" Type="http://schemas.openxmlformats.org/officeDocument/2006/relationships/image" Target="../media/image466.png"/><Relationship Id="rId31" Type="http://schemas.openxmlformats.org/officeDocument/2006/relationships/customXml" Target="../ink/ink480.xml"/><Relationship Id="rId52" Type="http://schemas.openxmlformats.org/officeDocument/2006/relationships/image" Target="../media/image487.png"/><Relationship Id="rId73" Type="http://schemas.openxmlformats.org/officeDocument/2006/relationships/customXml" Target="../ink/ink501.xml"/><Relationship Id="rId78" Type="http://schemas.openxmlformats.org/officeDocument/2006/relationships/image" Target="../media/image500.png"/><Relationship Id="rId94" Type="http://schemas.openxmlformats.org/officeDocument/2006/relationships/image" Target="../media/image508.png"/><Relationship Id="rId99" Type="http://schemas.openxmlformats.org/officeDocument/2006/relationships/customXml" Target="../ink/ink514.xml"/><Relationship Id="rId101" Type="http://schemas.openxmlformats.org/officeDocument/2006/relationships/customXml" Target="../ink/ink515.xml"/><Relationship Id="rId122" Type="http://schemas.openxmlformats.org/officeDocument/2006/relationships/image" Target="../media/image522.png"/><Relationship Id="rId143" Type="http://schemas.openxmlformats.org/officeDocument/2006/relationships/image" Target="../media/image532.png"/><Relationship Id="rId148" Type="http://schemas.openxmlformats.org/officeDocument/2006/relationships/customXml" Target="../ink/ink539.xml"/><Relationship Id="rId164" Type="http://schemas.openxmlformats.org/officeDocument/2006/relationships/customXml" Target="../ink/ink547.xml"/><Relationship Id="rId169" Type="http://schemas.openxmlformats.org/officeDocument/2006/relationships/image" Target="../media/image545.png"/><Relationship Id="rId185" Type="http://schemas.openxmlformats.org/officeDocument/2006/relationships/image" Target="../media/image553.png"/><Relationship Id="rId4" Type="http://schemas.openxmlformats.org/officeDocument/2006/relationships/image" Target="../media/image463.jpeg"/><Relationship Id="rId9" Type="http://schemas.openxmlformats.org/officeDocument/2006/relationships/customXml" Target="../ink/ink469.xml"/><Relationship Id="rId180" Type="http://schemas.openxmlformats.org/officeDocument/2006/relationships/customXml" Target="../ink/ink555.xml"/><Relationship Id="rId210" Type="http://schemas.openxmlformats.org/officeDocument/2006/relationships/customXml" Target="../ink/ink570.xml"/><Relationship Id="rId215" Type="http://schemas.openxmlformats.org/officeDocument/2006/relationships/image" Target="../media/image568.png"/><Relationship Id="rId26" Type="http://schemas.openxmlformats.org/officeDocument/2006/relationships/image" Target="../media/image474.png"/><Relationship Id="rId47" Type="http://schemas.openxmlformats.org/officeDocument/2006/relationships/customXml" Target="../ink/ink488.xml"/><Relationship Id="rId68" Type="http://schemas.openxmlformats.org/officeDocument/2006/relationships/image" Target="../media/image495.png"/><Relationship Id="rId89" Type="http://schemas.openxmlformats.org/officeDocument/2006/relationships/customXml" Target="../ink/ink509.xml"/><Relationship Id="rId112" Type="http://schemas.openxmlformats.org/officeDocument/2006/relationships/image" Target="../media/image517.png"/><Relationship Id="rId133" Type="http://schemas.openxmlformats.org/officeDocument/2006/relationships/customXml" Target="../ink/ink531.xml"/><Relationship Id="rId154" Type="http://schemas.openxmlformats.org/officeDocument/2006/relationships/customXml" Target="../ink/ink542.xml"/><Relationship Id="rId175" Type="http://schemas.openxmlformats.org/officeDocument/2006/relationships/image" Target="../media/image548.png"/><Relationship Id="rId196" Type="http://schemas.openxmlformats.org/officeDocument/2006/relationships/customXml" Target="../ink/ink563.xml"/><Relationship Id="rId200" Type="http://schemas.openxmlformats.org/officeDocument/2006/relationships/customXml" Target="../ink/ink565.xml"/><Relationship Id="rId16" Type="http://schemas.openxmlformats.org/officeDocument/2006/relationships/image" Target="../media/image469.png"/><Relationship Id="rId37" Type="http://schemas.openxmlformats.org/officeDocument/2006/relationships/customXml" Target="../ink/ink483.xml"/><Relationship Id="rId58" Type="http://schemas.openxmlformats.org/officeDocument/2006/relationships/image" Target="../media/image490.png"/><Relationship Id="rId79" Type="http://schemas.openxmlformats.org/officeDocument/2006/relationships/customXml" Target="../ink/ink504.xml"/><Relationship Id="rId102" Type="http://schemas.openxmlformats.org/officeDocument/2006/relationships/image" Target="../media/image512.png"/><Relationship Id="rId123" Type="http://schemas.openxmlformats.org/officeDocument/2006/relationships/customXml" Target="../ink/ink526.xml"/><Relationship Id="rId144" Type="http://schemas.openxmlformats.org/officeDocument/2006/relationships/customXml" Target="../ink/ink537.xml"/><Relationship Id="rId90" Type="http://schemas.openxmlformats.org/officeDocument/2006/relationships/image" Target="../media/image506.png"/><Relationship Id="rId165" Type="http://schemas.openxmlformats.org/officeDocument/2006/relationships/image" Target="../media/image543.png"/><Relationship Id="rId186" Type="http://schemas.openxmlformats.org/officeDocument/2006/relationships/customXml" Target="../ink/ink558.xml"/><Relationship Id="rId211" Type="http://schemas.openxmlformats.org/officeDocument/2006/relationships/image" Target="../media/image566.png"/><Relationship Id="rId27" Type="http://schemas.openxmlformats.org/officeDocument/2006/relationships/customXml" Target="../ink/ink478.xml"/><Relationship Id="rId48" Type="http://schemas.openxmlformats.org/officeDocument/2006/relationships/image" Target="../media/image485.png"/><Relationship Id="rId69" Type="http://schemas.openxmlformats.org/officeDocument/2006/relationships/customXml" Target="../ink/ink499.xml"/><Relationship Id="rId113" Type="http://schemas.openxmlformats.org/officeDocument/2006/relationships/customXml" Target="../ink/ink521.xml"/><Relationship Id="rId134" Type="http://schemas.openxmlformats.org/officeDocument/2006/relationships/image" Target="../media/image528.png"/><Relationship Id="rId80" Type="http://schemas.openxmlformats.org/officeDocument/2006/relationships/image" Target="../media/image501.png"/><Relationship Id="rId155" Type="http://schemas.openxmlformats.org/officeDocument/2006/relationships/image" Target="../media/image538.png"/><Relationship Id="rId176" Type="http://schemas.openxmlformats.org/officeDocument/2006/relationships/customXml" Target="../ink/ink553.xml"/><Relationship Id="rId197" Type="http://schemas.openxmlformats.org/officeDocument/2006/relationships/image" Target="../media/image559.png"/><Relationship Id="rId201" Type="http://schemas.openxmlformats.org/officeDocument/2006/relationships/image" Target="../media/image561.png"/><Relationship Id="rId17" Type="http://schemas.openxmlformats.org/officeDocument/2006/relationships/customXml" Target="../ink/ink473.xml"/><Relationship Id="rId38" Type="http://schemas.openxmlformats.org/officeDocument/2006/relationships/image" Target="../media/image480.png"/><Relationship Id="rId59" Type="http://schemas.openxmlformats.org/officeDocument/2006/relationships/customXml" Target="../ink/ink494.xml"/><Relationship Id="rId103" Type="http://schemas.openxmlformats.org/officeDocument/2006/relationships/customXml" Target="../ink/ink516.xml"/><Relationship Id="rId124" Type="http://schemas.openxmlformats.org/officeDocument/2006/relationships/image" Target="../media/image523.png"/><Relationship Id="rId70" Type="http://schemas.openxmlformats.org/officeDocument/2006/relationships/image" Target="../media/image496.png"/><Relationship Id="rId91" Type="http://schemas.openxmlformats.org/officeDocument/2006/relationships/customXml" Target="../ink/ink510.xml"/><Relationship Id="rId145" Type="http://schemas.openxmlformats.org/officeDocument/2006/relationships/image" Target="../media/image533.png"/><Relationship Id="rId166" Type="http://schemas.openxmlformats.org/officeDocument/2006/relationships/customXml" Target="../ink/ink548.xml"/><Relationship Id="rId187" Type="http://schemas.openxmlformats.org/officeDocument/2006/relationships/image" Target="../media/image554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571.xml"/><Relationship Id="rId28" Type="http://schemas.openxmlformats.org/officeDocument/2006/relationships/image" Target="../media/image475.png"/><Relationship Id="rId49" Type="http://schemas.openxmlformats.org/officeDocument/2006/relationships/customXml" Target="../ink/ink489.xml"/><Relationship Id="rId114" Type="http://schemas.openxmlformats.org/officeDocument/2006/relationships/image" Target="../media/image518.png"/><Relationship Id="rId60" Type="http://schemas.openxmlformats.org/officeDocument/2006/relationships/image" Target="../media/image491.png"/><Relationship Id="rId81" Type="http://schemas.openxmlformats.org/officeDocument/2006/relationships/customXml" Target="../ink/ink505.xml"/><Relationship Id="rId135" Type="http://schemas.openxmlformats.org/officeDocument/2006/relationships/customXml" Target="../ink/ink532.xml"/><Relationship Id="rId156" Type="http://schemas.openxmlformats.org/officeDocument/2006/relationships/customXml" Target="../ink/ink543.xml"/><Relationship Id="rId177" Type="http://schemas.openxmlformats.org/officeDocument/2006/relationships/image" Target="../media/image549.png"/><Relationship Id="rId198" Type="http://schemas.openxmlformats.org/officeDocument/2006/relationships/customXml" Target="../ink/ink564.xml"/><Relationship Id="rId202" Type="http://schemas.openxmlformats.org/officeDocument/2006/relationships/customXml" Target="../ink/ink566.xml"/><Relationship Id="rId18" Type="http://schemas.openxmlformats.org/officeDocument/2006/relationships/image" Target="../media/image470.png"/><Relationship Id="rId39" Type="http://schemas.openxmlformats.org/officeDocument/2006/relationships/customXml" Target="../ink/ink484.xml"/><Relationship Id="rId50" Type="http://schemas.openxmlformats.org/officeDocument/2006/relationships/image" Target="../media/image486.png"/><Relationship Id="rId104" Type="http://schemas.openxmlformats.org/officeDocument/2006/relationships/image" Target="../media/image513.png"/><Relationship Id="rId125" Type="http://schemas.openxmlformats.org/officeDocument/2006/relationships/customXml" Target="../ink/ink527.xml"/><Relationship Id="rId146" Type="http://schemas.openxmlformats.org/officeDocument/2006/relationships/customXml" Target="../ink/ink538.xml"/><Relationship Id="rId167" Type="http://schemas.openxmlformats.org/officeDocument/2006/relationships/image" Target="../media/image544.png"/><Relationship Id="rId188" Type="http://schemas.openxmlformats.org/officeDocument/2006/relationships/customXml" Target="../ink/ink559.xml"/><Relationship Id="rId71" Type="http://schemas.openxmlformats.org/officeDocument/2006/relationships/customXml" Target="../ink/ink500.xml"/><Relationship Id="rId92" Type="http://schemas.openxmlformats.org/officeDocument/2006/relationships/image" Target="../media/image507.png"/><Relationship Id="rId213" Type="http://schemas.openxmlformats.org/officeDocument/2006/relationships/image" Target="../media/image567.png"/><Relationship Id="rId2" Type="http://schemas.openxmlformats.org/officeDocument/2006/relationships/image" Target="../media/image4.jpeg"/><Relationship Id="rId29" Type="http://schemas.openxmlformats.org/officeDocument/2006/relationships/customXml" Target="../ink/ink479.xml"/><Relationship Id="rId40" Type="http://schemas.openxmlformats.org/officeDocument/2006/relationships/image" Target="../media/image481.png"/><Relationship Id="rId115" Type="http://schemas.openxmlformats.org/officeDocument/2006/relationships/customXml" Target="../ink/ink522.xml"/><Relationship Id="rId136" Type="http://schemas.openxmlformats.org/officeDocument/2006/relationships/customXml" Target="../ink/ink533.xml"/><Relationship Id="rId157" Type="http://schemas.openxmlformats.org/officeDocument/2006/relationships/image" Target="../media/image539.png"/><Relationship Id="rId178" Type="http://schemas.openxmlformats.org/officeDocument/2006/relationships/customXml" Target="../ink/ink554.xml"/><Relationship Id="rId61" Type="http://schemas.openxmlformats.org/officeDocument/2006/relationships/customXml" Target="../ink/ink495.xml"/><Relationship Id="rId82" Type="http://schemas.openxmlformats.org/officeDocument/2006/relationships/image" Target="../media/image502.png"/><Relationship Id="rId199" Type="http://schemas.openxmlformats.org/officeDocument/2006/relationships/image" Target="../media/image560.png"/><Relationship Id="rId203" Type="http://schemas.openxmlformats.org/officeDocument/2006/relationships/image" Target="../media/image562.png"/><Relationship Id="rId19" Type="http://schemas.openxmlformats.org/officeDocument/2006/relationships/customXml" Target="../ink/ink47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2.png"/><Relationship Id="rId13" Type="http://schemas.openxmlformats.org/officeDocument/2006/relationships/customXml" Target="../ink/ink578.xml"/><Relationship Id="rId18" Type="http://schemas.openxmlformats.org/officeDocument/2006/relationships/image" Target="../media/image577.png"/><Relationship Id="rId3" Type="http://schemas.openxmlformats.org/officeDocument/2006/relationships/image" Target="../media/image1.png"/><Relationship Id="rId7" Type="http://schemas.openxmlformats.org/officeDocument/2006/relationships/customXml" Target="../ink/ink575.xml"/><Relationship Id="rId12" Type="http://schemas.openxmlformats.org/officeDocument/2006/relationships/image" Target="../media/image574.png"/><Relationship Id="rId17" Type="http://schemas.openxmlformats.org/officeDocument/2006/relationships/customXml" Target="../ink/ink580.xml"/><Relationship Id="rId2" Type="http://schemas.openxmlformats.org/officeDocument/2006/relationships/image" Target="../media/image4.jpeg"/><Relationship Id="rId16" Type="http://schemas.openxmlformats.org/officeDocument/2006/relationships/image" Target="../media/image576.png"/><Relationship Id="rId20" Type="http://schemas.openxmlformats.org/officeDocument/2006/relationships/image" Target="../media/image57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71.png"/><Relationship Id="rId11" Type="http://schemas.openxmlformats.org/officeDocument/2006/relationships/customXml" Target="../ink/ink577.xml"/><Relationship Id="rId5" Type="http://schemas.openxmlformats.org/officeDocument/2006/relationships/customXml" Target="../ink/ink574.xml"/><Relationship Id="rId15" Type="http://schemas.openxmlformats.org/officeDocument/2006/relationships/customXml" Target="../ink/ink579.xml"/><Relationship Id="rId10" Type="http://schemas.openxmlformats.org/officeDocument/2006/relationships/image" Target="../media/image573.png"/><Relationship Id="rId19" Type="http://schemas.openxmlformats.org/officeDocument/2006/relationships/customXml" Target="../ink/ink581.xml"/><Relationship Id="rId4" Type="http://schemas.openxmlformats.org/officeDocument/2006/relationships/image" Target="../media/image570.jpeg"/><Relationship Id="rId9" Type="http://schemas.openxmlformats.org/officeDocument/2006/relationships/customXml" Target="../ink/ink576.xml"/><Relationship Id="rId14" Type="http://schemas.openxmlformats.org/officeDocument/2006/relationships/image" Target="../media/image57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1.png"/><Relationship Id="rId13" Type="http://schemas.openxmlformats.org/officeDocument/2006/relationships/customXml" Target="../ink/ink586.xml"/><Relationship Id="rId18" Type="http://schemas.openxmlformats.org/officeDocument/2006/relationships/customXml" Target="../ink/ink589.xml"/><Relationship Id="rId3" Type="http://schemas.openxmlformats.org/officeDocument/2006/relationships/image" Target="../media/image1.png"/><Relationship Id="rId7" Type="http://schemas.openxmlformats.org/officeDocument/2006/relationships/customXml" Target="../ink/ink583.xml"/><Relationship Id="rId12" Type="http://schemas.openxmlformats.org/officeDocument/2006/relationships/image" Target="../media/image583.png"/><Relationship Id="rId17" Type="http://schemas.openxmlformats.org/officeDocument/2006/relationships/image" Target="../media/image584.png"/><Relationship Id="rId2" Type="http://schemas.openxmlformats.org/officeDocument/2006/relationships/image" Target="../media/image4.jpeg"/><Relationship Id="rId16" Type="http://schemas.openxmlformats.org/officeDocument/2006/relationships/customXml" Target="../ink/ink58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80.png"/><Relationship Id="rId11" Type="http://schemas.openxmlformats.org/officeDocument/2006/relationships/customXml" Target="../ink/ink585.xml"/><Relationship Id="rId5" Type="http://schemas.openxmlformats.org/officeDocument/2006/relationships/customXml" Target="../ink/ink582.xml"/><Relationship Id="rId15" Type="http://schemas.openxmlformats.org/officeDocument/2006/relationships/customXml" Target="../ink/ink587.xml"/><Relationship Id="rId10" Type="http://schemas.openxmlformats.org/officeDocument/2006/relationships/image" Target="../media/image582.png"/><Relationship Id="rId19" Type="http://schemas.openxmlformats.org/officeDocument/2006/relationships/image" Target="../media/image585.png"/><Relationship Id="rId4" Type="http://schemas.openxmlformats.org/officeDocument/2006/relationships/image" Target="../media/image579.jpeg"/><Relationship Id="rId9" Type="http://schemas.openxmlformats.org/officeDocument/2006/relationships/customXml" Target="../ink/ink584.xml"/><Relationship Id="rId14" Type="http://schemas.openxmlformats.org/officeDocument/2006/relationships/image" Target="../media/image528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42.png"/><Relationship Id="rId21" Type="http://schemas.openxmlformats.org/officeDocument/2006/relationships/image" Target="../media/image594.png"/><Relationship Id="rId42" Type="http://schemas.openxmlformats.org/officeDocument/2006/relationships/customXml" Target="../ink/ink608.xml"/><Relationship Id="rId63" Type="http://schemas.openxmlformats.org/officeDocument/2006/relationships/image" Target="../media/image615.png"/><Relationship Id="rId84" Type="http://schemas.openxmlformats.org/officeDocument/2006/relationships/customXml" Target="../ink/ink629.xml"/><Relationship Id="rId138" Type="http://schemas.openxmlformats.org/officeDocument/2006/relationships/customXml" Target="../ink/ink656.xml"/><Relationship Id="rId159" Type="http://schemas.openxmlformats.org/officeDocument/2006/relationships/image" Target="../media/image663.png"/><Relationship Id="rId170" Type="http://schemas.openxmlformats.org/officeDocument/2006/relationships/customXml" Target="../ink/ink672.xml"/><Relationship Id="rId191" Type="http://schemas.openxmlformats.org/officeDocument/2006/relationships/image" Target="../media/image679.png"/><Relationship Id="rId107" Type="http://schemas.openxmlformats.org/officeDocument/2006/relationships/image" Target="../media/image637.png"/><Relationship Id="rId11" Type="http://schemas.openxmlformats.org/officeDocument/2006/relationships/image" Target="../media/image589.png"/><Relationship Id="rId32" Type="http://schemas.openxmlformats.org/officeDocument/2006/relationships/customXml" Target="../ink/ink603.xml"/><Relationship Id="rId53" Type="http://schemas.openxmlformats.org/officeDocument/2006/relationships/image" Target="../media/image610.png"/><Relationship Id="rId74" Type="http://schemas.openxmlformats.org/officeDocument/2006/relationships/customXml" Target="../ink/ink624.xml"/><Relationship Id="rId128" Type="http://schemas.openxmlformats.org/officeDocument/2006/relationships/customXml" Target="../ink/ink651.xml"/><Relationship Id="rId149" Type="http://schemas.openxmlformats.org/officeDocument/2006/relationships/image" Target="../media/image658.png"/><Relationship Id="rId5" Type="http://schemas.openxmlformats.org/officeDocument/2006/relationships/image" Target="../media/image586.jpeg"/><Relationship Id="rId95" Type="http://schemas.openxmlformats.org/officeDocument/2006/relationships/image" Target="../media/image631.png"/><Relationship Id="rId160" Type="http://schemas.openxmlformats.org/officeDocument/2006/relationships/customXml" Target="../ink/ink667.xml"/><Relationship Id="rId181" Type="http://schemas.openxmlformats.org/officeDocument/2006/relationships/image" Target="../media/image674.png"/><Relationship Id="rId22" Type="http://schemas.openxmlformats.org/officeDocument/2006/relationships/customXml" Target="../ink/ink598.xml"/><Relationship Id="rId43" Type="http://schemas.openxmlformats.org/officeDocument/2006/relationships/image" Target="../media/image605.png"/><Relationship Id="rId64" Type="http://schemas.openxmlformats.org/officeDocument/2006/relationships/customXml" Target="../ink/ink619.xml"/><Relationship Id="rId118" Type="http://schemas.openxmlformats.org/officeDocument/2006/relationships/customXml" Target="../ink/ink646.xml"/><Relationship Id="rId139" Type="http://schemas.openxmlformats.org/officeDocument/2006/relationships/image" Target="../media/image653.png"/><Relationship Id="rId85" Type="http://schemas.openxmlformats.org/officeDocument/2006/relationships/image" Target="../media/image626.png"/><Relationship Id="rId150" Type="http://schemas.openxmlformats.org/officeDocument/2006/relationships/customXml" Target="../ink/ink662.xml"/><Relationship Id="rId171" Type="http://schemas.openxmlformats.org/officeDocument/2006/relationships/image" Target="../media/image669.png"/><Relationship Id="rId192" Type="http://schemas.openxmlformats.org/officeDocument/2006/relationships/customXml" Target="../ink/ink683.xml"/><Relationship Id="rId12" Type="http://schemas.openxmlformats.org/officeDocument/2006/relationships/customXml" Target="../ink/ink593.xml"/><Relationship Id="rId33" Type="http://schemas.openxmlformats.org/officeDocument/2006/relationships/image" Target="../media/image600.png"/><Relationship Id="rId108" Type="http://schemas.openxmlformats.org/officeDocument/2006/relationships/customXml" Target="../ink/ink641.xml"/><Relationship Id="rId129" Type="http://schemas.openxmlformats.org/officeDocument/2006/relationships/image" Target="../media/image648.png"/><Relationship Id="rId54" Type="http://schemas.openxmlformats.org/officeDocument/2006/relationships/customXml" Target="../ink/ink614.xml"/><Relationship Id="rId75" Type="http://schemas.openxmlformats.org/officeDocument/2006/relationships/image" Target="../media/image621.png"/><Relationship Id="rId96" Type="http://schemas.openxmlformats.org/officeDocument/2006/relationships/customXml" Target="../ink/ink635.xml"/><Relationship Id="rId140" Type="http://schemas.openxmlformats.org/officeDocument/2006/relationships/customXml" Target="../ink/ink657.xml"/><Relationship Id="rId161" Type="http://schemas.openxmlformats.org/officeDocument/2006/relationships/image" Target="../media/image664.png"/><Relationship Id="rId182" Type="http://schemas.openxmlformats.org/officeDocument/2006/relationships/customXml" Target="../ink/ink678.xml"/><Relationship Id="rId6" Type="http://schemas.openxmlformats.org/officeDocument/2006/relationships/customXml" Target="../ink/ink590.xml"/><Relationship Id="rId23" Type="http://schemas.openxmlformats.org/officeDocument/2006/relationships/image" Target="../media/image595.png"/><Relationship Id="rId119" Type="http://schemas.openxmlformats.org/officeDocument/2006/relationships/image" Target="../media/image643.png"/><Relationship Id="rId44" Type="http://schemas.openxmlformats.org/officeDocument/2006/relationships/customXml" Target="../ink/ink609.xml"/><Relationship Id="rId65" Type="http://schemas.openxmlformats.org/officeDocument/2006/relationships/image" Target="../media/image616.png"/><Relationship Id="rId86" Type="http://schemas.openxmlformats.org/officeDocument/2006/relationships/customXml" Target="../ink/ink630.xml"/><Relationship Id="rId130" Type="http://schemas.openxmlformats.org/officeDocument/2006/relationships/customXml" Target="../ink/ink652.xml"/><Relationship Id="rId151" Type="http://schemas.openxmlformats.org/officeDocument/2006/relationships/image" Target="../media/image659.png"/><Relationship Id="rId172" Type="http://schemas.openxmlformats.org/officeDocument/2006/relationships/customXml" Target="../ink/ink673.xml"/><Relationship Id="rId193" Type="http://schemas.openxmlformats.org/officeDocument/2006/relationships/image" Target="../media/image680.png"/><Relationship Id="rId13" Type="http://schemas.openxmlformats.org/officeDocument/2006/relationships/image" Target="../media/image590.png"/><Relationship Id="rId109" Type="http://schemas.openxmlformats.org/officeDocument/2006/relationships/image" Target="../media/image638.png"/><Relationship Id="rId34" Type="http://schemas.openxmlformats.org/officeDocument/2006/relationships/customXml" Target="../ink/ink604.xml"/><Relationship Id="rId50" Type="http://schemas.openxmlformats.org/officeDocument/2006/relationships/customXml" Target="../ink/ink612.xml"/><Relationship Id="rId55" Type="http://schemas.openxmlformats.org/officeDocument/2006/relationships/image" Target="../media/image611.png"/><Relationship Id="rId76" Type="http://schemas.openxmlformats.org/officeDocument/2006/relationships/customXml" Target="../ink/ink625.xml"/><Relationship Id="rId97" Type="http://schemas.openxmlformats.org/officeDocument/2006/relationships/image" Target="../media/image632.png"/><Relationship Id="rId104" Type="http://schemas.openxmlformats.org/officeDocument/2006/relationships/customXml" Target="../ink/ink639.xml"/><Relationship Id="rId120" Type="http://schemas.openxmlformats.org/officeDocument/2006/relationships/customXml" Target="../ink/ink647.xml"/><Relationship Id="rId125" Type="http://schemas.openxmlformats.org/officeDocument/2006/relationships/image" Target="../media/image646.png"/><Relationship Id="rId141" Type="http://schemas.openxmlformats.org/officeDocument/2006/relationships/image" Target="../media/image654.png"/><Relationship Id="rId146" Type="http://schemas.openxmlformats.org/officeDocument/2006/relationships/customXml" Target="../ink/ink660.xml"/><Relationship Id="rId167" Type="http://schemas.openxmlformats.org/officeDocument/2006/relationships/image" Target="../media/image667.png"/><Relationship Id="rId188" Type="http://schemas.openxmlformats.org/officeDocument/2006/relationships/customXml" Target="../ink/ink681.xml"/><Relationship Id="rId7" Type="http://schemas.openxmlformats.org/officeDocument/2006/relationships/image" Target="../media/image587.png"/><Relationship Id="rId71" Type="http://schemas.openxmlformats.org/officeDocument/2006/relationships/image" Target="../media/image619.png"/><Relationship Id="rId92" Type="http://schemas.openxmlformats.org/officeDocument/2006/relationships/customXml" Target="../ink/ink633.xml"/><Relationship Id="rId162" Type="http://schemas.openxmlformats.org/officeDocument/2006/relationships/customXml" Target="../ink/ink668.xml"/><Relationship Id="rId183" Type="http://schemas.openxmlformats.org/officeDocument/2006/relationships/image" Target="../media/image675.pn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598.png"/><Relationship Id="rId24" Type="http://schemas.openxmlformats.org/officeDocument/2006/relationships/customXml" Target="../ink/ink599.xml"/><Relationship Id="rId40" Type="http://schemas.openxmlformats.org/officeDocument/2006/relationships/customXml" Target="../ink/ink607.xml"/><Relationship Id="rId45" Type="http://schemas.openxmlformats.org/officeDocument/2006/relationships/image" Target="../media/image606.png"/><Relationship Id="rId66" Type="http://schemas.openxmlformats.org/officeDocument/2006/relationships/customXml" Target="../ink/ink620.xml"/><Relationship Id="rId87" Type="http://schemas.openxmlformats.org/officeDocument/2006/relationships/image" Target="../media/image627.png"/><Relationship Id="rId110" Type="http://schemas.openxmlformats.org/officeDocument/2006/relationships/customXml" Target="../ink/ink642.xml"/><Relationship Id="rId115" Type="http://schemas.openxmlformats.org/officeDocument/2006/relationships/image" Target="../media/image641.png"/><Relationship Id="rId131" Type="http://schemas.openxmlformats.org/officeDocument/2006/relationships/image" Target="../media/image649.png"/><Relationship Id="rId136" Type="http://schemas.openxmlformats.org/officeDocument/2006/relationships/customXml" Target="../ink/ink655.xml"/><Relationship Id="rId157" Type="http://schemas.openxmlformats.org/officeDocument/2006/relationships/image" Target="../media/image662.png"/><Relationship Id="rId178" Type="http://schemas.openxmlformats.org/officeDocument/2006/relationships/customXml" Target="../ink/ink676.xml"/><Relationship Id="rId61" Type="http://schemas.openxmlformats.org/officeDocument/2006/relationships/image" Target="../media/image614.png"/><Relationship Id="rId82" Type="http://schemas.openxmlformats.org/officeDocument/2006/relationships/customXml" Target="../ink/ink628.xml"/><Relationship Id="rId152" Type="http://schemas.openxmlformats.org/officeDocument/2006/relationships/customXml" Target="../ink/ink663.xml"/><Relationship Id="rId173" Type="http://schemas.openxmlformats.org/officeDocument/2006/relationships/image" Target="../media/image670.png"/><Relationship Id="rId194" Type="http://schemas.openxmlformats.org/officeDocument/2006/relationships/customXml" Target="../ink/ink684.xml"/><Relationship Id="rId19" Type="http://schemas.openxmlformats.org/officeDocument/2006/relationships/image" Target="../media/image593.png"/><Relationship Id="rId14" Type="http://schemas.openxmlformats.org/officeDocument/2006/relationships/customXml" Target="../ink/ink594.xml"/><Relationship Id="rId30" Type="http://schemas.openxmlformats.org/officeDocument/2006/relationships/customXml" Target="../ink/ink602.xml"/><Relationship Id="rId35" Type="http://schemas.openxmlformats.org/officeDocument/2006/relationships/image" Target="../media/image601.png"/><Relationship Id="rId56" Type="http://schemas.openxmlformats.org/officeDocument/2006/relationships/customXml" Target="../ink/ink615.xml"/><Relationship Id="rId77" Type="http://schemas.openxmlformats.org/officeDocument/2006/relationships/image" Target="../media/image622.png"/><Relationship Id="rId100" Type="http://schemas.openxmlformats.org/officeDocument/2006/relationships/customXml" Target="../ink/ink637.xml"/><Relationship Id="rId105" Type="http://schemas.openxmlformats.org/officeDocument/2006/relationships/image" Target="../media/image636.png"/><Relationship Id="rId126" Type="http://schemas.openxmlformats.org/officeDocument/2006/relationships/customXml" Target="../ink/ink650.xml"/><Relationship Id="rId147" Type="http://schemas.openxmlformats.org/officeDocument/2006/relationships/image" Target="../media/image657.png"/><Relationship Id="rId168" Type="http://schemas.openxmlformats.org/officeDocument/2006/relationships/customXml" Target="../ink/ink671.xml"/><Relationship Id="rId8" Type="http://schemas.openxmlformats.org/officeDocument/2006/relationships/customXml" Target="../ink/ink591.xml"/><Relationship Id="rId51" Type="http://schemas.openxmlformats.org/officeDocument/2006/relationships/image" Target="../media/image609.png"/><Relationship Id="rId72" Type="http://schemas.openxmlformats.org/officeDocument/2006/relationships/customXml" Target="../ink/ink623.xml"/><Relationship Id="rId93" Type="http://schemas.openxmlformats.org/officeDocument/2006/relationships/image" Target="../media/image630.png"/><Relationship Id="rId98" Type="http://schemas.openxmlformats.org/officeDocument/2006/relationships/customXml" Target="../ink/ink636.xml"/><Relationship Id="rId121" Type="http://schemas.openxmlformats.org/officeDocument/2006/relationships/image" Target="../media/image644.png"/><Relationship Id="rId142" Type="http://schemas.openxmlformats.org/officeDocument/2006/relationships/customXml" Target="../ink/ink658.xml"/><Relationship Id="rId163" Type="http://schemas.openxmlformats.org/officeDocument/2006/relationships/image" Target="../media/image665.png"/><Relationship Id="rId184" Type="http://schemas.openxmlformats.org/officeDocument/2006/relationships/customXml" Target="../ink/ink679.xml"/><Relationship Id="rId189" Type="http://schemas.openxmlformats.org/officeDocument/2006/relationships/image" Target="../media/image678.png"/><Relationship Id="rId3" Type="http://schemas.openxmlformats.org/officeDocument/2006/relationships/image" Target="../media/image4.jpeg"/><Relationship Id="rId25" Type="http://schemas.openxmlformats.org/officeDocument/2006/relationships/image" Target="../media/image596.png"/><Relationship Id="rId46" Type="http://schemas.openxmlformats.org/officeDocument/2006/relationships/customXml" Target="../ink/ink610.xml"/><Relationship Id="rId67" Type="http://schemas.openxmlformats.org/officeDocument/2006/relationships/image" Target="../media/image617.png"/><Relationship Id="rId116" Type="http://schemas.openxmlformats.org/officeDocument/2006/relationships/customXml" Target="../ink/ink645.xml"/><Relationship Id="rId137" Type="http://schemas.openxmlformats.org/officeDocument/2006/relationships/image" Target="../media/image652.png"/><Relationship Id="rId158" Type="http://schemas.openxmlformats.org/officeDocument/2006/relationships/customXml" Target="../ink/ink666.xml"/><Relationship Id="rId20" Type="http://schemas.openxmlformats.org/officeDocument/2006/relationships/customXml" Target="../ink/ink597.xml"/><Relationship Id="rId41" Type="http://schemas.openxmlformats.org/officeDocument/2006/relationships/image" Target="../media/image604.png"/><Relationship Id="rId62" Type="http://schemas.openxmlformats.org/officeDocument/2006/relationships/customXml" Target="../ink/ink618.xml"/><Relationship Id="rId83" Type="http://schemas.openxmlformats.org/officeDocument/2006/relationships/image" Target="../media/image625.png"/><Relationship Id="rId88" Type="http://schemas.openxmlformats.org/officeDocument/2006/relationships/customXml" Target="../ink/ink631.xml"/><Relationship Id="rId111" Type="http://schemas.openxmlformats.org/officeDocument/2006/relationships/image" Target="../media/image639.png"/><Relationship Id="rId132" Type="http://schemas.openxmlformats.org/officeDocument/2006/relationships/customXml" Target="../ink/ink653.xml"/><Relationship Id="rId153" Type="http://schemas.openxmlformats.org/officeDocument/2006/relationships/image" Target="../media/image660.png"/><Relationship Id="rId174" Type="http://schemas.openxmlformats.org/officeDocument/2006/relationships/customXml" Target="../ink/ink674.xml"/><Relationship Id="rId179" Type="http://schemas.openxmlformats.org/officeDocument/2006/relationships/image" Target="../media/image673.png"/><Relationship Id="rId195" Type="http://schemas.openxmlformats.org/officeDocument/2006/relationships/image" Target="../media/image681.png"/><Relationship Id="rId190" Type="http://schemas.openxmlformats.org/officeDocument/2006/relationships/customXml" Target="../ink/ink682.xml"/><Relationship Id="rId15" Type="http://schemas.openxmlformats.org/officeDocument/2006/relationships/image" Target="../media/image591.png"/><Relationship Id="rId36" Type="http://schemas.openxmlformats.org/officeDocument/2006/relationships/customXml" Target="../ink/ink605.xml"/><Relationship Id="rId57" Type="http://schemas.openxmlformats.org/officeDocument/2006/relationships/image" Target="../media/image612.png"/><Relationship Id="rId106" Type="http://schemas.openxmlformats.org/officeDocument/2006/relationships/customXml" Target="../ink/ink640.xml"/><Relationship Id="rId127" Type="http://schemas.openxmlformats.org/officeDocument/2006/relationships/image" Target="../media/image647.png"/><Relationship Id="rId10" Type="http://schemas.openxmlformats.org/officeDocument/2006/relationships/customXml" Target="../ink/ink592.xml"/><Relationship Id="rId31" Type="http://schemas.openxmlformats.org/officeDocument/2006/relationships/image" Target="../media/image599.png"/><Relationship Id="rId52" Type="http://schemas.openxmlformats.org/officeDocument/2006/relationships/customXml" Target="../ink/ink613.xml"/><Relationship Id="rId73" Type="http://schemas.openxmlformats.org/officeDocument/2006/relationships/image" Target="../media/image620.png"/><Relationship Id="rId78" Type="http://schemas.openxmlformats.org/officeDocument/2006/relationships/customXml" Target="../ink/ink626.xml"/><Relationship Id="rId94" Type="http://schemas.openxmlformats.org/officeDocument/2006/relationships/customXml" Target="../ink/ink634.xml"/><Relationship Id="rId99" Type="http://schemas.openxmlformats.org/officeDocument/2006/relationships/image" Target="../media/image633.png"/><Relationship Id="rId101" Type="http://schemas.openxmlformats.org/officeDocument/2006/relationships/image" Target="../media/image634.png"/><Relationship Id="rId122" Type="http://schemas.openxmlformats.org/officeDocument/2006/relationships/customXml" Target="../ink/ink648.xml"/><Relationship Id="rId143" Type="http://schemas.openxmlformats.org/officeDocument/2006/relationships/image" Target="../media/image655.png"/><Relationship Id="rId148" Type="http://schemas.openxmlformats.org/officeDocument/2006/relationships/customXml" Target="../ink/ink661.xml"/><Relationship Id="rId164" Type="http://schemas.openxmlformats.org/officeDocument/2006/relationships/customXml" Target="../ink/ink669.xml"/><Relationship Id="rId169" Type="http://schemas.openxmlformats.org/officeDocument/2006/relationships/image" Target="../media/image668.png"/><Relationship Id="rId185" Type="http://schemas.openxmlformats.org/officeDocument/2006/relationships/image" Target="../media/image676.png"/><Relationship Id="rId4" Type="http://schemas.openxmlformats.org/officeDocument/2006/relationships/image" Target="../media/image1.png"/><Relationship Id="rId9" Type="http://schemas.openxmlformats.org/officeDocument/2006/relationships/image" Target="../media/image588.png"/><Relationship Id="rId180" Type="http://schemas.openxmlformats.org/officeDocument/2006/relationships/customXml" Target="../ink/ink677.xml"/><Relationship Id="rId26" Type="http://schemas.openxmlformats.org/officeDocument/2006/relationships/customXml" Target="../ink/ink600.xml"/><Relationship Id="rId47" Type="http://schemas.openxmlformats.org/officeDocument/2006/relationships/image" Target="../media/image607.png"/><Relationship Id="rId68" Type="http://schemas.openxmlformats.org/officeDocument/2006/relationships/customXml" Target="../ink/ink621.xml"/><Relationship Id="rId89" Type="http://schemas.openxmlformats.org/officeDocument/2006/relationships/image" Target="../media/image628.png"/><Relationship Id="rId112" Type="http://schemas.openxmlformats.org/officeDocument/2006/relationships/customXml" Target="../ink/ink643.xml"/><Relationship Id="rId133" Type="http://schemas.openxmlformats.org/officeDocument/2006/relationships/image" Target="../media/image650.png"/><Relationship Id="rId154" Type="http://schemas.openxmlformats.org/officeDocument/2006/relationships/customXml" Target="../ink/ink664.xml"/><Relationship Id="rId175" Type="http://schemas.openxmlformats.org/officeDocument/2006/relationships/image" Target="../media/image671.png"/><Relationship Id="rId16" Type="http://schemas.openxmlformats.org/officeDocument/2006/relationships/customXml" Target="../ink/ink595.xml"/><Relationship Id="rId37" Type="http://schemas.openxmlformats.org/officeDocument/2006/relationships/image" Target="../media/image602.png"/><Relationship Id="rId58" Type="http://schemas.openxmlformats.org/officeDocument/2006/relationships/customXml" Target="../ink/ink616.xml"/><Relationship Id="rId79" Type="http://schemas.openxmlformats.org/officeDocument/2006/relationships/image" Target="../media/image623.png"/><Relationship Id="rId102" Type="http://schemas.openxmlformats.org/officeDocument/2006/relationships/customXml" Target="../ink/ink638.xml"/><Relationship Id="rId123" Type="http://schemas.openxmlformats.org/officeDocument/2006/relationships/image" Target="../media/image645.png"/><Relationship Id="rId144" Type="http://schemas.openxmlformats.org/officeDocument/2006/relationships/customXml" Target="../ink/ink659.xml"/><Relationship Id="rId90" Type="http://schemas.openxmlformats.org/officeDocument/2006/relationships/customXml" Target="../ink/ink632.xml"/><Relationship Id="rId165" Type="http://schemas.openxmlformats.org/officeDocument/2006/relationships/image" Target="../media/image666.png"/><Relationship Id="rId186" Type="http://schemas.openxmlformats.org/officeDocument/2006/relationships/customXml" Target="../ink/ink680.xml"/><Relationship Id="rId27" Type="http://schemas.openxmlformats.org/officeDocument/2006/relationships/image" Target="../media/image597.png"/><Relationship Id="rId48" Type="http://schemas.openxmlformats.org/officeDocument/2006/relationships/customXml" Target="../ink/ink611.xml"/><Relationship Id="rId69" Type="http://schemas.openxmlformats.org/officeDocument/2006/relationships/image" Target="../media/image618.png"/><Relationship Id="rId113" Type="http://schemas.openxmlformats.org/officeDocument/2006/relationships/image" Target="../media/image640.png"/><Relationship Id="rId134" Type="http://schemas.openxmlformats.org/officeDocument/2006/relationships/customXml" Target="../ink/ink654.xml"/><Relationship Id="rId80" Type="http://schemas.openxmlformats.org/officeDocument/2006/relationships/customXml" Target="../ink/ink627.xml"/><Relationship Id="rId155" Type="http://schemas.openxmlformats.org/officeDocument/2006/relationships/image" Target="../media/image661.png"/><Relationship Id="rId176" Type="http://schemas.openxmlformats.org/officeDocument/2006/relationships/customXml" Target="../ink/ink675.xml"/><Relationship Id="rId17" Type="http://schemas.openxmlformats.org/officeDocument/2006/relationships/image" Target="../media/image592.png"/><Relationship Id="rId38" Type="http://schemas.openxmlformats.org/officeDocument/2006/relationships/customXml" Target="../ink/ink606.xml"/><Relationship Id="rId59" Type="http://schemas.openxmlformats.org/officeDocument/2006/relationships/image" Target="../media/image613.png"/><Relationship Id="rId103" Type="http://schemas.openxmlformats.org/officeDocument/2006/relationships/image" Target="../media/image635.png"/><Relationship Id="rId124" Type="http://schemas.openxmlformats.org/officeDocument/2006/relationships/customXml" Target="../ink/ink649.xml"/><Relationship Id="rId70" Type="http://schemas.openxmlformats.org/officeDocument/2006/relationships/customXml" Target="../ink/ink622.xml"/><Relationship Id="rId91" Type="http://schemas.openxmlformats.org/officeDocument/2006/relationships/image" Target="../media/image629.png"/><Relationship Id="rId145" Type="http://schemas.openxmlformats.org/officeDocument/2006/relationships/image" Target="../media/image656.png"/><Relationship Id="rId166" Type="http://schemas.openxmlformats.org/officeDocument/2006/relationships/customXml" Target="../ink/ink670.xml"/><Relationship Id="rId187" Type="http://schemas.openxmlformats.org/officeDocument/2006/relationships/image" Target="../media/image677.png"/><Relationship Id="rId1" Type="http://schemas.openxmlformats.org/officeDocument/2006/relationships/slideLayout" Target="../slideLayouts/slideLayout9.xml"/><Relationship Id="rId28" Type="http://schemas.openxmlformats.org/officeDocument/2006/relationships/customXml" Target="../ink/ink601.xml"/><Relationship Id="rId49" Type="http://schemas.openxmlformats.org/officeDocument/2006/relationships/image" Target="../media/image608.png"/><Relationship Id="rId114" Type="http://schemas.openxmlformats.org/officeDocument/2006/relationships/customXml" Target="../ink/ink644.xml"/><Relationship Id="rId60" Type="http://schemas.openxmlformats.org/officeDocument/2006/relationships/customXml" Target="../ink/ink617.xml"/><Relationship Id="rId81" Type="http://schemas.openxmlformats.org/officeDocument/2006/relationships/image" Target="../media/image624.png"/><Relationship Id="rId135" Type="http://schemas.openxmlformats.org/officeDocument/2006/relationships/image" Target="../media/image651.png"/><Relationship Id="rId156" Type="http://schemas.openxmlformats.org/officeDocument/2006/relationships/customXml" Target="../ink/ink665.xml"/><Relationship Id="rId177" Type="http://schemas.openxmlformats.org/officeDocument/2006/relationships/image" Target="../media/image672.png"/><Relationship Id="rId18" Type="http://schemas.openxmlformats.org/officeDocument/2006/relationships/customXml" Target="../ink/ink596.xml"/><Relationship Id="rId39" Type="http://schemas.openxmlformats.org/officeDocument/2006/relationships/image" Target="../media/image603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741.xml"/><Relationship Id="rId299" Type="http://schemas.openxmlformats.org/officeDocument/2006/relationships/image" Target="../media/image15210.png"/><Relationship Id="rId21" Type="http://schemas.openxmlformats.org/officeDocument/2006/relationships/customXml" Target="../ink/ink693.xml"/><Relationship Id="rId63" Type="http://schemas.openxmlformats.org/officeDocument/2006/relationships/customXml" Target="../ink/ink714.xml"/><Relationship Id="rId159" Type="http://schemas.openxmlformats.org/officeDocument/2006/relationships/customXml" Target="../ink/ink762.xml"/><Relationship Id="rId324" Type="http://schemas.openxmlformats.org/officeDocument/2006/relationships/customXml" Target="../ink/ink845.xml"/><Relationship Id="rId170" Type="http://schemas.openxmlformats.org/officeDocument/2006/relationships/image" Target="../media/image8810.png"/><Relationship Id="rId226" Type="http://schemas.openxmlformats.org/officeDocument/2006/relationships/customXml" Target="../ink/ink796.xml"/><Relationship Id="rId268" Type="http://schemas.openxmlformats.org/officeDocument/2006/relationships/customXml" Target="../ink/ink817.xml"/><Relationship Id="rId32" Type="http://schemas.openxmlformats.org/officeDocument/2006/relationships/image" Target="../media/image1910.png"/><Relationship Id="rId74" Type="http://schemas.openxmlformats.org/officeDocument/2006/relationships/image" Target="../media/image4010.png"/><Relationship Id="rId128" Type="http://schemas.openxmlformats.org/officeDocument/2006/relationships/image" Target="../media/image6710.png"/><Relationship Id="rId335" Type="http://schemas.openxmlformats.org/officeDocument/2006/relationships/image" Target="../media/image684.png"/><Relationship Id="rId5" Type="http://schemas.openxmlformats.org/officeDocument/2006/relationships/customXml" Target="../ink/ink685.xml"/><Relationship Id="rId181" Type="http://schemas.openxmlformats.org/officeDocument/2006/relationships/customXml" Target="../ink/ink773.xml"/><Relationship Id="rId237" Type="http://schemas.openxmlformats.org/officeDocument/2006/relationships/image" Target="../media/image12110.png"/><Relationship Id="rId279" Type="http://schemas.openxmlformats.org/officeDocument/2006/relationships/image" Target="../media/image14210.png"/><Relationship Id="rId43" Type="http://schemas.openxmlformats.org/officeDocument/2006/relationships/customXml" Target="../ink/ink704.xml"/><Relationship Id="rId139" Type="http://schemas.openxmlformats.org/officeDocument/2006/relationships/customXml" Target="../ink/ink752.xml"/><Relationship Id="rId290" Type="http://schemas.openxmlformats.org/officeDocument/2006/relationships/customXml" Target="../ink/ink828.xml"/><Relationship Id="rId304" Type="http://schemas.openxmlformats.org/officeDocument/2006/relationships/customXml" Target="../ink/ink835.xml"/><Relationship Id="rId85" Type="http://schemas.openxmlformats.org/officeDocument/2006/relationships/customXml" Target="../ink/ink725.xml"/><Relationship Id="rId150" Type="http://schemas.openxmlformats.org/officeDocument/2006/relationships/image" Target="../media/image7810.png"/><Relationship Id="rId192" Type="http://schemas.openxmlformats.org/officeDocument/2006/relationships/image" Target="../media/image9910.png"/><Relationship Id="rId206" Type="http://schemas.openxmlformats.org/officeDocument/2006/relationships/image" Target="../media/image10610.png"/><Relationship Id="rId248" Type="http://schemas.openxmlformats.org/officeDocument/2006/relationships/customXml" Target="../ink/ink807.xml"/><Relationship Id="rId12" Type="http://schemas.openxmlformats.org/officeDocument/2006/relationships/image" Target="../media/image9100.png"/><Relationship Id="rId108" Type="http://schemas.openxmlformats.org/officeDocument/2006/relationships/image" Target="../media/image570.png"/><Relationship Id="rId315" Type="http://schemas.openxmlformats.org/officeDocument/2006/relationships/image" Target="../media/image16010.png"/><Relationship Id="rId54" Type="http://schemas.openxmlformats.org/officeDocument/2006/relationships/image" Target="../media/image3010.png"/><Relationship Id="rId96" Type="http://schemas.openxmlformats.org/officeDocument/2006/relationships/image" Target="../media/image5110.png"/><Relationship Id="rId161" Type="http://schemas.openxmlformats.org/officeDocument/2006/relationships/customXml" Target="../ink/ink763.xml"/><Relationship Id="rId217" Type="http://schemas.openxmlformats.org/officeDocument/2006/relationships/image" Target="../media/image11110.png"/><Relationship Id="rId259" Type="http://schemas.openxmlformats.org/officeDocument/2006/relationships/image" Target="../media/image13210.png"/><Relationship Id="rId23" Type="http://schemas.openxmlformats.org/officeDocument/2006/relationships/customXml" Target="../ink/ink694.xml"/><Relationship Id="rId119" Type="http://schemas.openxmlformats.org/officeDocument/2006/relationships/customXml" Target="../ink/ink742.xml"/><Relationship Id="rId270" Type="http://schemas.openxmlformats.org/officeDocument/2006/relationships/customXml" Target="../ink/ink818.xml"/><Relationship Id="rId326" Type="http://schemas.openxmlformats.org/officeDocument/2006/relationships/customXml" Target="../ink/ink846.xml"/><Relationship Id="rId65" Type="http://schemas.openxmlformats.org/officeDocument/2006/relationships/customXml" Target="../ink/ink715.xml"/><Relationship Id="rId130" Type="http://schemas.openxmlformats.org/officeDocument/2006/relationships/image" Target="../media/image6810.png"/><Relationship Id="rId172" Type="http://schemas.openxmlformats.org/officeDocument/2006/relationships/image" Target="../media/image8910.png"/><Relationship Id="rId228" Type="http://schemas.openxmlformats.org/officeDocument/2006/relationships/customXml" Target="../ink/ink797.xml"/><Relationship Id="rId281" Type="http://schemas.openxmlformats.org/officeDocument/2006/relationships/image" Target="../media/image14310.png"/><Relationship Id="rId34" Type="http://schemas.openxmlformats.org/officeDocument/2006/relationships/image" Target="../media/image2010.png"/><Relationship Id="rId76" Type="http://schemas.openxmlformats.org/officeDocument/2006/relationships/image" Target="../media/image4110.png"/><Relationship Id="rId141" Type="http://schemas.openxmlformats.org/officeDocument/2006/relationships/customXml" Target="../ink/ink753.xml"/><Relationship Id="rId7" Type="http://schemas.openxmlformats.org/officeDocument/2006/relationships/customXml" Target="../ink/ink686.xml"/><Relationship Id="rId183" Type="http://schemas.openxmlformats.org/officeDocument/2006/relationships/customXml" Target="../ink/ink774.xml"/><Relationship Id="rId239" Type="http://schemas.openxmlformats.org/officeDocument/2006/relationships/image" Target="../media/image12210.png"/><Relationship Id="rId250" Type="http://schemas.openxmlformats.org/officeDocument/2006/relationships/customXml" Target="../ink/ink808.xml"/><Relationship Id="rId292" Type="http://schemas.openxmlformats.org/officeDocument/2006/relationships/customXml" Target="../ink/ink829.xml"/><Relationship Id="rId306" Type="http://schemas.openxmlformats.org/officeDocument/2006/relationships/customXml" Target="../ink/ink836.xml"/><Relationship Id="rId24" Type="http://schemas.openxmlformats.org/officeDocument/2006/relationships/image" Target="../media/image15100.png"/><Relationship Id="rId45" Type="http://schemas.openxmlformats.org/officeDocument/2006/relationships/customXml" Target="../ink/ink705.xml"/><Relationship Id="rId66" Type="http://schemas.openxmlformats.org/officeDocument/2006/relationships/image" Target="../media/image3610.png"/><Relationship Id="rId87" Type="http://schemas.openxmlformats.org/officeDocument/2006/relationships/customXml" Target="../ink/ink726.xml"/><Relationship Id="rId110" Type="http://schemas.openxmlformats.org/officeDocument/2006/relationships/image" Target="../media/image586.png"/><Relationship Id="rId131" Type="http://schemas.openxmlformats.org/officeDocument/2006/relationships/customXml" Target="../ink/ink748.xml"/><Relationship Id="rId327" Type="http://schemas.openxmlformats.org/officeDocument/2006/relationships/image" Target="../media/image16610.png"/><Relationship Id="rId152" Type="http://schemas.openxmlformats.org/officeDocument/2006/relationships/image" Target="../media/image7910.png"/><Relationship Id="rId173" Type="http://schemas.openxmlformats.org/officeDocument/2006/relationships/customXml" Target="../ink/ink769.xml"/><Relationship Id="rId194" Type="http://schemas.openxmlformats.org/officeDocument/2006/relationships/image" Target="../media/image10010.png"/><Relationship Id="rId208" Type="http://schemas.openxmlformats.org/officeDocument/2006/relationships/image" Target="../media/image10710.png"/><Relationship Id="rId229" Type="http://schemas.openxmlformats.org/officeDocument/2006/relationships/image" Target="../media/image11710.png"/><Relationship Id="rId240" Type="http://schemas.openxmlformats.org/officeDocument/2006/relationships/customXml" Target="../ink/ink803.xml"/><Relationship Id="rId261" Type="http://schemas.openxmlformats.org/officeDocument/2006/relationships/image" Target="../media/image13310.png"/><Relationship Id="rId14" Type="http://schemas.openxmlformats.org/officeDocument/2006/relationships/image" Target="../media/image10.png"/><Relationship Id="rId35" Type="http://schemas.openxmlformats.org/officeDocument/2006/relationships/customXml" Target="../ink/ink700.xml"/><Relationship Id="rId56" Type="http://schemas.openxmlformats.org/officeDocument/2006/relationships/image" Target="../media/image3110.png"/><Relationship Id="rId77" Type="http://schemas.openxmlformats.org/officeDocument/2006/relationships/customXml" Target="../ink/ink721.xml"/><Relationship Id="rId100" Type="http://schemas.openxmlformats.org/officeDocument/2006/relationships/image" Target="../media/image5310.png"/><Relationship Id="rId282" Type="http://schemas.openxmlformats.org/officeDocument/2006/relationships/customXml" Target="../ink/ink824.xml"/><Relationship Id="rId317" Type="http://schemas.openxmlformats.org/officeDocument/2006/relationships/image" Target="../media/image16110.png"/><Relationship Id="rId8" Type="http://schemas.openxmlformats.org/officeDocument/2006/relationships/image" Target="../media/image7100.png"/><Relationship Id="rId98" Type="http://schemas.openxmlformats.org/officeDocument/2006/relationships/image" Target="../media/image5210.png"/><Relationship Id="rId121" Type="http://schemas.openxmlformats.org/officeDocument/2006/relationships/customXml" Target="../ink/ink743.xml"/><Relationship Id="rId142" Type="http://schemas.openxmlformats.org/officeDocument/2006/relationships/image" Target="../media/image7410.png"/><Relationship Id="rId163" Type="http://schemas.openxmlformats.org/officeDocument/2006/relationships/customXml" Target="../ink/ink764.xml"/><Relationship Id="rId184" Type="http://schemas.openxmlformats.org/officeDocument/2006/relationships/image" Target="../media/image9510.png"/><Relationship Id="rId219" Type="http://schemas.openxmlformats.org/officeDocument/2006/relationships/image" Target="../media/image11210.png"/><Relationship Id="rId230" Type="http://schemas.openxmlformats.org/officeDocument/2006/relationships/customXml" Target="../ink/ink798.xml"/><Relationship Id="rId251" Type="http://schemas.openxmlformats.org/officeDocument/2006/relationships/image" Target="../media/image12810.png"/><Relationship Id="rId25" Type="http://schemas.openxmlformats.org/officeDocument/2006/relationships/customXml" Target="../ink/ink695.xml"/><Relationship Id="rId46" Type="http://schemas.openxmlformats.org/officeDocument/2006/relationships/image" Target="../media/image2610.png"/><Relationship Id="rId67" Type="http://schemas.openxmlformats.org/officeDocument/2006/relationships/customXml" Target="../ink/ink716.xml"/><Relationship Id="rId272" Type="http://schemas.openxmlformats.org/officeDocument/2006/relationships/customXml" Target="../ink/ink819.xml"/><Relationship Id="rId293" Type="http://schemas.openxmlformats.org/officeDocument/2006/relationships/image" Target="../media/image14910.png"/><Relationship Id="rId307" Type="http://schemas.openxmlformats.org/officeDocument/2006/relationships/image" Target="../media/image15610.png"/><Relationship Id="rId328" Type="http://schemas.openxmlformats.org/officeDocument/2006/relationships/customXml" Target="../ink/ink847.xml"/><Relationship Id="rId88" Type="http://schemas.openxmlformats.org/officeDocument/2006/relationships/image" Target="../media/image4710.png"/><Relationship Id="rId111" Type="http://schemas.openxmlformats.org/officeDocument/2006/relationships/customXml" Target="../ink/ink738.xml"/><Relationship Id="rId132" Type="http://schemas.openxmlformats.org/officeDocument/2006/relationships/image" Target="../media/image6910.png"/><Relationship Id="rId153" Type="http://schemas.openxmlformats.org/officeDocument/2006/relationships/customXml" Target="../ink/ink759.xml"/><Relationship Id="rId174" Type="http://schemas.openxmlformats.org/officeDocument/2006/relationships/image" Target="../media/image9010.png"/><Relationship Id="rId195" Type="http://schemas.openxmlformats.org/officeDocument/2006/relationships/customXml" Target="../ink/ink780.xml"/><Relationship Id="rId209" Type="http://schemas.openxmlformats.org/officeDocument/2006/relationships/customXml" Target="../ink/ink787.xml"/><Relationship Id="rId220" Type="http://schemas.openxmlformats.org/officeDocument/2006/relationships/customXml" Target="../ink/ink793.xml"/><Relationship Id="rId241" Type="http://schemas.openxmlformats.org/officeDocument/2006/relationships/image" Target="../media/image12310.png"/><Relationship Id="rId15" Type="http://schemas.openxmlformats.org/officeDocument/2006/relationships/customXml" Target="../ink/ink690.xml"/><Relationship Id="rId36" Type="http://schemas.openxmlformats.org/officeDocument/2006/relationships/image" Target="../media/image2110.png"/><Relationship Id="rId57" Type="http://schemas.openxmlformats.org/officeDocument/2006/relationships/customXml" Target="../ink/ink711.xml"/><Relationship Id="rId262" Type="http://schemas.openxmlformats.org/officeDocument/2006/relationships/customXml" Target="../ink/ink814.xml"/><Relationship Id="rId283" Type="http://schemas.openxmlformats.org/officeDocument/2006/relationships/image" Target="../media/image14410.png"/><Relationship Id="rId318" Type="http://schemas.openxmlformats.org/officeDocument/2006/relationships/customXml" Target="../ink/ink842.xml"/><Relationship Id="rId78" Type="http://schemas.openxmlformats.org/officeDocument/2006/relationships/image" Target="../media/image429.png"/><Relationship Id="rId99" Type="http://schemas.openxmlformats.org/officeDocument/2006/relationships/customXml" Target="../ink/ink732.xml"/><Relationship Id="rId101" Type="http://schemas.openxmlformats.org/officeDocument/2006/relationships/customXml" Target="../ink/ink733.xml"/><Relationship Id="rId122" Type="http://schemas.openxmlformats.org/officeDocument/2006/relationships/image" Target="../media/image6410.png"/><Relationship Id="rId143" Type="http://schemas.openxmlformats.org/officeDocument/2006/relationships/customXml" Target="../ink/ink754.xml"/><Relationship Id="rId164" Type="http://schemas.openxmlformats.org/officeDocument/2006/relationships/image" Target="../media/image8510.png"/><Relationship Id="rId185" Type="http://schemas.openxmlformats.org/officeDocument/2006/relationships/customXml" Target="../ink/ink775.xml"/><Relationship Id="rId9" Type="http://schemas.openxmlformats.org/officeDocument/2006/relationships/customXml" Target="../ink/ink687.xml"/><Relationship Id="rId210" Type="http://schemas.openxmlformats.org/officeDocument/2006/relationships/image" Target="../media/image10810.png"/><Relationship Id="rId26" Type="http://schemas.openxmlformats.org/officeDocument/2006/relationships/image" Target="../media/image16100.png"/><Relationship Id="rId231" Type="http://schemas.openxmlformats.org/officeDocument/2006/relationships/image" Target="../media/image11810.png"/><Relationship Id="rId252" Type="http://schemas.openxmlformats.org/officeDocument/2006/relationships/customXml" Target="../ink/ink809.xml"/><Relationship Id="rId273" Type="http://schemas.openxmlformats.org/officeDocument/2006/relationships/image" Target="../media/image13910.png"/><Relationship Id="rId294" Type="http://schemas.openxmlformats.org/officeDocument/2006/relationships/customXml" Target="../ink/ink830.xml"/><Relationship Id="rId308" Type="http://schemas.openxmlformats.org/officeDocument/2006/relationships/customXml" Target="../ink/ink837.xml"/><Relationship Id="rId329" Type="http://schemas.openxmlformats.org/officeDocument/2006/relationships/image" Target="../media/image16710.png"/><Relationship Id="rId47" Type="http://schemas.openxmlformats.org/officeDocument/2006/relationships/customXml" Target="../ink/ink706.xml"/><Relationship Id="rId68" Type="http://schemas.openxmlformats.org/officeDocument/2006/relationships/image" Target="../media/image3710.png"/><Relationship Id="rId89" Type="http://schemas.openxmlformats.org/officeDocument/2006/relationships/customXml" Target="../ink/ink727.xml"/><Relationship Id="rId112" Type="http://schemas.openxmlformats.org/officeDocument/2006/relationships/image" Target="../media/image5910.png"/><Relationship Id="rId133" Type="http://schemas.openxmlformats.org/officeDocument/2006/relationships/customXml" Target="../ink/ink749.xml"/><Relationship Id="rId154" Type="http://schemas.openxmlformats.org/officeDocument/2006/relationships/image" Target="../media/image8010.png"/><Relationship Id="rId175" Type="http://schemas.openxmlformats.org/officeDocument/2006/relationships/customXml" Target="../ink/ink770.xml"/><Relationship Id="rId196" Type="http://schemas.openxmlformats.org/officeDocument/2006/relationships/image" Target="../media/image10110.png"/><Relationship Id="rId200" Type="http://schemas.openxmlformats.org/officeDocument/2006/relationships/image" Target="../media/image10310.png"/><Relationship Id="rId16" Type="http://schemas.openxmlformats.org/officeDocument/2006/relationships/image" Target="../media/image11100.png"/><Relationship Id="rId221" Type="http://schemas.openxmlformats.org/officeDocument/2006/relationships/image" Target="../media/image11310.png"/><Relationship Id="rId242" Type="http://schemas.openxmlformats.org/officeDocument/2006/relationships/customXml" Target="../ink/ink804.xml"/><Relationship Id="rId263" Type="http://schemas.openxmlformats.org/officeDocument/2006/relationships/image" Target="../media/image13410.png"/><Relationship Id="rId284" Type="http://schemas.openxmlformats.org/officeDocument/2006/relationships/customXml" Target="../ink/ink825.xml"/><Relationship Id="rId319" Type="http://schemas.openxmlformats.org/officeDocument/2006/relationships/image" Target="../media/image16210.png"/><Relationship Id="rId37" Type="http://schemas.openxmlformats.org/officeDocument/2006/relationships/customXml" Target="../ink/ink701.xml"/><Relationship Id="rId58" Type="http://schemas.openxmlformats.org/officeDocument/2006/relationships/image" Target="../media/image3210.png"/><Relationship Id="rId79" Type="http://schemas.openxmlformats.org/officeDocument/2006/relationships/customXml" Target="../ink/ink722.xml"/><Relationship Id="rId102" Type="http://schemas.openxmlformats.org/officeDocument/2006/relationships/image" Target="../media/image5410.png"/><Relationship Id="rId123" Type="http://schemas.openxmlformats.org/officeDocument/2006/relationships/customXml" Target="../ink/ink744.xml"/><Relationship Id="rId144" Type="http://schemas.openxmlformats.org/officeDocument/2006/relationships/image" Target="../media/image7510.png"/><Relationship Id="rId330" Type="http://schemas.openxmlformats.org/officeDocument/2006/relationships/customXml" Target="../ink/ink848.xml"/><Relationship Id="rId90" Type="http://schemas.openxmlformats.org/officeDocument/2006/relationships/image" Target="../media/image4810.png"/><Relationship Id="rId165" Type="http://schemas.openxmlformats.org/officeDocument/2006/relationships/customXml" Target="../ink/ink765.xml"/><Relationship Id="rId186" Type="http://schemas.openxmlformats.org/officeDocument/2006/relationships/image" Target="../media/image9610.png"/><Relationship Id="rId211" Type="http://schemas.openxmlformats.org/officeDocument/2006/relationships/customXml" Target="../ink/ink788.xml"/><Relationship Id="rId232" Type="http://schemas.openxmlformats.org/officeDocument/2006/relationships/customXml" Target="../ink/ink799.xml"/><Relationship Id="rId253" Type="http://schemas.openxmlformats.org/officeDocument/2006/relationships/image" Target="../media/image12910.png"/><Relationship Id="rId274" Type="http://schemas.openxmlformats.org/officeDocument/2006/relationships/customXml" Target="../ink/ink820.xml"/><Relationship Id="rId295" Type="http://schemas.openxmlformats.org/officeDocument/2006/relationships/image" Target="../media/image15010.png"/><Relationship Id="rId309" Type="http://schemas.openxmlformats.org/officeDocument/2006/relationships/image" Target="../media/image15710.png"/><Relationship Id="rId27" Type="http://schemas.openxmlformats.org/officeDocument/2006/relationships/customXml" Target="../ink/ink696.xml"/><Relationship Id="rId48" Type="http://schemas.openxmlformats.org/officeDocument/2006/relationships/image" Target="../media/image2710.png"/><Relationship Id="rId69" Type="http://schemas.openxmlformats.org/officeDocument/2006/relationships/customXml" Target="../ink/ink717.xml"/><Relationship Id="rId113" Type="http://schemas.openxmlformats.org/officeDocument/2006/relationships/customXml" Target="../ink/ink739.xml"/><Relationship Id="rId134" Type="http://schemas.openxmlformats.org/officeDocument/2006/relationships/image" Target="../media/image7010.png"/><Relationship Id="rId320" Type="http://schemas.openxmlformats.org/officeDocument/2006/relationships/customXml" Target="../ink/ink843.xml"/><Relationship Id="rId80" Type="http://schemas.openxmlformats.org/officeDocument/2006/relationships/image" Target="../media/image4310.png"/><Relationship Id="rId155" Type="http://schemas.openxmlformats.org/officeDocument/2006/relationships/customXml" Target="../ink/ink760.xml"/><Relationship Id="rId176" Type="http://schemas.openxmlformats.org/officeDocument/2006/relationships/image" Target="../media/image9110.png"/><Relationship Id="rId197" Type="http://schemas.openxmlformats.org/officeDocument/2006/relationships/customXml" Target="../ink/ink781.xml"/><Relationship Id="rId201" Type="http://schemas.openxmlformats.org/officeDocument/2006/relationships/customXml" Target="../ink/ink783.xml"/><Relationship Id="rId222" Type="http://schemas.openxmlformats.org/officeDocument/2006/relationships/customXml" Target="../ink/ink794.xml"/><Relationship Id="rId243" Type="http://schemas.openxmlformats.org/officeDocument/2006/relationships/image" Target="../media/image12410.png"/><Relationship Id="rId264" Type="http://schemas.openxmlformats.org/officeDocument/2006/relationships/customXml" Target="../ink/ink815.xml"/><Relationship Id="rId285" Type="http://schemas.openxmlformats.org/officeDocument/2006/relationships/image" Target="../media/image14510.png"/><Relationship Id="rId17" Type="http://schemas.openxmlformats.org/officeDocument/2006/relationships/customXml" Target="../ink/ink691.xml"/><Relationship Id="rId38" Type="http://schemas.openxmlformats.org/officeDocument/2006/relationships/image" Target="../media/image2210.png"/><Relationship Id="rId59" Type="http://schemas.openxmlformats.org/officeDocument/2006/relationships/customXml" Target="../ink/ink712.xml"/><Relationship Id="rId103" Type="http://schemas.openxmlformats.org/officeDocument/2006/relationships/customXml" Target="../ink/ink734.xml"/><Relationship Id="rId124" Type="http://schemas.openxmlformats.org/officeDocument/2006/relationships/image" Target="../media/image6510.png"/><Relationship Id="rId310" Type="http://schemas.openxmlformats.org/officeDocument/2006/relationships/customXml" Target="../ink/ink838.xml"/><Relationship Id="rId70" Type="http://schemas.openxmlformats.org/officeDocument/2006/relationships/image" Target="../media/image3810.png"/><Relationship Id="rId91" Type="http://schemas.openxmlformats.org/officeDocument/2006/relationships/customXml" Target="../ink/ink728.xml"/><Relationship Id="rId145" Type="http://schemas.openxmlformats.org/officeDocument/2006/relationships/customXml" Target="../ink/ink755.xml"/><Relationship Id="rId166" Type="http://schemas.openxmlformats.org/officeDocument/2006/relationships/image" Target="../media/image8610.png"/><Relationship Id="rId187" Type="http://schemas.openxmlformats.org/officeDocument/2006/relationships/customXml" Target="../ink/ink776.xml"/><Relationship Id="rId331" Type="http://schemas.openxmlformats.org/officeDocument/2006/relationships/image" Target="../media/image16810.png"/><Relationship Id="rId1" Type="http://schemas.openxmlformats.org/officeDocument/2006/relationships/slideLayout" Target="../slideLayouts/slideLayout9.xml"/><Relationship Id="rId212" Type="http://schemas.openxmlformats.org/officeDocument/2006/relationships/customXml" Target="../ink/ink789.xml"/><Relationship Id="rId233" Type="http://schemas.openxmlformats.org/officeDocument/2006/relationships/image" Target="../media/image11910.png"/><Relationship Id="rId254" Type="http://schemas.openxmlformats.org/officeDocument/2006/relationships/customXml" Target="../ink/ink810.xml"/><Relationship Id="rId28" Type="http://schemas.openxmlformats.org/officeDocument/2006/relationships/image" Target="../media/image1712.png"/><Relationship Id="rId49" Type="http://schemas.openxmlformats.org/officeDocument/2006/relationships/customXml" Target="../ink/ink707.xml"/><Relationship Id="rId114" Type="http://schemas.openxmlformats.org/officeDocument/2006/relationships/image" Target="../media/image6010.png"/><Relationship Id="rId275" Type="http://schemas.openxmlformats.org/officeDocument/2006/relationships/image" Target="../media/image14010.png"/><Relationship Id="rId296" Type="http://schemas.openxmlformats.org/officeDocument/2006/relationships/customXml" Target="../ink/ink831.xml"/><Relationship Id="rId300" Type="http://schemas.openxmlformats.org/officeDocument/2006/relationships/customXml" Target="../ink/ink833.xml"/><Relationship Id="rId60" Type="http://schemas.openxmlformats.org/officeDocument/2006/relationships/image" Target="../media/image3310.png"/><Relationship Id="rId81" Type="http://schemas.openxmlformats.org/officeDocument/2006/relationships/customXml" Target="../ink/ink723.xml"/><Relationship Id="rId135" Type="http://schemas.openxmlformats.org/officeDocument/2006/relationships/customXml" Target="../ink/ink750.xml"/><Relationship Id="rId156" Type="http://schemas.openxmlformats.org/officeDocument/2006/relationships/image" Target="../media/image8110.png"/><Relationship Id="rId177" Type="http://schemas.openxmlformats.org/officeDocument/2006/relationships/customXml" Target="../ink/ink771.xml"/><Relationship Id="rId198" Type="http://schemas.openxmlformats.org/officeDocument/2006/relationships/image" Target="../media/image10210.png"/><Relationship Id="rId321" Type="http://schemas.openxmlformats.org/officeDocument/2006/relationships/image" Target="../media/image16310.png"/><Relationship Id="rId202" Type="http://schemas.openxmlformats.org/officeDocument/2006/relationships/image" Target="../media/image10410.png"/><Relationship Id="rId223" Type="http://schemas.openxmlformats.org/officeDocument/2006/relationships/image" Target="../media/image11410.png"/><Relationship Id="rId244" Type="http://schemas.openxmlformats.org/officeDocument/2006/relationships/customXml" Target="../ink/ink805.xml"/><Relationship Id="rId18" Type="http://schemas.openxmlformats.org/officeDocument/2006/relationships/image" Target="../media/image12100.png"/><Relationship Id="rId39" Type="http://schemas.openxmlformats.org/officeDocument/2006/relationships/customXml" Target="../ink/ink702.xml"/><Relationship Id="rId265" Type="http://schemas.openxmlformats.org/officeDocument/2006/relationships/image" Target="../media/image13510.png"/><Relationship Id="rId286" Type="http://schemas.openxmlformats.org/officeDocument/2006/relationships/customXml" Target="../ink/ink826.xml"/><Relationship Id="rId50" Type="http://schemas.openxmlformats.org/officeDocument/2006/relationships/image" Target="../media/image2810.png"/><Relationship Id="rId104" Type="http://schemas.openxmlformats.org/officeDocument/2006/relationships/image" Target="../media/image5510.png"/><Relationship Id="rId125" Type="http://schemas.openxmlformats.org/officeDocument/2006/relationships/customXml" Target="../ink/ink745.xml"/><Relationship Id="rId146" Type="http://schemas.openxmlformats.org/officeDocument/2006/relationships/image" Target="../media/image7610.png"/><Relationship Id="rId167" Type="http://schemas.openxmlformats.org/officeDocument/2006/relationships/customXml" Target="../ink/ink766.xml"/><Relationship Id="rId188" Type="http://schemas.openxmlformats.org/officeDocument/2006/relationships/image" Target="../media/image9710.png"/><Relationship Id="rId311" Type="http://schemas.openxmlformats.org/officeDocument/2006/relationships/image" Target="../media/image15810.png"/><Relationship Id="rId332" Type="http://schemas.openxmlformats.org/officeDocument/2006/relationships/customXml" Target="../ink/ink849.xml"/><Relationship Id="rId71" Type="http://schemas.openxmlformats.org/officeDocument/2006/relationships/customXml" Target="../ink/ink718.xml"/><Relationship Id="rId92" Type="http://schemas.openxmlformats.org/officeDocument/2006/relationships/image" Target="../media/image4910.png"/><Relationship Id="rId213" Type="http://schemas.openxmlformats.org/officeDocument/2006/relationships/image" Target="../media/image10910.png"/><Relationship Id="rId234" Type="http://schemas.openxmlformats.org/officeDocument/2006/relationships/customXml" Target="../ink/ink800.xml"/><Relationship Id="rId2" Type="http://schemas.openxmlformats.org/officeDocument/2006/relationships/image" Target="../media/image4.jpeg"/><Relationship Id="rId29" Type="http://schemas.openxmlformats.org/officeDocument/2006/relationships/customXml" Target="../ink/ink697.xml"/><Relationship Id="rId255" Type="http://schemas.openxmlformats.org/officeDocument/2006/relationships/image" Target="../media/image13010.png"/><Relationship Id="rId276" Type="http://schemas.openxmlformats.org/officeDocument/2006/relationships/customXml" Target="../ink/ink821.xml"/><Relationship Id="rId297" Type="http://schemas.openxmlformats.org/officeDocument/2006/relationships/image" Target="../media/image15110.png"/><Relationship Id="rId40" Type="http://schemas.openxmlformats.org/officeDocument/2006/relationships/image" Target="../media/image2310.png"/><Relationship Id="rId115" Type="http://schemas.openxmlformats.org/officeDocument/2006/relationships/customXml" Target="../ink/ink740.xml"/><Relationship Id="rId136" Type="http://schemas.openxmlformats.org/officeDocument/2006/relationships/image" Target="../media/image7110.png"/><Relationship Id="rId157" Type="http://schemas.openxmlformats.org/officeDocument/2006/relationships/customXml" Target="../ink/ink761.xml"/><Relationship Id="rId178" Type="http://schemas.openxmlformats.org/officeDocument/2006/relationships/image" Target="../media/image9210.png"/><Relationship Id="rId301" Type="http://schemas.openxmlformats.org/officeDocument/2006/relationships/image" Target="../media/image15310.png"/><Relationship Id="rId322" Type="http://schemas.openxmlformats.org/officeDocument/2006/relationships/customXml" Target="../ink/ink844.xml"/><Relationship Id="rId61" Type="http://schemas.openxmlformats.org/officeDocument/2006/relationships/customXml" Target="../ink/ink713.xml"/><Relationship Id="rId82" Type="http://schemas.openxmlformats.org/officeDocument/2006/relationships/image" Target="../media/image4410.png"/><Relationship Id="rId199" Type="http://schemas.openxmlformats.org/officeDocument/2006/relationships/customXml" Target="../ink/ink782.xml"/><Relationship Id="rId203" Type="http://schemas.openxmlformats.org/officeDocument/2006/relationships/customXml" Target="../ink/ink784.xml"/><Relationship Id="rId19" Type="http://schemas.openxmlformats.org/officeDocument/2006/relationships/customXml" Target="../ink/ink692.xml"/><Relationship Id="rId224" Type="http://schemas.openxmlformats.org/officeDocument/2006/relationships/customXml" Target="../ink/ink795.xml"/><Relationship Id="rId245" Type="http://schemas.openxmlformats.org/officeDocument/2006/relationships/image" Target="../media/image12510.png"/><Relationship Id="rId266" Type="http://schemas.openxmlformats.org/officeDocument/2006/relationships/customXml" Target="../ink/ink816.xml"/><Relationship Id="rId287" Type="http://schemas.openxmlformats.org/officeDocument/2006/relationships/image" Target="../media/image14610.png"/><Relationship Id="rId30" Type="http://schemas.openxmlformats.org/officeDocument/2006/relationships/image" Target="../media/image1810.png"/><Relationship Id="rId105" Type="http://schemas.openxmlformats.org/officeDocument/2006/relationships/customXml" Target="../ink/ink735.xml"/><Relationship Id="rId126" Type="http://schemas.openxmlformats.org/officeDocument/2006/relationships/image" Target="../media/image6610.png"/><Relationship Id="rId147" Type="http://schemas.openxmlformats.org/officeDocument/2006/relationships/customXml" Target="../ink/ink756.xml"/><Relationship Id="rId168" Type="http://schemas.openxmlformats.org/officeDocument/2006/relationships/image" Target="../media/image8710.png"/><Relationship Id="rId312" Type="http://schemas.openxmlformats.org/officeDocument/2006/relationships/customXml" Target="../ink/ink839.xml"/><Relationship Id="rId333" Type="http://schemas.openxmlformats.org/officeDocument/2006/relationships/image" Target="../media/image683.png"/><Relationship Id="rId51" Type="http://schemas.openxmlformats.org/officeDocument/2006/relationships/customXml" Target="../ink/ink708.xml"/><Relationship Id="rId72" Type="http://schemas.openxmlformats.org/officeDocument/2006/relationships/image" Target="../media/image3910.png"/><Relationship Id="rId93" Type="http://schemas.openxmlformats.org/officeDocument/2006/relationships/customXml" Target="../ink/ink729.xml"/><Relationship Id="rId189" Type="http://schemas.openxmlformats.org/officeDocument/2006/relationships/customXml" Target="../ink/ink777.xml"/><Relationship Id="rId3" Type="http://schemas.openxmlformats.org/officeDocument/2006/relationships/image" Target="../media/image1.png"/><Relationship Id="rId214" Type="http://schemas.openxmlformats.org/officeDocument/2006/relationships/customXml" Target="../ink/ink790.xml"/><Relationship Id="rId235" Type="http://schemas.openxmlformats.org/officeDocument/2006/relationships/image" Target="../media/image12010.png"/><Relationship Id="rId256" Type="http://schemas.openxmlformats.org/officeDocument/2006/relationships/customXml" Target="../ink/ink811.xml"/><Relationship Id="rId277" Type="http://schemas.openxmlformats.org/officeDocument/2006/relationships/image" Target="../media/image14110.png"/><Relationship Id="rId298" Type="http://schemas.openxmlformats.org/officeDocument/2006/relationships/customXml" Target="../ink/ink832.xml"/><Relationship Id="rId116" Type="http://schemas.openxmlformats.org/officeDocument/2006/relationships/image" Target="../media/image6110.png"/><Relationship Id="rId137" Type="http://schemas.openxmlformats.org/officeDocument/2006/relationships/customXml" Target="../ink/ink751.xml"/><Relationship Id="rId158" Type="http://schemas.openxmlformats.org/officeDocument/2006/relationships/image" Target="../media/image8210.png"/><Relationship Id="rId302" Type="http://schemas.openxmlformats.org/officeDocument/2006/relationships/customXml" Target="../ink/ink834.xml"/><Relationship Id="rId323" Type="http://schemas.openxmlformats.org/officeDocument/2006/relationships/image" Target="../media/image16410.png"/><Relationship Id="rId20" Type="http://schemas.openxmlformats.org/officeDocument/2006/relationships/image" Target="../media/image1310.png"/><Relationship Id="rId41" Type="http://schemas.openxmlformats.org/officeDocument/2006/relationships/customXml" Target="../ink/ink703.xml"/><Relationship Id="rId62" Type="http://schemas.openxmlformats.org/officeDocument/2006/relationships/image" Target="../media/image3410.png"/><Relationship Id="rId83" Type="http://schemas.openxmlformats.org/officeDocument/2006/relationships/customXml" Target="../ink/ink724.xml"/><Relationship Id="rId179" Type="http://schemas.openxmlformats.org/officeDocument/2006/relationships/customXml" Target="../ink/ink772.xml"/><Relationship Id="rId190" Type="http://schemas.openxmlformats.org/officeDocument/2006/relationships/image" Target="../media/image9810.png"/><Relationship Id="rId204" Type="http://schemas.openxmlformats.org/officeDocument/2006/relationships/image" Target="../media/image10510.png"/><Relationship Id="rId225" Type="http://schemas.openxmlformats.org/officeDocument/2006/relationships/image" Target="../media/image11510.png"/><Relationship Id="rId246" Type="http://schemas.openxmlformats.org/officeDocument/2006/relationships/customXml" Target="../ink/ink806.xml"/><Relationship Id="rId267" Type="http://schemas.openxmlformats.org/officeDocument/2006/relationships/image" Target="../media/image13610.png"/><Relationship Id="rId288" Type="http://schemas.openxmlformats.org/officeDocument/2006/relationships/customXml" Target="../ink/ink827.xml"/><Relationship Id="rId106" Type="http://schemas.openxmlformats.org/officeDocument/2006/relationships/image" Target="../media/image5610.png"/><Relationship Id="rId127" Type="http://schemas.openxmlformats.org/officeDocument/2006/relationships/customXml" Target="../ink/ink746.xml"/><Relationship Id="rId313" Type="http://schemas.openxmlformats.org/officeDocument/2006/relationships/image" Target="../media/image15910.png"/><Relationship Id="rId10" Type="http://schemas.openxmlformats.org/officeDocument/2006/relationships/image" Target="../media/image8100.png"/><Relationship Id="rId31" Type="http://schemas.openxmlformats.org/officeDocument/2006/relationships/customXml" Target="../ink/ink698.xml"/><Relationship Id="rId52" Type="http://schemas.openxmlformats.org/officeDocument/2006/relationships/image" Target="../media/image2910.png"/><Relationship Id="rId73" Type="http://schemas.openxmlformats.org/officeDocument/2006/relationships/customXml" Target="../ink/ink719.xml"/><Relationship Id="rId94" Type="http://schemas.openxmlformats.org/officeDocument/2006/relationships/image" Target="../media/image5010.png"/><Relationship Id="rId148" Type="http://schemas.openxmlformats.org/officeDocument/2006/relationships/image" Target="../media/image7710.png"/><Relationship Id="rId169" Type="http://schemas.openxmlformats.org/officeDocument/2006/relationships/customXml" Target="../ink/ink767.xml"/><Relationship Id="rId334" Type="http://schemas.openxmlformats.org/officeDocument/2006/relationships/customXml" Target="../ink/ink850.xml"/><Relationship Id="rId4" Type="http://schemas.openxmlformats.org/officeDocument/2006/relationships/image" Target="../media/image682.png"/><Relationship Id="rId180" Type="http://schemas.openxmlformats.org/officeDocument/2006/relationships/image" Target="../media/image9310.png"/><Relationship Id="rId215" Type="http://schemas.openxmlformats.org/officeDocument/2006/relationships/image" Target="../media/image11010.png"/><Relationship Id="rId236" Type="http://schemas.openxmlformats.org/officeDocument/2006/relationships/customXml" Target="../ink/ink801.xml"/><Relationship Id="rId257" Type="http://schemas.openxmlformats.org/officeDocument/2006/relationships/image" Target="../media/image13110.png"/><Relationship Id="rId278" Type="http://schemas.openxmlformats.org/officeDocument/2006/relationships/customXml" Target="../ink/ink822.xml"/><Relationship Id="rId303" Type="http://schemas.openxmlformats.org/officeDocument/2006/relationships/image" Target="../media/image15410.png"/><Relationship Id="rId42" Type="http://schemas.openxmlformats.org/officeDocument/2006/relationships/image" Target="../media/image2410.png"/><Relationship Id="rId84" Type="http://schemas.openxmlformats.org/officeDocument/2006/relationships/image" Target="../media/image4510.png"/><Relationship Id="rId138" Type="http://schemas.openxmlformats.org/officeDocument/2006/relationships/image" Target="../media/image7210.png"/><Relationship Id="rId191" Type="http://schemas.openxmlformats.org/officeDocument/2006/relationships/customXml" Target="../ink/ink778.xml"/><Relationship Id="rId205" Type="http://schemas.openxmlformats.org/officeDocument/2006/relationships/customXml" Target="../ink/ink785.xml"/><Relationship Id="rId247" Type="http://schemas.openxmlformats.org/officeDocument/2006/relationships/image" Target="../media/image12610.png"/><Relationship Id="rId107" Type="http://schemas.openxmlformats.org/officeDocument/2006/relationships/customXml" Target="../ink/ink736.xml"/><Relationship Id="rId289" Type="http://schemas.openxmlformats.org/officeDocument/2006/relationships/image" Target="../media/image14710.png"/><Relationship Id="rId11" Type="http://schemas.openxmlformats.org/officeDocument/2006/relationships/customXml" Target="../ink/ink688.xml"/><Relationship Id="rId53" Type="http://schemas.openxmlformats.org/officeDocument/2006/relationships/customXml" Target="../ink/ink709.xml"/><Relationship Id="rId149" Type="http://schemas.openxmlformats.org/officeDocument/2006/relationships/customXml" Target="../ink/ink757.xml"/><Relationship Id="rId314" Type="http://schemas.openxmlformats.org/officeDocument/2006/relationships/customXml" Target="../ink/ink840.xml"/><Relationship Id="rId95" Type="http://schemas.openxmlformats.org/officeDocument/2006/relationships/customXml" Target="../ink/ink730.xml"/><Relationship Id="rId160" Type="http://schemas.openxmlformats.org/officeDocument/2006/relationships/image" Target="../media/image8310.png"/><Relationship Id="rId216" Type="http://schemas.openxmlformats.org/officeDocument/2006/relationships/customXml" Target="../ink/ink791.xml"/><Relationship Id="rId258" Type="http://schemas.openxmlformats.org/officeDocument/2006/relationships/customXml" Target="../ink/ink812.xml"/><Relationship Id="rId22" Type="http://schemas.openxmlformats.org/officeDocument/2006/relationships/image" Target="../media/image14100.png"/><Relationship Id="rId64" Type="http://schemas.openxmlformats.org/officeDocument/2006/relationships/image" Target="../media/image3510.png"/><Relationship Id="rId118" Type="http://schemas.openxmlformats.org/officeDocument/2006/relationships/image" Target="../media/image6210.png"/><Relationship Id="rId325" Type="http://schemas.openxmlformats.org/officeDocument/2006/relationships/image" Target="../media/image16510.png"/><Relationship Id="rId171" Type="http://schemas.openxmlformats.org/officeDocument/2006/relationships/customXml" Target="../ink/ink768.xml"/><Relationship Id="rId227" Type="http://schemas.openxmlformats.org/officeDocument/2006/relationships/image" Target="../media/image11610.png"/><Relationship Id="rId269" Type="http://schemas.openxmlformats.org/officeDocument/2006/relationships/image" Target="../media/image13710.png"/><Relationship Id="rId33" Type="http://schemas.openxmlformats.org/officeDocument/2006/relationships/customXml" Target="../ink/ink699.xml"/><Relationship Id="rId129" Type="http://schemas.openxmlformats.org/officeDocument/2006/relationships/customXml" Target="../ink/ink747.xml"/><Relationship Id="rId280" Type="http://schemas.openxmlformats.org/officeDocument/2006/relationships/customXml" Target="../ink/ink823.xml"/><Relationship Id="rId75" Type="http://schemas.openxmlformats.org/officeDocument/2006/relationships/customXml" Target="../ink/ink720.xml"/><Relationship Id="rId140" Type="http://schemas.openxmlformats.org/officeDocument/2006/relationships/image" Target="../media/image7310.png"/><Relationship Id="rId182" Type="http://schemas.openxmlformats.org/officeDocument/2006/relationships/image" Target="../media/image9410.png"/><Relationship Id="rId6" Type="http://schemas.openxmlformats.org/officeDocument/2006/relationships/image" Target="../media/image6100.png"/><Relationship Id="rId238" Type="http://schemas.openxmlformats.org/officeDocument/2006/relationships/customXml" Target="../ink/ink802.xml"/><Relationship Id="rId291" Type="http://schemas.openxmlformats.org/officeDocument/2006/relationships/image" Target="../media/image14810.png"/><Relationship Id="rId305" Type="http://schemas.openxmlformats.org/officeDocument/2006/relationships/image" Target="../media/image15510.png"/><Relationship Id="rId44" Type="http://schemas.openxmlformats.org/officeDocument/2006/relationships/image" Target="../media/image2510.png"/><Relationship Id="rId86" Type="http://schemas.openxmlformats.org/officeDocument/2006/relationships/image" Target="../media/image4610.png"/><Relationship Id="rId151" Type="http://schemas.openxmlformats.org/officeDocument/2006/relationships/customXml" Target="../ink/ink758.xml"/><Relationship Id="rId193" Type="http://schemas.openxmlformats.org/officeDocument/2006/relationships/customXml" Target="../ink/ink779.xml"/><Relationship Id="rId207" Type="http://schemas.openxmlformats.org/officeDocument/2006/relationships/customXml" Target="../ink/ink786.xml"/><Relationship Id="rId249" Type="http://schemas.openxmlformats.org/officeDocument/2006/relationships/image" Target="../media/image12710.png"/><Relationship Id="rId13" Type="http://schemas.openxmlformats.org/officeDocument/2006/relationships/customXml" Target="../ink/ink689.xml"/><Relationship Id="rId109" Type="http://schemas.openxmlformats.org/officeDocument/2006/relationships/customXml" Target="../ink/ink737.xml"/><Relationship Id="rId260" Type="http://schemas.openxmlformats.org/officeDocument/2006/relationships/customXml" Target="../ink/ink813.xml"/><Relationship Id="rId316" Type="http://schemas.openxmlformats.org/officeDocument/2006/relationships/customXml" Target="../ink/ink841.xml"/><Relationship Id="rId55" Type="http://schemas.openxmlformats.org/officeDocument/2006/relationships/customXml" Target="../ink/ink710.xml"/><Relationship Id="rId97" Type="http://schemas.openxmlformats.org/officeDocument/2006/relationships/customXml" Target="../ink/ink731.xml"/><Relationship Id="rId120" Type="http://schemas.openxmlformats.org/officeDocument/2006/relationships/image" Target="../media/image6310.png"/><Relationship Id="rId162" Type="http://schemas.openxmlformats.org/officeDocument/2006/relationships/image" Target="../media/image8410.png"/><Relationship Id="rId218" Type="http://schemas.openxmlformats.org/officeDocument/2006/relationships/customXml" Target="../ink/ink792.xml"/><Relationship Id="rId271" Type="http://schemas.openxmlformats.org/officeDocument/2006/relationships/image" Target="../media/image13810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907.xml"/><Relationship Id="rId21" Type="http://schemas.openxmlformats.org/officeDocument/2006/relationships/customXml" Target="../ink/ink859.xml"/><Relationship Id="rId42" Type="http://schemas.openxmlformats.org/officeDocument/2006/relationships/image" Target="../media/image4590.png"/><Relationship Id="rId63" Type="http://schemas.openxmlformats.org/officeDocument/2006/relationships/customXml" Target="../ink/ink880.xml"/><Relationship Id="rId84" Type="http://schemas.openxmlformats.org/officeDocument/2006/relationships/image" Target="../media/image4800.png"/><Relationship Id="rId138" Type="http://schemas.openxmlformats.org/officeDocument/2006/relationships/image" Target="../media/image5070.png"/><Relationship Id="rId159" Type="http://schemas.openxmlformats.org/officeDocument/2006/relationships/customXml" Target="../ink/ink928.xml"/><Relationship Id="rId170" Type="http://schemas.openxmlformats.org/officeDocument/2006/relationships/image" Target="../media/image5230.png"/><Relationship Id="rId191" Type="http://schemas.openxmlformats.org/officeDocument/2006/relationships/customXml" Target="../ink/ink944.xml"/><Relationship Id="rId107" Type="http://schemas.openxmlformats.org/officeDocument/2006/relationships/customXml" Target="../ink/ink902.xml"/><Relationship Id="rId11" Type="http://schemas.openxmlformats.org/officeDocument/2006/relationships/customXml" Target="../ink/ink854.xml"/><Relationship Id="rId32" Type="http://schemas.openxmlformats.org/officeDocument/2006/relationships/image" Target="../media/image4540.png"/><Relationship Id="rId53" Type="http://schemas.openxmlformats.org/officeDocument/2006/relationships/customXml" Target="../ink/ink875.xml"/><Relationship Id="rId74" Type="http://schemas.openxmlformats.org/officeDocument/2006/relationships/image" Target="../media/image4750.png"/><Relationship Id="rId128" Type="http://schemas.openxmlformats.org/officeDocument/2006/relationships/image" Target="../media/image5020.png"/><Relationship Id="rId149" Type="http://schemas.openxmlformats.org/officeDocument/2006/relationships/customXml" Target="../ink/ink923.xml"/><Relationship Id="rId5" Type="http://schemas.openxmlformats.org/officeDocument/2006/relationships/customXml" Target="../ink/ink851.xml"/><Relationship Id="rId95" Type="http://schemas.openxmlformats.org/officeDocument/2006/relationships/customXml" Target="../ink/ink896.xml"/><Relationship Id="rId160" Type="http://schemas.openxmlformats.org/officeDocument/2006/relationships/image" Target="../media/image5180.png"/><Relationship Id="rId181" Type="http://schemas.openxmlformats.org/officeDocument/2006/relationships/customXml" Target="../ink/ink939.xml"/><Relationship Id="rId22" Type="http://schemas.openxmlformats.org/officeDocument/2006/relationships/image" Target="../media/image4490.png"/><Relationship Id="rId43" Type="http://schemas.openxmlformats.org/officeDocument/2006/relationships/customXml" Target="../ink/ink870.xml"/><Relationship Id="rId64" Type="http://schemas.openxmlformats.org/officeDocument/2006/relationships/image" Target="../media/image4700.png"/><Relationship Id="rId118" Type="http://schemas.openxmlformats.org/officeDocument/2006/relationships/image" Target="../media/image4970.png"/><Relationship Id="rId139" Type="http://schemas.openxmlformats.org/officeDocument/2006/relationships/customXml" Target="../ink/ink918.xml"/><Relationship Id="rId85" Type="http://schemas.openxmlformats.org/officeDocument/2006/relationships/customXml" Target="../ink/ink891.xml"/><Relationship Id="rId150" Type="http://schemas.openxmlformats.org/officeDocument/2006/relationships/image" Target="../media/image5130.png"/><Relationship Id="rId171" Type="http://schemas.openxmlformats.org/officeDocument/2006/relationships/customXml" Target="../ink/ink934.xml"/><Relationship Id="rId192" Type="http://schemas.openxmlformats.org/officeDocument/2006/relationships/image" Target="../media/image5340.png"/><Relationship Id="rId12" Type="http://schemas.openxmlformats.org/officeDocument/2006/relationships/image" Target="../media/image4440.png"/><Relationship Id="rId33" Type="http://schemas.openxmlformats.org/officeDocument/2006/relationships/customXml" Target="../ink/ink865.xml"/><Relationship Id="rId108" Type="http://schemas.openxmlformats.org/officeDocument/2006/relationships/image" Target="../media/image4920.png"/><Relationship Id="rId129" Type="http://schemas.openxmlformats.org/officeDocument/2006/relationships/customXml" Target="../ink/ink913.xml"/><Relationship Id="rId54" Type="http://schemas.openxmlformats.org/officeDocument/2006/relationships/image" Target="../media/image4650.png"/><Relationship Id="rId75" Type="http://schemas.openxmlformats.org/officeDocument/2006/relationships/customXml" Target="../ink/ink886.xml"/><Relationship Id="rId96" Type="http://schemas.openxmlformats.org/officeDocument/2006/relationships/image" Target="../media/image4860.png"/><Relationship Id="rId140" Type="http://schemas.openxmlformats.org/officeDocument/2006/relationships/image" Target="../media/image5080.png"/><Relationship Id="rId161" Type="http://schemas.openxmlformats.org/officeDocument/2006/relationships/customXml" Target="../ink/ink929.xml"/><Relationship Id="rId182" Type="http://schemas.openxmlformats.org/officeDocument/2006/relationships/image" Target="../media/image5290.png"/><Relationship Id="rId6" Type="http://schemas.openxmlformats.org/officeDocument/2006/relationships/image" Target="../media/image4411.png"/><Relationship Id="rId23" Type="http://schemas.openxmlformats.org/officeDocument/2006/relationships/customXml" Target="../ink/ink860.xml"/><Relationship Id="rId119" Type="http://schemas.openxmlformats.org/officeDocument/2006/relationships/customXml" Target="../ink/ink908.xml"/><Relationship Id="rId44" Type="http://schemas.openxmlformats.org/officeDocument/2006/relationships/image" Target="../media/image4600.png"/><Relationship Id="rId65" Type="http://schemas.openxmlformats.org/officeDocument/2006/relationships/customXml" Target="../ink/ink881.xml"/><Relationship Id="rId86" Type="http://schemas.openxmlformats.org/officeDocument/2006/relationships/image" Target="../media/image4811.png"/><Relationship Id="rId130" Type="http://schemas.openxmlformats.org/officeDocument/2006/relationships/image" Target="../media/image5030.png"/><Relationship Id="rId151" Type="http://schemas.openxmlformats.org/officeDocument/2006/relationships/customXml" Target="../ink/ink924.xml"/><Relationship Id="rId172" Type="http://schemas.openxmlformats.org/officeDocument/2006/relationships/image" Target="../media/image5240.png"/><Relationship Id="rId193" Type="http://schemas.openxmlformats.org/officeDocument/2006/relationships/customXml" Target="../ink/ink945.xml"/><Relationship Id="rId13" Type="http://schemas.openxmlformats.org/officeDocument/2006/relationships/customXml" Target="../ink/ink855.xml"/><Relationship Id="rId109" Type="http://schemas.openxmlformats.org/officeDocument/2006/relationships/customXml" Target="../ink/ink903.xml"/><Relationship Id="rId34" Type="http://schemas.openxmlformats.org/officeDocument/2006/relationships/image" Target="../media/image4550.png"/><Relationship Id="rId50" Type="http://schemas.openxmlformats.org/officeDocument/2006/relationships/image" Target="../media/image463.png"/><Relationship Id="rId55" Type="http://schemas.openxmlformats.org/officeDocument/2006/relationships/customXml" Target="../ink/ink876.xml"/><Relationship Id="rId76" Type="http://schemas.openxmlformats.org/officeDocument/2006/relationships/image" Target="../media/image4760.png"/><Relationship Id="rId97" Type="http://schemas.openxmlformats.org/officeDocument/2006/relationships/customXml" Target="../ink/ink897.xml"/><Relationship Id="rId104" Type="http://schemas.openxmlformats.org/officeDocument/2006/relationships/image" Target="../media/image4900.png"/><Relationship Id="rId120" Type="http://schemas.openxmlformats.org/officeDocument/2006/relationships/image" Target="../media/image4980.png"/><Relationship Id="rId125" Type="http://schemas.openxmlformats.org/officeDocument/2006/relationships/customXml" Target="../ink/ink911.xml"/><Relationship Id="rId141" Type="http://schemas.openxmlformats.org/officeDocument/2006/relationships/customXml" Target="../ink/ink919.xml"/><Relationship Id="rId146" Type="http://schemas.openxmlformats.org/officeDocument/2006/relationships/image" Target="../media/image5111.png"/><Relationship Id="rId167" Type="http://schemas.openxmlformats.org/officeDocument/2006/relationships/customXml" Target="../ink/ink932.xml"/><Relationship Id="rId188" Type="http://schemas.openxmlformats.org/officeDocument/2006/relationships/image" Target="../media/image5320.png"/><Relationship Id="rId7" Type="http://schemas.openxmlformats.org/officeDocument/2006/relationships/customXml" Target="../ink/ink852.xml"/><Relationship Id="rId71" Type="http://schemas.openxmlformats.org/officeDocument/2006/relationships/customXml" Target="../ink/ink884.xml"/><Relationship Id="rId92" Type="http://schemas.openxmlformats.org/officeDocument/2006/relationships/image" Target="../media/image4840.png"/><Relationship Id="rId162" Type="http://schemas.openxmlformats.org/officeDocument/2006/relationships/image" Target="../media/image5190.png"/><Relationship Id="rId183" Type="http://schemas.openxmlformats.org/officeDocument/2006/relationships/customXml" Target="../ink/ink940.xml"/><Relationship Id="rId2" Type="http://schemas.openxmlformats.org/officeDocument/2006/relationships/image" Target="../media/image4.jpeg"/><Relationship Id="rId29" Type="http://schemas.openxmlformats.org/officeDocument/2006/relationships/customXml" Target="../ink/ink863.xml"/><Relationship Id="rId24" Type="http://schemas.openxmlformats.org/officeDocument/2006/relationships/image" Target="../media/image4500.png"/><Relationship Id="rId40" Type="http://schemas.openxmlformats.org/officeDocument/2006/relationships/image" Target="../media/image4580.png"/><Relationship Id="rId45" Type="http://schemas.openxmlformats.org/officeDocument/2006/relationships/customXml" Target="../ink/ink871.xml"/><Relationship Id="rId66" Type="http://schemas.openxmlformats.org/officeDocument/2006/relationships/image" Target="../media/image4711.png"/><Relationship Id="rId87" Type="http://schemas.openxmlformats.org/officeDocument/2006/relationships/customXml" Target="../ink/ink892.xml"/><Relationship Id="rId110" Type="http://schemas.openxmlformats.org/officeDocument/2006/relationships/image" Target="../media/image4930.png"/><Relationship Id="rId115" Type="http://schemas.openxmlformats.org/officeDocument/2006/relationships/customXml" Target="../ink/ink906.xml"/><Relationship Id="rId131" Type="http://schemas.openxmlformats.org/officeDocument/2006/relationships/customXml" Target="../ink/ink914.xml"/><Relationship Id="rId136" Type="http://schemas.openxmlformats.org/officeDocument/2006/relationships/image" Target="../media/image5060.png"/><Relationship Id="rId157" Type="http://schemas.openxmlformats.org/officeDocument/2006/relationships/customXml" Target="../ink/ink927.xml"/><Relationship Id="rId178" Type="http://schemas.openxmlformats.org/officeDocument/2006/relationships/image" Target="../media/image5270.png"/><Relationship Id="rId61" Type="http://schemas.openxmlformats.org/officeDocument/2006/relationships/customXml" Target="../ink/ink879.xml"/><Relationship Id="rId82" Type="http://schemas.openxmlformats.org/officeDocument/2006/relationships/image" Target="../media/image4790.png"/><Relationship Id="rId152" Type="http://schemas.openxmlformats.org/officeDocument/2006/relationships/image" Target="../media/image5140.png"/><Relationship Id="rId173" Type="http://schemas.openxmlformats.org/officeDocument/2006/relationships/customXml" Target="../ink/ink935.xml"/><Relationship Id="rId194" Type="http://schemas.openxmlformats.org/officeDocument/2006/relationships/image" Target="../media/image5350.png"/><Relationship Id="rId19" Type="http://schemas.openxmlformats.org/officeDocument/2006/relationships/customXml" Target="../ink/ink858.xml"/><Relationship Id="rId14" Type="http://schemas.openxmlformats.org/officeDocument/2006/relationships/image" Target="../media/image4450.png"/><Relationship Id="rId30" Type="http://schemas.openxmlformats.org/officeDocument/2006/relationships/image" Target="../media/image4530.png"/><Relationship Id="rId35" Type="http://schemas.openxmlformats.org/officeDocument/2006/relationships/customXml" Target="../ink/ink866.xml"/><Relationship Id="rId56" Type="http://schemas.openxmlformats.org/officeDocument/2006/relationships/image" Target="../media/image4660.png"/><Relationship Id="rId77" Type="http://schemas.openxmlformats.org/officeDocument/2006/relationships/customXml" Target="../ink/ink887.xml"/><Relationship Id="rId100" Type="http://schemas.openxmlformats.org/officeDocument/2006/relationships/image" Target="../media/image4880.png"/><Relationship Id="rId105" Type="http://schemas.openxmlformats.org/officeDocument/2006/relationships/customXml" Target="../ink/ink901.xml"/><Relationship Id="rId126" Type="http://schemas.openxmlformats.org/officeDocument/2006/relationships/image" Target="../media/image5011.png"/><Relationship Id="rId147" Type="http://schemas.openxmlformats.org/officeDocument/2006/relationships/customXml" Target="../ink/ink922.xml"/><Relationship Id="rId168" Type="http://schemas.openxmlformats.org/officeDocument/2006/relationships/image" Target="../media/image5220.png"/><Relationship Id="rId8" Type="http://schemas.openxmlformats.org/officeDocument/2006/relationships/image" Target="../media/image4420.png"/><Relationship Id="rId51" Type="http://schemas.openxmlformats.org/officeDocument/2006/relationships/customXml" Target="../ink/ink874.xml"/><Relationship Id="rId72" Type="http://schemas.openxmlformats.org/officeDocument/2006/relationships/image" Target="../media/image4740.png"/><Relationship Id="rId93" Type="http://schemas.openxmlformats.org/officeDocument/2006/relationships/customXml" Target="../ink/ink895.xml"/><Relationship Id="rId98" Type="http://schemas.openxmlformats.org/officeDocument/2006/relationships/image" Target="../media/image4870.png"/><Relationship Id="rId121" Type="http://schemas.openxmlformats.org/officeDocument/2006/relationships/customXml" Target="../ink/ink909.xml"/><Relationship Id="rId142" Type="http://schemas.openxmlformats.org/officeDocument/2006/relationships/image" Target="../media/image5090.png"/><Relationship Id="rId163" Type="http://schemas.openxmlformats.org/officeDocument/2006/relationships/customXml" Target="../ink/ink930.xml"/><Relationship Id="rId184" Type="http://schemas.openxmlformats.org/officeDocument/2006/relationships/image" Target="../media/image5300.png"/><Relationship Id="rId189" Type="http://schemas.openxmlformats.org/officeDocument/2006/relationships/customXml" Target="../ink/ink943.xml"/><Relationship Id="rId3" Type="http://schemas.openxmlformats.org/officeDocument/2006/relationships/image" Target="../media/image1.png"/><Relationship Id="rId25" Type="http://schemas.openxmlformats.org/officeDocument/2006/relationships/customXml" Target="../ink/ink861.xml"/><Relationship Id="rId46" Type="http://schemas.openxmlformats.org/officeDocument/2006/relationships/image" Target="../media/image4611.png"/><Relationship Id="rId67" Type="http://schemas.openxmlformats.org/officeDocument/2006/relationships/customXml" Target="../ink/ink882.xml"/><Relationship Id="rId116" Type="http://schemas.openxmlformats.org/officeDocument/2006/relationships/image" Target="../media/image4960.png"/><Relationship Id="rId137" Type="http://schemas.openxmlformats.org/officeDocument/2006/relationships/customXml" Target="../ink/ink917.xml"/><Relationship Id="rId158" Type="http://schemas.openxmlformats.org/officeDocument/2006/relationships/image" Target="../media/image5170.png"/><Relationship Id="rId20" Type="http://schemas.openxmlformats.org/officeDocument/2006/relationships/image" Target="../media/image4480.png"/><Relationship Id="rId41" Type="http://schemas.openxmlformats.org/officeDocument/2006/relationships/customXml" Target="../ink/ink869.xml"/><Relationship Id="rId62" Type="http://schemas.openxmlformats.org/officeDocument/2006/relationships/image" Target="../media/image4690.png"/><Relationship Id="rId83" Type="http://schemas.openxmlformats.org/officeDocument/2006/relationships/customXml" Target="../ink/ink890.xml"/><Relationship Id="rId88" Type="http://schemas.openxmlformats.org/officeDocument/2006/relationships/image" Target="../media/image4820.png"/><Relationship Id="rId111" Type="http://schemas.openxmlformats.org/officeDocument/2006/relationships/customXml" Target="../ink/ink904.xml"/><Relationship Id="rId132" Type="http://schemas.openxmlformats.org/officeDocument/2006/relationships/image" Target="../media/image5040.png"/><Relationship Id="rId153" Type="http://schemas.openxmlformats.org/officeDocument/2006/relationships/customXml" Target="../ink/ink925.xml"/><Relationship Id="rId174" Type="http://schemas.openxmlformats.org/officeDocument/2006/relationships/image" Target="../media/image5250.png"/><Relationship Id="rId179" Type="http://schemas.openxmlformats.org/officeDocument/2006/relationships/customXml" Target="../ink/ink938.xml"/><Relationship Id="rId190" Type="http://schemas.openxmlformats.org/officeDocument/2006/relationships/image" Target="../media/image5330.png"/><Relationship Id="rId15" Type="http://schemas.openxmlformats.org/officeDocument/2006/relationships/customXml" Target="../ink/ink856.xml"/><Relationship Id="rId36" Type="http://schemas.openxmlformats.org/officeDocument/2006/relationships/image" Target="../media/image4560.png"/><Relationship Id="rId57" Type="http://schemas.openxmlformats.org/officeDocument/2006/relationships/customXml" Target="../ink/ink877.xml"/><Relationship Id="rId106" Type="http://schemas.openxmlformats.org/officeDocument/2006/relationships/image" Target="../media/image4911.png"/><Relationship Id="rId127" Type="http://schemas.openxmlformats.org/officeDocument/2006/relationships/customXml" Target="../ink/ink912.xml"/><Relationship Id="rId10" Type="http://schemas.openxmlformats.org/officeDocument/2006/relationships/image" Target="../media/image4430.png"/><Relationship Id="rId31" Type="http://schemas.openxmlformats.org/officeDocument/2006/relationships/customXml" Target="../ink/ink864.xml"/><Relationship Id="rId52" Type="http://schemas.openxmlformats.org/officeDocument/2006/relationships/image" Target="../media/image4640.png"/><Relationship Id="rId73" Type="http://schemas.openxmlformats.org/officeDocument/2006/relationships/customXml" Target="../ink/ink885.xml"/><Relationship Id="rId78" Type="http://schemas.openxmlformats.org/officeDocument/2006/relationships/image" Target="../media/image4770.png"/><Relationship Id="rId94" Type="http://schemas.openxmlformats.org/officeDocument/2006/relationships/image" Target="../media/image4850.png"/><Relationship Id="rId99" Type="http://schemas.openxmlformats.org/officeDocument/2006/relationships/customXml" Target="../ink/ink898.xml"/><Relationship Id="rId101" Type="http://schemas.openxmlformats.org/officeDocument/2006/relationships/customXml" Target="../ink/ink899.xml"/><Relationship Id="rId122" Type="http://schemas.openxmlformats.org/officeDocument/2006/relationships/image" Target="../media/image4990.png"/><Relationship Id="rId143" Type="http://schemas.openxmlformats.org/officeDocument/2006/relationships/customXml" Target="../ink/ink920.xml"/><Relationship Id="rId148" Type="http://schemas.openxmlformats.org/officeDocument/2006/relationships/image" Target="../media/image5120.png"/><Relationship Id="rId164" Type="http://schemas.openxmlformats.org/officeDocument/2006/relationships/image" Target="../media/image5200.png"/><Relationship Id="rId169" Type="http://schemas.openxmlformats.org/officeDocument/2006/relationships/customXml" Target="../ink/ink933.xml"/><Relationship Id="rId185" Type="http://schemas.openxmlformats.org/officeDocument/2006/relationships/customXml" Target="../ink/ink941.xml"/><Relationship Id="rId4" Type="http://schemas.openxmlformats.org/officeDocument/2006/relationships/image" Target="../media/image685.png"/><Relationship Id="rId9" Type="http://schemas.openxmlformats.org/officeDocument/2006/relationships/customXml" Target="../ink/ink853.xml"/><Relationship Id="rId180" Type="http://schemas.openxmlformats.org/officeDocument/2006/relationships/image" Target="../media/image5280.png"/><Relationship Id="rId26" Type="http://schemas.openxmlformats.org/officeDocument/2006/relationships/image" Target="../media/image4511.png"/><Relationship Id="rId47" Type="http://schemas.openxmlformats.org/officeDocument/2006/relationships/customXml" Target="../ink/ink872.xml"/><Relationship Id="rId68" Type="http://schemas.openxmlformats.org/officeDocument/2006/relationships/image" Target="../media/image4720.png"/><Relationship Id="rId89" Type="http://schemas.openxmlformats.org/officeDocument/2006/relationships/customXml" Target="../ink/ink893.xml"/><Relationship Id="rId112" Type="http://schemas.openxmlformats.org/officeDocument/2006/relationships/image" Target="../media/image4940.png"/><Relationship Id="rId133" Type="http://schemas.openxmlformats.org/officeDocument/2006/relationships/customXml" Target="../ink/ink915.xml"/><Relationship Id="rId154" Type="http://schemas.openxmlformats.org/officeDocument/2006/relationships/image" Target="../media/image5150.png"/><Relationship Id="rId175" Type="http://schemas.openxmlformats.org/officeDocument/2006/relationships/customXml" Target="../ink/ink936.xml"/><Relationship Id="rId16" Type="http://schemas.openxmlformats.org/officeDocument/2006/relationships/image" Target="../media/image4460.png"/><Relationship Id="rId37" Type="http://schemas.openxmlformats.org/officeDocument/2006/relationships/customXml" Target="../ink/ink867.xml"/><Relationship Id="rId58" Type="http://schemas.openxmlformats.org/officeDocument/2006/relationships/image" Target="../media/image4670.png"/><Relationship Id="rId79" Type="http://schemas.openxmlformats.org/officeDocument/2006/relationships/customXml" Target="../ink/ink888.xml"/><Relationship Id="rId102" Type="http://schemas.openxmlformats.org/officeDocument/2006/relationships/image" Target="../media/image4890.png"/><Relationship Id="rId123" Type="http://schemas.openxmlformats.org/officeDocument/2006/relationships/customXml" Target="../ink/ink910.xml"/><Relationship Id="rId144" Type="http://schemas.openxmlformats.org/officeDocument/2006/relationships/image" Target="../media/image5100.png"/><Relationship Id="rId90" Type="http://schemas.openxmlformats.org/officeDocument/2006/relationships/image" Target="../media/image4830.png"/><Relationship Id="rId165" Type="http://schemas.openxmlformats.org/officeDocument/2006/relationships/customXml" Target="../ink/ink931.xml"/><Relationship Id="rId186" Type="http://schemas.openxmlformats.org/officeDocument/2006/relationships/image" Target="../media/image5311.png"/><Relationship Id="rId27" Type="http://schemas.openxmlformats.org/officeDocument/2006/relationships/customXml" Target="../ink/ink862.xml"/><Relationship Id="rId48" Type="http://schemas.openxmlformats.org/officeDocument/2006/relationships/image" Target="../media/image4620.png"/><Relationship Id="rId69" Type="http://schemas.openxmlformats.org/officeDocument/2006/relationships/customXml" Target="../ink/ink883.xml"/><Relationship Id="rId113" Type="http://schemas.openxmlformats.org/officeDocument/2006/relationships/customXml" Target="../ink/ink905.xml"/><Relationship Id="rId134" Type="http://schemas.openxmlformats.org/officeDocument/2006/relationships/image" Target="../media/image5050.png"/><Relationship Id="rId80" Type="http://schemas.openxmlformats.org/officeDocument/2006/relationships/image" Target="../media/image4780.png"/><Relationship Id="rId155" Type="http://schemas.openxmlformats.org/officeDocument/2006/relationships/customXml" Target="../ink/ink926.xml"/><Relationship Id="rId176" Type="http://schemas.openxmlformats.org/officeDocument/2006/relationships/image" Target="../media/image5260.png"/><Relationship Id="rId17" Type="http://schemas.openxmlformats.org/officeDocument/2006/relationships/customXml" Target="../ink/ink857.xml"/><Relationship Id="rId38" Type="http://schemas.openxmlformats.org/officeDocument/2006/relationships/image" Target="../media/image4570.png"/><Relationship Id="rId59" Type="http://schemas.openxmlformats.org/officeDocument/2006/relationships/customXml" Target="../ink/ink878.xml"/><Relationship Id="rId103" Type="http://schemas.openxmlformats.org/officeDocument/2006/relationships/customXml" Target="../ink/ink900.xml"/><Relationship Id="rId124" Type="http://schemas.openxmlformats.org/officeDocument/2006/relationships/image" Target="../media/image5000.png"/><Relationship Id="rId70" Type="http://schemas.openxmlformats.org/officeDocument/2006/relationships/image" Target="../media/image4730.png"/><Relationship Id="rId91" Type="http://schemas.openxmlformats.org/officeDocument/2006/relationships/customXml" Target="../ink/ink894.xml"/><Relationship Id="rId145" Type="http://schemas.openxmlformats.org/officeDocument/2006/relationships/customXml" Target="../ink/ink921.xml"/><Relationship Id="rId166" Type="http://schemas.openxmlformats.org/officeDocument/2006/relationships/image" Target="../media/image5211.png"/><Relationship Id="rId187" Type="http://schemas.openxmlformats.org/officeDocument/2006/relationships/customXml" Target="../ink/ink942.xml"/><Relationship Id="rId1" Type="http://schemas.openxmlformats.org/officeDocument/2006/relationships/slideLayout" Target="../slideLayouts/slideLayout9.xml"/><Relationship Id="rId28" Type="http://schemas.openxmlformats.org/officeDocument/2006/relationships/image" Target="../media/image4520.png"/><Relationship Id="rId49" Type="http://schemas.openxmlformats.org/officeDocument/2006/relationships/customXml" Target="../ink/ink873.xml"/><Relationship Id="rId114" Type="http://schemas.openxmlformats.org/officeDocument/2006/relationships/image" Target="../media/image4950.png"/><Relationship Id="rId60" Type="http://schemas.openxmlformats.org/officeDocument/2006/relationships/image" Target="../media/image4680.png"/><Relationship Id="rId81" Type="http://schemas.openxmlformats.org/officeDocument/2006/relationships/customXml" Target="../ink/ink889.xml"/><Relationship Id="rId135" Type="http://schemas.openxmlformats.org/officeDocument/2006/relationships/customXml" Target="../ink/ink916.xml"/><Relationship Id="rId156" Type="http://schemas.openxmlformats.org/officeDocument/2006/relationships/image" Target="../media/image5160.png"/><Relationship Id="rId177" Type="http://schemas.openxmlformats.org/officeDocument/2006/relationships/customXml" Target="../ink/ink937.xml"/><Relationship Id="rId18" Type="http://schemas.openxmlformats.org/officeDocument/2006/relationships/image" Target="../media/image4470.png"/><Relationship Id="rId39" Type="http://schemas.openxmlformats.org/officeDocument/2006/relationships/customXml" Target="../ink/ink868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950.xml"/><Relationship Id="rId18" Type="http://schemas.openxmlformats.org/officeDocument/2006/relationships/image" Target="../media/image693.png"/><Relationship Id="rId26" Type="http://schemas.openxmlformats.org/officeDocument/2006/relationships/customXml" Target="../ink/ink957.xml"/><Relationship Id="rId39" Type="http://schemas.openxmlformats.org/officeDocument/2006/relationships/image" Target="../media/image702.png"/><Relationship Id="rId21" Type="http://schemas.openxmlformats.org/officeDocument/2006/relationships/customXml" Target="../ink/ink954.xml"/><Relationship Id="rId34" Type="http://schemas.openxmlformats.org/officeDocument/2006/relationships/customXml" Target="../ink/ink961.xml"/><Relationship Id="rId42" Type="http://schemas.openxmlformats.org/officeDocument/2006/relationships/customXml" Target="../ink/ink965.xml"/><Relationship Id="rId7" Type="http://schemas.openxmlformats.org/officeDocument/2006/relationships/customXml" Target="../ink/ink947.xml"/><Relationship Id="rId2" Type="http://schemas.openxmlformats.org/officeDocument/2006/relationships/image" Target="../media/image4.jpeg"/><Relationship Id="rId16" Type="http://schemas.openxmlformats.org/officeDocument/2006/relationships/image" Target="../media/image692.png"/><Relationship Id="rId20" Type="http://schemas.openxmlformats.org/officeDocument/2006/relationships/image" Target="../media/image528.png"/><Relationship Id="rId29" Type="http://schemas.openxmlformats.org/officeDocument/2006/relationships/image" Target="../media/image697.png"/><Relationship Id="rId41" Type="http://schemas.openxmlformats.org/officeDocument/2006/relationships/image" Target="../media/image70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87.png"/><Relationship Id="rId11" Type="http://schemas.openxmlformats.org/officeDocument/2006/relationships/customXml" Target="../ink/ink949.xml"/><Relationship Id="rId24" Type="http://schemas.openxmlformats.org/officeDocument/2006/relationships/customXml" Target="../ink/ink956.xml"/><Relationship Id="rId32" Type="http://schemas.openxmlformats.org/officeDocument/2006/relationships/customXml" Target="../ink/ink960.xml"/><Relationship Id="rId37" Type="http://schemas.openxmlformats.org/officeDocument/2006/relationships/image" Target="../media/image701.png"/><Relationship Id="rId40" Type="http://schemas.openxmlformats.org/officeDocument/2006/relationships/customXml" Target="../ink/ink964.xml"/><Relationship Id="rId5" Type="http://schemas.openxmlformats.org/officeDocument/2006/relationships/customXml" Target="../ink/ink946.xml"/><Relationship Id="rId15" Type="http://schemas.openxmlformats.org/officeDocument/2006/relationships/customXml" Target="../ink/ink951.xml"/><Relationship Id="rId23" Type="http://schemas.openxmlformats.org/officeDocument/2006/relationships/image" Target="../media/image694.png"/><Relationship Id="rId28" Type="http://schemas.openxmlformats.org/officeDocument/2006/relationships/customXml" Target="../ink/ink958.xml"/><Relationship Id="rId36" Type="http://schemas.openxmlformats.org/officeDocument/2006/relationships/customXml" Target="../ink/ink962.xml"/><Relationship Id="rId10" Type="http://schemas.openxmlformats.org/officeDocument/2006/relationships/image" Target="../media/image689.png"/><Relationship Id="rId19" Type="http://schemas.openxmlformats.org/officeDocument/2006/relationships/customXml" Target="../ink/ink953.xml"/><Relationship Id="rId31" Type="http://schemas.openxmlformats.org/officeDocument/2006/relationships/image" Target="../media/image698.png"/><Relationship Id="rId4" Type="http://schemas.openxmlformats.org/officeDocument/2006/relationships/image" Target="../media/image686.png"/><Relationship Id="rId9" Type="http://schemas.openxmlformats.org/officeDocument/2006/relationships/customXml" Target="../ink/ink948.xml"/><Relationship Id="rId14" Type="http://schemas.openxmlformats.org/officeDocument/2006/relationships/image" Target="../media/image691.png"/><Relationship Id="rId22" Type="http://schemas.openxmlformats.org/officeDocument/2006/relationships/customXml" Target="../ink/ink955.xml"/><Relationship Id="rId27" Type="http://schemas.openxmlformats.org/officeDocument/2006/relationships/image" Target="../media/image696.png"/><Relationship Id="rId30" Type="http://schemas.openxmlformats.org/officeDocument/2006/relationships/customXml" Target="../ink/ink959.xml"/><Relationship Id="rId35" Type="http://schemas.openxmlformats.org/officeDocument/2006/relationships/image" Target="../media/image700.png"/><Relationship Id="rId43" Type="http://schemas.openxmlformats.org/officeDocument/2006/relationships/image" Target="../media/image704.png"/><Relationship Id="rId8" Type="http://schemas.openxmlformats.org/officeDocument/2006/relationships/image" Target="../media/image688.png"/><Relationship Id="rId3" Type="http://schemas.openxmlformats.org/officeDocument/2006/relationships/image" Target="../media/image1.png"/><Relationship Id="rId12" Type="http://schemas.openxmlformats.org/officeDocument/2006/relationships/image" Target="../media/image690.png"/><Relationship Id="rId17" Type="http://schemas.openxmlformats.org/officeDocument/2006/relationships/customXml" Target="../ink/ink952.xml"/><Relationship Id="rId25" Type="http://schemas.openxmlformats.org/officeDocument/2006/relationships/image" Target="../media/image695.png"/><Relationship Id="rId33" Type="http://schemas.openxmlformats.org/officeDocument/2006/relationships/image" Target="../media/image699.png"/><Relationship Id="rId38" Type="http://schemas.openxmlformats.org/officeDocument/2006/relationships/customXml" Target="../ink/ink96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7.png"/><Relationship Id="rId3" Type="http://schemas.openxmlformats.org/officeDocument/2006/relationships/image" Target="../media/image1.png"/><Relationship Id="rId7" Type="http://schemas.openxmlformats.org/officeDocument/2006/relationships/customXml" Target="../ink/ink96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06.png"/><Relationship Id="rId5" Type="http://schemas.openxmlformats.org/officeDocument/2006/relationships/customXml" Target="../ink/ink966.xml"/><Relationship Id="rId10" Type="http://schemas.openxmlformats.org/officeDocument/2006/relationships/image" Target="../media/image708.png"/><Relationship Id="rId4" Type="http://schemas.openxmlformats.org/officeDocument/2006/relationships/image" Target="../media/image705.png"/><Relationship Id="rId9" Type="http://schemas.openxmlformats.org/officeDocument/2006/relationships/customXml" Target="../ink/ink968.xm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025.xml"/><Relationship Id="rId21" Type="http://schemas.openxmlformats.org/officeDocument/2006/relationships/customXml" Target="../ink/ink977.xml"/><Relationship Id="rId42" Type="http://schemas.openxmlformats.org/officeDocument/2006/relationships/image" Target="../media/image728.png"/><Relationship Id="rId63" Type="http://schemas.openxmlformats.org/officeDocument/2006/relationships/customXml" Target="../ink/ink998.xml"/><Relationship Id="rId84" Type="http://schemas.openxmlformats.org/officeDocument/2006/relationships/image" Target="../media/image749.png"/><Relationship Id="rId138" Type="http://schemas.openxmlformats.org/officeDocument/2006/relationships/image" Target="../media/image776.png"/><Relationship Id="rId107" Type="http://schemas.openxmlformats.org/officeDocument/2006/relationships/customXml" Target="../ink/ink1020.xml"/><Relationship Id="rId11" Type="http://schemas.openxmlformats.org/officeDocument/2006/relationships/customXml" Target="../ink/ink972.xml"/><Relationship Id="rId32" Type="http://schemas.openxmlformats.org/officeDocument/2006/relationships/image" Target="../media/image723.png"/><Relationship Id="rId53" Type="http://schemas.openxmlformats.org/officeDocument/2006/relationships/customXml" Target="../ink/ink993.xml"/><Relationship Id="rId74" Type="http://schemas.openxmlformats.org/officeDocument/2006/relationships/image" Target="../media/image744.png"/><Relationship Id="rId128" Type="http://schemas.openxmlformats.org/officeDocument/2006/relationships/image" Target="../media/image771.png"/><Relationship Id="rId149" Type="http://schemas.openxmlformats.org/officeDocument/2006/relationships/customXml" Target="../ink/ink1041.xml"/><Relationship Id="rId5" Type="http://schemas.openxmlformats.org/officeDocument/2006/relationships/customXml" Target="../ink/ink969.xml"/><Relationship Id="rId95" Type="http://schemas.openxmlformats.org/officeDocument/2006/relationships/customXml" Target="../ink/ink1014.xml"/><Relationship Id="rId22" Type="http://schemas.openxmlformats.org/officeDocument/2006/relationships/image" Target="../media/image718.png"/><Relationship Id="rId43" Type="http://schemas.openxmlformats.org/officeDocument/2006/relationships/customXml" Target="../ink/ink988.xml"/><Relationship Id="rId64" Type="http://schemas.openxmlformats.org/officeDocument/2006/relationships/image" Target="../media/image739.png"/><Relationship Id="rId118" Type="http://schemas.openxmlformats.org/officeDocument/2006/relationships/image" Target="../media/image766.png"/><Relationship Id="rId139" Type="http://schemas.openxmlformats.org/officeDocument/2006/relationships/customXml" Target="../ink/ink1036.xml"/><Relationship Id="rId80" Type="http://schemas.openxmlformats.org/officeDocument/2006/relationships/image" Target="../media/image747.png"/><Relationship Id="rId85" Type="http://schemas.openxmlformats.org/officeDocument/2006/relationships/customXml" Target="../ink/ink1009.xml"/><Relationship Id="rId150" Type="http://schemas.openxmlformats.org/officeDocument/2006/relationships/image" Target="../media/image782.png"/><Relationship Id="rId155" Type="http://schemas.openxmlformats.org/officeDocument/2006/relationships/customXml" Target="../ink/ink1044.xml"/><Relationship Id="rId12" Type="http://schemas.openxmlformats.org/officeDocument/2006/relationships/image" Target="../media/image713.png"/><Relationship Id="rId17" Type="http://schemas.openxmlformats.org/officeDocument/2006/relationships/customXml" Target="../ink/ink975.xml"/><Relationship Id="rId33" Type="http://schemas.openxmlformats.org/officeDocument/2006/relationships/customXml" Target="../ink/ink983.xml"/><Relationship Id="rId38" Type="http://schemas.openxmlformats.org/officeDocument/2006/relationships/image" Target="../media/image726.png"/><Relationship Id="rId59" Type="http://schemas.openxmlformats.org/officeDocument/2006/relationships/customXml" Target="../ink/ink996.xml"/><Relationship Id="rId103" Type="http://schemas.openxmlformats.org/officeDocument/2006/relationships/customXml" Target="../ink/ink1018.xml"/><Relationship Id="rId108" Type="http://schemas.openxmlformats.org/officeDocument/2006/relationships/image" Target="../media/image761.png"/><Relationship Id="rId124" Type="http://schemas.openxmlformats.org/officeDocument/2006/relationships/image" Target="../media/image769.png"/><Relationship Id="rId129" Type="http://schemas.openxmlformats.org/officeDocument/2006/relationships/customXml" Target="../ink/ink1031.xml"/><Relationship Id="rId54" Type="http://schemas.openxmlformats.org/officeDocument/2006/relationships/image" Target="../media/image734.png"/><Relationship Id="rId70" Type="http://schemas.openxmlformats.org/officeDocument/2006/relationships/image" Target="../media/image742.png"/><Relationship Id="rId75" Type="http://schemas.openxmlformats.org/officeDocument/2006/relationships/customXml" Target="../ink/ink1004.xml"/><Relationship Id="rId91" Type="http://schemas.openxmlformats.org/officeDocument/2006/relationships/customXml" Target="../ink/ink1012.xml"/><Relationship Id="rId96" Type="http://schemas.openxmlformats.org/officeDocument/2006/relationships/image" Target="../media/image755.png"/><Relationship Id="rId140" Type="http://schemas.openxmlformats.org/officeDocument/2006/relationships/image" Target="../media/image777.png"/><Relationship Id="rId145" Type="http://schemas.openxmlformats.org/officeDocument/2006/relationships/customXml" Target="../ink/ink103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10.png"/><Relationship Id="rId23" Type="http://schemas.openxmlformats.org/officeDocument/2006/relationships/customXml" Target="../ink/ink978.xml"/><Relationship Id="rId28" Type="http://schemas.openxmlformats.org/officeDocument/2006/relationships/image" Target="../media/image721.png"/><Relationship Id="rId49" Type="http://schemas.openxmlformats.org/officeDocument/2006/relationships/customXml" Target="../ink/ink991.xml"/><Relationship Id="rId114" Type="http://schemas.openxmlformats.org/officeDocument/2006/relationships/image" Target="../media/image764.png"/><Relationship Id="rId119" Type="http://schemas.openxmlformats.org/officeDocument/2006/relationships/customXml" Target="../ink/ink1026.xml"/><Relationship Id="rId44" Type="http://schemas.openxmlformats.org/officeDocument/2006/relationships/image" Target="../media/image729.png"/><Relationship Id="rId60" Type="http://schemas.openxmlformats.org/officeDocument/2006/relationships/image" Target="../media/image737.png"/><Relationship Id="rId65" Type="http://schemas.openxmlformats.org/officeDocument/2006/relationships/customXml" Target="../ink/ink999.xml"/><Relationship Id="rId81" Type="http://schemas.openxmlformats.org/officeDocument/2006/relationships/customXml" Target="../ink/ink1007.xml"/><Relationship Id="rId86" Type="http://schemas.openxmlformats.org/officeDocument/2006/relationships/image" Target="../media/image750.png"/><Relationship Id="rId130" Type="http://schemas.openxmlformats.org/officeDocument/2006/relationships/image" Target="../media/image772.png"/><Relationship Id="rId135" Type="http://schemas.openxmlformats.org/officeDocument/2006/relationships/customXml" Target="../ink/ink1034.xml"/><Relationship Id="rId151" Type="http://schemas.openxmlformats.org/officeDocument/2006/relationships/customXml" Target="../ink/ink1042.xml"/><Relationship Id="rId156" Type="http://schemas.openxmlformats.org/officeDocument/2006/relationships/image" Target="../media/image785.png"/><Relationship Id="rId13" Type="http://schemas.openxmlformats.org/officeDocument/2006/relationships/customXml" Target="../ink/ink973.xml"/><Relationship Id="rId18" Type="http://schemas.openxmlformats.org/officeDocument/2006/relationships/image" Target="../media/image716.png"/><Relationship Id="rId39" Type="http://schemas.openxmlformats.org/officeDocument/2006/relationships/customXml" Target="../ink/ink986.xml"/><Relationship Id="rId109" Type="http://schemas.openxmlformats.org/officeDocument/2006/relationships/customXml" Target="../ink/ink1021.xml"/><Relationship Id="rId34" Type="http://schemas.openxmlformats.org/officeDocument/2006/relationships/image" Target="../media/image724.png"/><Relationship Id="rId50" Type="http://schemas.openxmlformats.org/officeDocument/2006/relationships/image" Target="../media/image732.png"/><Relationship Id="rId55" Type="http://schemas.openxmlformats.org/officeDocument/2006/relationships/customXml" Target="../ink/ink994.xml"/><Relationship Id="rId76" Type="http://schemas.openxmlformats.org/officeDocument/2006/relationships/image" Target="../media/image745.png"/><Relationship Id="rId97" Type="http://schemas.openxmlformats.org/officeDocument/2006/relationships/customXml" Target="../ink/ink1015.xml"/><Relationship Id="rId104" Type="http://schemas.openxmlformats.org/officeDocument/2006/relationships/image" Target="../media/image759.png"/><Relationship Id="rId120" Type="http://schemas.openxmlformats.org/officeDocument/2006/relationships/image" Target="../media/image767.png"/><Relationship Id="rId125" Type="http://schemas.openxmlformats.org/officeDocument/2006/relationships/customXml" Target="../ink/ink1029.xml"/><Relationship Id="rId141" Type="http://schemas.openxmlformats.org/officeDocument/2006/relationships/customXml" Target="../ink/ink1037.xml"/><Relationship Id="rId146" Type="http://schemas.openxmlformats.org/officeDocument/2006/relationships/image" Target="../media/image780.png"/><Relationship Id="rId7" Type="http://schemas.openxmlformats.org/officeDocument/2006/relationships/customXml" Target="../ink/ink970.xml"/><Relationship Id="rId71" Type="http://schemas.openxmlformats.org/officeDocument/2006/relationships/customXml" Target="../ink/ink1002.xml"/><Relationship Id="rId92" Type="http://schemas.openxmlformats.org/officeDocument/2006/relationships/image" Target="../media/image753.png"/><Relationship Id="rId2" Type="http://schemas.openxmlformats.org/officeDocument/2006/relationships/image" Target="../media/image4.jpeg"/><Relationship Id="rId29" Type="http://schemas.openxmlformats.org/officeDocument/2006/relationships/customXml" Target="../ink/ink981.xml"/><Relationship Id="rId24" Type="http://schemas.openxmlformats.org/officeDocument/2006/relationships/image" Target="../media/image719.png"/><Relationship Id="rId40" Type="http://schemas.openxmlformats.org/officeDocument/2006/relationships/image" Target="../media/image727.png"/><Relationship Id="rId45" Type="http://schemas.openxmlformats.org/officeDocument/2006/relationships/customXml" Target="../ink/ink989.xml"/><Relationship Id="rId66" Type="http://schemas.openxmlformats.org/officeDocument/2006/relationships/image" Target="../media/image740.png"/><Relationship Id="rId87" Type="http://schemas.openxmlformats.org/officeDocument/2006/relationships/customXml" Target="../ink/ink1010.xml"/><Relationship Id="rId110" Type="http://schemas.openxmlformats.org/officeDocument/2006/relationships/image" Target="../media/image762.png"/><Relationship Id="rId115" Type="http://schemas.openxmlformats.org/officeDocument/2006/relationships/customXml" Target="../ink/ink1024.xml"/><Relationship Id="rId131" Type="http://schemas.openxmlformats.org/officeDocument/2006/relationships/customXml" Target="../ink/ink1032.xml"/><Relationship Id="rId136" Type="http://schemas.openxmlformats.org/officeDocument/2006/relationships/image" Target="../media/image775.png"/><Relationship Id="rId157" Type="http://schemas.openxmlformats.org/officeDocument/2006/relationships/customXml" Target="../ink/ink1045.xml"/><Relationship Id="rId61" Type="http://schemas.openxmlformats.org/officeDocument/2006/relationships/customXml" Target="../ink/ink997.xml"/><Relationship Id="rId82" Type="http://schemas.openxmlformats.org/officeDocument/2006/relationships/image" Target="../media/image748.png"/><Relationship Id="rId152" Type="http://schemas.openxmlformats.org/officeDocument/2006/relationships/image" Target="../media/image783.png"/><Relationship Id="rId19" Type="http://schemas.openxmlformats.org/officeDocument/2006/relationships/customXml" Target="../ink/ink976.xml"/><Relationship Id="rId14" Type="http://schemas.openxmlformats.org/officeDocument/2006/relationships/image" Target="../media/image714.png"/><Relationship Id="rId30" Type="http://schemas.openxmlformats.org/officeDocument/2006/relationships/image" Target="../media/image722.png"/><Relationship Id="rId35" Type="http://schemas.openxmlformats.org/officeDocument/2006/relationships/customXml" Target="../ink/ink984.xml"/><Relationship Id="rId56" Type="http://schemas.openxmlformats.org/officeDocument/2006/relationships/image" Target="../media/image735.png"/><Relationship Id="rId77" Type="http://schemas.openxmlformats.org/officeDocument/2006/relationships/customXml" Target="../ink/ink1005.xml"/><Relationship Id="rId100" Type="http://schemas.openxmlformats.org/officeDocument/2006/relationships/image" Target="../media/image757.png"/><Relationship Id="rId105" Type="http://schemas.openxmlformats.org/officeDocument/2006/relationships/customXml" Target="../ink/ink1019.xml"/><Relationship Id="rId126" Type="http://schemas.openxmlformats.org/officeDocument/2006/relationships/image" Target="../media/image770.png"/><Relationship Id="rId147" Type="http://schemas.openxmlformats.org/officeDocument/2006/relationships/customXml" Target="../ink/ink1040.xml"/><Relationship Id="rId8" Type="http://schemas.openxmlformats.org/officeDocument/2006/relationships/image" Target="../media/image711.png"/><Relationship Id="rId51" Type="http://schemas.openxmlformats.org/officeDocument/2006/relationships/customXml" Target="../ink/ink992.xml"/><Relationship Id="rId72" Type="http://schemas.openxmlformats.org/officeDocument/2006/relationships/image" Target="../media/image743.png"/><Relationship Id="rId93" Type="http://schemas.openxmlformats.org/officeDocument/2006/relationships/customXml" Target="../ink/ink1013.xml"/><Relationship Id="rId98" Type="http://schemas.openxmlformats.org/officeDocument/2006/relationships/image" Target="../media/image756.png"/><Relationship Id="rId121" Type="http://schemas.openxmlformats.org/officeDocument/2006/relationships/customXml" Target="../ink/ink1027.xml"/><Relationship Id="rId142" Type="http://schemas.openxmlformats.org/officeDocument/2006/relationships/image" Target="../media/image778.png"/><Relationship Id="rId3" Type="http://schemas.openxmlformats.org/officeDocument/2006/relationships/image" Target="../media/image1.png"/><Relationship Id="rId25" Type="http://schemas.openxmlformats.org/officeDocument/2006/relationships/customXml" Target="../ink/ink979.xml"/><Relationship Id="rId46" Type="http://schemas.openxmlformats.org/officeDocument/2006/relationships/image" Target="../media/image730.png"/><Relationship Id="rId67" Type="http://schemas.openxmlformats.org/officeDocument/2006/relationships/customXml" Target="../ink/ink1000.xml"/><Relationship Id="rId116" Type="http://schemas.openxmlformats.org/officeDocument/2006/relationships/image" Target="../media/image765.png"/><Relationship Id="rId137" Type="http://schemas.openxmlformats.org/officeDocument/2006/relationships/customXml" Target="../ink/ink1035.xml"/><Relationship Id="rId158" Type="http://schemas.openxmlformats.org/officeDocument/2006/relationships/image" Target="../media/image786.png"/><Relationship Id="rId20" Type="http://schemas.openxmlformats.org/officeDocument/2006/relationships/image" Target="../media/image717.png"/><Relationship Id="rId41" Type="http://schemas.openxmlformats.org/officeDocument/2006/relationships/customXml" Target="../ink/ink987.xml"/><Relationship Id="rId62" Type="http://schemas.openxmlformats.org/officeDocument/2006/relationships/image" Target="../media/image738.png"/><Relationship Id="rId83" Type="http://schemas.openxmlformats.org/officeDocument/2006/relationships/customXml" Target="../ink/ink1008.xml"/><Relationship Id="rId88" Type="http://schemas.openxmlformats.org/officeDocument/2006/relationships/image" Target="../media/image751.png"/><Relationship Id="rId111" Type="http://schemas.openxmlformats.org/officeDocument/2006/relationships/customXml" Target="../ink/ink1022.xml"/><Relationship Id="rId132" Type="http://schemas.openxmlformats.org/officeDocument/2006/relationships/image" Target="../media/image773.png"/><Relationship Id="rId153" Type="http://schemas.openxmlformats.org/officeDocument/2006/relationships/customXml" Target="../ink/ink1043.xml"/><Relationship Id="rId15" Type="http://schemas.openxmlformats.org/officeDocument/2006/relationships/customXml" Target="../ink/ink974.xml"/><Relationship Id="rId36" Type="http://schemas.openxmlformats.org/officeDocument/2006/relationships/image" Target="../media/image725.png"/><Relationship Id="rId57" Type="http://schemas.openxmlformats.org/officeDocument/2006/relationships/customXml" Target="../ink/ink995.xml"/><Relationship Id="rId106" Type="http://schemas.openxmlformats.org/officeDocument/2006/relationships/image" Target="../media/image760.png"/><Relationship Id="rId127" Type="http://schemas.openxmlformats.org/officeDocument/2006/relationships/customXml" Target="../ink/ink1030.xml"/><Relationship Id="rId10" Type="http://schemas.openxmlformats.org/officeDocument/2006/relationships/image" Target="../media/image712.png"/><Relationship Id="rId31" Type="http://schemas.openxmlformats.org/officeDocument/2006/relationships/customXml" Target="../ink/ink982.xml"/><Relationship Id="rId52" Type="http://schemas.openxmlformats.org/officeDocument/2006/relationships/image" Target="../media/image733.png"/><Relationship Id="rId73" Type="http://schemas.openxmlformats.org/officeDocument/2006/relationships/customXml" Target="../ink/ink1003.xml"/><Relationship Id="rId78" Type="http://schemas.openxmlformats.org/officeDocument/2006/relationships/image" Target="../media/image746.png"/><Relationship Id="rId94" Type="http://schemas.openxmlformats.org/officeDocument/2006/relationships/image" Target="../media/image754.png"/><Relationship Id="rId99" Type="http://schemas.openxmlformats.org/officeDocument/2006/relationships/customXml" Target="../ink/ink1016.xml"/><Relationship Id="rId101" Type="http://schemas.openxmlformats.org/officeDocument/2006/relationships/customXml" Target="../ink/ink1017.xml"/><Relationship Id="rId122" Type="http://schemas.openxmlformats.org/officeDocument/2006/relationships/image" Target="../media/image768.png"/><Relationship Id="rId143" Type="http://schemas.openxmlformats.org/officeDocument/2006/relationships/customXml" Target="../ink/ink1038.xml"/><Relationship Id="rId148" Type="http://schemas.openxmlformats.org/officeDocument/2006/relationships/image" Target="../media/image781.png"/><Relationship Id="rId4" Type="http://schemas.openxmlformats.org/officeDocument/2006/relationships/image" Target="../media/image709.png"/><Relationship Id="rId9" Type="http://schemas.openxmlformats.org/officeDocument/2006/relationships/customXml" Target="../ink/ink971.xml"/><Relationship Id="rId26" Type="http://schemas.openxmlformats.org/officeDocument/2006/relationships/image" Target="../media/image720.png"/><Relationship Id="rId47" Type="http://schemas.openxmlformats.org/officeDocument/2006/relationships/customXml" Target="../ink/ink990.xml"/><Relationship Id="rId68" Type="http://schemas.openxmlformats.org/officeDocument/2006/relationships/image" Target="../media/image741.png"/><Relationship Id="rId89" Type="http://schemas.openxmlformats.org/officeDocument/2006/relationships/customXml" Target="../ink/ink1011.xml"/><Relationship Id="rId112" Type="http://schemas.openxmlformats.org/officeDocument/2006/relationships/image" Target="../media/image763.png"/><Relationship Id="rId133" Type="http://schemas.openxmlformats.org/officeDocument/2006/relationships/customXml" Target="../ink/ink1033.xml"/><Relationship Id="rId154" Type="http://schemas.openxmlformats.org/officeDocument/2006/relationships/image" Target="../media/image784.png"/><Relationship Id="rId16" Type="http://schemas.openxmlformats.org/officeDocument/2006/relationships/image" Target="../media/image715.png"/><Relationship Id="rId37" Type="http://schemas.openxmlformats.org/officeDocument/2006/relationships/customXml" Target="../ink/ink985.xml"/><Relationship Id="rId58" Type="http://schemas.openxmlformats.org/officeDocument/2006/relationships/image" Target="../media/image736.png"/><Relationship Id="rId79" Type="http://schemas.openxmlformats.org/officeDocument/2006/relationships/customXml" Target="../ink/ink1006.xml"/><Relationship Id="rId102" Type="http://schemas.openxmlformats.org/officeDocument/2006/relationships/image" Target="../media/image758.png"/><Relationship Id="rId123" Type="http://schemas.openxmlformats.org/officeDocument/2006/relationships/customXml" Target="../ink/ink1028.xml"/><Relationship Id="rId144" Type="http://schemas.openxmlformats.org/officeDocument/2006/relationships/image" Target="../media/image779.png"/><Relationship Id="rId90" Type="http://schemas.openxmlformats.org/officeDocument/2006/relationships/image" Target="../media/image752.png"/><Relationship Id="rId27" Type="http://schemas.openxmlformats.org/officeDocument/2006/relationships/customXml" Target="../ink/ink980.xml"/><Relationship Id="rId48" Type="http://schemas.openxmlformats.org/officeDocument/2006/relationships/image" Target="../media/image731.png"/><Relationship Id="rId69" Type="http://schemas.openxmlformats.org/officeDocument/2006/relationships/customXml" Target="../ink/ink1001.xml"/><Relationship Id="rId113" Type="http://schemas.openxmlformats.org/officeDocument/2006/relationships/customXml" Target="../ink/ink1023.xml"/><Relationship Id="rId134" Type="http://schemas.openxmlformats.org/officeDocument/2006/relationships/image" Target="../media/image774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050.xml"/><Relationship Id="rId18" Type="http://schemas.openxmlformats.org/officeDocument/2006/relationships/image" Target="../media/image794.png"/><Relationship Id="rId26" Type="http://schemas.openxmlformats.org/officeDocument/2006/relationships/image" Target="../media/image798.png"/><Relationship Id="rId21" Type="http://schemas.openxmlformats.org/officeDocument/2006/relationships/customXml" Target="../ink/ink1054.xml"/><Relationship Id="rId34" Type="http://schemas.openxmlformats.org/officeDocument/2006/relationships/image" Target="../media/image802.png"/><Relationship Id="rId7" Type="http://schemas.openxmlformats.org/officeDocument/2006/relationships/customXml" Target="../ink/ink1047.xml"/><Relationship Id="rId12" Type="http://schemas.openxmlformats.org/officeDocument/2006/relationships/image" Target="../media/image791.png"/><Relationship Id="rId17" Type="http://schemas.openxmlformats.org/officeDocument/2006/relationships/customXml" Target="../ink/ink1052.xml"/><Relationship Id="rId25" Type="http://schemas.openxmlformats.org/officeDocument/2006/relationships/customXml" Target="../ink/ink1056.xml"/><Relationship Id="rId33" Type="http://schemas.openxmlformats.org/officeDocument/2006/relationships/customXml" Target="../ink/ink1060.xml"/><Relationship Id="rId38" Type="http://schemas.openxmlformats.org/officeDocument/2006/relationships/image" Target="../media/image804.png"/><Relationship Id="rId2" Type="http://schemas.openxmlformats.org/officeDocument/2006/relationships/image" Target="../media/image4.jpeg"/><Relationship Id="rId16" Type="http://schemas.openxmlformats.org/officeDocument/2006/relationships/image" Target="../media/image793.png"/><Relationship Id="rId20" Type="http://schemas.openxmlformats.org/officeDocument/2006/relationships/image" Target="../media/image795.png"/><Relationship Id="rId29" Type="http://schemas.openxmlformats.org/officeDocument/2006/relationships/customXml" Target="../ink/ink105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88.png"/><Relationship Id="rId11" Type="http://schemas.openxmlformats.org/officeDocument/2006/relationships/customXml" Target="../ink/ink1049.xml"/><Relationship Id="rId24" Type="http://schemas.openxmlformats.org/officeDocument/2006/relationships/image" Target="../media/image797.png"/><Relationship Id="rId32" Type="http://schemas.openxmlformats.org/officeDocument/2006/relationships/image" Target="../media/image801.png"/><Relationship Id="rId37" Type="http://schemas.openxmlformats.org/officeDocument/2006/relationships/customXml" Target="../ink/ink1062.xml"/><Relationship Id="rId5" Type="http://schemas.openxmlformats.org/officeDocument/2006/relationships/customXml" Target="../ink/ink1046.xml"/><Relationship Id="rId15" Type="http://schemas.openxmlformats.org/officeDocument/2006/relationships/customXml" Target="../ink/ink1051.xml"/><Relationship Id="rId23" Type="http://schemas.openxmlformats.org/officeDocument/2006/relationships/customXml" Target="../ink/ink1055.xml"/><Relationship Id="rId28" Type="http://schemas.openxmlformats.org/officeDocument/2006/relationships/image" Target="../media/image799.png"/><Relationship Id="rId36" Type="http://schemas.openxmlformats.org/officeDocument/2006/relationships/image" Target="../media/image803.png"/><Relationship Id="rId10" Type="http://schemas.openxmlformats.org/officeDocument/2006/relationships/image" Target="../media/image790.png"/><Relationship Id="rId19" Type="http://schemas.openxmlformats.org/officeDocument/2006/relationships/customXml" Target="../ink/ink1053.xml"/><Relationship Id="rId31" Type="http://schemas.openxmlformats.org/officeDocument/2006/relationships/customXml" Target="../ink/ink1059.xml"/><Relationship Id="rId4" Type="http://schemas.openxmlformats.org/officeDocument/2006/relationships/image" Target="../media/image787.png"/><Relationship Id="rId9" Type="http://schemas.openxmlformats.org/officeDocument/2006/relationships/customXml" Target="../ink/ink1048.xml"/><Relationship Id="rId14" Type="http://schemas.openxmlformats.org/officeDocument/2006/relationships/image" Target="../media/image792.png"/><Relationship Id="rId22" Type="http://schemas.openxmlformats.org/officeDocument/2006/relationships/image" Target="../media/image796.png"/><Relationship Id="rId27" Type="http://schemas.openxmlformats.org/officeDocument/2006/relationships/customXml" Target="../ink/ink1057.xml"/><Relationship Id="rId30" Type="http://schemas.openxmlformats.org/officeDocument/2006/relationships/image" Target="../media/image800.png"/><Relationship Id="rId35" Type="http://schemas.openxmlformats.org/officeDocument/2006/relationships/customXml" Target="../ink/ink1061.xml"/><Relationship Id="rId8" Type="http://schemas.openxmlformats.org/officeDocument/2006/relationships/image" Target="../media/image789.png"/><Relationship Id="rId3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06.png"/><Relationship Id="rId5" Type="http://schemas.openxmlformats.org/officeDocument/2006/relationships/customXml" Target="../ink/ink1063.xml"/><Relationship Id="rId4" Type="http://schemas.openxmlformats.org/officeDocument/2006/relationships/image" Target="../media/image80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9.png"/><Relationship Id="rId3" Type="http://schemas.openxmlformats.org/officeDocument/2006/relationships/image" Target="../media/image1.png"/><Relationship Id="rId7" Type="http://schemas.openxmlformats.org/officeDocument/2006/relationships/customXml" Target="../ink/ink106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08.png"/><Relationship Id="rId5" Type="http://schemas.openxmlformats.org/officeDocument/2006/relationships/customXml" Target="../ink/ink1064.xml"/><Relationship Id="rId4" Type="http://schemas.openxmlformats.org/officeDocument/2006/relationships/image" Target="../media/image807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122.xml"/><Relationship Id="rId21" Type="http://schemas.openxmlformats.org/officeDocument/2006/relationships/customXml" Target="../ink/ink1074.xml"/><Relationship Id="rId42" Type="http://schemas.openxmlformats.org/officeDocument/2006/relationships/image" Target="../media/image829.png"/><Relationship Id="rId63" Type="http://schemas.openxmlformats.org/officeDocument/2006/relationships/customXml" Target="../ink/ink1095.xml"/><Relationship Id="rId84" Type="http://schemas.openxmlformats.org/officeDocument/2006/relationships/image" Target="../media/image850.png"/><Relationship Id="rId138" Type="http://schemas.openxmlformats.org/officeDocument/2006/relationships/image" Target="../media/image877.png"/><Relationship Id="rId159" Type="http://schemas.openxmlformats.org/officeDocument/2006/relationships/customXml" Target="../ink/ink1143.xml"/><Relationship Id="rId170" Type="http://schemas.openxmlformats.org/officeDocument/2006/relationships/image" Target="../media/image893.png"/><Relationship Id="rId107" Type="http://schemas.openxmlformats.org/officeDocument/2006/relationships/customXml" Target="../ink/ink1117.xml"/><Relationship Id="rId11" Type="http://schemas.openxmlformats.org/officeDocument/2006/relationships/customXml" Target="../ink/ink1069.xml"/><Relationship Id="rId32" Type="http://schemas.openxmlformats.org/officeDocument/2006/relationships/image" Target="../media/image824.png"/><Relationship Id="rId53" Type="http://schemas.openxmlformats.org/officeDocument/2006/relationships/customXml" Target="../ink/ink1090.xml"/><Relationship Id="rId74" Type="http://schemas.openxmlformats.org/officeDocument/2006/relationships/image" Target="../media/image845.png"/><Relationship Id="rId128" Type="http://schemas.openxmlformats.org/officeDocument/2006/relationships/image" Target="../media/image872.png"/><Relationship Id="rId149" Type="http://schemas.openxmlformats.org/officeDocument/2006/relationships/customXml" Target="../ink/ink1138.xml"/><Relationship Id="rId5" Type="http://schemas.openxmlformats.org/officeDocument/2006/relationships/customXml" Target="../ink/ink1066.xml"/><Relationship Id="rId95" Type="http://schemas.openxmlformats.org/officeDocument/2006/relationships/customXml" Target="../ink/ink1111.xml"/><Relationship Id="rId160" Type="http://schemas.openxmlformats.org/officeDocument/2006/relationships/image" Target="../media/image888.png"/><Relationship Id="rId22" Type="http://schemas.openxmlformats.org/officeDocument/2006/relationships/image" Target="../media/image819.png"/><Relationship Id="rId43" Type="http://schemas.openxmlformats.org/officeDocument/2006/relationships/customXml" Target="../ink/ink1085.xml"/><Relationship Id="rId64" Type="http://schemas.openxmlformats.org/officeDocument/2006/relationships/image" Target="../media/image840.png"/><Relationship Id="rId118" Type="http://schemas.openxmlformats.org/officeDocument/2006/relationships/image" Target="../media/image867.png"/><Relationship Id="rId139" Type="http://schemas.openxmlformats.org/officeDocument/2006/relationships/customXml" Target="../ink/ink1133.xml"/><Relationship Id="rId85" Type="http://schemas.openxmlformats.org/officeDocument/2006/relationships/customXml" Target="../ink/ink1106.xml"/><Relationship Id="rId150" Type="http://schemas.openxmlformats.org/officeDocument/2006/relationships/image" Target="../media/image883.png"/><Relationship Id="rId171" Type="http://schemas.openxmlformats.org/officeDocument/2006/relationships/customXml" Target="../ink/ink1149.xml"/><Relationship Id="rId12" Type="http://schemas.openxmlformats.org/officeDocument/2006/relationships/image" Target="../media/image814.png"/><Relationship Id="rId33" Type="http://schemas.openxmlformats.org/officeDocument/2006/relationships/customXml" Target="../ink/ink1080.xml"/><Relationship Id="rId108" Type="http://schemas.openxmlformats.org/officeDocument/2006/relationships/image" Target="../media/image862.png"/><Relationship Id="rId129" Type="http://schemas.openxmlformats.org/officeDocument/2006/relationships/customXml" Target="../ink/ink1128.xml"/><Relationship Id="rId54" Type="http://schemas.openxmlformats.org/officeDocument/2006/relationships/image" Target="../media/image835.png"/><Relationship Id="rId70" Type="http://schemas.openxmlformats.org/officeDocument/2006/relationships/image" Target="../media/image843.png"/><Relationship Id="rId75" Type="http://schemas.openxmlformats.org/officeDocument/2006/relationships/customXml" Target="../ink/ink1101.xml"/><Relationship Id="rId91" Type="http://schemas.openxmlformats.org/officeDocument/2006/relationships/customXml" Target="../ink/ink1109.xml"/><Relationship Id="rId96" Type="http://schemas.openxmlformats.org/officeDocument/2006/relationships/image" Target="../media/image856.png"/><Relationship Id="rId140" Type="http://schemas.openxmlformats.org/officeDocument/2006/relationships/image" Target="../media/image878.png"/><Relationship Id="rId145" Type="http://schemas.openxmlformats.org/officeDocument/2006/relationships/customXml" Target="../ink/ink1136.xml"/><Relationship Id="rId161" Type="http://schemas.openxmlformats.org/officeDocument/2006/relationships/customXml" Target="../ink/ink1144.xml"/><Relationship Id="rId166" Type="http://schemas.openxmlformats.org/officeDocument/2006/relationships/image" Target="../media/image89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11.png"/><Relationship Id="rId23" Type="http://schemas.openxmlformats.org/officeDocument/2006/relationships/customXml" Target="../ink/ink1075.xml"/><Relationship Id="rId28" Type="http://schemas.openxmlformats.org/officeDocument/2006/relationships/image" Target="../media/image822.png"/><Relationship Id="rId49" Type="http://schemas.openxmlformats.org/officeDocument/2006/relationships/customXml" Target="../ink/ink1088.xml"/><Relationship Id="rId114" Type="http://schemas.openxmlformats.org/officeDocument/2006/relationships/image" Target="../media/image865.png"/><Relationship Id="rId119" Type="http://schemas.openxmlformats.org/officeDocument/2006/relationships/customXml" Target="../ink/ink1123.xml"/><Relationship Id="rId44" Type="http://schemas.openxmlformats.org/officeDocument/2006/relationships/image" Target="../media/image830.png"/><Relationship Id="rId60" Type="http://schemas.openxmlformats.org/officeDocument/2006/relationships/image" Target="../media/image838.png"/><Relationship Id="rId65" Type="http://schemas.openxmlformats.org/officeDocument/2006/relationships/customXml" Target="../ink/ink1096.xml"/><Relationship Id="rId81" Type="http://schemas.openxmlformats.org/officeDocument/2006/relationships/customXml" Target="../ink/ink1104.xml"/><Relationship Id="rId86" Type="http://schemas.openxmlformats.org/officeDocument/2006/relationships/image" Target="../media/image851.png"/><Relationship Id="rId130" Type="http://schemas.openxmlformats.org/officeDocument/2006/relationships/image" Target="../media/image873.png"/><Relationship Id="rId135" Type="http://schemas.openxmlformats.org/officeDocument/2006/relationships/customXml" Target="../ink/ink1131.xml"/><Relationship Id="rId151" Type="http://schemas.openxmlformats.org/officeDocument/2006/relationships/customXml" Target="../ink/ink1139.xml"/><Relationship Id="rId156" Type="http://schemas.openxmlformats.org/officeDocument/2006/relationships/image" Target="../media/image886.png"/><Relationship Id="rId172" Type="http://schemas.openxmlformats.org/officeDocument/2006/relationships/image" Target="../media/image894.png"/><Relationship Id="rId13" Type="http://schemas.openxmlformats.org/officeDocument/2006/relationships/customXml" Target="../ink/ink1070.xml"/><Relationship Id="rId18" Type="http://schemas.openxmlformats.org/officeDocument/2006/relationships/image" Target="../media/image817.png"/><Relationship Id="rId39" Type="http://schemas.openxmlformats.org/officeDocument/2006/relationships/customXml" Target="../ink/ink1083.xml"/><Relationship Id="rId109" Type="http://schemas.openxmlformats.org/officeDocument/2006/relationships/customXml" Target="../ink/ink1118.xml"/><Relationship Id="rId34" Type="http://schemas.openxmlformats.org/officeDocument/2006/relationships/image" Target="../media/image825.png"/><Relationship Id="rId50" Type="http://schemas.openxmlformats.org/officeDocument/2006/relationships/image" Target="../media/image833.png"/><Relationship Id="rId55" Type="http://schemas.openxmlformats.org/officeDocument/2006/relationships/customXml" Target="../ink/ink1091.xml"/><Relationship Id="rId76" Type="http://schemas.openxmlformats.org/officeDocument/2006/relationships/image" Target="../media/image846.png"/><Relationship Id="rId97" Type="http://schemas.openxmlformats.org/officeDocument/2006/relationships/customXml" Target="../ink/ink1112.xml"/><Relationship Id="rId104" Type="http://schemas.openxmlformats.org/officeDocument/2006/relationships/image" Target="../media/image860.png"/><Relationship Id="rId120" Type="http://schemas.openxmlformats.org/officeDocument/2006/relationships/image" Target="../media/image868.png"/><Relationship Id="rId125" Type="http://schemas.openxmlformats.org/officeDocument/2006/relationships/customXml" Target="../ink/ink1126.xml"/><Relationship Id="rId141" Type="http://schemas.openxmlformats.org/officeDocument/2006/relationships/customXml" Target="../ink/ink1134.xml"/><Relationship Id="rId146" Type="http://schemas.openxmlformats.org/officeDocument/2006/relationships/image" Target="../media/image881.png"/><Relationship Id="rId167" Type="http://schemas.openxmlformats.org/officeDocument/2006/relationships/customXml" Target="../ink/ink1147.xml"/><Relationship Id="rId7" Type="http://schemas.openxmlformats.org/officeDocument/2006/relationships/customXml" Target="../ink/ink1067.xml"/><Relationship Id="rId71" Type="http://schemas.openxmlformats.org/officeDocument/2006/relationships/customXml" Target="../ink/ink1099.xml"/><Relationship Id="rId92" Type="http://schemas.openxmlformats.org/officeDocument/2006/relationships/image" Target="../media/image854.png"/><Relationship Id="rId162" Type="http://schemas.openxmlformats.org/officeDocument/2006/relationships/image" Target="../media/image889.png"/><Relationship Id="rId2" Type="http://schemas.openxmlformats.org/officeDocument/2006/relationships/image" Target="../media/image4.jpeg"/><Relationship Id="rId29" Type="http://schemas.openxmlformats.org/officeDocument/2006/relationships/customXml" Target="../ink/ink1078.xml"/><Relationship Id="rId24" Type="http://schemas.openxmlformats.org/officeDocument/2006/relationships/image" Target="../media/image820.png"/><Relationship Id="rId40" Type="http://schemas.openxmlformats.org/officeDocument/2006/relationships/image" Target="../media/image828.png"/><Relationship Id="rId45" Type="http://schemas.openxmlformats.org/officeDocument/2006/relationships/customXml" Target="../ink/ink1086.xml"/><Relationship Id="rId66" Type="http://schemas.openxmlformats.org/officeDocument/2006/relationships/image" Target="../media/image841.png"/><Relationship Id="rId87" Type="http://schemas.openxmlformats.org/officeDocument/2006/relationships/customXml" Target="../ink/ink1107.xml"/><Relationship Id="rId110" Type="http://schemas.openxmlformats.org/officeDocument/2006/relationships/image" Target="../media/image863.png"/><Relationship Id="rId115" Type="http://schemas.openxmlformats.org/officeDocument/2006/relationships/customXml" Target="../ink/ink1121.xml"/><Relationship Id="rId131" Type="http://schemas.openxmlformats.org/officeDocument/2006/relationships/customXml" Target="../ink/ink1129.xml"/><Relationship Id="rId136" Type="http://schemas.openxmlformats.org/officeDocument/2006/relationships/image" Target="../media/image876.png"/><Relationship Id="rId157" Type="http://schemas.openxmlformats.org/officeDocument/2006/relationships/customXml" Target="../ink/ink1142.xml"/><Relationship Id="rId61" Type="http://schemas.openxmlformats.org/officeDocument/2006/relationships/customXml" Target="../ink/ink1094.xml"/><Relationship Id="rId82" Type="http://schemas.openxmlformats.org/officeDocument/2006/relationships/image" Target="../media/image849.png"/><Relationship Id="rId152" Type="http://schemas.openxmlformats.org/officeDocument/2006/relationships/image" Target="../media/image884.png"/><Relationship Id="rId19" Type="http://schemas.openxmlformats.org/officeDocument/2006/relationships/customXml" Target="../ink/ink1073.xml"/><Relationship Id="rId14" Type="http://schemas.openxmlformats.org/officeDocument/2006/relationships/image" Target="../media/image815.png"/><Relationship Id="rId30" Type="http://schemas.openxmlformats.org/officeDocument/2006/relationships/image" Target="../media/image823.png"/><Relationship Id="rId35" Type="http://schemas.openxmlformats.org/officeDocument/2006/relationships/customXml" Target="../ink/ink1081.xml"/><Relationship Id="rId56" Type="http://schemas.openxmlformats.org/officeDocument/2006/relationships/image" Target="../media/image836.png"/><Relationship Id="rId77" Type="http://schemas.openxmlformats.org/officeDocument/2006/relationships/customXml" Target="../ink/ink1102.xml"/><Relationship Id="rId100" Type="http://schemas.openxmlformats.org/officeDocument/2006/relationships/image" Target="../media/image858.png"/><Relationship Id="rId105" Type="http://schemas.openxmlformats.org/officeDocument/2006/relationships/customXml" Target="../ink/ink1116.xml"/><Relationship Id="rId126" Type="http://schemas.openxmlformats.org/officeDocument/2006/relationships/image" Target="../media/image871.png"/><Relationship Id="rId147" Type="http://schemas.openxmlformats.org/officeDocument/2006/relationships/customXml" Target="../ink/ink1137.xml"/><Relationship Id="rId168" Type="http://schemas.openxmlformats.org/officeDocument/2006/relationships/image" Target="../media/image892.png"/><Relationship Id="rId8" Type="http://schemas.openxmlformats.org/officeDocument/2006/relationships/image" Target="../media/image812.png"/><Relationship Id="rId51" Type="http://schemas.openxmlformats.org/officeDocument/2006/relationships/customXml" Target="../ink/ink1089.xml"/><Relationship Id="rId72" Type="http://schemas.openxmlformats.org/officeDocument/2006/relationships/image" Target="../media/image844.png"/><Relationship Id="rId93" Type="http://schemas.openxmlformats.org/officeDocument/2006/relationships/customXml" Target="../ink/ink1110.xml"/><Relationship Id="rId98" Type="http://schemas.openxmlformats.org/officeDocument/2006/relationships/image" Target="../media/image857.png"/><Relationship Id="rId121" Type="http://schemas.openxmlformats.org/officeDocument/2006/relationships/customXml" Target="../ink/ink1124.xml"/><Relationship Id="rId142" Type="http://schemas.openxmlformats.org/officeDocument/2006/relationships/image" Target="../media/image879.png"/><Relationship Id="rId163" Type="http://schemas.openxmlformats.org/officeDocument/2006/relationships/customXml" Target="../ink/ink1145.xml"/><Relationship Id="rId3" Type="http://schemas.openxmlformats.org/officeDocument/2006/relationships/image" Target="../media/image1.png"/><Relationship Id="rId25" Type="http://schemas.openxmlformats.org/officeDocument/2006/relationships/customXml" Target="../ink/ink1076.xml"/><Relationship Id="rId46" Type="http://schemas.openxmlformats.org/officeDocument/2006/relationships/image" Target="../media/image831.png"/><Relationship Id="rId67" Type="http://schemas.openxmlformats.org/officeDocument/2006/relationships/customXml" Target="../ink/ink1097.xml"/><Relationship Id="rId116" Type="http://schemas.openxmlformats.org/officeDocument/2006/relationships/image" Target="../media/image866.png"/><Relationship Id="rId137" Type="http://schemas.openxmlformats.org/officeDocument/2006/relationships/customXml" Target="../ink/ink1132.xml"/><Relationship Id="rId158" Type="http://schemas.openxmlformats.org/officeDocument/2006/relationships/image" Target="../media/image887.png"/><Relationship Id="rId20" Type="http://schemas.openxmlformats.org/officeDocument/2006/relationships/image" Target="../media/image818.png"/><Relationship Id="rId41" Type="http://schemas.openxmlformats.org/officeDocument/2006/relationships/customXml" Target="../ink/ink1084.xml"/><Relationship Id="rId62" Type="http://schemas.openxmlformats.org/officeDocument/2006/relationships/image" Target="../media/image839.png"/><Relationship Id="rId83" Type="http://schemas.openxmlformats.org/officeDocument/2006/relationships/customXml" Target="../ink/ink1105.xml"/><Relationship Id="rId88" Type="http://schemas.openxmlformats.org/officeDocument/2006/relationships/image" Target="../media/image852.png"/><Relationship Id="rId111" Type="http://schemas.openxmlformats.org/officeDocument/2006/relationships/customXml" Target="../ink/ink1119.xml"/><Relationship Id="rId132" Type="http://schemas.openxmlformats.org/officeDocument/2006/relationships/image" Target="../media/image874.png"/><Relationship Id="rId153" Type="http://schemas.openxmlformats.org/officeDocument/2006/relationships/customXml" Target="../ink/ink1140.xml"/><Relationship Id="rId15" Type="http://schemas.openxmlformats.org/officeDocument/2006/relationships/customXml" Target="../ink/ink1071.xml"/><Relationship Id="rId36" Type="http://schemas.openxmlformats.org/officeDocument/2006/relationships/image" Target="../media/image826.png"/><Relationship Id="rId57" Type="http://schemas.openxmlformats.org/officeDocument/2006/relationships/customXml" Target="../ink/ink1092.xml"/><Relationship Id="rId106" Type="http://schemas.openxmlformats.org/officeDocument/2006/relationships/image" Target="../media/image861.png"/><Relationship Id="rId127" Type="http://schemas.openxmlformats.org/officeDocument/2006/relationships/customXml" Target="../ink/ink1127.xml"/><Relationship Id="rId10" Type="http://schemas.openxmlformats.org/officeDocument/2006/relationships/image" Target="../media/image813.png"/><Relationship Id="rId31" Type="http://schemas.openxmlformats.org/officeDocument/2006/relationships/customXml" Target="../ink/ink1079.xml"/><Relationship Id="rId52" Type="http://schemas.openxmlformats.org/officeDocument/2006/relationships/image" Target="../media/image834.png"/><Relationship Id="rId73" Type="http://schemas.openxmlformats.org/officeDocument/2006/relationships/customXml" Target="../ink/ink1100.xml"/><Relationship Id="rId78" Type="http://schemas.openxmlformats.org/officeDocument/2006/relationships/image" Target="../media/image847.png"/><Relationship Id="rId94" Type="http://schemas.openxmlformats.org/officeDocument/2006/relationships/image" Target="../media/image855.png"/><Relationship Id="rId99" Type="http://schemas.openxmlformats.org/officeDocument/2006/relationships/customXml" Target="../ink/ink1113.xml"/><Relationship Id="rId101" Type="http://schemas.openxmlformats.org/officeDocument/2006/relationships/customXml" Target="../ink/ink1114.xml"/><Relationship Id="rId122" Type="http://schemas.openxmlformats.org/officeDocument/2006/relationships/image" Target="../media/image869.png"/><Relationship Id="rId143" Type="http://schemas.openxmlformats.org/officeDocument/2006/relationships/customXml" Target="../ink/ink1135.xml"/><Relationship Id="rId148" Type="http://schemas.openxmlformats.org/officeDocument/2006/relationships/image" Target="../media/image882.png"/><Relationship Id="rId164" Type="http://schemas.openxmlformats.org/officeDocument/2006/relationships/image" Target="../media/image890.png"/><Relationship Id="rId169" Type="http://schemas.openxmlformats.org/officeDocument/2006/relationships/customXml" Target="../ink/ink1148.xml"/><Relationship Id="rId4" Type="http://schemas.openxmlformats.org/officeDocument/2006/relationships/image" Target="../media/image810.png"/><Relationship Id="rId9" Type="http://schemas.openxmlformats.org/officeDocument/2006/relationships/customXml" Target="../ink/ink1068.xml"/><Relationship Id="rId26" Type="http://schemas.openxmlformats.org/officeDocument/2006/relationships/image" Target="../media/image821.png"/><Relationship Id="rId47" Type="http://schemas.openxmlformats.org/officeDocument/2006/relationships/customXml" Target="../ink/ink1087.xml"/><Relationship Id="rId68" Type="http://schemas.openxmlformats.org/officeDocument/2006/relationships/image" Target="../media/image842.png"/><Relationship Id="rId89" Type="http://schemas.openxmlformats.org/officeDocument/2006/relationships/customXml" Target="../ink/ink1108.xml"/><Relationship Id="rId112" Type="http://schemas.openxmlformats.org/officeDocument/2006/relationships/image" Target="../media/image864.png"/><Relationship Id="rId133" Type="http://schemas.openxmlformats.org/officeDocument/2006/relationships/customXml" Target="../ink/ink1130.xml"/><Relationship Id="rId154" Type="http://schemas.openxmlformats.org/officeDocument/2006/relationships/image" Target="../media/image885.png"/><Relationship Id="rId16" Type="http://schemas.openxmlformats.org/officeDocument/2006/relationships/image" Target="../media/image816.png"/><Relationship Id="rId37" Type="http://schemas.openxmlformats.org/officeDocument/2006/relationships/customXml" Target="../ink/ink1082.xml"/><Relationship Id="rId58" Type="http://schemas.openxmlformats.org/officeDocument/2006/relationships/image" Target="../media/image837.png"/><Relationship Id="rId79" Type="http://schemas.openxmlformats.org/officeDocument/2006/relationships/customXml" Target="../ink/ink1103.xml"/><Relationship Id="rId102" Type="http://schemas.openxmlformats.org/officeDocument/2006/relationships/image" Target="../media/image859.png"/><Relationship Id="rId123" Type="http://schemas.openxmlformats.org/officeDocument/2006/relationships/customXml" Target="../ink/ink1125.xml"/><Relationship Id="rId144" Type="http://schemas.openxmlformats.org/officeDocument/2006/relationships/image" Target="../media/image880.png"/><Relationship Id="rId90" Type="http://schemas.openxmlformats.org/officeDocument/2006/relationships/image" Target="../media/image853.png"/><Relationship Id="rId165" Type="http://schemas.openxmlformats.org/officeDocument/2006/relationships/customXml" Target="../ink/ink1146.xml"/><Relationship Id="rId27" Type="http://schemas.openxmlformats.org/officeDocument/2006/relationships/customXml" Target="../ink/ink1077.xml"/><Relationship Id="rId48" Type="http://schemas.openxmlformats.org/officeDocument/2006/relationships/image" Target="../media/image832.png"/><Relationship Id="rId69" Type="http://schemas.openxmlformats.org/officeDocument/2006/relationships/customXml" Target="../ink/ink1098.xml"/><Relationship Id="rId113" Type="http://schemas.openxmlformats.org/officeDocument/2006/relationships/customXml" Target="../ink/ink1120.xml"/><Relationship Id="rId134" Type="http://schemas.openxmlformats.org/officeDocument/2006/relationships/image" Target="../media/image875.png"/><Relationship Id="rId80" Type="http://schemas.openxmlformats.org/officeDocument/2006/relationships/image" Target="../media/image848.png"/><Relationship Id="rId155" Type="http://schemas.openxmlformats.org/officeDocument/2006/relationships/customXml" Target="../ink/ink1141.xml"/><Relationship Id="rId17" Type="http://schemas.openxmlformats.org/officeDocument/2006/relationships/customXml" Target="../ink/ink1072.xml"/><Relationship Id="rId38" Type="http://schemas.openxmlformats.org/officeDocument/2006/relationships/image" Target="../media/image827.png"/><Relationship Id="rId59" Type="http://schemas.openxmlformats.org/officeDocument/2006/relationships/customXml" Target="../ink/ink1093.xml"/><Relationship Id="rId103" Type="http://schemas.openxmlformats.org/officeDocument/2006/relationships/customXml" Target="../ink/ink1115.xml"/><Relationship Id="rId124" Type="http://schemas.openxmlformats.org/officeDocument/2006/relationships/image" Target="../media/image87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7.png"/><Relationship Id="rId3" Type="http://schemas.openxmlformats.org/officeDocument/2006/relationships/image" Target="../media/image1.png"/><Relationship Id="rId7" Type="http://schemas.openxmlformats.org/officeDocument/2006/relationships/customXml" Target="../ink/ink115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96.png"/><Relationship Id="rId5" Type="http://schemas.openxmlformats.org/officeDocument/2006/relationships/customXml" Target="../ink/ink1150.xml"/><Relationship Id="rId4" Type="http://schemas.openxmlformats.org/officeDocument/2006/relationships/image" Target="../media/image89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9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9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0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52.xml"/><Relationship Id="rId13" Type="http://schemas.openxmlformats.org/officeDocument/2006/relationships/image" Target="../media/image906.png"/><Relationship Id="rId3" Type="http://schemas.openxmlformats.org/officeDocument/2006/relationships/image" Target="../media/image4.jpeg"/><Relationship Id="rId7" Type="http://schemas.openxmlformats.org/officeDocument/2006/relationships/image" Target="../media/image903.png"/><Relationship Id="rId12" Type="http://schemas.openxmlformats.org/officeDocument/2006/relationships/customXml" Target="../ink/ink115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02.png"/><Relationship Id="rId11" Type="http://schemas.openxmlformats.org/officeDocument/2006/relationships/image" Target="../media/image905.png"/><Relationship Id="rId5" Type="http://schemas.openxmlformats.org/officeDocument/2006/relationships/image" Target="../media/image901.png"/><Relationship Id="rId15" Type="http://schemas.openxmlformats.org/officeDocument/2006/relationships/image" Target="../media/image907.png"/><Relationship Id="rId10" Type="http://schemas.openxmlformats.org/officeDocument/2006/relationships/customXml" Target="../ink/ink1153.xml"/><Relationship Id="rId4" Type="http://schemas.openxmlformats.org/officeDocument/2006/relationships/image" Target="../media/image1.png"/><Relationship Id="rId9" Type="http://schemas.openxmlformats.org/officeDocument/2006/relationships/image" Target="../media/image904.png"/><Relationship Id="rId14" Type="http://schemas.openxmlformats.org/officeDocument/2006/relationships/customXml" Target="../ink/ink115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09.png"/><Relationship Id="rId5" Type="http://schemas.openxmlformats.org/officeDocument/2006/relationships/customXml" Target="../ink/ink1156.xml"/><Relationship Id="rId4" Type="http://schemas.openxmlformats.org/officeDocument/2006/relationships/image" Target="../media/image90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11.png"/><Relationship Id="rId5" Type="http://schemas.openxmlformats.org/officeDocument/2006/relationships/customXml" Target="../ink/ink1157.xml"/><Relationship Id="rId4" Type="http://schemas.openxmlformats.org/officeDocument/2006/relationships/image" Target="../media/image91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4.png"/><Relationship Id="rId3" Type="http://schemas.openxmlformats.org/officeDocument/2006/relationships/image" Target="../media/image1.png"/><Relationship Id="rId7" Type="http://schemas.openxmlformats.org/officeDocument/2006/relationships/customXml" Target="../ink/ink115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13.png"/><Relationship Id="rId5" Type="http://schemas.openxmlformats.org/officeDocument/2006/relationships/customXml" Target="../ink/ink1158.xml"/><Relationship Id="rId10" Type="http://schemas.openxmlformats.org/officeDocument/2006/relationships/image" Target="../media/image915.png"/><Relationship Id="rId4" Type="http://schemas.openxmlformats.org/officeDocument/2006/relationships/image" Target="../media/image912.png"/><Relationship Id="rId9" Type="http://schemas.openxmlformats.org/officeDocument/2006/relationships/customXml" Target="../ink/ink1160.xm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217.xml"/><Relationship Id="rId21" Type="http://schemas.openxmlformats.org/officeDocument/2006/relationships/customXml" Target="../ink/ink1169.xml"/><Relationship Id="rId42" Type="http://schemas.openxmlformats.org/officeDocument/2006/relationships/image" Target="../media/image935.png"/><Relationship Id="rId63" Type="http://schemas.openxmlformats.org/officeDocument/2006/relationships/customXml" Target="../ink/ink1190.xml"/><Relationship Id="rId84" Type="http://schemas.openxmlformats.org/officeDocument/2006/relationships/image" Target="../media/image956.png"/><Relationship Id="rId16" Type="http://schemas.openxmlformats.org/officeDocument/2006/relationships/image" Target="../media/image922.png"/><Relationship Id="rId107" Type="http://schemas.openxmlformats.org/officeDocument/2006/relationships/customXml" Target="../ink/ink1212.xml"/><Relationship Id="rId11" Type="http://schemas.openxmlformats.org/officeDocument/2006/relationships/customXml" Target="../ink/ink1164.xml"/><Relationship Id="rId32" Type="http://schemas.openxmlformats.org/officeDocument/2006/relationships/image" Target="../media/image930.png"/><Relationship Id="rId37" Type="http://schemas.openxmlformats.org/officeDocument/2006/relationships/customXml" Target="../ink/ink1177.xml"/><Relationship Id="rId53" Type="http://schemas.openxmlformats.org/officeDocument/2006/relationships/customXml" Target="../ink/ink1185.xml"/><Relationship Id="rId58" Type="http://schemas.openxmlformats.org/officeDocument/2006/relationships/image" Target="../media/image943.png"/><Relationship Id="rId74" Type="http://schemas.openxmlformats.org/officeDocument/2006/relationships/image" Target="../media/image951.png"/><Relationship Id="rId79" Type="http://schemas.openxmlformats.org/officeDocument/2006/relationships/customXml" Target="../ink/ink1198.xml"/><Relationship Id="rId102" Type="http://schemas.openxmlformats.org/officeDocument/2006/relationships/image" Target="../media/image965.png"/><Relationship Id="rId123" Type="http://schemas.openxmlformats.org/officeDocument/2006/relationships/customXml" Target="../ink/ink1220.xml"/><Relationship Id="rId128" Type="http://schemas.openxmlformats.org/officeDocument/2006/relationships/image" Target="../media/image978.png"/><Relationship Id="rId5" Type="http://schemas.openxmlformats.org/officeDocument/2006/relationships/customXml" Target="../ink/ink1161.xml"/><Relationship Id="rId90" Type="http://schemas.openxmlformats.org/officeDocument/2006/relationships/image" Target="../media/image959.png"/><Relationship Id="rId95" Type="http://schemas.openxmlformats.org/officeDocument/2006/relationships/customXml" Target="../ink/ink1206.xml"/><Relationship Id="rId22" Type="http://schemas.openxmlformats.org/officeDocument/2006/relationships/image" Target="../media/image925.png"/><Relationship Id="rId27" Type="http://schemas.openxmlformats.org/officeDocument/2006/relationships/customXml" Target="../ink/ink1172.xml"/><Relationship Id="rId43" Type="http://schemas.openxmlformats.org/officeDocument/2006/relationships/customXml" Target="../ink/ink1180.xml"/><Relationship Id="rId48" Type="http://schemas.openxmlformats.org/officeDocument/2006/relationships/image" Target="../media/image938.png"/><Relationship Id="rId64" Type="http://schemas.openxmlformats.org/officeDocument/2006/relationships/image" Target="../media/image946.png"/><Relationship Id="rId69" Type="http://schemas.openxmlformats.org/officeDocument/2006/relationships/customXml" Target="../ink/ink1193.xml"/><Relationship Id="rId113" Type="http://schemas.openxmlformats.org/officeDocument/2006/relationships/customXml" Target="../ink/ink1215.xml"/><Relationship Id="rId118" Type="http://schemas.openxmlformats.org/officeDocument/2006/relationships/image" Target="../media/image973.png"/><Relationship Id="rId134" Type="http://schemas.openxmlformats.org/officeDocument/2006/relationships/image" Target="../media/image981.png"/><Relationship Id="rId80" Type="http://schemas.openxmlformats.org/officeDocument/2006/relationships/image" Target="../media/image954.png"/><Relationship Id="rId85" Type="http://schemas.openxmlformats.org/officeDocument/2006/relationships/customXml" Target="../ink/ink1201.xml"/><Relationship Id="rId12" Type="http://schemas.openxmlformats.org/officeDocument/2006/relationships/image" Target="../media/image920.png"/><Relationship Id="rId17" Type="http://schemas.openxmlformats.org/officeDocument/2006/relationships/customXml" Target="../ink/ink1167.xml"/><Relationship Id="rId33" Type="http://schemas.openxmlformats.org/officeDocument/2006/relationships/customXml" Target="../ink/ink1175.xml"/><Relationship Id="rId38" Type="http://schemas.openxmlformats.org/officeDocument/2006/relationships/image" Target="../media/image933.png"/><Relationship Id="rId59" Type="http://schemas.openxmlformats.org/officeDocument/2006/relationships/customXml" Target="../ink/ink1188.xml"/><Relationship Id="rId103" Type="http://schemas.openxmlformats.org/officeDocument/2006/relationships/customXml" Target="../ink/ink1210.xml"/><Relationship Id="rId108" Type="http://schemas.openxmlformats.org/officeDocument/2006/relationships/image" Target="../media/image968.png"/><Relationship Id="rId124" Type="http://schemas.openxmlformats.org/officeDocument/2006/relationships/image" Target="../media/image976.png"/><Relationship Id="rId129" Type="http://schemas.openxmlformats.org/officeDocument/2006/relationships/customXml" Target="../ink/ink1223.xml"/><Relationship Id="rId54" Type="http://schemas.openxmlformats.org/officeDocument/2006/relationships/image" Target="../media/image941.png"/><Relationship Id="rId70" Type="http://schemas.openxmlformats.org/officeDocument/2006/relationships/image" Target="../media/image949.png"/><Relationship Id="rId75" Type="http://schemas.openxmlformats.org/officeDocument/2006/relationships/customXml" Target="../ink/ink1196.xml"/><Relationship Id="rId91" Type="http://schemas.openxmlformats.org/officeDocument/2006/relationships/customXml" Target="../ink/ink1204.xml"/><Relationship Id="rId96" Type="http://schemas.openxmlformats.org/officeDocument/2006/relationships/image" Target="../media/image96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17.png"/><Relationship Id="rId23" Type="http://schemas.openxmlformats.org/officeDocument/2006/relationships/customXml" Target="../ink/ink1170.xml"/><Relationship Id="rId28" Type="http://schemas.openxmlformats.org/officeDocument/2006/relationships/image" Target="../media/image928.png"/><Relationship Id="rId49" Type="http://schemas.openxmlformats.org/officeDocument/2006/relationships/customXml" Target="../ink/ink1183.xml"/><Relationship Id="rId114" Type="http://schemas.openxmlformats.org/officeDocument/2006/relationships/image" Target="../media/image971.png"/><Relationship Id="rId119" Type="http://schemas.openxmlformats.org/officeDocument/2006/relationships/customXml" Target="../ink/ink1218.xml"/><Relationship Id="rId44" Type="http://schemas.openxmlformats.org/officeDocument/2006/relationships/image" Target="../media/image936.png"/><Relationship Id="rId60" Type="http://schemas.openxmlformats.org/officeDocument/2006/relationships/image" Target="../media/image944.png"/><Relationship Id="rId65" Type="http://schemas.openxmlformats.org/officeDocument/2006/relationships/customXml" Target="../ink/ink1191.xml"/><Relationship Id="rId81" Type="http://schemas.openxmlformats.org/officeDocument/2006/relationships/customXml" Target="../ink/ink1199.xml"/><Relationship Id="rId86" Type="http://schemas.openxmlformats.org/officeDocument/2006/relationships/image" Target="../media/image957.png"/><Relationship Id="rId130" Type="http://schemas.openxmlformats.org/officeDocument/2006/relationships/image" Target="../media/image979.png"/><Relationship Id="rId135" Type="http://schemas.openxmlformats.org/officeDocument/2006/relationships/customXml" Target="../ink/ink1226.xml"/><Relationship Id="rId13" Type="http://schemas.openxmlformats.org/officeDocument/2006/relationships/customXml" Target="../ink/ink1165.xml"/><Relationship Id="rId18" Type="http://schemas.openxmlformats.org/officeDocument/2006/relationships/image" Target="../media/image923.png"/><Relationship Id="rId39" Type="http://schemas.openxmlformats.org/officeDocument/2006/relationships/customXml" Target="../ink/ink1178.xml"/><Relationship Id="rId109" Type="http://schemas.openxmlformats.org/officeDocument/2006/relationships/customXml" Target="../ink/ink1213.xml"/><Relationship Id="rId34" Type="http://schemas.openxmlformats.org/officeDocument/2006/relationships/image" Target="../media/image931.png"/><Relationship Id="rId50" Type="http://schemas.openxmlformats.org/officeDocument/2006/relationships/image" Target="../media/image939.png"/><Relationship Id="rId55" Type="http://schemas.openxmlformats.org/officeDocument/2006/relationships/customXml" Target="../ink/ink1186.xml"/><Relationship Id="rId76" Type="http://schemas.openxmlformats.org/officeDocument/2006/relationships/image" Target="../media/image952.png"/><Relationship Id="rId97" Type="http://schemas.openxmlformats.org/officeDocument/2006/relationships/customXml" Target="../ink/ink1207.xml"/><Relationship Id="rId104" Type="http://schemas.openxmlformats.org/officeDocument/2006/relationships/image" Target="../media/image966.png"/><Relationship Id="rId120" Type="http://schemas.openxmlformats.org/officeDocument/2006/relationships/image" Target="../media/image974.png"/><Relationship Id="rId125" Type="http://schemas.openxmlformats.org/officeDocument/2006/relationships/customXml" Target="../ink/ink1221.xml"/><Relationship Id="rId7" Type="http://schemas.openxmlformats.org/officeDocument/2006/relationships/customXml" Target="../ink/ink1162.xml"/><Relationship Id="rId71" Type="http://schemas.openxmlformats.org/officeDocument/2006/relationships/customXml" Target="../ink/ink1194.xml"/><Relationship Id="rId92" Type="http://schemas.openxmlformats.org/officeDocument/2006/relationships/image" Target="../media/image960.png"/><Relationship Id="rId2" Type="http://schemas.openxmlformats.org/officeDocument/2006/relationships/image" Target="../media/image4.jpeg"/><Relationship Id="rId29" Type="http://schemas.openxmlformats.org/officeDocument/2006/relationships/customXml" Target="../ink/ink1173.xml"/><Relationship Id="rId24" Type="http://schemas.openxmlformats.org/officeDocument/2006/relationships/image" Target="../media/image926.png"/><Relationship Id="rId40" Type="http://schemas.openxmlformats.org/officeDocument/2006/relationships/image" Target="../media/image934.png"/><Relationship Id="rId45" Type="http://schemas.openxmlformats.org/officeDocument/2006/relationships/customXml" Target="../ink/ink1181.xml"/><Relationship Id="rId66" Type="http://schemas.openxmlformats.org/officeDocument/2006/relationships/image" Target="../media/image947.png"/><Relationship Id="rId87" Type="http://schemas.openxmlformats.org/officeDocument/2006/relationships/customXml" Target="../ink/ink1202.xml"/><Relationship Id="rId110" Type="http://schemas.openxmlformats.org/officeDocument/2006/relationships/image" Target="../media/image969.png"/><Relationship Id="rId115" Type="http://schemas.openxmlformats.org/officeDocument/2006/relationships/customXml" Target="../ink/ink1216.xml"/><Relationship Id="rId131" Type="http://schemas.openxmlformats.org/officeDocument/2006/relationships/customXml" Target="../ink/ink1224.xml"/><Relationship Id="rId136" Type="http://schemas.openxmlformats.org/officeDocument/2006/relationships/image" Target="../media/image982.png"/><Relationship Id="rId61" Type="http://schemas.openxmlformats.org/officeDocument/2006/relationships/customXml" Target="../ink/ink1189.xml"/><Relationship Id="rId82" Type="http://schemas.openxmlformats.org/officeDocument/2006/relationships/image" Target="../media/image955.png"/><Relationship Id="rId19" Type="http://schemas.openxmlformats.org/officeDocument/2006/relationships/customXml" Target="../ink/ink1168.xml"/><Relationship Id="rId14" Type="http://schemas.openxmlformats.org/officeDocument/2006/relationships/image" Target="../media/image921.png"/><Relationship Id="rId30" Type="http://schemas.openxmlformats.org/officeDocument/2006/relationships/image" Target="../media/image929.png"/><Relationship Id="rId35" Type="http://schemas.openxmlformats.org/officeDocument/2006/relationships/customXml" Target="../ink/ink1176.xml"/><Relationship Id="rId56" Type="http://schemas.openxmlformats.org/officeDocument/2006/relationships/image" Target="../media/image942.png"/><Relationship Id="rId77" Type="http://schemas.openxmlformats.org/officeDocument/2006/relationships/customXml" Target="../ink/ink1197.xml"/><Relationship Id="rId100" Type="http://schemas.openxmlformats.org/officeDocument/2006/relationships/image" Target="../media/image964.png"/><Relationship Id="rId105" Type="http://schemas.openxmlformats.org/officeDocument/2006/relationships/customXml" Target="../ink/ink1211.xml"/><Relationship Id="rId126" Type="http://schemas.openxmlformats.org/officeDocument/2006/relationships/image" Target="../media/image977.png"/><Relationship Id="rId8" Type="http://schemas.openxmlformats.org/officeDocument/2006/relationships/image" Target="../media/image918.png"/><Relationship Id="rId51" Type="http://schemas.openxmlformats.org/officeDocument/2006/relationships/customXml" Target="../ink/ink1184.xml"/><Relationship Id="rId72" Type="http://schemas.openxmlformats.org/officeDocument/2006/relationships/image" Target="../media/image950.png"/><Relationship Id="rId93" Type="http://schemas.openxmlformats.org/officeDocument/2006/relationships/customXml" Target="../ink/ink1205.xml"/><Relationship Id="rId98" Type="http://schemas.openxmlformats.org/officeDocument/2006/relationships/image" Target="../media/image963.png"/><Relationship Id="rId121" Type="http://schemas.openxmlformats.org/officeDocument/2006/relationships/customXml" Target="../ink/ink1219.xml"/><Relationship Id="rId3" Type="http://schemas.openxmlformats.org/officeDocument/2006/relationships/image" Target="../media/image1.png"/><Relationship Id="rId25" Type="http://schemas.openxmlformats.org/officeDocument/2006/relationships/customXml" Target="../ink/ink1171.xml"/><Relationship Id="rId46" Type="http://schemas.openxmlformats.org/officeDocument/2006/relationships/image" Target="../media/image937.png"/><Relationship Id="rId67" Type="http://schemas.openxmlformats.org/officeDocument/2006/relationships/customXml" Target="../ink/ink1192.xml"/><Relationship Id="rId116" Type="http://schemas.openxmlformats.org/officeDocument/2006/relationships/image" Target="../media/image972.png"/><Relationship Id="rId20" Type="http://schemas.openxmlformats.org/officeDocument/2006/relationships/image" Target="../media/image924.png"/><Relationship Id="rId41" Type="http://schemas.openxmlformats.org/officeDocument/2006/relationships/customXml" Target="../ink/ink1179.xml"/><Relationship Id="rId62" Type="http://schemas.openxmlformats.org/officeDocument/2006/relationships/image" Target="../media/image945.png"/><Relationship Id="rId83" Type="http://schemas.openxmlformats.org/officeDocument/2006/relationships/customXml" Target="../ink/ink1200.xml"/><Relationship Id="rId88" Type="http://schemas.openxmlformats.org/officeDocument/2006/relationships/image" Target="../media/image958.png"/><Relationship Id="rId111" Type="http://schemas.openxmlformats.org/officeDocument/2006/relationships/customXml" Target="../ink/ink1214.xml"/><Relationship Id="rId132" Type="http://schemas.openxmlformats.org/officeDocument/2006/relationships/image" Target="../media/image980.png"/><Relationship Id="rId15" Type="http://schemas.openxmlformats.org/officeDocument/2006/relationships/customXml" Target="../ink/ink1166.xml"/><Relationship Id="rId36" Type="http://schemas.openxmlformats.org/officeDocument/2006/relationships/image" Target="../media/image932.png"/><Relationship Id="rId57" Type="http://schemas.openxmlformats.org/officeDocument/2006/relationships/customXml" Target="../ink/ink1187.xml"/><Relationship Id="rId106" Type="http://schemas.openxmlformats.org/officeDocument/2006/relationships/image" Target="../media/image967.png"/><Relationship Id="rId127" Type="http://schemas.openxmlformats.org/officeDocument/2006/relationships/customXml" Target="../ink/ink1222.xml"/><Relationship Id="rId10" Type="http://schemas.openxmlformats.org/officeDocument/2006/relationships/image" Target="../media/image919.png"/><Relationship Id="rId31" Type="http://schemas.openxmlformats.org/officeDocument/2006/relationships/customXml" Target="../ink/ink1174.xml"/><Relationship Id="rId52" Type="http://schemas.openxmlformats.org/officeDocument/2006/relationships/image" Target="../media/image940.png"/><Relationship Id="rId73" Type="http://schemas.openxmlformats.org/officeDocument/2006/relationships/customXml" Target="../ink/ink1195.xml"/><Relationship Id="rId78" Type="http://schemas.openxmlformats.org/officeDocument/2006/relationships/image" Target="../media/image953.png"/><Relationship Id="rId94" Type="http://schemas.openxmlformats.org/officeDocument/2006/relationships/image" Target="../media/image961.png"/><Relationship Id="rId99" Type="http://schemas.openxmlformats.org/officeDocument/2006/relationships/customXml" Target="../ink/ink1208.xml"/><Relationship Id="rId101" Type="http://schemas.openxmlformats.org/officeDocument/2006/relationships/customXml" Target="../ink/ink1209.xml"/><Relationship Id="rId122" Type="http://schemas.openxmlformats.org/officeDocument/2006/relationships/image" Target="../media/image975.png"/><Relationship Id="rId4" Type="http://schemas.openxmlformats.org/officeDocument/2006/relationships/image" Target="../media/image916.png"/><Relationship Id="rId9" Type="http://schemas.openxmlformats.org/officeDocument/2006/relationships/customXml" Target="../ink/ink1163.xml"/><Relationship Id="rId26" Type="http://schemas.openxmlformats.org/officeDocument/2006/relationships/image" Target="../media/image927.png"/><Relationship Id="rId47" Type="http://schemas.openxmlformats.org/officeDocument/2006/relationships/customXml" Target="../ink/ink1182.xml"/><Relationship Id="rId68" Type="http://schemas.openxmlformats.org/officeDocument/2006/relationships/image" Target="../media/image948.png"/><Relationship Id="rId89" Type="http://schemas.openxmlformats.org/officeDocument/2006/relationships/customXml" Target="../ink/ink1203.xml"/><Relationship Id="rId112" Type="http://schemas.openxmlformats.org/officeDocument/2006/relationships/image" Target="../media/image970.png"/><Relationship Id="rId133" Type="http://schemas.openxmlformats.org/officeDocument/2006/relationships/customXml" Target="../ink/ink122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5.png"/><Relationship Id="rId13" Type="http://schemas.openxmlformats.org/officeDocument/2006/relationships/customXml" Target="../ink/ink1231.xml"/><Relationship Id="rId18" Type="http://schemas.openxmlformats.org/officeDocument/2006/relationships/image" Target="../media/image990.png"/><Relationship Id="rId26" Type="http://schemas.openxmlformats.org/officeDocument/2006/relationships/image" Target="../media/image994.png"/><Relationship Id="rId3" Type="http://schemas.openxmlformats.org/officeDocument/2006/relationships/image" Target="../media/image1.png"/><Relationship Id="rId21" Type="http://schemas.openxmlformats.org/officeDocument/2006/relationships/customXml" Target="../ink/ink1235.xml"/><Relationship Id="rId7" Type="http://schemas.openxmlformats.org/officeDocument/2006/relationships/customXml" Target="../ink/ink1228.xml"/><Relationship Id="rId12" Type="http://schemas.openxmlformats.org/officeDocument/2006/relationships/image" Target="../media/image987.png"/><Relationship Id="rId17" Type="http://schemas.openxmlformats.org/officeDocument/2006/relationships/customXml" Target="../ink/ink1233.xml"/><Relationship Id="rId25" Type="http://schemas.openxmlformats.org/officeDocument/2006/relationships/customXml" Target="../ink/ink1237.xml"/><Relationship Id="rId2" Type="http://schemas.openxmlformats.org/officeDocument/2006/relationships/image" Target="../media/image4.jpeg"/><Relationship Id="rId16" Type="http://schemas.openxmlformats.org/officeDocument/2006/relationships/image" Target="../media/image989.png"/><Relationship Id="rId20" Type="http://schemas.openxmlformats.org/officeDocument/2006/relationships/image" Target="../media/image99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84.png"/><Relationship Id="rId11" Type="http://schemas.openxmlformats.org/officeDocument/2006/relationships/customXml" Target="../ink/ink1230.xml"/><Relationship Id="rId24" Type="http://schemas.openxmlformats.org/officeDocument/2006/relationships/image" Target="../media/image993.png"/><Relationship Id="rId5" Type="http://schemas.openxmlformats.org/officeDocument/2006/relationships/customXml" Target="../ink/ink1227.xml"/><Relationship Id="rId15" Type="http://schemas.openxmlformats.org/officeDocument/2006/relationships/customXml" Target="../ink/ink1232.xml"/><Relationship Id="rId23" Type="http://schemas.openxmlformats.org/officeDocument/2006/relationships/customXml" Target="../ink/ink1236.xml"/><Relationship Id="rId10" Type="http://schemas.openxmlformats.org/officeDocument/2006/relationships/image" Target="../media/image986.png"/><Relationship Id="rId19" Type="http://schemas.openxmlformats.org/officeDocument/2006/relationships/customXml" Target="../ink/ink1234.xml"/><Relationship Id="rId4" Type="http://schemas.openxmlformats.org/officeDocument/2006/relationships/image" Target="../media/image983.png"/><Relationship Id="rId9" Type="http://schemas.openxmlformats.org/officeDocument/2006/relationships/customXml" Target="../ink/ink1229.xml"/><Relationship Id="rId14" Type="http://schemas.openxmlformats.org/officeDocument/2006/relationships/image" Target="../media/image988.png"/><Relationship Id="rId22" Type="http://schemas.openxmlformats.org/officeDocument/2006/relationships/image" Target="../media/image992.png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242.xml"/><Relationship Id="rId18" Type="http://schemas.openxmlformats.org/officeDocument/2006/relationships/image" Target="../media/image1002.png"/><Relationship Id="rId26" Type="http://schemas.openxmlformats.org/officeDocument/2006/relationships/image" Target="../media/image1006.png"/><Relationship Id="rId39" Type="http://schemas.openxmlformats.org/officeDocument/2006/relationships/customXml" Target="../ink/ink1255.xml"/><Relationship Id="rId21" Type="http://schemas.openxmlformats.org/officeDocument/2006/relationships/customXml" Target="../ink/ink1246.xml"/><Relationship Id="rId34" Type="http://schemas.openxmlformats.org/officeDocument/2006/relationships/image" Target="../media/image1010.png"/><Relationship Id="rId7" Type="http://schemas.openxmlformats.org/officeDocument/2006/relationships/customXml" Target="../ink/ink1239.xml"/><Relationship Id="rId12" Type="http://schemas.openxmlformats.org/officeDocument/2006/relationships/image" Target="../media/image999.png"/><Relationship Id="rId17" Type="http://schemas.openxmlformats.org/officeDocument/2006/relationships/customXml" Target="../ink/ink1244.xml"/><Relationship Id="rId25" Type="http://schemas.openxmlformats.org/officeDocument/2006/relationships/customXml" Target="../ink/ink1248.xml"/><Relationship Id="rId33" Type="http://schemas.openxmlformats.org/officeDocument/2006/relationships/customXml" Target="../ink/ink1252.xml"/><Relationship Id="rId38" Type="http://schemas.openxmlformats.org/officeDocument/2006/relationships/image" Target="../media/image1012.png"/><Relationship Id="rId2" Type="http://schemas.openxmlformats.org/officeDocument/2006/relationships/image" Target="../media/image4.jpeg"/><Relationship Id="rId16" Type="http://schemas.openxmlformats.org/officeDocument/2006/relationships/image" Target="../media/image1001.png"/><Relationship Id="rId20" Type="http://schemas.openxmlformats.org/officeDocument/2006/relationships/image" Target="../media/image1003.png"/><Relationship Id="rId29" Type="http://schemas.openxmlformats.org/officeDocument/2006/relationships/customXml" Target="../ink/ink125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96.png"/><Relationship Id="rId11" Type="http://schemas.openxmlformats.org/officeDocument/2006/relationships/customXml" Target="../ink/ink1241.xml"/><Relationship Id="rId24" Type="http://schemas.openxmlformats.org/officeDocument/2006/relationships/image" Target="../media/image1005.png"/><Relationship Id="rId32" Type="http://schemas.openxmlformats.org/officeDocument/2006/relationships/image" Target="../media/image1009.png"/><Relationship Id="rId37" Type="http://schemas.openxmlformats.org/officeDocument/2006/relationships/customXml" Target="../ink/ink1254.xml"/><Relationship Id="rId40" Type="http://schemas.openxmlformats.org/officeDocument/2006/relationships/image" Target="../media/image1013.png"/><Relationship Id="rId5" Type="http://schemas.openxmlformats.org/officeDocument/2006/relationships/customXml" Target="../ink/ink1238.xml"/><Relationship Id="rId15" Type="http://schemas.openxmlformats.org/officeDocument/2006/relationships/customXml" Target="../ink/ink1243.xml"/><Relationship Id="rId23" Type="http://schemas.openxmlformats.org/officeDocument/2006/relationships/customXml" Target="../ink/ink1247.xml"/><Relationship Id="rId28" Type="http://schemas.openxmlformats.org/officeDocument/2006/relationships/image" Target="../media/image1007.png"/><Relationship Id="rId36" Type="http://schemas.openxmlformats.org/officeDocument/2006/relationships/image" Target="../media/image1011.png"/><Relationship Id="rId10" Type="http://schemas.openxmlformats.org/officeDocument/2006/relationships/image" Target="../media/image998.png"/><Relationship Id="rId19" Type="http://schemas.openxmlformats.org/officeDocument/2006/relationships/customXml" Target="../ink/ink1245.xml"/><Relationship Id="rId31" Type="http://schemas.openxmlformats.org/officeDocument/2006/relationships/customXml" Target="../ink/ink1251.xml"/><Relationship Id="rId4" Type="http://schemas.openxmlformats.org/officeDocument/2006/relationships/image" Target="../media/image995.png"/><Relationship Id="rId9" Type="http://schemas.openxmlformats.org/officeDocument/2006/relationships/customXml" Target="../ink/ink1240.xml"/><Relationship Id="rId14" Type="http://schemas.openxmlformats.org/officeDocument/2006/relationships/image" Target="../media/image1000.png"/><Relationship Id="rId22" Type="http://schemas.openxmlformats.org/officeDocument/2006/relationships/image" Target="../media/image1004.png"/><Relationship Id="rId27" Type="http://schemas.openxmlformats.org/officeDocument/2006/relationships/customXml" Target="../ink/ink1249.xml"/><Relationship Id="rId30" Type="http://schemas.openxmlformats.org/officeDocument/2006/relationships/image" Target="../media/image1008.png"/><Relationship Id="rId35" Type="http://schemas.openxmlformats.org/officeDocument/2006/relationships/customXml" Target="../ink/ink1253.xml"/><Relationship Id="rId8" Type="http://schemas.openxmlformats.org/officeDocument/2006/relationships/image" Target="../media/image997.png"/><Relationship Id="rId3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6.png"/><Relationship Id="rId3" Type="http://schemas.openxmlformats.org/officeDocument/2006/relationships/image" Target="../media/image1.png"/><Relationship Id="rId7" Type="http://schemas.openxmlformats.org/officeDocument/2006/relationships/customXml" Target="../ink/ink1257.xml"/><Relationship Id="rId12" Type="http://schemas.openxmlformats.org/officeDocument/2006/relationships/image" Target="../media/image10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15.png"/><Relationship Id="rId11" Type="http://schemas.openxmlformats.org/officeDocument/2006/relationships/customXml" Target="../ink/ink1259.xml"/><Relationship Id="rId5" Type="http://schemas.openxmlformats.org/officeDocument/2006/relationships/customXml" Target="../ink/ink1256.xml"/><Relationship Id="rId10" Type="http://schemas.openxmlformats.org/officeDocument/2006/relationships/image" Target="../media/image1017.png"/><Relationship Id="rId4" Type="http://schemas.openxmlformats.org/officeDocument/2006/relationships/image" Target="../media/image1014.png"/><Relationship Id="rId9" Type="http://schemas.openxmlformats.org/officeDocument/2006/relationships/customXml" Target="../ink/ink1258.xml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030.png"/><Relationship Id="rId21" Type="http://schemas.openxmlformats.org/officeDocument/2006/relationships/customXml" Target="../ink/ink1268.xml"/><Relationship Id="rId42" Type="http://schemas.openxmlformats.org/officeDocument/2006/relationships/image" Target="../media/image1038.png"/><Relationship Id="rId47" Type="http://schemas.openxmlformats.org/officeDocument/2006/relationships/customXml" Target="../ink/ink1281.xml"/><Relationship Id="rId63" Type="http://schemas.openxmlformats.org/officeDocument/2006/relationships/customXml" Target="../ink/ink1289.xml"/><Relationship Id="rId68" Type="http://schemas.openxmlformats.org/officeDocument/2006/relationships/image" Target="../media/image1051.png"/><Relationship Id="rId84" Type="http://schemas.openxmlformats.org/officeDocument/2006/relationships/image" Target="../media/image1059.png"/><Relationship Id="rId16" Type="http://schemas.openxmlformats.org/officeDocument/2006/relationships/image" Target="../media/image1025.png"/><Relationship Id="rId11" Type="http://schemas.openxmlformats.org/officeDocument/2006/relationships/customXml" Target="../ink/ink1263.xml"/><Relationship Id="rId32" Type="http://schemas.openxmlformats.org/officeDocument/2006/relationships/image" Target="../media/image1033.png"/><Relationship Id="rId37" Type="http://schemas.openxmlformats.org/officeDocument/2006/relationships/customXml" Target="../ink/ink1276.xml"/><Relationship Id="rId53" Type="http://schemas.openxmlformats.org/officeDocument/2006/relationships/customXml" Target="../ink/ink1284.xml"/><Relationship Id="rId58" Type="http://schemas.openxmlformats.org/officeDocument/2006/relationships/image" Target="../media/image1046.png"/><Relationship Id="rId74" Type="http://schemas.openxmlformats.org/officeDocument/2006/relationships/image" Target="../media/image1054.png"/><Relationship Id="rId79" Type="http://schemas.openxmlformats.org/officeDocument/2006/relationships/customXml" Target="../ink/ink1297.xml"/><Relationship Id="rId5" Type="http://schemas.openxmlformats.org/officeDocument/2006/relationships/customXml" Target="../ink/ink1260.xml"/><Relationship Id="rId61" Type="http://schemas.openxmlformats.org/officeDocument/2006/relationships/customXml" Target="../ink/ink1288.xml"/><Relationship Id="rId82" Type="http://schemas.openxmlformats.org/officeDocument/2006/relationships/image" Target="../media/image1058.png"/><Relationship Id="rId19" Type="http://schemas.openxmlformats.org/officeDocument/2006/relationships/customXml" Target="../ink/ink1267.xml"/><Relationship Id="rId14" Type="http://schemas.openxmlformats.org/officeDocument/2006/relationships/image" Target="../media/image1024.png"/><Relationship Id="rId22" Type="http://schemas.openxmlformats.org/officeDocument/2006/relationships/image" Target="../media/image1028.png"/><Relationship Id="rId27" Type="http://schemas.openxmlformats.org/officeDocument/2006/relationships/customXml" Target="../ink/ink1271.xml"/><Relationship Id="rId30" Type="http://schemas.openxmlformats.org/officeDocument/2006/relationships/image" Target="../media/image1032.png"/><Relationship Id="rId35" Type="http://schemas.openxmlformats.org/officeDocument/2006/relationships/customXml" Target="../ink/ink1275.xml"/><Relationship Id="rId43" Type="http://schemas.openxmlformats.org/officeDocument/2006/relationships/customXml" Target="../ink/ink1279.xml"/><Relationship Id="rId48" Type="http://schemas.openxmlformats.org/officeDocument/2006/relationships/image" Target="../media/image1041.png"/><Relationship Id="rId56" Type="http://schemas.openxmlformats.org/officeDocument/2006/relationships/image" Target="../media/image1045.png"/><Relationship Id="rId64" Type="http://schemas.openxmlformats.org/officeDocument/2006/relationships/image" Target="../media/image1049.png"/><Relationship Id="rId69" Type="http://schemas.openxmlformats.org/officeDocument/2006/relationships/customXml" Target="../ink/ink1292.xml"/><Relationship Id="rId77" Type="http://schemas.openxmlformats.org/officeDocument/2006/relationships/customXml" Target="../ink/ink1296.xml"/><Relationship Id="rId8" Type="http://schemas.openxmlformats.org/officeDocument/2006/relationships/image" Target="../media/image1021.png"/><Relationship Id="rId51" Type="http://schemas.openxmlformats.org/officeDocument/2006/relationships/customXml" Target="../ink/ink1283.xml"/><Relationship Id="rId72" Type="http://schemas.openxmlformats.org/officeDocument/2006/relationships/image" Target="../media/image1053.png"/><Relationship Id="rId80" Type="http://schemas.openxmlformats.org/officeDocument/2006/relationships/image" Target="../media/image1057.png"/><Relationship Id="rId3" Type="http://schemas.openxmlformats.org/officeDocument/2006/relationships/image" Target="../media/image1.png"/><Relationship Id="rId12" Type="http://schemas.openxmlformats.org/officeDocument/2006/relationships/image" Target="../media/image1023.png"/><Relationship Id="rId17" Type="http://schemas.openxmlformats.org/officeDocument/2006/relationships/customXml" Target="../ink/ink1266.xml"/><Relationship Id="rId25" Type="http://schemas.openxmlformats.org/officeDocument/2006/relationships/customXml" Target="../ink/ink1270.xml"/><Relationship Id="rId33" Type="http://schemas.openxmlformats.org/officeDocument/2006/relationships/customXml" Target="../ink/ink1274.xml"/><Relationship Id="rId38" Type="http://schemas.openxmlformats.org/officeDocument/2006/relationships/image" Target="../media/image1036.png"/><Relationship Id="rId46" Type="http://schemas.openxmlformats.org/officeDocument/2006/relationships/image" Target="../media/image1040.png"/><Relationship Id="rId59" Type="http://schemas.openxmlformats.org/officeDocument/2006/relationships/customXml" Target="../ink/ink1287.xml"/><Relationship Id="rId67" Type="http://schemas.openxmlformats.org/officeDocument/2006/relationships/customXml" Target="../ink/ink1291.xml"/><Relationship Id="rId20" Type="http://schemas.openxmlformats.org/officeDocument/2006/relationships/image" Target="../media/image1027.png"/><Relationship Id="rId41" Type="http://schemas.openxmlformats.org/officeDocument/2006/relationships/customXml" Target="../ink/ink1278.xml"/><Relationship Id="rId54" Type="http://schemas.openxmlformats.org/officeDocument/2006/relationships/image" Target="../media/image1044.png"/><Relationship Id="rId62" Type="http://schemas.openxmlformats.org/officeDocument/2006/relationships/image" Target="../media/image1048.png"/><Relationship Id="rId70" Type="http://schemas.openxmlformats.org/officeDocument/2006/relationships/image" Target="../media/image1052.png"/><Relationship Id="rId75" Type="http://schemas.openxmlformats.org/officeDocument/2006/relationships/customXml" Target="../ink/ink1295.xml"/><Relationship Id="rId83" Type="http://schemas.openxmlformats.org/officeDocument/2006/relationships/customXml" Target="../ink/ink129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20.png"/><Relationship Id="rId15" Type="http://schemas.openxmlformats.org/officeDocument/2006/relationships/customXml" Target="../ink/ink1265.xml"/><Relationship Id="rId23" Type="http://schemas.openxmlformats.org/officeDocument/2006/relationships/customXml" Target="../ink/ink1269.xml"/><Relationship Id="rId28" Type="http://schemas.openxmlformats.org/officeDocument/2006/relationships/image" Target="../media/image1031.png"/><Relationship Id="rId36" Type="http://schemas.openxmlformats.org/officeDocument/2006/relationships/image" Target="../media/image1035.png"/><Relationship Id="rId49" Type="http://schemas.openxmlformats.org/officeDocument/2006/relationships/customXml" Target="../ink/ink1282.xml"/><Relationship Id="rId57" Type="http://schemas.openxmlformats.org/officeDocument/2006/relationships/customXml" Target="../ink/ink1286.xml"/><Relationship Id="rId10" Type="http://schemas.openxmlformats.org/officeDocument/2006/relationships/image" Target="../media/image1022.png"/><Relationship Id="rId31" Type="http://schemas.openxmlformats.org/officeDocument/2006/relationships/customXml" Target="../ink/ink1273.xml"/><Relationship Id="rId44" Type="http://schemas.openxmlformats.org/officeDocument/2006/relationships/image" Target="../media/image1039.png"/><Relationship Id="rId52" Type="http://schemas.openxmlformats.org/officeDocument/2006/relationships/image" Target="../media/image1043.png"/><Relationship Id="rId60" Type="http://schemas.openxmlformats.org/officeDocument/2006/relationships/image" Target="../media/image1047.png"/><Relationship Id="rId65" Type="http://schemas.openxmlformats.org/officeDocument/2006/relationships/customXml" Target="../ink/ink1290.xml"/><Relationship Id="rId73" Type="http://schemas.openxmlformats.org/officeDocument/2006/relationships/customXml" Target="../ink/ink1294.xml"/><Relationship Id="rId78" Type="http://schemas.openxmlformats.org/officeDocument/2006/relationships/image" Target="../media/image1056.png"/><Relationship Id="rId81" Type="http://schemas.openxmlformats.org/officeDocument/2006/relationships/customXml" Target="../ink/ink1298.xml"/><Relationship Id="rId4" Type="http://schemas.openxmlformats.org/officeDocument/2006/relationships/image" Target="../media/image1019.png"/><Relationship Id="rId9" Type="http://schemas.openxmlformats.org/officeDocument/2006/relationships/customXml" Target="../ink/ink1262.xml"/><Relationship Id="rId13" Type="http://schemas.openxmlformats.org/officeDocument/2006/relationships/customXml" Target="../ink/ink1264.xml"/><Relationship Id="rId18" Type="http://schemas.openxmlformats.org/officeDocument/2006/relationships/image" Target="../media/image1026.png"/><Relationship Id="rId39" Type="http://schemas.openxmlformats.org/officeDocument/2006/relationships/customXml" Target="../ink/ink1277.xml"/><Relationship Id="rId34" Type="http://schemas.openxmlformats.org/officeDocument/2006/relationships/image" Target="../media/image1034.png"/><Relationship Id="rId50" Type="http://schemas.openxmlformats.org/officeDocument/2006/relationships/image" Target="../media/image1042.png"/><Relationship Id="rId55" Type="http://schemas.openxmlformats.org/officeDocument/2006/relationships/customXml" Target="../ink/ink1285.xml"/><Relationship Id="rId76" Type="http://schemas.openxmlformats.org/officeDocument/2006/relationships/image" Target="../media/image1055.png"/><Relationship Id="rId7" Type="http://schemas.openxmlformats.org/officeDocument/2006/relationships/customXml" Target="../ink/ink1261.xml"/><Relationship Id="rId71" Type="http://schemas.openxmlformats.org/officeDocument/2006/relationships/customXml" Target="../ink/ink1293.xml"/><Relationship Id="rId2" Type="http://schemas.openxmlformats.org/officeDocument/2006/relationships/image" Target="../media/image4.jpeg"/><Relationship Id="rId29" Type="http://schemas.openxmlformats.org/officeDocument/2006/relationships/customXml" Target="../ink/ink1272.xml"/><Relationship Id="rId24" Type="http://schemas.openxmlformats.org/officeDocument/2006/relationships/image" Target="../media/image1029.png"/><Relationship Id="rId40" Type="http://schemas.openxmlformats.org/officeDocument/2006/relationships/image" Target="../media/image1037.png"/><Relationship Id="rId45" Type="http://schemas.openxmlformats.org/officeDocument/2006/relationships/customXml" Target="../ink/ink1280.xml"/><Relationship Id="rId66" Type="http://schemas.openxmlformats.org/officeDocument/2006/relationships/image" Target="../media/image1050.png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071.png"/><Relationship Id="rId21" Type="http://schemas.openxmlformats.org/officeDocument/2006/relationships/customXml" Target="../ink/ink1308.xml"/><Relationship Id="rId42" Type="http://schemas.openxmlformats.org/officeDocument/2006/relationships/image" Target="../media/image1079.png"/><Relationship Id="rId47" Type="http://schemas.openxmlformats.org/officeDocument/2006/relationships/customXml" Target="../ink/ink1321.xml"/><Relationship Id="rId63" Type="http://schemas.openxmlformats.org/officeDocument/2006/relationships/customXml" Target="../ink/ink1329.xml"/><Relationship Id="rId68" Type="http://schemas.openxmlformats.org/officeDocument/2006/relationships/image" Target="../media/image1092.png"/><Relationship Id="rId16" Type="http://schemas.openxmlformats.org/officeDocument/2006/relationships/image" Target="../media/image1066.png"/><Relationship Id="rId11" Type="http://schemas.openxmlformats.org/officeDocument/2006/relationships/customXml" Target="../ink/ink1303.xml"/><Relationship Id="rId24" Type="http://schemas.openxmlformats.org/officeDocument/2006/relationships/image" Target="../media/image1070.png"/><Relationship Id="rId32" Type="http://schemas.openxmlformats.org/officeDocument/2006/relationships/image" Target="../media/image1074.png"/><Relationship Id="rId37" Type="http://schemas.openxmlformats.org/officeDocument/2006/relationships/customXml" Target="../ink/ink1316.xml"/><Relationship Id="rId40" Type="http://schemas.openxmlformats.org/officeDocument/2006/relationships/image" Target="../media/image1078.png"/><Relationship Id="rId45" Type="http://schemas.openxmlformats.org/officeDocument/2006/relationships/customXml" Target="../ink/ink1320.xml"/><Relationship Id="rId53" Type="http://schemas.openxmlformats.org/officeDocument/2006/relationships/customXml" Target="../ink/ink1324.xml"/><Relationship Id="rId58" Type="http://schemas.openxmlformats.org/officeDocument/2006/relationships/image" Target="../media/image1087.png"/><Relationship Id="rId66" Type="http://schemas.openxmlformats.org/officeDocument/2006/relationships/image" Target="../media/image1091.png"/><Relationship Id="rId74" Type="http://schemas.openxmlformats.org/officeDocument/2006/relationships/image" Target="../media/image1095.png"/><Relationship Id="rId79" Type="http://schemas.openxmlformats.org/officeDocument/2006/relationships/customXml" Target="../ink/ink1337.xml"/><Relationship Id="rId5" Type="http://schemas.openxmlformats.org/officeDocument/2006/relationships/customXml" Target="../ink/ink1300.xml"/><Relationship Id="rId61" Type="http://schemas.openxmlformats.org/officeDocument/2006/relationships/customXml" Target="../ink/ink1328.xml"/><Relationship Id="rId19" Type="http://schemas.openxmlformats.org/officeDocument/2006/relationships/customXml" Target="../ink/ink1307.xml"/><Relationship Id="rId14" Type="http://schemas.openxmlformats.org/officeDocument/2006/relationships/image" Target="../media/image1065.png"/><Relationship Id="rId22" Type="http://schemas.openxmlformats.org/officeDocument/2006/relationships/image" Target="../media/image1069.png"/><Relationship Id="rId27" Type="http://schemas.openxmlformats.org/officeDocument/2006/relationships/customXml" Target="../ink/ink1311.xml"/><Relationship Id="rId30" Type="http://schemas.openxmlformats.org/officeDocument/2006/relationships/image" Target="../media/image1073.png"/><Relationship Id="rId35" Type="http://schemas.openxmlformats.org/officeDocument/2006/relationships/customXml" Target="../ink/ink1315.xml"/><Relationship Id="rId43" Type="http://schemas.openxmlformats.org/officeDocument/2006/relationships/customXml" Target="../ink/ink1319.xml"/><Relationship Id="rId48" Type="http://schemas.openxmlformats.org/officeDocument/2006/relationships/image" Target="../media/image1082.png"/><Relationship Id="rId56" Type="http://schemas.openxmlformats.org/officeDocument/2006/relationships/image" Target="../media/image1086.png"/><Relationship Id="rId64" Type="http://schemas.openxmlformats.org/officeDocument/2006/relationships/image" Target="../media/image1090.png"/><Relationship Id="rId69" Type="http://schemas.openxmlformats.org/officeDocument/2006/relationships/customXml" Target="../ink/ink1332.xml"/><Relationship Id="rId77" Type="http://schemas.openxmlformats.org/officeDocument/2006/relationships/customXml" Target="../ink/ink1336.xml"/><Relationship Id="rId8" Type="http://schemas.openxmlformats.org/officeDocument/2006/relationships/image" Target="../media/image1062.png"/><Relationship Id="rId51" Type="http://schemas.openxmlformats.org/officeDocument/2006/relationships/customXml" Target="../ink/ink1323.xml"/><Relationship Id="rId72" Type="http://schemas.openxmlformats.org/officeDocument/2006/relationships/image" Target="../media/image1094.png"/><Relationship Id="rId80" Type="http://schemas.openxmlformats.org/officeDocument/2006/relationships/image" Target="../media/image1098.png"/><Relationship Id="rId3" Type="http://schemas.openxmlformats.org/officeDocument/2006/relationships/image" Target="../media/image1.png"/><Relationship Id="rId12" Type="http://schemas.openxmlformats.org/officeDocument/2006/relationships/image" Target="../media/image1064.png"/><Relationship Id="rId17" Type="http://schemas.openxmlformats.org/officeDocument/2006/relationships/customXml" Target="../ink/ink1306.xml"/><Relationship Id="rId25" Type="http://schemas.openxmlformats.org/officeDocument/2006/relationships/customXml" Target="../ink/ink1310.xml"/><Relationship Id="rId33" Type="http://schemas.openxmlformats.org/officeDocument/2006/relationships/customXml" Target="../ink/ink1314.xml"/><Relationship Id="rId38" Type="http://schemas.openxmlformats.org/officeDocument/2006/relationships/image" Target="../media/image1077.png"/><Relationship Id="rId46" Type="http://schemas.openxmlformats.org/officeDocument/2006/relationships/image" Target="../media/image1081.png"/><Relationship Id="rId59" Type="http://schemas.openxmlformats.org/officeDocument/2006/relationships/customXml" Target="../ink/ink1327.xml"/><Relationship Id="rId67" Type="http://schemas.openxmlformats.org/officeDocument/2006/relationships/customXml" Target="../ink/ink1331.xml"/><Relationship Id="rId20" Type="http://schemas.openxmlformats.org/officeDocument/2006/relationships/image" Target="../media/image1068.png"/><Relationship Id="rId41" Type="http://schemas.openxmlformats.org/officeDocument/2006/relationships/customXml" Target="../ink/ink1318.xml"/><Relationship Id="rId54" Type="http://schemas.openxmlformats.org/officeDocument/2006/relationships/image" Target="../media/image1085.png"/><Relationship Id="rId62" Type="http://schemas.openxmlformats.org/officeDocument/2006/relationships/image" Target="../media/image1089.png"/><Relationship Id="rId70" Type="http://schemas.openxmlformats.org/officeDocument/2006/relationships/image" Target="../media/image1093.png"/><Relationship Id="rId75" Type="http://schemas.openxmlformats.org/officeDocument/2006/relationships/customXml" Target="../ink/ink133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61.png"/><Relationship Id="rId15" Type="http://schemas.openxmlformats.org/officeDocument/2006/relationships/customXml" Target="../ink/ink1305.xml"/><Relationship Id="rId23" Type="http://schemas.openxmlformats.org/officeDocument/2006/relationships/customXml" Target="../ink/ink1309.xml"/><Relationship Id="rId28" Type="http://schemas.openxmlformats.org/officeDocument/2006/relationships/image" Target="../media/image1072.png"/><Relationship Id="rId36" Type="http://schemas.openxmlformats.org/officeDocument/2006/relationships/image" Target="../media/image1076.png"/><Relationship Id="rId49" Type="http://schemas.openxmlformats.org/officeDocument/2006/relationships/customXml" Target="../ink/ink1322.xml"/><Relationship Id="rId57" Type="http://schemas.openxmlformats.org/officeDocument/2006/relationships/customXml" Target="../ink/ink1326.xml"/><Relationship Id="rId10" Type="http://schemas.openxmlformats.org/officeDocument/2006/relationships/image" Target="../media/image1063.png"/><Relationship Id="rId31" Type="http://schemas.openxmlformats.org/officeDocument/2006/relationships/customXml" Target="../ink/ink1313.xml"/><Relationship Id="rId44" Type="http://schemas.openxmlformats.org/officeDocument/2006/relationships/image" Target="../media/image1080.png"/><Relationship Id="rId52" Type="http://schemas.openxmlformats.org/officeDocument/2006/relationships/image" Target="../media/image1084.png"/><Relationship Id="rId60" Type="http://schemas.openxmlformats.org/officeDocument/2006/relationships/image" Target="../media/image1088.png"/><Relationship Id="rId65" Type="http://schemas.openxmlformats.org/officeDocument/2006/relationships/customXml" Target="../ink/ink1330.xml"/><Relationship Id="rId73" Type="http://schemas.openxmlformats.org/officeDocument/2006/relationships/customXml" Target="../ink/ink1334.xml"/><Relationship Id="rId78" Type="http://schemas.openxmlformats.org/officeDocument/2006/relationships/image" Target="../media/image1097.png"/><Relationship Id="rId4" Type="http://schemas.openxmlformats.org/officeDocument/2006/relationships/image" Target="../media/image1060.png"/><Relationship Id="rId9" Type="http://schemas.openxmlformats.org/officeDocument/2006/relationships/customXml" Target="../ink/ink1302.xml"/><Relationship Id="rId13" Type="http://schemas.openxmlformats.org/officeDocument/2006/relationships/customXml" Target="../ink/ink1304.xml"/><Relationship Id="rId18" Type="http://schemas.openxmlformats.org/officeDocument/2006/relationships/image" Target="../media/image1067.png"/><Relationship Id="rId39" Type="http://schemas.openxmlformats.org/officeDocument/2006/relationships/customXml" Target="../ink/ink1317.xml"/><Relationship Id="rId34" Type="http://schemas.openxmlformats.org/officeDocument/2006/relationships/image" Target="../media/image1075.png"/><Relationship Id="rId50" Type="http://schemas.openxmlformats.org/officeDocument/2006/relationships/image" Target="../media/image1083.png"/><Relationship Id="rId55" Type="http://schemas.openxmlformats.org/officeDocument/2006/relationships/customXml" Target="../ink/ink1325.xml"/><Relationship Id="rId76" Type="http://schemas.openxmlformats.org/officeDocument/2006/relationships/image" Target="../media/image1096.png"/><Relationship Id="rId7" Type="http://schemas.openxmlformats.org/officeDocument/2006/relationships/customXml" Target="../ink/ink1301.xml"/><Relationship Id="rId71" Type="http://schemas.openxmlformats.org/officeDocument/2006/relationships/customXml" Target="../ink/ink1333.xml"/><Relationship Id="rId2" Type="http://schemas.openxmlformats.org/officeDocument/2006/relationships/image" Target="../media/image4.jpeg"/><Relationship Id="rId29" Type="http://schemas.openxmlformats.org/officeDocument/2006/relationships/customXml" Target="../ink/ink1312.xml"/></Relationships>
</file>

<file path=ppt/slides/_rels/slide32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394.xml"/><Relationship Id="rId21" Type="http://schemas.openxmlformats.org/officeDocument/2006/relationships/customXml" Target="../ink/ink1346.xml"/><Relationship Id="rId42" Type="http://schemas.openxmlformats.org/officeDocument/2006/relationships/image" Target="../media/image1118.png"/><Relationship Id="rId63" Type="http://schemas.openxmlformats.org/officeDocument/2006/relationships/customXml" Target="../ink/ink1367.xml"/><Relationship Id="rId84" Type="http://schemas.openxmlformats.org/officeDocument/2006/relationships/image" Target="../media/image1139.png"/><Relationship Id="rId138" Type="http://schemas.openxmlformats.org/officeDocument/2006/relationships/image" Target="../media/image1166.png"/><Relationship Id="rId159" Type="http://schemas.openxmlformats.org/officeDocument/2006/relationships/customXml" Target="../ink/ink1415.xml"/><Relationship Id="rId170" Type="http://schemas.openxmlformats.org/officeDocument/2006/relationships/image" Target="../media/image1182.png"/><Relationship Id="rId191" Type="http://schemas.openxmlformats.org/officeDocument/2006/relationships/customXml" Target="../ink/ink1431.xml"/><Relationship Id="rId107" Type="http://schemas.openxmlformats.org/officeDocument/2006/relationships/customXml" Target="../ink/ink1389.xml"/><Relationship Id="rId11" Type="http://schemas.openxmlformats.org/officeDocument/2006/relationships/customXml" Target="../ink/ink1341.xml"/><Relationship Id="rId32" Type="http://schemas.openxmlformats.org/officeDocument/2006/relationships/image" Target="../media/image1113.png"/><Relationship Id="rId53" Type="http://schemas.openxmlformats.org/officeDocument/2006/relationships/customXml" Target="../ink/ink1362.xml"/><Relationship Id="rId74" Type="http://schemas.openxmlformats.org/officeDocument/2006/relationships/image" Target="../media/image1134.png"/><Relationship Id="rId128" Type="http://schemas.openxmlformats.org/officeDocument/2006/relationships/image" Target="../media/image1161.png"/><Relationship Id="rId149" Type="http://schemas.openxmlformats.org/officeDocument/2006/relationships/customXml" Target="../ink/ink1410.xml"/><Relationship Id="rId5" Type="http://schemas.openxmlformats.org/officeDocument/2006/relationships/customXml" Target="../ink/ink1338.xml"/><Relationship Id="rId95" Type="http://schemas.openxmlformats.org/officeDocument/2006/relationships/customXml" Target="../ink/ink1383.xml"/><Relationship Id="rId160" Type="http://schemas.openxmlformats.org/officeDocument/2006/relationships/image" Target="../media/image1177.png"/><Relationship Id="rId181" Type="http://schemas.openxmlformats.org/officeDocument/2006/relationships/customXml" Target="../ink/ink1426.xml"/><Relationship Id="rId22" Type="http://schemas.openxmlformats.org/officeDocument/2006/relationships/image" Target="../media/image1108.png"/><Relationship Id="rId43" Type="http://schemas.openxmlformats.org/officeDocument/2006/relationships/customXml" Target="../ink/ink1357.xml"/><Relationship Id="rId64" Type="http://schemas.openxmlformats.org/officeDocument/2006/relationships/image" Target="../media/image1129.png"/><Relationship Id="rId118" Type="http://schemas.openxmlformats.org/officeDocument/2006/relationships/image" Target="../media/image1156.png"/><Relationship Id="rId139" Type="http://schemas.openxmlformats.org/officeDocument/2006/relationships/customXml" Target="../ink/ink1405.xml"/><Relationship Id="rId85" Type="http://schemas.openxmlformats.org/officeDocument/2006/relationships/customXml" Target="../ink/ink1378.xml"/><Relationship Id="rId150" Type="http://schemas.openxmlformats.org/officeDocument/2006/relationships/image" Target="../media/image1172.png"/><Relationship Id="rId171" Type="http://schemas.openxmlformats.org/officeDocument/2006/relationships/customXml" Target="../ink/ink1421.xml"/><Relationship Id="rId192" Type="http://schemas.openxmlformats.org/officeDocument/2006/relationships/image" Target="../media/image1193.png"/><Relationship Id="rId12" Type="http://schemas.openxmlformats.org/officeDocument/2006/relationships/image" Target="../media/image1103.png"/><Relationship Id="rId33" Type="http://schemas.openxmlformats.org/officeDocument/2006/relationships/customXml" Target="../ink/ink1352.xml"/><Relationship Id="rId108" Type="http://schemas.openxmlformats.org/officeDocument/2006/relationships/image" Target="../media/image1151.png"/><Relationship Id="rId129" Type="http://schemas.openxmlformats.org/officeDocument/2006/relationships/customXml" Target="../ink/ink1400.xml"/><Relationship Id="rId54" Type="http://schemas.openxmlformats.org/officeDocument/2006/relationships/image" Target="../media/image1124.png"/><Relationship Id="rId75" Type="http://schemas.openxmlformats.org/officeDocument/2006/relationships/customXml" Target="../ink/ink1373.xml"/><Relationship Id="rId96" Type="http://schemas.openxmlformats.org/officeDocument/2006/relationships/image" Target="../media/image1145.png"/><Relationship Id="rId140" Type="http://schemas.openxmlformats.org/officeDocument/2006/relationships/image" Target="../media/image1167.png"/><Relationship Id="rId161" Type="http://schemas.openxmlformats.org/officeDocument/2006/relationships/customXml" Target="../ink/ink1416.xml"/><Relationship Id="rId182" Type="http://schemas.openxmlformats.org/officeDocument/2006/relationships/image" Target="../media/image1188.png"/><Relationship Id="rId6" Type="http://schemas.openxmlformats.org/officeDocument/2006/relationships/image" Target="../media/image1100.png"/><Relationship Id="rId23" Type="http://schemas.openxmlformats.org/officeDocument/2006/relationships/customXml" Target="../ink/ink1347.xml"/><Relationship Id="rId119" Type="http://schemas.openxmlformats.org/officeDocument/2006/relationships/customXml" Target="../ink/ink1395.xml"/><Relationship Id="rId44" Type="http://schemas.openxmlformats.org/officeDocument/2006/relationships/image" Target="../media/image1119.png"/><Relationship Id="rId65" Type="http://schemas.openxmlformats.org/officeDocument/2006/relationships/customXml" Target="../ink/ink1368.xml"/><Relationship Id="rId86" Type="http://schemas.openxmlformats.org/officeDocument/2006/relationships/image" Target="../media/image1140.png"/><Relationship Id="rId130" Type="http://schemas.openxmlformats.org/officeDocument/2006/relationships/image" Target="../media/image1162.png"/><Relationship Id="rId151" Type="http://schemas.openxmlformats.org/officeDocument/2006/relationships/customXml" Target="../ink/ink1411.xml"/><Relationship Id="rId172" Type="http://schemas.openxmlformats.org/officeDocument/2006/relationships/image" Target="../media/image1183.png"/><Relationship Id="rId193" Type="http://schemas.openxmlformats.org/officeDocument/2006/relationships/customXml" Target="../ink/ink1432.xml"/><Relationship Id="rId13" Type="http://schemas.openxmlformats.org/officeDocument/2006/relationships/customXml" Target="../ink/ink1342.xml"/><Relationship Id="rId109" Type="http://schemas.openxmlformats.org/officeDocument/2006/relationships/customXml" Target="../ink/ink1390.xml"/><Relationship Id="rId34" Type="http://schemas.openxmlformats.org/officeDocument/2006/relationships/image" Target="../media/image1114.png"/><Relationship Id="rId55" Type="http://schemas.openxmlformats.org/officeDocument/2006/relationships/customXml" Target="../ink/ink1363.xml"/><Relationship Id="rId76" Type="http://schemas.openxmlformats.org/officeDocument/2006/relationships/image" Target="../media/image1135.png"/><Relationship Id="rId97" Type="http://schemas.openxmlformats.org/officeDocument/2006/relationships/customXml" Target="../ink/ink1384.xml"/><Relationship Id="rId120" Type="http://schemas.openxmlformats.org/officeDocument/2006/relationships/image" Target="../media/image1157.png"/><Relationship Id="rId141" Type="http://schemas.openxmlformats.org/officeDocument/2006/relationships/customXml" Target="../ink/ink1406.xml"/><Relationship Id="rId7" Type="http://schemas.openxmlformats.org/officeDocument/2006/relationships/customXml" Target="../ink/ink1339.xml"/><Relationship Id="rId71" Type="http://schemas.openxmlformats.org/officeDocument/2006/relationships/customXml" Target="../ink/ink1371.xml"/><Relationship Id="rId92" Type="http://schemas.openxmlformats.org/officeDocument/2006/relationships/image" Target="../media/image1143.png"/><Relationship Id="rId162" Type="http://schemas.openxmlformats.org/officeDocument/2006/relationships/image" Target="../media/image1178.png"/><Relationship Id="rId183" Type="http://schemas.openxmlformats.org/officeDocument/2006/relationships/customXml" Target="../ink/ink1427.xml"/><Relationship Id="rId2" Type="http://schemas.openxmlformats.org/officeDocument/2006/relationships/image" Target="../media/image4.jpeg"/><Relationship Id="rId29" Type="http://schemas.openxmlformats.org/officeDocument/2006/relationships/customXml" Target="../ink/ink1350.xml"/><Relationship Id="rId24" Type="http://schemas.openxmlformats.org/officeDocument/2006/relationships/image" Target="../media/image1109.png"/><Relationship Id="rId40" Type="http://schemas.openxmlformats.org/officeDocument/2006/relationships/image" Target="../media/image1117.png"/><Relationship Id="rId45" Type="http://schemas.openxmlformats.org/officeDocument/2006/relationships/customXml" Target="../ink/ink1358.xml"/><Relationship Id="rId66" Type="http://schemas.openxmlformats.org/officeDocument/2006/relationships/image" Target="../media/image1130.png"/><Relationship Id="rId87" Type="http://schemas.openxmlformats.org/officeDocument/2006/relationships/customXml" Target="../ink/ink1379.xml"/><Relationship Id="rId110" Type="http://schemas.openxmlformats.org/officeDocument/2006/relationships/image" Target="../media/image1152.png"/><Relationship Id="rId115" Type="http://schemas.openxmlformats.org/officeDocument/2006/relationships/customXml" Target="../ink/ink1393.xml"/><Relationship Id="rId131" Type="http://schemas.openxmlformats.org/officeDocument/2006/relationships/customXml" Target="../ink/ink1401.xml"/><Relationship Id="rId136" Type="http://schemas.openxmlformats.org/officeDocument/2006/relationships/image" Target="../media/image1165.png"/><Relationship Id="rId157" Type="http://schemas.openxmlformats.org/officeDocument/2006/relationships/customXml" Target="../ink/ink1414.xml"/><Relationship Id="rId178" Type="http://schemas.openxmlformats.org/officeDocument/2006/relationships/image" Target="../media/image1186.png"/><Relationship Id="rId61" Type="http://schemas.openxmlformats.org/officeDocument/2006/relationships/customXml" Target="../ink/ink1366.xml"/><Relationship Id="rId82" Type="http://schemas.openxmlformats.org/officeDocument/2006/relationships/image" Target="../media/image1138.png"/><Relationship Id="rId152" Type="http://schemas.openxmlformats.org/officeDocument/2006/relationships/image" Target="../media/image1173.png"/><Relationship Id="rId173" Type="http://schemas.openxmlformats.org/officeDocument/2006/relationships/customXml" Target="../ink/ink1422.xml"/><Relationship Id="rId194" Type="http://schemas.openxmlformats.org/officeDocument/2006/relationships/image" Target="../media/image1194.png"/><Relationship Id="rId199" Type="http://schemas.openxmlformats.org/officeDocument/2006/relationships/customXml" Target="../ink/ink1435.xml"/><Relationship Id="rId19" Type="http://schemas.openxmlformats.org/officeDocument/2006/relationships/customXml" Target="../ink/ink1345.xml"/><Relationship Id="rId14" Type="http://schemas.openxmlformats.org/officeDocument/2006/relationships/image" Target="../media/image1104.png"/><Relationship Id="rId30" Type="http://schemas.openxmlformats.org/officeDocument/2006/relationships/image" Target="../media/image1112.png"/><Relationship Id="rId35" Type="http://schemas.openxmlformats.org/officeDocument/2006/relationships/customXml" Target="../ink/ink1353.xml"/><Relationship Id="rId56" Type="http://schemas.openxmlformats.org/officeDocument/2006/relationships/image" Target="../media/image1125.png"/><Relationship Id="rId77" Type="http://schemas.openxmlformats.org/officeDocument/2006/relationships/customXml" Target="../ink/ink1374.xml"/><Relationship Id="rId100" Type="http://schemas.openxmlformats.org/officeDocument/2006/relationships/image" Target="../media/image1147.png"/><Relationship Id="rId105" Type="http://schemas.openxmlformats.org/officeDocument/2006/relationships/customXml" Target="../ink/ink1388.xml"/><Relationship Id="rId126" Type="http://schemas.openxmlformats.org/officeDocument/2006/relationships/image" Target="../media/image1160.png"/><Relationship Id="rId147" Type="http://schemas.openxmlformats.org/officeDocument/2006/relationships/customXml" Target="../ink/ink1409.xml"/><Relationship Id="rId168" Type="http://schemas.openxmlformats.org/officeDocument/2006/relationships/image" Target="../media/image1181.png"/><Relationship Id="rId8" Type="http://schemas.openxmlformats.org/officeDocument/2006/relationships/image" Target="../media/image1101.png"/><Relationship Id="rId51" Type="http://schemas.openxmlformats.org/officeDocument/2006/relationships/customXml" Target="../ink/ink1361.xml"/><Relationship Id="rId72" Type="http://schemas.openxmlformats.org/officeDocument/2006/relationships/image" Target="../media/image1133.png"/><Relationship Id="rId93" Type="http://schemas.openxmlformats.org/officeDocument/2006/relationships/customXml" Target="../ink/ink1382.xml"/><Relationship Id="rId98" Type="http://schemas.openxmlformats.org/officeDocument/2006/relationships/image" Target="../media/image1146.png"/><Relationship Id="rId121" Type="http://schemas.openxmlformats.org/officeDocument/2006/relationships/customXml" Target="../ink/ink1396.xml"/><Relationship Id="rId142" Type="http://schemas.openxmlformats.org/officeDocument/2006/relationships/image" Target="../media/image1168.png"/><Relationship Id="rId163" Type="http://schemas.openxmlformats.org/officeDocument/2006/relationships/customXml" Target="../ink/ink1417.xml"/><Relationship Id="rId184" Type="http://schemas.openxmlformats.org/officeDocument/2006/relationships/image" Target="../media/image1189.png"/><Relationship Id="rId189" Type="http://schemas.openxmlformats.org/officeDocument/2006/relationships/customXml" Target="../ink/ink1430.xml"/><Relationship Id="rId3" Type="http://schemas.openxmlformats.org/officeDocument/2006/relationships/image" Target="../media/image1.png"/><Relationship Id="rId25" Type="http://schemas.openxmlformats.org/officeDocument/2006/relationships/customXml" Target="../ink/ink1348.xml"/><Relationship Id="rId46" Type="http://schemas.openxmlformats.org/officeDocument/2006/relationships/image" Target="../media/image1120.png"/><Relationship Id="rId67" Type="http://schemas.openxmlformats.org/officeDocument/2006/relationships/customXml" Target="../ink/ink1369.xml"/><Relationship Id="rId116" Type="http://schemas.openxmlformats.org/officeDocument/2006/relationships/image" Target="../media/image1155.png"/><Relationship Id="rId137" Type="http://schemas.openxmlformats.org/officeDocument/2006/relationships/customXml" Target="../ink/ink1404.xml"/><Relationship Id="rId158" Type="http://schemas.openxmlformats.org/officeDocument/2006/relationships/image" Target="../media/image1176.png"/><Relationship Id="rId20" Type="http://schemas.openxmlformats.org/officeDocument/2006/relationships/image" Target="../media/image1107.png"/><Relationship Id="rId41" Type="http://schemas.openxmlformats.org/officeDocument/2006/relationships/customXml" Target="../ink/ink1356.xml"/><Relationship Id="rId62" Type="http://schemas.openxmlformats.org/officeDocument/2006/relationships/image" Target="../media/image1128.png"/><Relationship Id="rId83" Type="http://schemas.openxmlformats.org/officeDocument/2006/relationships/customXml" Target="../ink/ink1377.xml"/><Relationship Id="rId88" Type="http://schemas.openxmlformats.org/officeDocument/2006/relationships/image" Target="../media/image1141.png"/><Relationship Id="rId111" Type="http://schemas.openxmlformats.org/officeDocument/2006/relationships/customXml" Target="../ink/ink1391.xml"/><Relationship Id="rId132" Type="http://schemas.openxmlformats.org/officeDocument/2006/relationships/image" Target="../media/image1163.png"/><Relationship Id="rId153" Type="http://schemas.openxmlformats.org/officeDocument/2006/relationships/customXml" Target="../ink/ink1412.xml"/><Relationship Id="rId174" Type="http://schemas.openxmlformats.org/officeDocument/2006/relationships/image" Target="../media/image1184.png"/><Relationship Id="rId179" Type="http://schemas.openxmlformats.org/officeDocument/2006/relationships/customXml" Target="../ink/ink1425.xml"/><Relationship Id="rId195" Type="http://schemas.openxmlformats.org/officeDocument/2006/relationships/customXml" Target="../ink/ink1433.xml"/><Relationship Id="rId190" Type="http://schemas.openxmlformats.org/officeDocument/2006/relationships/image" Target="../media/image1192.png"/><Relationship Id="rId15" Type="http://schemas.openxmlformats.org/officeDocument/2006/relationships/customXml" Target="../ink/ink1343.xml"/><Relationship Id="rId36" Type="http://schemas.openxmlformats.org/officeDocument/2006/relationships/image" Target="../media/image1115.png"/><Relationship Id="rId57" Type="http://schemas.openxmlformats.org/officeDocument/2006/relationships/customXml" Target="../ink/ink1364.xml"/><Relationship Id="rId106" Type="http://schemas.openxmlformats.org/officeDocument/2006/relationships/image" Target="../media/image1150.png"/><Relationship Id="rId127" Type="http://schemas.openxmlformats.org/officeDocument/2006/relationships/customXml" Target="../ink/ink1399.xml"/><Relationship Id="rId10" Type="http://schemas.openxmlformats.org/officeDocument/2006/relationships/image" Target="../media/image1102.png"/><Relationship Id="rId31" Type="http://schemas.openxmlformats.org/officeDocument/2006/relationships/customXml" Target="../ink/ink1351.xml"/><Relationship Id="rId52" Type="http://schemas.openxmlformats.org/officeDocument/2006/relationships/image" Target="../media/image1123.png"/><Relationship Id="rId73" Type="http://schemas.openxmlformats.org/officeDocument/2006/relationships/customXml" Target="../ink/ink1372.xml"/><Relationship Id="rId78" Type="http://schemas.openxmlformats.org/officeDocument/2006/relationships/image" Target="../media/image1136.png"/><Relationship Id="rId94" Type="http://schemas.openxmlformats.org/officeDocument/2006/relationships/image" Target="../media/image1144.png"/><Relationship Id="rId99" Type="http://schemas.openxmlformats.org/officeDocument/2006/relationships/customXml" Target="../ink/ink1385.xml"/><Relationship Id="rId101" Type="http://schemas.openxmlformats.org/officeDocument/2006/relationships/customXml" Target="../ink/ink1386.xml"/><Relationship Id="rId122" Type="http://schemas.openxmlformats.org/officeDocument/2006/relationships/image" Target="../media/image1158.png"/><Relationship Id="rId143" Type="http://schemas.openxmlformats.org/officeDocument/2006/relationships/customXml" Target="../ink/ink1407.xml"/><Relationship Id="rId148" Type="http://schemas.openxmlformats.org/officeDocument/2006/relationships/image" Target="../media/image1171.png"/><Relationship Id="rId164" Type="http://schemas.openxmlformats.org/officeDocument/2006/relationships/image" Target="../media/image1179.png"/><Relationship Id="rId169" Type="http://schemas.openxmlformats.org/officeDocument/2006/relationships/customXml" Target="../ink/ink1420.xml"/><Relationship Id="rId185" Type="http://schemas.openxmlformats.org/officeDocument/2006/relationships/customXml" Target="../ink/ink1428.xml"/><Relationship Id="rId4" Type="http://schemas.openxmlformats.org/officeDocument/2006/relationships/image" Target="../media/image1099.png"/><Relationship Id="rId9" Type="http://schemas.openxmlformats.org/officeDocument/2006/relationships/customXml" Target="../ink/ink1340.xml"/><Relationship Id="rId180" Type="http://schemas.openxmlformats.org/officeDocument/2006/relationships/image" Target="../media/image1187.png"/><Relationship Id="rId26" Type="http://schemas.openxmlformats.org/officeDocument/2006/relationships/image" Target="../media/image1110.png"/><Relationship Id="rId47" Type="http://schemas.openxmlformats.org/officeDocument/2006/relationships/customXml" Target="../ink/ink1359.xml"/><Relationship Id="rId68" Type="http://schemas.openxmlformats.org/officeDocument/2006/relationships/image" Target="../media/image1131.png"/><Relationship Id="rId89" Type="http://schemas.openxmlformats.org/officeDocument/2006/relationships/customXml" Target="../ink/ink1380.xml"/><Relationship Id="rId112" Type="http://schemas.openxmlformats.org/officeDocument/2006/relationships/image" Target="../media/image1153.png"/><Relationship Id="rId133" Type="http://schemas.openxmlformats.org/officeDocument/2006/relationships/customXml" Target="../ink/ink1402.xml"/><Relationship Id="rId154" Type="http://schemas.openxmlformats.org/officeDocument/2006/relationships/image" Target="../media/image1174.png"/><Relationship Id="rId175" Type="http://schemas.openxmlformats.org/officeDocument/2006/relationships/customXml" Target="../ink/ink1423.xml"/><Relationship Id="rId196" Type="http://schemas.openxmlformats.org/officeDocument/2006/relationships/image" Target="../media/image1195.png"/><Relationship Id="rId200" Type="http://schemas.openxmlformats.org/officeDocument/2006/relationships/image" Target="../media/image1197.png"/><Relationship Id="rId16" Type="http://schemas.openxmlformats.org/officeDocument/2006/relationships/image" Target="../media/image1105.png"/><Relationship Id="rId37" Type="http://schemas.openxmlformats.org/officeDocument/2006/relationships/customXml" Target="../ink/ink1354.xml"/><Relationship Id="rId58" Type="http://schemas.openxmlformats.org/officeDocument/2006/relationships/image" Target="../media/image1126.png"/><Relationship Id="rId79" Type="http://schemas.openxmlformats.org/officeDocument/2006/relationships/customXml" Target="../ink/ink1375.xml"/><Relationship Id="rId102" Type="http://schemas.openxmlformats.org/officeDocument/2006/relationships/image" Target="../media/image1148.png"/><Relationship Id="rId123" Type="http://schemas.openxmlformats.org/officeDocument/2006/relationships/customXml" Target="../ink/ink1397.xml"/><Relationship Id="rId144" Type="http://schemas.openxmlformats.org/officeDocument/2006/relationships/image" Target="../media/image1169.png"/><Relationship Id="rId90" Type="http://schemas.openxmlformats.org/officeDocument/2006/relationships/image" Target="../media/image1142.png"/><Relationship Id="rId165" Type="http://schemas.openxmlformats.org/officeDocument/2006/relationships/customXml" Target="../ink/ink1418.xml"/><Relationship Id="rId186" Type="http://schemas.openxmlformats.org/officeDocument/2006/relationships/image" Target="../media/image1190.png"/><Relationship Id="rId27" Type="http://schemas.openxmlformats.org/officeDocument/2006/relationships/customXml" Target="../ink/ink1349.xml"/><Relationship Id="rId48" Type="http://schemas.openxmlformats.org/officeDocument/2006/relationships/image" Target="../media/image1121.png"/><Relationship Id="rId69" Type="http://schemas.openxmlformats.org/officeDocument/2006/relationships/customXml" Target="../ink/ink1370.xml"/><Relationship Id="rId113" Type="http://schemas.openxmlformats.org/officeDocument/2006/relationships/customXml" Target="../ink/ink1392.xml"/><Relationship Id="rId134" Type="http://schemas.openxmlformats.org/officeDocument/2006/relationships/image" Target="../media/image1164.png"/><Relationship Id="rId80" Type="http://schemas.openxmlformats.org/officeDocument/2006/relationships/image" Target="../media/image1137.png"/><Relationship Id="rId155" Type="http://schemas.openxmlformats.org/officeDocument/2006/relationships/customXml" Target="../ink/ink1413.xml"/><Relationship Id="rId176" Type="http://schemas.openxmlformats.org/officeDocument/2006/relationships/image" Target="../media/image1185.png"/><Relationship Id="rId197" Type="http://schemas.openxmlformats.org/officeDocument/2006/relationships/customXml" Target="../ink/ink1434.xml"/><Relationship Id="rId17" Type="http://schemas.openxmlformats.org/officeDocument/2006/relationships/customXml" Target="../ink/ink1344.xml"/><Relationship Id="rId38" Type="http://schemas.openxmlformats.org/officeDocument/2006/relationships/image" Target="../media/image1116.png"/><Relationship Id="rId59" Type="http://schemas.openxmlformats.org/officeDocument/2006/relationships/customXml" Target="../ink/ink1365.xml"/><Relationship Id="rId103" Type="http://schemas.openxmlformats.org/officeDocument/2006/relationships/customXml" Target="../ink/ink1387.xml"/><Relationship Id="rId124" Type="http://schemas.openxmlformats.org/officeDocument/2006/relationships/image" Target="../media/image1159.png"/><Relationship Id="rId70" Type="http://schemas.openxmlformats.org/officeDocument/2006/relationships/image" Target="../media/image1132.png"/><Relationship Id="rId91" Type="http://schemas.openxmlformats.org/officeDocument/2006/relationships/customXml" Target="../ink/ink1381.xml"/><Relationship Id="rId145" Type="http://schemas.openxmlformats.org/officeDocument/2006/relationships/customXml" Target="../ink/ink1408.xml"/><Relationship Id="rId166" Type="http://schemas.openxmlformats.org/officeDocument/2006/relationships/image" Target="../media/image1180.png"/><Relationship Id="rId187" Type="http://schemas.openxmlformats.org/officeDocument/2006/relationships/customXml" Target="../ink/ink1429.xml"/><Relationship Id="rId1" Type="http://schemas.openxmlformats.org/officeDocument/2006/relationships/slideLayout" Target="../slideLayouts/slideLayout9.xml"/><Relationship Id="rId28" Type="http://schemas.openxmlformats.org/officeDocument/2006/relationships/image" Target="../media/image1111.png"/><Relationship Id="rId49" Type="http://schemas.openxmlformats.org/officeDocument/2006/relationships/customXml" Target="../ink/ink1360.xml"/><Relationship Id="rId114" Type="http://schemas.openxmlformats.org/officeDocument/2006/relationships/image" Target="../media/image1154.png"/><Relationship Id="rId60" Type="http://schemas.openxmlformats.org/officeDocument/2006/relationships/image" Target="../media/image1127.png"/><Relationship Id="rId81" Type="http://schemas.openxmlformats.org/officeDocument/2006/relationships/customXml" Target="../ink/ink1376.xml"/><Relationship Id="rId135" Type="http://schemas.openxmlformats.org/officeDocument/2006/relationships/customXml" Target="../ink/ink1403.xml"/><Relationship Id="rId156" Type="http://schemas.openxmlformats.org/officeDocument/2006/relationships/image" Target="../media/image1175.png"/><Relationship Id="rId177" Type="http://schemas.openxmlformats.org/officeDocument/2006/relationships/customXml" Target="../ink/ink1424.xml"/><Relationship Id="rId198" Type="http://schemas.openxmlformats.org/officeDocument/2006/relationships/image" Target="../media/image1196.png"/><Relationship Id="rId18" Type="http://schemas.openxmlformats.org/officeDocument/2006/relationships/image" Target="../media/image1106.png"/><Relationship Id="rId39" Type="http://schemas.openxmlformats.org/officeDocument/2006/relationships/customXml" Target="../ink/ink1355.xml"/><Relationship Id="rId50" Type="http://schemas.openxmlformats.org/officeDocument/2006/relationships/image" Target="../media/image1122.png"/><Relationship Id="rId104" Type="http://schemas.openxmlformats.org/officeDocument/2006/relationships/image" Target="../media/image1149.png"/><Relationship Id="rId125" Type="http://schemas.openxmlformats.org/officeDocument/2006/relationships/customXml" Target="../ink/ink1398.xml"/><Relationship Id="rId146" Type="http://schemas.openxmlformats.org/officeDocument/2006/relationships/image" Target="../media/image1170.png"/><Relationship Id="rId167" Type="http://schemas.openxmlformats.org/officeDocument/2006/relationships/customXml" Target="../ink/ink1419.xml"/><Relationship Id="rId188" Type="http://schemas.openxmlformats.org/officeDocument/2006/relationships/image" Target="../media/image119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37.xml"/><Relationship Id="rId13" Type="http://schemas.openxmlformats.org/officeDocument/2006/relationships/image" Target="../media/image1203.png"/><Relationship Id="rId3" Type="http://schemas.openxmlformats.org/officeDocument/2006/relationships/image" Target="../media/image1.png"/><Relationship Id="rId7" Type="http://schemas.openxmlformats.org/officeDocument/2006/relationships/image" Target="../media/image1200.png"/><Relationship Id="rId12" Type="http://schemas.openxmlformats.org/officeDocument/2006/relationships/customXml" Target="../ink/ink143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436.xml"/><Relationship Id="rId11" Type="http://schemas.openxmlformats.org/officeDocument/2006/relationships/image" Target="../media/image1202.png"/><Relationship Id="rId5" Type="http://schemas.openxmlformats.org/officeDocument/2006/relationships/image" Target="../media/image1199.png"/><Relationship Id="rId10" Type="http://schemas.openxmlformats.org/officeDocument/2006/relationships/customXml" Target="../ink/ink1438.xml"/><Relationship Id="rId4" Type="http://schemas.openxmlformats.org/officeDocument/2006/relationships/image" Target="../media/image1198.png"/><Relationship Id="rId9" Type="http://schemas.openxmlformats.org/officeDocument/2006/relationships/image" Target="../media/image120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6.png"/><Relationship Id="rId13" Type="http://schemas.openxmlformats.org/officeDocument/2006/relationships/customXml" Target="../ink/ink1444.xml"/><Relationship Id="rId18" Type="http://schemas.openxmlformats.org/officeDocument/2006/relationships/image" Target="../media/image1211.png"/><Relationship Id="rId26" Type="http://schemas.openxmlformats.org/officeDocument/2006/relationships/image" Target="../media/image1215.png"/><Relationship Id="rId3" Type="http://schemas.openxmlformats.org/officeDocument/2006/relationships/image" Target="../media/image1.png"/><Relationship Id="rId21" Type="http://schemas.openxmlformats.org/officeDocument/2006/relationships/customXml" Target="../ink/ink1448.xml"/><Relationship Id="rId7" Type="http://schemas.openxmlformats.org/officeDocument/2006/relationships/customXml" Target="../ink/ink1441.xml"/><Relationship Id="rId12" Type="http://schemas.openxmlformats.org/officeDocument/2006/relationships/image" Target="../media/image1208.png"/><Relationship Id="rId17" Type="http://schemas.openxmlformats.org/officeDocument/2006/relationships/customXml" Target="../ink/ink1446.xml"/><Relationship Id="rId25" Type="http://schemas.openxmlformats.org/officeDocument/2006/relationships/customXml" Target="../ink/ink1450.xml"/><Relationship Id="rId2" Type="http://schemas.openxmlformats.org/officeDocument/2006/relationships/image" Target="../media/image4.jpeg"/><Relationship Id="rId16" Type="http://schemas.openxmlformats.org/officeDocument/2006/relationships/image" Target="../media/image1210.png"/><Relationship Id="rId20" Type="http://schemas.openxmlformats.org/officeDocument/2006/relationships/image" Target="../media/image121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05.png"/><Relationship Id="rId11" Type="http://schemas.openxmlformats.org/officeDocument/2006/relationships/customXml" Target="../ink/ink1443.xml"/><Relationship Id="rId24" Type="http://schemas.openxmlformats.org/officeDocument/2006/relationships/image" Target="../media/image1214.png"/><Relationship Id="rId5" Type="http://schemas.openxmlformats.org/officeDocument/2006/relationships/customXml" Target="../ink/ink1440.xml"/><Relationship Id="rId15" Type="http://schemas.openxmlformats.org/officeDocument/2006/relationships/customXml" Target="../ink/ink1445.xml"/><Relationship Id="rId23" Type="http://schemas.openxmlformats.org/officeDocument/2006/relationships/customXml" Target="../ink/ink1449.xml"/><Relationship Id="rId10" Type="http://schemas.openxmlformats.org/officeDocument/2006/relationships/image" Target="../media/image1207.png"/><Relationship Id="rId19" Type="http://schemas.openxmlformats.org/officeDocument/2006/relationships/customXml" Target="../ink/ink1447.xml"/><Relationship Id="rId4" Type="http://schemas.openxmlformats.org/officeDocument/2006/relationships/image" Target="../media/image1204.png"/><Relationship Id="rId9" Type="http://schemas.openxmlformats.org/officeDocument/2006/relationships/customXml" Target="../ink/ink1442.xml"/><Relationship Id="rId14" Type="http://schemas.openxmlformats.org/officeDocument/2006/relationships/image" Target="../media/image1209.png"/><Relationship Id="rId22" Type="http://schemas.openxmlformats.org/officeDocument/2006/relationships/image" Target="../media/image12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16.png"/></Relationships>
</file>

<file path=ppt/slides/_rels/slide3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507.xml"/><Relationship Id="rId21" Type="http://schemas.openxmlformats.org/officeDocument/2006/relationships/customXml" Target="../ink/ink1459.xml"/><Relationship Id="rId42" Type="http://schemas.openxmlformats.org/officeDocument/2006/relationships/image" Target="../media/image1236.png"/><Relationship Id="rId63" Type="http://schemas.openxmlformats.org/officeDocument/2006/relationships/customXml" Target="../ink/ink1480.xml"/><Relationship Id="rId84" Type="http://schemas.openxmlformats.org/officeDocument/2006/relationships/image" Target="../media/image1257.png"/><Relationship Id="rId138" Type="http://schemas.openxmlformats.org/officeDocument/2006/relationships/image" Target="../media/image1284.png"/><Relationship Id="rId159" Type="http://schemas.openxmlformats.org/officeDocument/2006/relationships/image" Target="../media/image1294.png"/><Relationship Id="rId170" Type="http://schemas.openxmlformats.org/officeDocument/2006/relationships/customXml" Target="../ink/ink1534.xml"/><Relationship Id="rId191" Type="http://schemas.openxmlformats.org/officeDocument/2006/relationships/image" Target="../media/image1311.png"/><Relationship Id="rId107" Type="http://schemas.openxmlformats.org/officeDocument/2006/relationships/customXml" Target="../ink/ink1502.xml"/><Relationship Id="rId11" Type="http://schemas.openxmlformats.org/officeDocument/2006/relationships/customXml" Target="../ink/ink1454.xml"/><Relationship Id="rId32" Type="http://schemas.openxmlformats.org/officeDocument/2006/relationships/image" Target="../media/image1231.png"/><Relationship Id="rId53" Type="http://schemas.openxmlformats.org/officeDocument/2006/relationships/customXml" Target="../ink/ink1475.xml"/><Relationship Id="rId74" Type="http://schemas.openxmlformats.org/officeDocument/2006/relationships/image" Target="../media/image1252.png"/><Relationship Id="rId128" Type="http://schemas.openxmlformats.org/officeDocument/2006/relationships/image" Target="../media/image1279.png"/><Relationship Id="rId149" Type="http://schemas.openxmlformats.org/officeDocument/2006/relationships/customXml" Target="../ink/ink1523.xml"/><Relationship Id="rId5" Type="http://schemas.openxmlformats.org/officeDocument/2006/relationships/customXml" Target="../ink/ink1451.xml"/><Relationship Id="rId95" Type="http://schemas.openxmlformats.org/officeDocument/2006/relationships/customXml" Target="../ink/ink1496.xml"/><Relationship Id="rId160" Type="http://schemas.openxmlformats.org/officeDocument/2006/relationships/customXml" Target="../ink/ink1529.xml"/><Relationship Id="rId181" Type="http://schemas.openxmlformats.org/officeDocument/2006/relationships/image" Target="../media/image1305.png"/><Relationship Id="rId22" Type="http://schemas.openxmlformats.org/officeDocument/2006/relationships/image" Target="../media/image1226.png"/><Relationship Id="rId43" Type="http://schemas.openxmlformats.org/officeDocument/2006/relationships/customXml" Target="../ink/ink1470.xml"/><Relationship Id="rId64" Type="http://schemas.openxmlformats.org/officeDocument/2006/relationships/image" Target="../media/image1247.png"/><Relationship Id="rId118" Type="http://schemas.openxmlformats.org/officeDocument/2006/relationships/image" Target="../media/image1274.png"/><Relationship Id="rId139" Type="http://schemas.openxmlformats.org/officeDocument/2006/relationships/customXml" Target="../ink/ink1518.xml"/><Relationship Id="rId85" Type="http://schemas.openxmlformats.org/officeDocument/2006/relationships/customXml" Target="../ink/ink1491.xml"/><Relationship Id="rId150" Type="http://schemas.openxmlformats.org/officeDocument/2006/relationships/customXml" Target="../ink/ink1524.xml"/><Relationship Id="rId171" Type="http://schemas.openxmlformats.org/officeDocument/2006/relationships/image" Target="../media/image1300.png"/><Relationship Id="rId192" Type="http://schemas.openxmlformats.org/officeDocument/2006/relationships/customXml" Target="../ink/ink1545.xml"/><Relationship Id="rId12" Type="http://schemas.openxmlformats.org/officeDocument/2006/relationships/image" Target="../media/image1221.png"/><Relationship Id="rId33" Type="http://schemas.openxmlformats.org/officeDocument/2006/relationships/customXml" Target="../ink/ink1465.xml"/><Relationship Id="rId108" Type="http://schemas.openxmlformats.org/officeDocument/2006/relationships/image" Target="../media/image1269.png"/><Relationship Id="rId129" Type="http://schemas.openxmlformats.org/officeDocument/2006/relationships/customXml" Target="../ink/ink1513.xml"/><Relationship Id="rId54" Type="http://schemas.openxmlformats.org/officeDocument/2006/relationships/image" Target="../media/image1242.png"/><Relationship Id="rId75" Type="http://schemas.openxmlformats.org/officeDocument/2006/relationships/customXml" Target="../ink/ink1486.xml"/><Relationship Id="rId96" Type="http://schemas.openxmlformats.org/officeDocument/2006/relationships/image" Target="../media/image1263.png"/><Relationship Id="rId140" Type="http://schemas.openxmlformats.org/officeDocument/2006/relationships/image" Target="../media/image1285.png"/><Relationship Id="rId161" Type="http://schemas.openxmlformats.org/officeDocument/2006/relationships/image" Target="../media/image1295.png"/><Relationship Id="rId182" Type="http://schemas.openxmlformats.org/officeDocument/2006/relationships/customXml" Target="../ink/ink1540.xml"/><Relationship Id="rId6" Type="http://schemas.openxmlformats.org/officeDocument/2006/relationships/image" Target="../media/image1218.png"/><Relationship Id="rId23" Type="http://schemas.openxmlformats.org/officeDocument/2006/relationships/customXml" Target="../ink/ink1460.xml"/><Relationship Id="rId119" Type="http://schemas.openxmlformats.org/officeDocument/2006/relationships/customXml" Target="../ink/ink1508.xml"/><Relationship Id="rId44" Type="http://schemas.openxmlformats.org/officeDocument/2006/relationships/image" Target="../media/image1237.png"/><Relationship Id="rId65" Type="http://schemas.openxmlformats.org/officeDocument/2006/relationships/customXml" Target="../ink/ink1481.xml"/><Relationship Id="rId86" Type="http://schemas.openxmlformats.org/officeDocument/2006/relationships/image" Target="../media/image1258.png"/><Relationship Id="rId130" Type="http://schemas.openxmlformats.org/officeDocument/2006/relationships/image" Target="../media/image1280.png"/><Relationship Id="rId151" Type="http://schemas.openxmlformats.org/officeDocument/2006/relationships/image" Target="../media/image1290.png"/><Relationship Id="rId172" Type="http://schemas.openxmlformats.org/officeDocument/2006/relationships/customXml" Target="../ink/ink1535.xml"/><Relationship Id="rId193" Type="http://schemas.openxmlformats.org/officeDocument/2006/relationships/image" Target="../media/image1312.png"/><Relationship Id="rId13" Type="http://schemas.openxmlformats.org/officeDocument/2006/relationships/customXml" Target="../ink/ink1455.xml"/><Relationship Id="rId109" Type="http://schemas.openxmlformats.org/officeDocument/2006/relationships/customXml" Target="../ink/ink1503.xml"/><Relationship Id="rId34" Type="http://schemas.openxmlformats.org/officeDocument/2006/relationships/image" Target="../media/image1232.png"/><Relationship Id="rId55" Type="http://schemas.openxmlformats.org/officeDocument/2006/relationships/customXml" Target="../ink/ink1476.xml"/><Relationship Id="rId76" Type="http://schemas.openxmlformats.org/officeDocument/2006/relationships/image" Target="../media/image1253.png"/><Relationship Id="rId97" Type="http://schemas.openxmlformats.org/officeDocument/2006/relationships/customXml" Target="../ink/ink1497.xml"/><Relationship Id="rId120" Type="http://schemas.openxmlformats.org/officeDocument/2006/relationships/image" Target="../media/image1275.png"/><Relationship Id="rId141" Type="http://schemas.openxmlformats.org/officeDocument/2006/relationships/customXml" Target="../ink/ink1519.xml"/><Relationship Id="rId7" Type="http://schemas.openxmlformats.org/officeDocument/2006/relationships/customXml" Target="../ink/ink1452.xml"/><Relationship Id="rId162" Type="http://schemas.openxmlformats.org/officeDocument/2006/relationships/customXml" Target="../ink/ink1530.xml"/><Relationship Id="rId183" Type="http://schemas.openxmlformats.org/officeDocument/2006/relationships/image" Target="../media/image1306.png"/><Relationship Id="rId2" Type="http://schemas.openxmlformats.org/officeDocument/2006/relationships/image" Target="../media/image4.jpeg"/><Relationship Id="rId29" Type="http://schemas.openxmlformats.org/officeDocument/2006/relationships/customXml" Target="../ink/ink1463.xml"/><Relationship Id="rId24" Type="http://schemas.openxmlformats.org/officeDocument/2006/relationships/image" Target="../media/image1227.png"/><Relationship Id="rId40" Type="http://schemas.openxmlformats.org/officeDocument/2006/relationships/image" Target="../media/image1235.png"/><Relationship Id="rId45" Type="http://schemas.openxmlformats.org/officeDocument/2006/relationships/customXml" Target="../ink/ink1471.xml"/><Relationship Id="rId66" Type="http://schemas.openxmlformats.org/officeDocument/2006/relationships/image" Target="../media/image1248.png"/><Relationship Id="rId87" Type="http://schemas.openxmlformats.org/officeDocument/2006/relationships/customXml" Target="../ink/ink1492.xml"/><Relationship Id="rId110" Type="http://schemas.openxmlformats.org/officeDocument/2006/relationships/image" Target="../media/image1270.png"/><Relationship Id="rId115" Type="http://schemas.openxmlformats.org/officeDocument/2006/relationships/customXml" Target="../ink/ink1506.xml"/><Relationship Id="rId131" Type="http://schemas.openxmlformats.org/officeDocument/2006/relationships/customXml" Target="../ink/ink1514.xml"/><Relationship Id="rId136" Type="http://schemas.openxmlformats.org/officeDocument/2006/relationships/image" Target="../media/image1283.png"/><Relationship Id="rId157" Type="http://schemas.openxmlformats.org/officeDocument/2006/relationships/image" Target="../media/image1293.png"/><Relationship Id="rId178" Type="http://schemas.openxmlformats.org/officeDocument/2006/relationships/customXml" Target="../ink/ink1538.xml"/><Relationship Id="rId61" Type="http://schemas.openxmlformats.org/officeDocument/2006/relationships/customXml" Target="../ink/ink1479.xml"/><Relationship Id="rId82" Type="http://schemas.openxmlformats.org/officeDocument/2006/relationships/image" Target="../media/image1256.png"/><Relationship Id="rId152" Type="http://schemas.openxmlformats.org/officeDocument/2006/relationships/customXml" Target="../ink/ink1525.xml"/><Relationship Id="rId173" Type="http://schemas.openxmlformats.org/officeDocument/2006/relationships/image" Target="../media/image1301.png"/><Relationship Id="rId194" Type="http://schemas.openxmlformats.org/officeDocument/2006/relationships/customXml" Target="../ink/ink1546.xml"/><Relationship Id="rId199" Type="http://schemas.openxmlformats.org/officeDocument/2006/relationships/image" Target="../media/image1315.png"/><Relationship Id="rId19" Type="http://schemas.openxmlformats.org/officeDocument/2006/relationships/customXml" Target="../ink/ink1458.xml"/><Relationship Id="rId14" Type="http://schemas.openxmlformats.org/officeDocument/2006/relationships/image" Target="../media/image1222.png"/><Relationship Id="rId30" Type="http://schemas.openxmlformats.org/officeDocument/2006/relationships/image" Target="../media/image1230.png"/><Relationship Id="rId35" Type="http://schemas.openxmlformats.org/officeDocument/2006/relationships/customXml" Target="../ink/ink1466.xml"/><Relationship Id="rId56" Type="http://schemas.openxmlformats.org/officeDocument/2006/relationships/image" Target="../media/image1243.png"/><Relationship Id="rId77" Type="http://schemas.openxmlformats.org/officeDocument/2006/relationships/customXml" Target="../ink/ink1487.xml"/><Relationship Id="rId100" Type="http://schemas.openxmlformats.org/officeDocument/2006/relationships/image" Target="../media/image1265.png"/><Relationship Id="rId105" Type="http://schemas.openxmlformats.org/officeDocument/2006/relationships/customXml" Target="../ink/ink1501.xml"/><Relationship Id="rId126" Type="http://schemas.openxmlformats.org/officeDocument/2006/relationships/image" Target="../media/image1278.png"/><Relationship Id="rId147" Type="http://schemas.openxmlformats.org/officeDocument/2006/relationships/customXml" Target="../ink/ink1522.xml"/><Relationship Id="rId168" Type="http://schemas.openxmlformats.org/officeDocument/2006/relationships/customXml" Target="../ink/ink1533.xml"/><Relationship Id="rId8" Type="http://schemas.openxmlformats.org/officeDocument/2006/relationships/image" Target="../media/image1219.png"/><Relationship Id="rId51" Type="http://schemas.openxmlformats.org/officeDocument/2006/relationships/customXml" Target="../ink/ink1474.xml"/><Relationship Id="rId72" Type="http://schemas.openxmlformats.org/officeDocument/2006/relationships/image" Target="../media/image1251.png"/><Relationship Id="rId93" Type="http://schemas.openxmlformats.org/officeDocument/2006/relationships/customXml" Target="../ink/ink1495.xml"/><Relationship Id="rId98" Type="http://schemas.openxmlformats.org/officeDocument/2006/relationships/image" Target="../media/image1264.png"/><Relationship Id="rId121" Type="http://schemas.openxmlformats.org/officeDocument/2006/relationships/customXml" Target="../ink/ink1509.xml"/><Relationship Id="rId142" Type="http://schemas.openxmlformats.org/officeDocument/2006/relationships/image" Target="../media/image1286.png"/><Relationship Id="rId163" Type="http://schemas.openxmlformats.org/officeDocument/2006/relationships/image" Target="../media/image1296.png"/><Relationship Id="rId184" Type="http://schemas.openxmlformats.org/officeDocument/2006/relationships/customXml" Target="../ink/ink1541.xml"/><Relationship Id="rId189" Type="http://schemas.openxmlformats.org/officeDocument/2006/relationships/image" Target="../media/image1309.png"/><Relationship Id="rId3" Type="http://schemas.openxmlformats.org/officeDocument/2006/relationships/image" Target="../media/image1.png"/><Relationship Id="rId25" Type="http://schemas.openxmlformats.org/officeDocument/2006/relationships/customXml" Target="../ink/ink1461.xml"/><Relationship Id="rId46" Type="http://schemas.openxmlformats.org/officeDocument/2006/relationships/image" Target="../media/image1238.png"/><Relationship Id="rId67" Type="http://schemas.openxmlformats.org/officeDocument/2006/relationships/customXml" Target="../ink/ink1482.xml"/><Relationship Id="rId116" Type="http://schemas.openxmlformats.org/officeDocument/2006/relationships/image" Target="../media/image1273.png"/><Relationship Id="rId137" Type="http://schemas.openxmlformats.org/officeDocument/2006/relationships/customXml" Target="../ink/ink1517.xml"/><Relationship Id="rId158" Type="http://schemas.openxmlformats.org/officeDocument/2006/relationships/customXml" Target="../ink/ink1528.xml"/><Relationship Id="rId20" Type="http://schemas.openxmlformats.org/officeDocument/2006/relationships/image" Target="../media/image1225.png"/><Relationship Id="rId41" Type="http://schemas.openxmlformats.org/officeDocument/2006/relationships/customXml" Target="../ink/ink1469.xml"/><Relationship Id="rId62" Type="http://schemas.openxmlformats.org/officeDocument/2006/relationships/image" Target="../media/image1246.png"/><Relationship Id="rId83" Type="http://schemas.openxmlformats.org/officeDocument/2006/relationships/customXml" Target="../ink/ink1490.xml"/><Relationship Id="rId88" Type="http://schemas.openxmlformats.org/officeDocument/2006/relationships/image" Target="../media/image1259.png"/><Relationship Id="rId111" Type="http://schemas.openxmlformats.org/officeDocument/2006/relationships/customXml" Target="../ink/ink1504.xml"/><Relationship Id="rId132" Type="http://schemas.openxmlformats.org/officeDocument/2006/relationships/image" Target="../media/image1281.png"/><Relationship Id="rId153" Type="http://schemas.openxmlformats.org/officeDocument/2006/relationships/image" Target="../media/image1291.png"/><Relationship Id="rId174" Type="http://schemas.openxmlformats.org/officeDocument/2006/relationships/customXml" Target="../ink/ink1536.xml"/><Relationship Id="rId179" Type="http://schemas.openxmlformats.org/officeDocument/2006/relationships/image" Target="../media/image1304.png"/><Relationship Id="rId195" Type="http://schemas.openxmlformats.org/officeDocument/2006/relationships/image" Target="../media/image1313.png"/><Relationship Id="rId190" Type="http://schemas.openxmlformats.org/officeDocument/2006/relationships/customXml" Target="../ink/ink1544.xml"/><Relationship Id="rId15" Type="http://schemas.openxmlformats.org/officeDocument/2006/relationships/customXml" Target="../ink/ink1456.xml"/><Relationship Id="rId36" Type="http://schemas.openxmlformats.org/officeDocument/2006/relationships/image" Target="../media/image1233.png"/><Relationship Id="rId57" Type="http://schemas.openxmlformats.org/officeDocument/2006/relationships/customXml" Target="../ink/ink1477.xml"/><Relationship Id="rId106" Type="http://schemas.openxmlformats.org/officeDocument/2006/relationships/image" Target="../media/image1268.png"/><Relationship Id="rId127" Type="http://schemas.openxmlformats.org/officeDocument/2006/relationships/customXml" Target="../ink/ink1512.xml"/><Relationship Id="rId10" Type="http://schemas.openxmlformats.org/officeDocument/2006/relationships/image" Target="../media/image1220.png"/><Relationship Id="rId31" Type="http://schemas.openxmlformats.org/officeDocument/2006/relationships/customXml" Target="../ink/ink1464.xml"/><Relationship Id="rId52" Type="http://schemas.openxmlformats.org/officeDocument/2006/relationships/image" Target="../media/image1241.png"/><Relationship Id="rId73" Type="http://schemas.openxmlformats.org/officeDocument/2006/relationships/customXml" Target="../ink/ink1485.xml"/><Relationship Id="rId78" Type="http://schemas.openxmlformats.org/officeDocument/2006/relationships/image" Target="../media/image1254.png"/><Relationship Id="rId94" Type="http://schemas.openxmlformats.org/officeDocument/2006/relationships/image" Target="../media/image1262.png"/><Relationship Id="rId99" Type="http://schemas.openxmlformats.org/officeDocument/2006/relationships/customXml" Target="../ink/ink1498.xml"/><Relationship Id="rId101" Type="http://schemas.openxmlformats.org/officeDocument/2006/relationships/customXml" Target="../ink/ink1499.xml"/><Relationship Id="rId122" Type="http://schemas.openxmlformats.org/officeDocument/2006/relationships/image" Target="../media/image1276.png"/><Relationship Id="rId143" Type="http://schemas.openxmlformats.org/officeDocument/2006/relationships/customXml" Target="../ink/ink1520.xml"/><Relationship Id="rId148" Type="http://schemas.openxmlformats.org/officeDocument/2006/relationships/image" Target="../media/image1289.png"/><Relationship Id="rId164" Type="http://schemas.openxmlformats.org/officeDocument/2006/relationships/customXml" Target="../ink/ink1531.xml"/><Relationship Id="rId169" Type="http://schemas.openxmlformats.org/officeDocument/2006/relationships/image" Target="../media/image1299.png"/><Relationship Id="rId185" Type="http://schemas.openxmlformats.org/officeDocument/2006/relationships/image" Target="../media/image1307.png"/><Relationship Id="rId4" Type="http://schemas.openxmlformats.org/officeDocument/2006/relationships/image" Target="../media/image1217.png"/><Relationship Id="rId9" Type="http://schemas.openxmlformats.org/officeDocument/2006/relationships/customXml" Target="../ink/ink1453.xml"/><Relationship Id="rId180" Type="http://schemas.openxmlformats.org/officeDocument/2006/relationships/customXml" Target="../ink/ink1539.xml"/><Relationship Id="rId26" Type="http://schemas.openxmlformats.org/officeDocument/2006/relationships/image" Target="../media/image1228.png"/><Relationship Id="rId47" Type="http://schemas.openxmlformats.org/officeDocument/2006/relationships/customXml" Target="../ink/ink1472.xml"/><Relationship Id="rId68" Type="http://schemas.openxmlformats.org/officeDocument/2006/relationships/image" Target="../media/image1249.png"/><Relationship Id="rId89" Type="http://schemas.openxmlformats.org/officeDocument/2006/relationships/customXml" Target="../ink/ink1493.xml"/><Relationship Id="rId112" Type="http://schemas.openxmlformats.org/officeDocument/2006/relationships/image" Target="../media/image1271.png"/><Relationship Id="rId133" Type="http://schemas.openxmlformats.org/officeDocument/2006/relationships/customXml" Target="../ink/ink1515.xml"/><Relationship Id="rId154" Type="http://schemas.openxmlformats.org/officeDocument/2006/relationships/customXml" Target="../ink/ink1526.xml"/><Relationship Id="rId175" Type="http://schemas.openxmlformats.org/officeDocument/2006/relationships/image" Target="../media/image1302.png"/><Relationship Id="rId196" Type="http://schemas.openxmlformats.org/officeDocument/2006/relationships/customXml" Target="../ink/ink1547.xml"/><Relationship Id="rId200" Type="http://schemas.openxmlformats.org/officeDocument/2006/relationships/customXml" Target="../ink/ink1549.xml"/><Relationship Id="rId16" Type="http://schemas.openxmlformats.org/officeDocument/2006/relationships/image" Target="../media/image1223.png"/><Relationship Id="rId37" Type="http://schemas.openxmlformats.org/officeDocument/2006/relationships/customXml" Target="../ink/ink1467.xml"/><Relationship Id="rId58" Type="http://schemas.openxmlformats.org/officeDocument/2006/relationships/image" Target="../media/image1244.png"/><Relationship Id="rId79" Type="http://schemas.openxmlformats.org/officeDocument/2006/relationships/customXml" Target="../ink/ink1488.xml"/><Relationship Id="rId102" Type="http://schemas.openxmlformats.org/officeDocument/2006/relationships/image" Target="../media/image1266.png"/><Relationship Id="rId123" Type="http://schemas.openxmlformats.org/officeDocument/2006/relationships/customXml" Target="../ink/ink1510.xml"/><Relationship Id="rId144" Type="http://schemas.openxmlformats.org/officeDocument/2006/relationships/image" Target="../media/image1287.png"/><Relationship Id="rId90" Type="http://schemas.openxmlformats.org/officeDocument/2006/relationships/image" Target="../media/image1260.png"/><Relationship Id="rId165" Type="http://schemas.openxmlformats.org/officeDocument/2006/relationships/image" Target="../media/image1297.png"/><Relationship Id="rId186" Type="http://schemas.openxmlformats.org/officeDocument/2006/relationships/customXml" Target="../ink/ink1542.xml"/><Relationship Id="rId27" Type="http://schemas.openxmlformats.org/officeDocument/2006/relationships/customXml" Target="../ink/ink1462.xml"/><Relationship Id="rId48" Type="http://schemas.openxmlformats.org/officeDocument/2006/relationships/image" Target="../media/image1239.png"/><Relationship Id="rId69" Type="http://schemas.openxmlformats.org/officeDocument/2006/relationships/customXml" Target="../ink/ink1483.xml"/><Relationship Id="rId113" Type="http://schemas.openxmlformats.org/officeDocument/2006/relationships/customXml" Target="../ink/ink1505.xml"/><Relationship Id="rId134" Type="http://schemas.openxmlformats.org/officeDocument/2006/relationships/image" Target="../media/image1282.png"/><Relationship Id="rId80" Type="http://schemas.openxmlformats.org/officeDocument/2006/relationships/image" Target="../media/image1255.png"/><Relationship Id="rId155" Type="http://schemas.openxmlformats.org/officeDocument/2006/relationships/image" Target="../media/image1292.png"/><Relationship Id="rId176" Type="http://schemas.openxmlformats.org/officeDocument/2006/relationships/customXml" Target="../ink/ink1537.xml"/><Relationship Id="rId197" Type="http://schemas.openxmlformats.org/officeDocument/2006/relationships/image" Target="../media/image1314.png"/><Relationship Id="rId201" Type="http://schemas.openxmlformats.org/officeDocument/2006/relationships/image" Target="../media/image1316.png"/><Relationship Id="rId17" Type="http://schemas.openxmlformats.org/officeDocument/2006/relationships/customXml" Target="../ink/ink1457.xml"/><Relationship Id="rId38" Type="http://schemas.openxmlformats.org/officeDocument/2006/relationships/image" Target="../media/image1234.png"/><Relationship Id="rId59" Type="http://schemas.openxmlformats.org/officeDocument/2006/relationships/customXml" Target="../ink/ink1478.xml"/><Relationship Id="rId103" Type="http://schemas.openxmlformats.org/officeDocument/2006/relationships/customXml" Target="../ink/ink1500.xml"/><Relationship Id="rId124" Type="http://schemas.openxmlformats.org/officeDocument/2006/relationships/image" Target="../media/image1277.png"/><Relationship Id="rId70" Type="http://schemas.openxmlformats.org/officeDocument/2006/relationships/image" Target="../media/image1250.png"/><Relationship Id="rId91" Type="http://schemas.openxmlformats.org/officeDocument/2006/relationships/customXml" Target="../ink/ink1494.xml"/><Relationship Id="rId145" Type="http://schemas.openxmlformats.org/officeDocument/2006/relationships/customXml" Target="../ink/ink1521.xml"/><Relationship Id="rId166" Type="http://schemas.openxmlformats.org/officeDocument/2006/relationships/customXml" Target="../ink/ink1532.xml"/><Relationship Id="rId187" Type="http://schemas.openxmlformats.org/officeDocument/2006/relationships/image" Target="../media/image1308.png"/><Relationship Id="rId1" Type="http://schemas.openxmlformats.org/officeDocument/2006/relationships/slideLayout" Target="../slideLayouts/slideLayout9.xml"/><Relationship Id="rId28" Type="http://schemas.openxmlformats.org/officeDocument/2006/relationships/image" Target="../media/image1229.png"/><Relationship Id="rId49" Type="http://schemas.openxmlformats.org/officeDocument/2006/relationships/customXml" Target="../ink/ink1473.xml"/><Relationship Id="rId114" Type="http://schemas.openxmlformats.org/officeDocument/2006/relationships/image" Target="../media/image1272.png"/><Relationship Id="rId60" Type="http://schemas.openxmlformats.org/officeDocument/2006/relationships/image" Target="../media/image1245.png"/><Relationship Id="rId81" Type="http://schemas.openxmlformats.org/officeDocument/2006/relationships/customXml" Target="../ink/ink1489.xml"/><Relationship Id="rId135" Type="http://schemas.openxmlformats.org/officeDocument/2006/relationships/customXml" Target="../ink/ink1516.xml"/><Relationship Id="rId156" Type="http://schemas.openxmlformats.org/officeDocument/2006/relationships/customXml" Target="../ink/ink1527.xml"/><Relationship Id="rId177" Type="http://schemas.openxmlformats.org/officeDocument/2006/relationships/image" Target="../media/image1303.png"/><Relationship Id="rId198" Type="http://schemas.openxmlformats.org/officeDocument/2006/relationships/customXml" Target="../ink/ink1548.xml"/><Relationship Id="rId18" Type="http://schemas.openxmlformats.org/officeDocument/2006/relationships/image" Target="../media/image1224.png"/><Relationship Id="rId39" Type="http://schemas.openxmlformats.org/officeDocument/2006/relationships/customXml" Target="../ink/ink1468.xml"/><Relationship Id="rId50" Type="http://schemas.openxmlformats.org/officeDocument/2006/relationships/image" Target="../media/image1240.png"/><Relationship Id="rId104" Type="http://schemas.openxmlformats.org/officeDocument/2006/relationships/image" Target="../media/image1267.png"/><Relationship Id="rId125" Type="http://schemas.openxmlformats.org/officeDocument/2006/relationships/customXml" Target="../ink/ink1511.xml"/><Relationship Id="rId146" Type="http://schemas.openxmlformats.org/officeDocument/2006/relationships/image" Target="../media/image1288.png"/><Relationship Id="rId167" Type="http://schemas.openxmlformats.org/officeDocument/2006/relationships/image" Target="../media/image1298.png"/><Relationship Id="rId188" Type="http://schemas.openxmlformats.org/officeDocument/2006/relationships/customXml" Target="../ink/ink1543.xml"/><Relationship Id="rId71" Type="http://schemas.openxmlformats.org/officeDocument/2006/relationships/customXml" Target="../ink/ink1484.xml"/><Relationship Id="rId92" Type="http://schemas.openxmlformats.org/officeDocument/2006/relationships/image" Target="../media/image126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17.png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554.xml"/><Relationship Id="rId18" Type="http://schemas.openxmlformats.org/officeDocument/2006/relationships/image" Target="../media/image1325.png"/><Relationship Id="rId26" Type="http://schemas.openxmlformats.org/officeDocument/2006/relationships/image" Target="../media/image1329.png"/><Relationship Id="rId39" Type="http://schemas.openxmlformats.org/officeDocument/2006/relationships/customXml" Target="../ink/ink1567.xml"/><Relationship Id="rId21" Type="http://schemas.openxmlformats.org/officeDocument/2006/relationships/customXml" Target="../ink/ink1558.xml"/><Relationship Id="rId34" Type="http://schemas.openxmlformats.org/officeDocument/2006/relationships/image" Target="../media/image1333.png"/><Relationship Id="rId42" Type="http://schemas.openxmlformats.org/officeDocument/2006/relationships/image" Target="../media/image1337.png"/><Relationship Id="rId47" Type="http://schemas.openxmlformats.org/officeDocument/2006/relationships/customXml" Target="../ink/ink1571.xml"/><Relationship Id="rId50" Type="http://schemas.openxmlformats.org/officeDocument/2006/relationships/customXml" Target="../ink/ink1573.xml"/><Relationship Id="rId55" Type="http://schemas.openxmlformats.org/officeDocument/2006/relationships/image" Target="../media/image1342.png"/><Relationship Id="rId7" Type="http://schemas.openxmlformats.org/officeDocument/2006/relationships/customXml" Target="../ink/ink1551.xml"/><Relationship Id="rId2" Type="http://schemas.openxmlformats.org/officeDocument/2006/relationships/image" Target="../media/image4.jpeg"/><Relationship Id="rId16" Type="http://schemas.openxmlformats.org/officeDocument/2006/relationships/image" Target="../media/image1324.png"/><Relationship Id="rId29" Type="http://schemas.openxmlformats.org/officeDocument/2006/relationships/customXml" Target="../ink/ink1562.xml"/><Relationship Id="rId11" Type="http://schemas.openxmlformats.org/officeDocument/2006/relationships/customXml" Target="../ink/ink1553.xml"/><Relationship Id="rId24" Type="http://schemas.openxmlformats.org/officeDocument/2006/relationships/image" Target="../media/image1328.png"/><Relationship Id="rId32" Type="http://schemas.openxmlformats.org/officeDocument/2006/relationships/image" Target="../media/image1332.png"/><Relationship Id="rId37" Type="http://schemas.openxmlformats.org/officeDocument/2006/relationships/customXml" Target="../ink/ink1566.xml"/><Relationship Id="rId40" Type="http://schemas.openxmlformats.org/officeDocument/2006/relationships/image" Target="../media/image1336.png"/><Relationship Id="rId45" Type="http://schemas.openxmlformats.org/officeDocument/2006/relationships/customXml" Target="../ink/ink1570.xml"/><Relationship Id="rId53" Type="http://schemas.openxmlformats.org/officeDocument/2006/relationships/image" Target="../media/image1341.png"/><Relationship Id="rId5" Type="http://schemas.openxmlformats.org/officeDocument/2006/relationships/customXml" Target="../ink/ink1550.xml"/><Relationship Id="rId10" Type="http://schemas.openxmlformats.org/officeDocument/2006/relationships/image" Target="../media/image1321.png"/><Relationship Id="rId19" Type="http://schemas.openxmlformats.org/officeDocument/2006/relationships/customXml" Target="../ink/ink1557.xml"/><Relationship Id="rId31" Type="http://schemas.openxmlformats.org/officeDocument/2006/relationships/customXml" Target="../ink/ink1563.xml"/><Relationship Id="rId44" Type="http://schemas.openxmlformats.org/officeDocument/2006/relationships/image" Target="../media/image1338.png"/><Relationship Id="rId52" Type="http://schemas.openxmlformats.org/officeDocument/2006/relationships/customXml" Target="../ink/ink1574.xml"/><Relationship Id="rId4" Type="http://schemas.openxmlformats.org/officeDocument/2006/relationships/image" Target="../media/image1318.png"/><Relationship Id="rId9" Type="http://schemas.openxmlformats.org/officeDocument/2006/relationships/customXml" Target="../ink/ink1552.xml"/><Relationship Id="rId14" Type="http://schemas.openxmlformats.org/officeDocument/2006/relationships/image" Target="../media/image1323.png"/><Relationship Id="rId22" Type="http://schemas.openxmlformats.org/officeDocument/2006/relationships/image" Target="../media/image1327.png"/><Relationship Id="rId27" Type="http://schemas.openxmlformats.org/officeDocument/2006/relationships/customXml" Target="../ink/ink1561.xml"/><Relationship Id="rId30" Type="http://schemas.openxmlformats.org/officeDocument/2006/relationships/image" Target="../media/image1331.png"/><Relationship Id="rId35" Type="http://schemas.openxmlformats.org/officeDocument/2006/relationships/customXml" Target="../ink/ink1565.xml"/><Relationship Id="rId43" Type="http://schemas.openxmlformats.org/officeDocument/2006/relationships/customXml" Target="../ink/ink1569.xml"/><Relationship Id="rId48" Type="http://schemas.openxmlformats.org/officeDocument/2006/relationships/image" Target="../media/image1286.png"/><Relationship Id="rId8" Type="http://schemas.openxmlformats.org/officeDocument/2006/relationships/image" Target="../media/image1320.png"/><Relationship Id="rId51" Type="http://schemas.openxmlformats.org/officeDocument/2006/relationships/image" Target="../media/image1340.png"/><Relationship Id="rId3" Type="http://schemas.openxmlformats.org/officeDocument/2006/relationships/image" Target="../media/image1.png"/><Relationship Id="rId12" Type="http://schemas.openxmlformats.org/officeDocument/2006/relationships/image" Target="../media/image1322.png"/><Relationship Id="rId17" Type="http://schemas.openxmlformats.org/officeDocument/2006/relationships/customXml" Target="../ink/ink1556.xml"/><Relationship Id="rId25" Type="http://schemas.openxmlformats.org/officeDocument/2006/relationships/customXml" Target="../ink/ink1560.xml"/><Relationship Id="rId33" Type="http://schemas.openxmlformats.org/officeDocument/2006/relationships/customXml" Target="../ink/ink1564.xml"/><Relationship Id="rId38" Type="http://schemas.openxmlformats.org/officeDocument/2006/relationships/image" Target="../media/image1335.png"/><Relationship Id="rId46" Type="http://schemas.openxmlformats.org/officeDocument/2006/relationships/image" Target="../media/image1339.png"/><Relationship Id="rId20" Type="http://schemas.openxmlformats.org/officeDocument/2006/relationships/image" Target="../media/image1326.png"/><Relationship Id="rId41" Type="http://schemas.openxmlformats.org/officeDocument/2006/relationships/customXml" Target="../ink/ink1568.xml"/><Relationship Id="rId54" Type="http://schemas.openxmlformats.org/officeDocument/2006/relationships/customXml" Target="../ink/ink157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19.png"/><Relationship Id="rId15" Type="http://schemas.openxmlformats.org/officeDocument/2006/relationships/customXml" Target="../ink/ink1555.xml"/><Relationship Id="rId23" Type="http://schemas.openxmlformats.org/officeDocument/2006/relationships/customXml" Target="../ink/ink1559.xml"/><Relationship Id="rId28" Type="http://schemas.openxmlformats.org/officeDocument/2006/relationships/image" Target="../media/image1330.png"/><Relationship Id="rId36" Type="http://schemas.openxmlformats.org/officeDocument/2006/relationships/image" Target="../media/image1334.png"/><Relationship Id="rId49" Type="http://schemas.openxmlformats.org/officeDocument/2006/relationships/customXml" Target="../ink/ink157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5.png"/><Relationship Id="rId13" Type="http://schemas.openxmlformats.org/officeDocument/2006/relationships/customXml" Target="../ink/ink1580.xml"/><Relationship Id="rId18" Type="http://schemas.openxmlformats.org/officeDocument/2006/relationships/image" Target="../media/image1350.png"/><Relationship Id="rId3" Type="http://schemas.openxmlformats.org/officeDocument/2006/relationships/image" Target="../media/image1.png"/><Relationship Id="rId21" Type="http://schemas.openxmlformats.org/officeDocument/2006/relationships/customXml" Target="../ink/ink1584.xml"/><Relationship Id="rId7" Type="http://schemas.openxmlformats.org/officeDocument/2006/relationships/customXml" Target="../ink/ink1577.xml"/><Relationship Id="rId12" Type="http://schemas.openxmlformats.org/officeDocument/2006/relationships/image" Target="../media/image1347.png"/><Relationship Id="rId17" Type="http://schemas.openxmlformats.org/officeDocument/2006/relationships/customXml" Target="../ink/ink1582.xml"/><Relationship Id="rId2" Type="http://schemas.openxmlformats.org/officeDocument/2006/relationships/image" Target="../media/image4.jpeg"/><Relationship Id="rId16" Type="http://schemas.openxmlformats.org/officeDocument/2006/relationships/image" Target="../media/image1349.png"/><Relationship Id="rId20" Type="http://schemas.openxmlformats.org/officeDocument/2006/relationships/image" Target="../media/image135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44.png"/><Relationship Id="rId11" Type="http://schemas.openxmlformats.org/officeDocument/2006/relationships/customXml" Target="../ink/ink1579.xml"/><Relationship Id="rId5" Type="http://schemas.openxmlformats.org/officeDocument/2006/relationships/customXml" Target="../ink/ink1576.xml"/><Relationship Id="rId15" Type="http://schemas.openxmlformats.org/officeDocument/2006/relationships/customXml" Target="../ink/ink1581.xml"/><Relationship Id="rId10" Type="http://schemas.openxmlformats.org/officeDocument/2006/relationships/image" Target="../media/image1346.png"/><Relationship Id="rId19" Type="http://schemas.openxmlformats.org/officeDocument/2006/relationships/customXml" Target="../ink/ink1583.xml"/><Relationship Id="rId4" Type="http://schemas.openxmlformats.org/officeDocument/2006/relationships/image" Target="../media/image1343.png"/><Relationship Id="rId9" Type="http://schemas.openxmlformats.org/officeDocument/2006/relationships/customXml" Target="../ink/ink1578.xml"/><Relationship Id="rId14" Type="http://schemas.openxmlformats.org/officeDocument/2006/relationships/image" Target="../media/image1348.png"/><Relationship Id="rId22" Type="http://schemas.openxmlformats.org/officeDocument/2006/relationships/image" Target="../media/image1352.png"/></Relationships>
</file>

<file path=ppt/slides/_rels/slide4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641.xml"/><Relationship Id="rId299" Type="http://schemas.openxmlformats.org/officeDocument/2006/relationships/image" Target="../media/image1509.png"/><Relationship Id="rId21" Type="http://schemas.openxmlformats.org/officeDocument/2006/relationships/customXml" Target="../ink/ink1593.xml"/><Relationship Id="rId63" Type="http://schemas.openxmlformats.org/officeDocument/2006/relationships/customXml" Target="../ink/ink1614.xml"/><Relationship Id="rId159" Type="http://schemas.openxmlformats.org/officeDocument/2006/relationships/customXml" Target="../ink/ink1662.xml"/><Relationship Id="rId324" Type="http://schemas.openxmlformats.org/officeDocument/2006/relationships/customXml" Target="../ink/ink1746.xml"/><Relationship Id="rId366" Type="http://schemas.openxmlformats.org/officeDocument/2006/relationships/customXml" Target="../ink/ink1767.xml"/><Relationship Id="rId170" Type="http://schemas.openxmlformats.org/officeDocument/2006/relationships/image" Target="../media/image1447.png"/><Relationship Id="rId226" Type="http://schemas.openxmlformats.org/officeDocument/2006/relationships/image" Target="../media/image1475.png"/><Relationship Id="rId268" Type="http://schemas.openxmlformats.org/officeDocument/2006/relationships/image" Target="../media/image1496.png"/><Relationship Id="rId32" Type="http://schemas.openxmlformats.org/officeDocument/2006/relationships/image" Target="../media/image1378.png"/><Relationship Id="rId74" Type="http://schemas.openxmlformats.org/officeDocument/2006/relationships/image" Target="../media/image1399.png"/><Relationship Id="rId128" Type="http://schemas.openxmlformats.org/officeDocument/2006/relationships/image" Target="../media/image1426.png"/><Relationship Id="rId335" Type="http://schemas.openxmlformats.org/officeDocument/2006/relationships/image" Target="../media/image1527.png"/><Relationship Id="rId377" Type="http://schemas.openxmlformats.org/officeDocument/2006/relationships/image" Target="../media/image1548.png"/><Relationship Id="rId5" Type="http://schemas.openxmlformats.org/officeDocument/2006/relationships/customXml" Target="../ink/ink1585.xml"/><Relationship Id="rId181" Type="http://schemas.openxmlformats.org/officeDocument/2006/relationships/customXml" Target="../ink/ink1673.xml"/><Relationship Id="rId237" Type="http://schemas.openxmlformats.org/officeDocument/2006/relationships/customXml" Target="../ink/ink1701.xml"/><Relationship Id="rId279" Type="http://schemas.openxmlformats.org/officeDocument/2006/relationships/customXml" Target="../ink/ink1722.xml"/><Relationship Id="rId43" Type="http://schemas.openxmlformats.org/officeDocument/2006/relationships/customXml" Target="../ink/ink1604.xml"/><Relationship Id="rId139" Type="http://schemas.openxmlformats.org/officeDocument/2006/relationships/customXml" Target="../ink/ink1652.xml"/><Relationship Id="rId290" Type="http://schemas.openxmlformats.org/officeDocument/2006/relationships/customXml" Target="../ink/ink1728.xml"/><Relationship Id="rId304" Type="http://schemas.openxmlformats.org/officeDocument/2006/relationships/customXml" Target="../ink/ink1736.xml"/><Relationship Id="rId346" Type="http://schemas.openxmlformats.org/officeDocument/2006/relationships/customXml" Target="../ink/ink1757.xml"/><Relationship Id="rId388" Type="http://schemas.openxmlformats.org/officeDocument/2006/relationships/customXml" Target="../ink/ink1778.xml"/><Relationship Id="rId85" Type="http://schemas.openxmlformats.org/officeDocument/2006/relationships/customXml" Target="../ink/ink1625.xml"/><Relationship Id="rId150" Type="http://schemas.openxmlformats.org/officeDocument/2006/relationships/image" Target="../media/image1437.png"/><Relationship Id="rId192" Type="http://schemas.openxmlformats.org/officeDocument/2006/relationships/image" Target="../media/image1458.png"/><Relationship Id="rId206" Type="http://schemas.openxmlformats.org/officeDocument/2006/relationships/image" Target="../media/image1465.png"/><Relationship Id="rId248" Type="http://schemas.openxmlformats.org/officeDocument/2006/relationships/image" Target="../media/image1486.png"/><Relationship Id="rId12" Type="http://schemas.openxmlformats.org/officeDocument/2006/relationships/image" Target="../media/image1368.png"/><Relationship Id="rId108" Type="http://schemas.openxmlformats.org/officeDocument/2006/relationships/image" Target="../media/image1416.png"/><Relationship Id="rId315" Type="http://schemas.openxmlformats.org/officeDocument/2006/relationships/image" Target="../media/image1517.png"/><Relationship Id="rId357" Type="http://schemas.openxmlformats.org/officeDocument/2006/relationships/image" Target="../media/image1538.png"/><Relationship Id="rId54" Type="http://schemas.openxmlformats.org/officeDocument/2006/relationships/image" Target="../media/image1389.png"/><Relationship Id="rId96" Type="http://schemas.openxmlformats.org/officeDocument/2006/relationships/image" Target="../media/image1410.png"/><Relationship Id="rId161" Type="http://schemas.openxmlformats.org/officeDocument/2006/relationships/customXml" Target="../ink/ink1663.xml"/><Relationship Id="rId217" Type="http://schemas.openxmlformats.org/officeDocument/2006/relationships/customXml" Target="../ink/ink1691.xml"/><Relationship Id="rId259" Type="http://schemas.openxmlformats.org/officeDocument/2006/relationships/customXml" Target="../ink/ink1712.xml"/><Relationship Id="rId23" Type="http://schemas.openxmlformats.org/officeDocument/2006/relationships/customXml" Target="../ink/ink1594.xml"/><Relationship Id="rId119" Type="http://schemas.openxmlformats.org/officeDocument/2006/relationships/customXml" Target="../ink/ink1642.xml"/><Relationship Id="rId270" Type="http://schemas.openxmlformats.org/officeDocument/2006/relationships/image" Target="../media/image1497.png"/><Relationship Id="rId326" Type="http://schemas.openxmlformats.org/officeDocument/2006/relationships/customXml" Target="../ink/ink1747.xml"/><Relationship Id="rId65" Type="http://schemas.openxmlformats.org/officeDocument/2006/relationships/customXml" Target="../ink/ink1615.xml"/><Relationship Id="rId130" Type="http://schemas.openxmlformats.org/officeDocument/2006/relationships/image" Target="../media/image1427.png"/><Relationship Id="rId368" Type="http://schemas.openxmlformats.org/officeDocument/2006/relationships/customXml" Target="../ink/ink1768.xml"/><Relationship Id="rId172" Type="http://schemas.openxmlformats.org/officeDocument/2006/relationships/image" Target="../media/image1448.png"/><Relationship Id="rId228" Type="http://schemas.openxmlformats.org/officeDocument/2006/relationships/image" Target="../media/image1476.png"/><Relationship Id="rId281" Type="http://schemas.openxmlformats.org/officeDocument/2006/relationships/customXml" Target="../ink/ink1723.xml"/><Relationship Id="rId337" Type="http://schemas.openxmlformats.org/officeDocument/2006/relationships/image" Target="../media/image1528.png"/><Relationship Id="rId34" Type="http://schemas.openxmlformats.org/officeDocument/2006/relationships/image" Target="../media/image1379.png"/><Relationship Id="rId76" Type="http://schemas.openxmlformats.org/officeDocument/2006/relationships/image" Target="../media/image1400.png"/><Relationship Id="rId141" Type="http://schemas.openxmlformats.org/officeDocument/2006/relationships/customXml" Target="../ink/ink1653.xml"/><Relationship Id="rId379" Type="http://schemas.openxmlformats.org/officeDocument/2006/relationships/image" Target="../media/image1549.png"/><Relationship Id="rId7" Type="http://schemas.openxmlformats.org/officeDocument/2006/relationships/customXml" Target="../ink/ink1586.xml"/><Relationship Id="rId183" Type="http://schemas.openxmlformats.org/officeDocument/2006/relationships/customXml" Target="../ink/ink1674.xml"/><Relationship Id="rId239" Type="http://schemas.openxmlformats.org/officeDocument/2006/relationships/customXml" Target="../ink/ink1702.xml"/><Relationship Id="rId390" Type="http://schemas.openxmlformats.org/officeDocument/2006/relationships/customXml" Target="../ink/ink1779.xml"/><Relationship Id="rId250" Type="http://schemas.openxmlformats.org/officeDocument/2006/relationships/image" Target="../media/image1487.png"/><Relationship Id="rId292" Type="http://schemas.openxmlformats.org/officeDocument/2006/relationships/customXml" Target="../ink/ink1729.xml"/><Relationship Id="rId306" Type="http://schemas.openxmlformats.org/officeDocument/2006/relationships/customXml" Target="../ink/ink1737.xml"/><Relationship Id="rId45" Type="http://schemas.openxmlformats.org/officeDocument/2006/relationships/customXml" Target="../ink/ink1605.xml"/><Relationship Id="rId87" Type="http://schemas.openxmlformats.org/officeDocument/2006/relationships/customXml" Target="../ink/ink1626.xml"/><Relationship Id="rId110" Type="http://schemas.openxmlformats.org/officeDocument/2006/relationships/image" Target="../media/image1417.png"/><Relationship Id="rId348" Type="http://schemas.openxmlformats.org/officeDocument/2006/relationships/customXml" Target="../ink/ink1758.xml"/><Relationship Id="rId152" Type="http://schemas.openxmlformats.org/officeDocument/2006/relationships/image" Target="../media/image1438.png"/><Relationship Id="rId194" Type="http://schemas.openxmlformats.org/officeDocument/2006/relationships/image" Target="../media/image1459.png"/><Relationship Id="rId208" Type="http://schemas.openxmlformats.org/officeDocument/2006/relationships/image" Target="../media/image1466.png"/><Relationship Id="rId261" Type="http://schemas.openxmlformats.org/officeDocument/2006/relationships/customXml" Target="../ink/ink1713.xml"/><Relationship Id="rId14" Type="http://schemas.openxmlformats.org/officeDocument/2006/relationships/image" Target="../media/image1369.png"/><Relationship Id="rId56" Type="http://schemas.openxmlformats.org/officeDocument/2006/relationships/image" Target="../media/image1390.png"/><Relationship Id="rId317" Type="http://schemas.openxmlformats.org/officeDocument/2006/relationships/image" Target="../media/image1518.png"/><Relationship Id="rId359" Type="http://schemas.openxmlformats.org/officeDocument/2006/relationships/image" Target="../media/image1539.png"/><Relationship Id="rId98" Type="http://schemas.openxmlformats.org/officeDocument/2006/relationships/image" Target="../media/image1411.png"/><Relationship Id="rId121" Type="http://schemas.openxmlformats.org/officeDocument/2006/relationships/customXml" Target="../ink/ink1643.xml"/><Relationship Id="rId163" Type="http://schemas.openxmlformats.org/officeDocument/2006/relationships/customXml" Target="../ink/ink1664.xml"/><Relationship Id="rId219" Type="http://schemas.openxmlformats.org/officeDocument/2006/relationships/customXml" Target="../ink/ink1692.xml"/><Relationship Id="rId370" Type="http://schemas.openxmlformats.org/officeDocument/2006/relationships/customXml" Target="../ink/ink1769.xml"/><Relationship Id="rId230" Type="http://schemas.openxmlformats.org/officeDocument/2006/relationships/image" Target="../media/image1477.png"/><Relationship Id="rId25" Type="http://schemas.openxmlformats.org/officeDocument/2006/relationships/customXml" Target="../ink/ink1595.xml"/><Relationship Id="rId67" Type="http://schemas.openxmlformats.org/officeDocument/2006/relationships/customXml" Target="../ink/ink1616.xml"/><Relationship Id="rId272" Type="http://schemas.openxmlformats.org/officeDocument/2006/relationships/image" Target="../media/image1498.png"/><Relationship Id="rId328" Type="http://schemas.openxmlformats.org/officeDocument/2006/relationships/customXml" Target="../ink/ink1748.xml"/><Relationship Id="rId132" Type="http://schemas.openxmlformats.org/officeDocument/2006/relationships/image" Target="../media/image1428.png"/><Relationship Id="rId174" Type="http://schemas.openxmlformats.org/officeDocument/2006/relationships/image" Target="../media/image1449.png"/><Relationship Id="rId381" Type="http://schemas.openxmlformats.org/officeDocument/2006/relationships/image" Target="../media/image1550.png"/><Relationship Id="rId241" Type="http://schemas.openxmlformats.org/officeDocument/2006/relationships/customXml" Target="../ink/ink1703.xml"/><Relationship Id="rId36" Type="http://schemas.openxmlformats.org/officeDocument/2006/relationships/image" Target="../media/image1380.png"/><Relationship Id="rId283" Type="http://schemas.openxmlformats.org/officeDocument/2006/relationships/customXml" Target="../ink/ink1724.xml"/><Relationship Id="rId339" Type="http://schemas.openxmlformats.org/officeDocument/2006/relationships/image" Target="../media/image1529.png"/><Relationship Id="rId78" Type="http://schemas.openxmlformats.org/officeDocument/2006/relationships/image" Target="../media/image1401.png"/><Relationship Id="rId101" Type="http://schemas.openxmlformats.org/officeDocument/2006/relationships/customXml" Target="../ink/ink1633.xml"/><Relationship Id="rId143" Type="http://schemas.openxmlformats.org/officeDocument/2006/relationships/customXml" Target="../ink/ink1654.xml"/><Relationship Id="rId185" Type="http://schemas.openxmlformats.org/officeDocument/2006/relationships/customXml" Target="../ink/ink1675.xml"/><Relationship Id="rId350" Type="http://schemas.openxmlformats.org/officeDocument/2006/relationships/customXml" Target="../ink/ink1759.xml"/><Relationship Id="rId9" Type="http://schemas.openxmlformats.org/officeDocument/2006/relationships/customXml" Target="../ink/ink1587.xml"/><Relationship Id="rId210" Type="http://schemas.openxmlformats.org/officeDocument/2006/relationships/image" Target="../media/image1467.png"/><Relationship Id="rId392" Type="http://schemas.openxmlformats.org/officeDocument/2006/relationships/customXml" Target="../ink/ink1780.xml"/><Relationship Id="rId252" Type="http://schemas.openxmlformats.org/officeDocument/2006/relationships/image" Target="../media/image1488.png"/><Relationship Id="rId294" Type="http://schemas.openxmlformats.org/officeDocument/2006/relationships/customXml" Target="../ink/ink1730.xml"/><Relationship Id="rId308" Type="http://schemas.openxmlformats.org/officeDocument/2006/relationships/customXml" Target="../ink/ink1738.xml"/><Relationship Id="rId47" Type="http://schemas.openxmlformats.org/officeDocument/2006/relationships/customXml" Target="../ink/ink1606.xml"/><Relationship Id="rId89" Type="http://schemas.openxmlformats.org/officeDocument/2006/relationships/customXml" Target="../ink/ink1627.xml"/><Relationship Id="rId112" Type="http://schemas.openxmlformats.org/officeDocument/2006/relationships/image" Target="../media/image1418.png"/><Relationship Id="rId154" Type="http://schemas.openxmlformats.org/officeDocument/2006/relationships/image" Target="../media/image1439.png"/><Relationship Id="rId361" Type="http://schemas.openxmlformats.org/officeDocument/2006/relationships/image" Target="../media/image1540.png"/><Relationship Id="rId196" Type="http://schemas.openxmlformats.org/officeDocument/2006/relationships/image" Target="../media/image1460.png"/><Relationship Id="rId16" Type="http://schemas.openxmlformats.org/officeDocument/2006/relationships/image" Target="../media/image1370.png"/><Relationship Id="rId221" Type="http://schemas.openxmlformats.org/officeDocument/2006/relationships/customXml" Target="../ink/ink1693.xml"/><Relationship Id="rId242" Type="http://schemas.openxmlformats.org/officeDocument/2006/relationships/image" Target="../media/image1483.png"/><Relationship Id="rId263" Type="http://schemas.openxmlformats.org/officeDocument/2006/relationships/customXml" Target="../ink/ink1714.xml"/><Relationship Id="rId284" Type="http://schemas.openxmlformats.org/officeDocument/2006/relationships/image" Target="../media/image1504.png"/><Relationship Id="rId319" Type="http://schemas.openxmlformats.org/officeDocument/2006/relationships/image" Target="../media/image1519.png"/><Relationship Id="rId37" Type="http://schemas.openxmlformats.org/officeDocument/2006/relationships/customXml" Target="../ink/ink1601.xml"/><Relationship Id="rId58" Type="http://schemas.openxmlformats.org/officeDocument/2006/relationships/image" Target="../media/image1391.png"/><Relationship Id="rId79" Type="http://schemas.openxmlformats.org/officeDocument/2006/relationships/customXml" Target="../ink/ink1622.xml"/><Relationship Id="rId102" Type="http://schemas.openxmlformats.org/officeDocument/2006/relationships/image" Target="../media/image1413.png"/><Relationship Id="rId123" Type="http://schemas.openxmlformats.org/officeDocument/2006/relationships/customXml" Target="../ink/ink1644.xml"/><Relationship Id="rId144" Type="http://schemas.openxmlformats.org/officeDocument/2006/relationships/image" Target="../media/image1434.png"/><Relationship Id="rId330" Type="http://schemas.openxmlformats.org/officeDocument/2006/relationships/customXml" Target="../ink/ink1749.xml"/><Relationship Id="rId90" Type="http://schemas.openxmlformats.org/officeDocument/2006/relationships/image" Target="../media/image1407.png"/><Relationship Id="rId165" Type="http://schemas.openxmlformats.org/officeDocument/2006/relationships/customXml" Target="../ink/ink1665.xml"/><Relationship Id="rId186" Type="http://schemas.openxmlformats.org/officeDocument/2006/relationships/image" Target="../media/image1455.png"/><Relationship Id="rId351" Type="http://schemas.openxmlformats.org/officeDocument/2006/relationships/image" Target="../media/image1535.png"/><Relationship Id="rId372" Type="http://schemas.openxmlformats.org/officeDocument/2006/relationships/customXml" Target="../ink/ink1770.xml"/><Relationship Id="rId393" Type="http://schemas.openxmlformats.org/officeDocument/2006/relationships/image" Target="../media/image1556.png"/><Relationship Id="rId211" Type="http://schemas.openxmlformats.org/officeDocument/2006/relationships/customXml" Target="../ink/ink1688.xml"/><Relationship Id="rId232" Type="http://schemas.openxmlformats.org/officeDocument/2006/relationships/image" Target="../media/image1478.png"/><Relationship Id="rId253" Type="http://schemas.openxmlformats.org/officeDocument/2006/relationships/customXml" Target="../ink/ink1709.xml"/><Relationship Id="rId274" Type="http://schemas.openxmlformats.org/officeDocument/2006/relationships/image" Target="../media/image1499.png"/><Relationship Id="rId295" Type="http://schemas.openxmlformats.org/officeDocument/2006/relationships/image" Target="../media/image1508.png"/><Relationship Id="rId309" Type="http://schemas.openxmlformats.org/officeDocument/2006/relationships/image" Target="../media/image1514.png"/><Relationship Id="rId27" Type="http://schemas.openxmlformats.org/officeDocument/2006/relationships/customXml" Target="../ink/ink1596.xml"/><Relationship Id="rId48" Type="http://schemas.openxmlformats.org/officeDocument/2006/relationships/image" Target="../media/image1386.png"/><Relationship Id="rId69" Type="http://schemas.openxmlformats.org/officeDocument/2006/relationships/customXml" Target="../ink/ink1617.xml"/><Relationship Id="rId113" Type="http://schemas.openxmlformats.org/officeDocument/2006/relationships/customXml" Target="../ink/ink1639.xml"/><Relationship Id="rId134" Type="http://schemas.openxmlformats.org/officeDocument/2006/relationships/image" Target="../media/image1429.png"/><Relationship Id="rId320" Type="http://schemas.openxmlformats.org/officeDocument/2006/relationships/customXml" Target="../ink/ink1744.xml"/><Relationship Id="rId80" Type="http://schemas.openxmlformats.org/officeDocument/2006/relationships/image" Target="../media/image1402.png"/><Relationship Id="rId155" Type="http://schemas.openxmlformats.org/officeDocument/2006/relationships/customXml" Target="../ink/ink1660.xml"/><Relationship Id="rId176" Type="http://schemas.openxmlformats.org/officeDocument/2006/relationships/image" Target="../media/image1450.png"/><Relationship Id="rId197" Type="http://schemas.openxmlformats.org/officeDocument/2006/relationships/customXml" Target="../ink/ink1681.xml"/><Relationship Id="rId341" Type="http://schemas.openxmlformats.org/officeDocument/2006/relationships/image" Target="../media/image1530.png"/><Relationship Id="rId362" Type="http://schemas.openxmlformats.org/officeDocument/2006/relationships/customXml" Target="../ink/ink1765.xml"/><Relationship Id="rId383" Type="http://schemas.openxmlformats.org/officeDocument/2006/relationships/image" Target="../media/image1551.png"/><Relationship Id="rId201" Type="http://schemas.openxmlformats.org/officeDocument/2006/relationships/customXml" Target="../ink/ink1683.xml"/><Relationship Id="rId222" Type="http://schemas.openxmlformats.org/officeDocument/2006/relationships/image" Target="../media/image1473.png"/><Relationship Id="rId243" Type="http://schemas.openxmlformats.org/officeDocument/2006/relationships/customXml" Target="../ink/ink1704.xml"/><Relationship Id="rId264" Type="http://schemas.openxmlformats.org/officeDocument/2006/relationships/image" Target="../media/image1494.png"/><Relationship Id="rId285" Type="http://schemas.openxmlformats.org/officeDocument/2006/relationships/customXml" Target="../ink/ink1725.xml"/><Relationship Id="rId17" Type="http://schemas.openxmlformats.org/officeDocument/2006/relationships/customXml" Target="../ink/ink1591.xml"/><Relationship Id="rId38" Type="http://schemas.openxmlformats.org/officeDocument/2006/relationships/image" Target="../media/image1381.png"/><Relationship Id="rId59" Type="http://schemas.openxmlformats.org/officeDocument/2006/relationships/customXml" Target="../ink/ink1612.xml"/><Relationship Id="rId103" Type="http://schemas.openxmlformats.org/officeDocument/2006/relationships/customXml" Target="../ink/ink1634.xml"/><Relationship Id="rId124" Type="http://schemas.openxmlformats.org/officeDocument/2006/relationships/image" Target="../media/image1424.png"/><Relationship Id="rId310" Type="http://schemas.openxmlformats.org/officeDocument/2006/relationships/customXml" Target="../ink/ink1739.xml"/><Relationship Id="rId70" Type="http://schemas.openxmlformats.org/officeDocument/2006/relationships/image" Target="../media/image1397.png"/><Relationship Id="rId91" Type="http://schemas.openxmlformats.org/officeDocument/2006/relationships/customXml" Target="../ink/ink1628.xml"/><Relationship Id="rId145" Type="http://schemas.openxmlformats.org/officeDocument/2006/relationships/customXml" Target="../ink/ink1655.xml"/><Relationship Id="rId166" Type="http://schemas.openxmlformats.org/officeDocument/2006/relationships/image" Target="../media/image1445.png"/><Relationship Id="rId187" Type="http://schemas.openxmlformats.org/officeDocument/2006/relationships/customXml" Target="../ink/ink1676.xml"/><Relationship Id="rId331" Type="http://schemas.openxmlformats.org/officeDocument/2006/relationships/image" Target="../media/image1525.png"/><Relationship Id="rId352" Type="http://schemas.openxmlformats.org/officeDocument/2006/relationships/customXml" Target="../ink/ink1760.xml"/><Relationship Id="rId373" Type="http://schemas.openxmlformats.org/officeDocument/2006/relationships/image" Target="../media/image1546.png"/><Relationship Id="rId1" Type="http://schemas.openxmlformats.org/officeDocument/2006/relationships/slideLayout" Target="../slideLayouts/slideLayout9.xml"/><Relationship Id="rId212" Type="http://schemas.openxmlformats.org/officeDocument/2006/relationships/image" Target="../media/image1468.png"/><Relationship Id="rId233" Type="http://schemas.openxmlformats.org/officeDocument/2006/relationships/customXml" Target="../ink/ink1699.xml"/><Relationship Id="rId254" Type="http://schemas.openxmlformats.org/officeDocument/2006/relationships/image" Target="../media/image1489.png"/><Relationship Id="rId28" Type="http://schemas.openxmlformats.org/officeDocument/2006/relationships/image" Target="../media/image1376.png"/><Relationship Id="rId49" Type="http://schemas.openxmlformats.org/officeDocument/2006/relationships/customXml" Target="../ink/ink1607.xml"/><Relationship Id="rId114" Type="http://schemas.openxmlformats.org/officeDocument/2006/relationships/image" Target="../media/image1419.png"/><Relationship Id="rId275" Type="http://schemas.openxmlformats.org/officeDocument/2006/relationships/customXml" Target="../ink/ink1720.xml"/><Relationship Id="rId296" Type="http://schemas.openxmlformats.org/officeDocument/2006/relationships/customXml" Target="../ink/ink1731.xml"/><Relationship Id="rId300" Type="http://schemas.openxmlformats.org/officeDocument/2006/relationships/customXml" Target="../ink/ink1734.xml"/><Relationship Id="rId60" Type="http://schemas.openxmlformats.org/officeDocument/2006/relationships/image" Target="../media/image1392.png"/><Relationship Id="rId81" Type="http://schemas.openxmlformats.org/officeDocument/2006/relationships/customXml" Target="../ink/ink1623.xml"/><Relationship Id="rId135" Type="http://schemas.openxmlformats.org/officeDocument/2006/relationships/customXml" Target="../ink/ink1650.xml"/><Relationship Id="rId156" Type="http://schemas.openxmlformats.org/officeDocument/2006/relationships/image" Target="../media/image1440.png"/><Relationship Id="rId177" Type="http://schemas.openxmlformats.org/officeDocument/2006/relationships/customXml" Target="../ink/ink1671.xml"/><Relationship Id="rId198" Type="http://schemas.openxmlformats.org/officeDocument/2006/relationships/image" Target="../media/image1461.png"/><Relationship Id="rId321" Type="http://schemas.openxmlformats.org/officeDocument/2006/relationships/image" Target="../media/image1520.png"/><Relationship Id="rId342" Type="http://schemas.openxmlformats.org/officeDocument/2006/relationships/customXml" Target="../ink/ink1755.xml"/><Relationship Id="rId363" Type="http://schemas.openxmlformats.org/officeDocument/2006/relationships/image" Target="../media/image1541.png"/><Relationship Id="rId384" Type="http://schemas.openxmlformats.org/officeDocument/2006/relationships/customXml" Target="../ink/ink1776.xml"/><Relationship Id="rId202" Type="http://schemas.openxmlformats.org/officeDocument/2006/relationships/image" Target="../media/image1463.png"/><Relationship Id="rId223" Type="http://schemas.openxmlformats.org/officeDocument/2006/relationships/customXml" Target="../ink/ink1694.xml"/><Relationship Id="rId244" Type="http://schemas.openxmlformats.org/officeDocument/2006/relationships/image" Target="../media/image1484.png"/><Relationship Id="rId18" Type="http://schemas.openxmlformats.org/officeDocument/2006/relationships/image" Target="../media/image1371.png"/><Relationship Id="rId39" Type="http://schemas.openxmlformats.org/officeDocument/2006/relationships/customXml" Target="../ink/ink1602.xml"/><Relationship Id="rId265" Type="http://schemas.openxmlformats.org/officeDocument/2006/relationships/customXml" Target="../ink/ink1715.xml"/><Relationship Id="rId286" Type="http://schemas.openxmlformats.org/officeDocument/2006/relationships/image" Target="../media/image1286.png"/><Relationship Id="rId50" Type="http://schemas.openxmlformats.org/officeDocument/2006/relationships/image" Target="../media/image1387.png"/><Relationship Id="rId104" Type="http://schemas.openxmlformats.org/officeDocument/2006/relationships/image" Target="../media/image1414.png"/><Relationship Id="rId125" Type="http://schemas.openxmlformats.org/officeDocument/2006/relationships/customXml" Target="../ink/ink1645.xml"/><Relationship Id="rId146" Type="http://schemas.openxmlformats.org/officeDocument/2006/relationships/image" Target="../media/image1435.png"/><Relationship Id="rId167" Type="http://schemas.openxmlformats.org/officeDocument/2006/relationships/customXml" Target="../ink/ink1666.xml"/><Relationship Id="rId188" Type="http://schemas.openxmlformats.org/officeDocument/2006/relationships/image" Target="../media/image1456.png"/><Relationship Id="rId311" Type="http://schemas.openxmlformats.org/officeDocument/2006/relationships/image" Target="../media/image1515.png"/><Relationship Id="rId332" Type="http://schemas.openxmlformats.org/officeDocument/2006/relationships/customXml" Target="../ink/ink1750.xml"/><Relationship Id="rId353" Type="http://schemas.openxmlformats.org/officeDocument/2006/relationships/image" Target="../media/image1536.png"/><Relationship Id="rId374" Type="http://schemas.openxmlformats.org/officeDocument/2006/relationships/customXml" Target="../ink/ink1771.xml"/><Relationship Id="rId71" Type="http://schemas.openxmlformats.org/officeDocument/2006/relationships/customXml" Target="../ink/ink1618.xml"/><Relationship Id="rId92" Type="http://schemas.openxmlformats.org/officeDocument/2006/relationships/image" Target="../media/image1408.png"/><Relationship Id="rId213" Type="http://schemas.openxmlformats.org/officeDocument/2006/relationships/customXml" Target="../ink/ink1689.xml"/><Relationship Id="rId234" Type="http://schemas.openxmlformats.org/officeDocument/2006/relationships/image" Target="../media/image1479.png"/><Relationship Id="rId2" Type="http://schemas.openxmlformats.org/officeDocument/2006/relationships/image" Target="../media/image4.jpeg"/><Relationship Id="rId29" Type="http://schemas.openxmlformats.org/officeDocument/2006/relationships/customXml" Target="../ink/ink1597.xml"/><Relationship Id="rId255" Type="http://schemas.openxmlformats.org/officeDocument/2006/relationships/customXml" Target="../ink/ink1710.xml"/><Relationship Id="rId276" Type="http://schemas.openxmlformats.org/officeDocument/2006/relationships/image" Target="../media/image1500.png"/><Relationship Id="rId297" Type="http://schemas.openxmlformats.org/officeDocument/2006/relationships/customXml" Target="../ink/ink1732.xml"/><Relationship Id="rId40" Type="http://schemas.openxmlformats.org/officeDocument/2006/relationships/image" Target="../media/image1382.png"/><Relationship Id="rId115" Type="http://schemas.openxmlformats.org/officeDocument/2006/relationships/customXml" Target="../ink/ink1640.xml"/><Relationship Id="rId136" Type="http://schemas.openxmlformats.org/officeDocument/2006/relationships/image" Target="../media/image1430.png"/><Relationship Id="rId157" Type="http://schemas.openxmlformats.org/officeDocument/2006/relationships/customXml" Target="../ink/ink1661.xml"/><Relationship Id="rId178" Type="http://schemas.openxmlformats.org/officeDocument/2006/relationships/image" Target="../media/image1451.png"/><Relationship Id="rId301" Type="http://schemas.openxmlformats.org/officeDocument/2006/relationships/image" Target="../media/image1510.png"/><Relationship Id="rId322" Type="http://schemas.openxmlformats.org/officeDocument/2006/relationships/customXml" Target="../ink/ink1745.xml"/><Relationship Id="rId343" Type="http://schemas.openxmlformats.org/officeDocument/2006/relationships/image" Target="../media/image1531.png"/><Relationship Id="rId364" Type="http://schemas.openxmlformats.org/officeDocument/2006/relationships/customXml" Target="../ink/ink1766.xml"/><Relationship Id="rId61" Type="http://schemas.openxmlformats.org/officeDocument/2006/relationships/customXml" Target="../ink/ink1613.xml"/><Relationship Id="rId82" Type="http://schemas.openxmlformats.org/officeDocument/2006/relationships/image" Target="../media/image1403.png"/><Relationship Id="rId199" Type="http://schemas.openxmlformats.org/officeDocument/2006/relationships/customXml" Target="../ink/ink1682.xml"/><Relationship Id="rId203" Type="http://schemas.openxmlformats.org/officeDocument/2006/relationships/customXml" Target="../ink/ink1684.xml"/><Relationship Id="rId385" Type="http://schemas.openxmlformats.org/officeDocument/2006/relationships/image" Target="../media/image1552.png"/><Relationship Id="rId19" Type="http://schemas.openxmlformats.org/officeDocument/2006/relationships/customXml" Target="../ink/ink1592.xml"/><Relationship Id="rId224" Type="http://schemas.openxmlformats.org/officeDocument/2006/relationships/image" Target="../media/image1474.png"/><Relationship Id="rId245" Type="http://schemas.openxmlformats.org/officeDocument/2006/relationships/customXml" Target="../ink/ink1705.xml"/><Relationship Id="rId266" Type="http://schemas.openxmlformats.org/officeDocument/2006/relationships/image" Target="../media/image1495.png"/><Relationship Id="rId287" Type="http://schemas.openxmlformats.org/officeDocument/2006/relationships/customXml" Target="../ink/ink1726.xml"/><Relationship Id="rId30" Type="http://schemas.openxmlformats.org/officeDocument/2006/relationships/image" Target="../media/image1377.png"/><Relationship Id="rId105" Type="http://schemas.openxmlformats.org/officeDocument/2006/relationships/customXml" Target="../ink/ink1635.xml"/><Relationship Id="rId126" Type="http://schemas.openxmlformats.org/officeDocument/2006/relationships/image" Target="../media/image1425.png"/><Relationship Id="rId147" Type="http://schemas.openxmlformats.org/officeDocument/2006/relationships/customXml" Target="../ink/ink1656.xml"/><Relationship Id="rId168" Type="http://schemas.openxmlformats.org/officeDocument/2006/relationships/image" Target="../media/image1446.png"/><Relationship Id="rId312" Type="http://schemas.openxmlformats.org/officeDocument/2006/relationships/customXml" Target="../ink/ink1740.xml"/><Relationship Id="rId333" Type="http://schemas.openxmlformats.org/officeDocument/2006/relationships/image" Target="../media/image1526.png"/><Relationship Id="rId354" Type="http://schemas.openxmlformats.org/officeDocument/2006/relationships/customXml" Target="../ink/ink1761.xml"/><Relationship Id="rId51" Type="http://schemas.openxmlformats.org/officeDocument/2006/relationships/customXml" Target="../ink/ink1608.xml"/><Relationship Id="rId72" Type="http://schemas.openxmlformats.org/officeDocument/2006/relationships/image" Target="../media/image1398.png"/><Relationship Id="rId93" Type="http://schemas.openxmlformats.org/officeDocument/2006/relationships/customXml" Target="../ink/ink1629.xml"/><Relationship Id="rId189" Type="http://schemas.openxmlformats.org/officeDocument/2006/relationships/customXml" Target="../ink/ink1677.xml"/><Relationship Id="rId375" Type="http://schemas.openxmlformats.org/officeDocument/2006/relationships/image" Target="../media/image1547.png"/><Relationship Id="rId3" Type="http://schemas.openxmlformats.org/officeDocument/2006/relationships/image" Target="../media/image1.png"/><Relationship Id="rId214" Type="http://schemas.openxmlformats.org/officeDocument/2006/relationships/image" Target="../media/image1469.png"/><Relationship Id="rId235" Type="http://schemas.openxmlformats.org/officeDocument/2006/relationships/customXml" Target="../ink/ink1700.xml"/><Relationship Id="rId256" Type="http://schemas.openxmlformats.org/officeDocument/2006/relationships/image" Target="../media/image1490.png"/><Relationship Id="rId277" Type="http://schemas.openxmlformats.org/officeDocument/2006/relationships/customXml" Target="../ink/ink1721.xml"/><Relationship Id="rId298" Type="http://schemas.openxmlformats.org/officeDocument/2006/relationships/customXml" Target="../ink/ink1733.xml"/><Relationship Id="rId116" Type="http://schemas.openxmlformats.org/officeDocument/2006/relationships/image" Target="../media/image1420.png"/><Relationship Id="rId137" Type="http://schemas.openxmlformats.org/officeDocument/2006/relationships/customXml" Target="../ink/ink1651.xml"/><Relationship Id="rId158" Type="http://schemas.openxmlformats.org/officeDocument/2006/relationships/image" Target="../media/image1441.png"/><Relationship Id="rId302" Type="http://schemas.openxmlformats.org/officeDocument/2006/relationships/customXml" Target="../ink/ink1735.xml"/><Relationship Id="rId323" Type="http://schemas.openxmlformats.org/officeDocument/2006/relationships/image" Target="../media/image1521.png"/><Relationship Id="rId344" Type="http://schemas.openxmlformats.org/officeDocument/2006/relationships/customXml" Target="../ink/ink1756.xml"/><Relationship Id="rId20" Type="http://schemas.openxmlformats.org/officeDocument/2006/relationships/image" Target="../media/image1372.png"/><Relationship Id="rId41" Type="http://schemas.openxmlformats.org/officeDocument/2006/relationships/customXml" Target="../ink/ink1603.xml"/><Relationship Id="rId62" Type="http://schemas.openxmlformats.org/officeDocument/2006/relationships/image" Target="../media/image1393.png"/><Relationship Id="rId83" Type="http://schemas.openxmlformats.org/officeDocument/2006/relationships/customXml" Target="../ink/ink1624.xml"/><Relationship Id="rId179" Type="http://schemas.openxmlformats.org/officeDocument/2006/relationships/customXml" Target="../ink/ink1672.xml"/><Relationship Id="rId365" Type="http://schemas.openxmlformats.org/officeDocument/2006/relationships/image" Target="../media/image1542.png"/><Relationship Id="rId386" Type="http://schemas.openxmlformats.org/officeDocument/2006/relationships/customXml" Target="../ink/ink1777.xml"/><Relationship Id="rId190" Type="http://schemas.openxmlformats.org/officeDocument/2006/relationships/image" Target="../media/image1457.png"/><Relationship Id="rId204" Type="http://schemas.openxmlformats.org/officeDocument/2006/relationships/image" Target="../media/image1464.png"/><Relationship Id="rId225" Type="http://schemas.openxmlformats.org/officeDocument/2006/relationships/customXml" Target="../ink/ink1695.xml"/><Relationship Id="rId246" Type="http://schemas.openxmlformats.org/officeDocument/2006/relationships/image" Target="../media/image1485.png"/><Relationship Id="rId267" Type="http://schemas.openxmlformats.org/officeDocument/2006/relationships/customXml" Target="../ink/ink1716.xml"/><Relationship Id="rId288" Type="http://schemas.openxmlformats.org/officeDocument/2006/relationships/customXml" Target="../ink/ink1727.xml"/><Relationship Id="rId106" Type="http://schemas.openxmlformats.org/officeDocument/2006/relationships/image" Target="../media/image1415.png"/><Relationship Id="rId127" Type="http://schemas.openxmlformats.org/officeDocument/2006/relationships/customXml" Target="../ink/ink1646.xml"/><Relationship Id="rId313" Type="http://schemas.openxmlformats.org/officeDocument/2006/relationships/image" Target="../media/image1516.png"/><Relationship Id="rId10" Type="http://schemas.openxmlformats.org/officeDocument/2006/relationships/image" Target="../media/image1367.png"/><Relationship Id="rId31" Type="http://schemas.openxmlformats.org/officeDocument/2006/relationships/customXml" Target="../ink/ink1598.xml"/><Relationship Id="rId52" Type="http://schemas.openxmlformats.org/officeDocument/2006/relationships/image" Target="../media/image1388.png"/><Relationship Id="rId73" Type="http://schemas.openxmlformats.org/officeDocument/2006/relationships/customXml" Target="../ink/ink1619.xml"/><Relationship Id="rId94" Type="http://schemas.openxmlformats.org/officeDocument/2006/relationships/image" Target="../media/image1409.png"/><Relationship Id="rId148" Type="http://schemas.openxmlformats.org/officeDocument/2006/relationships/image" Target="../media/image1436.png"/><Relationship Id="rId169" Type="http://schemas.openxmlformats.org/officeDocument/2006/relationships/customXml" Target="../ink/ink1667.xml"/><Relationship Id="rId334" Type="http://schemas.openxmlformats.org/officeDocument/2006/relationships/customXml" Target="../ink/ink1751.xml"/><Relationship Id="rId355" Type="http://schemas.openxmlformats.org/officeDocument/2006/relationships/image" Target="../media/image1537.png"/><Relationship Id="rId376" Type="http://schemas.openxmlformats.org/officeDocument/2006/relationships/customXml" Target="../ink/ink1772.xml"/><Relationship Id="rId4" Type="http://schemas.openxmlformats.org/officeDocument/2006/relationships/image" Target="../media/image1353.png"/><Relationship Id="rId180" Type="http://schemas.openxmlformats.org/officeDocument/2006/relationships/image" Target="../media/image1452.png"/><Relationship Id="rId215" Type="http://schemas.openxmlformats.org/officeDocument/2006/relationships/customXml" Target="../ink/ink1690.xml"/><Relationship Id="rId236" Type="http://schemas.openxmlformats.org/officeDocument/2006/relationships/image" Target="../media/image1480.png"/><Relationship Id="rId257" Type="http://schemas.openxmlformats.org/officeDocument/2006/relationships/customXml" Target="../ink/ink1711.xml"/><Relationship Id="rId278" Type="http://schemas.openxmlformats.org/officeDocument/2006/relationships/image" Target="../media/image1501.png"/><Relationship Id="rId303" Type="http://schemas.openxmlformats.org/officeDocument/2006/relationships/image" Target="../media/image1511.png"/><Relationship Id="rId42" Type="http://schemas.openxmlformats.org/officeDocument/2006/relationships/image" Target="../media/image1383.png"/><Relationship Id="rId84" Type="http://schemas.openxmlformats.org/officeDocument/2006/relationships/image" Target="../media/image1404.png"/><Relationship Id="rId138" Type="http://schemas.openxmlformats.org/officeDocument/2006/relationships/image" Target="../media/image1431.png"/><Relationship Id="rId345" Type="http://schemas.openxmlformats.org/officeDocument/2006/relationships/image" Target="../media/image1532.png"/><Relationship Id="rId387" Type="http://schemas.openxmlformats.org/officeDocument/2006/relationships/image" Target="../media/image1553.png"/><Relationship Id="rId191" Type="http://schemas.openxmlformats.org/officeDocument/2006/relationships/customXml" Target="../ink/ink1678.xml"/><Relationship Id="rId205" Type="http://schemas.openxmlformats.org/officeDocument/2006/relationships/customXml" Target="../ink/ink1685.xml"/><Relationship Id="rId247" Type="http://schemas.openxmlformats.org/officeDocument/2006/relationships/customXml" Target="../ink/ink1706.xml"/><Relationship Id="rId107" Type="http://schemas.openxmlformats.org/officeDocument/2006/relationships/customXml" Target="../ink/ink1636.xml"/><Relationship Id="rId289" Type="http://schemas.openxmlformats.org/officeDocument/2006/relationships/image" Target="../media/image1505.png"/><Relationship Id="rId11" Type="http://schemas.openxmlformats.org/officeDocument/2006/relationships/customXml" Target="../ink/ink1588.xml"/><Relationship Id="rId53" Type="http://schemas.openxmlformats.org/officeDocument/2006/relationships/customXml" Target="../ink/ink1609.xml"/><Relationship Id="rId149" Type="http://schemas.openxmlformats.org/officeDocument/2006/relationships/customXml" Target="../ink/ink1657.xml"/><Relationship Id="rId314" Type="http://schemas.openxmlformats.org/officeDocument/2006/relationships/customXml" Target="../ink/ink1741.xml"/><Relationship Id="rId356" Type="http://schemas.openxmlformats.org/officeDocument/2006/relationships/customXml" Target="../ink/ink1762.xml"/><Relationship Id="rId95" Type="http://schemas.openxmlformats.org/officeDocument/2006/relationships/customXml" Target="../ink/ink1630.xml"/><Relationship Id="rId160" Type="http://schemas.openxmlformats.org/officeDocument/2006/relationships/image" Target="../media/image1442.png"/><Relationship Id="rId216" Type="http://schemas.openxmlformats.org/officeDocument/2006/relationships/image" Target="../media/image1470.png"/><Relationship Id="rId258" Type="http://schemas.openxmlformats.org/officeDocument/2006/relationships/image" Target="../media/image1491.png"/><Relationship Id="rId22" Type="http://schemas.openxmlformats.org/officeDocument/2006/relationships/image" Target="../media/image1373.png"/><Relationship Id="rId64" Type="http://schemas.openxmlformats.org/officeDocument/2006/relationships/image" Target="../media/image1394.png"/><Relationship Id="rId118" Type="http://schemas.openxmlformats.org/officeDocument/2006/relationships/image" Target="../media/image1421.png"/><Relationship Id="rId325" Type="http://schemas.openxmlformats.org/officeDocument/2006/relationships/image" Target="../media/image1522.png"/><Relationship Id="rId367" Type="http://schemas.openxmlformats.org/officeDocument/2006/relationships/image" Target="../media/image1543.png"/><Relationship Id="rId171" Type="http://schemas.openxmlformats.org/officeDocument/2006/relationships/customXml" Target="../ink/ink1668.xml"/><Relationship Id="rId227" Type="http://schemas.openxmlformats.org/officeDocument/2006/relationships/customXml" Target="../ink/ink1696.xml"/><Relationship Id="rId269" Type="http://schemas.openxmlformats.org/officeDocument/2006/relationships/customXml" Target="../ink/ink1717.xml"/><Relationship Id="rId33" Type="http://schemas.openxmlformats.org/officeDocument/2006/relationships/customXml" Target="../ink/ink1599.xml"/><Relationship Id="rId129" Type="http://schemas.openxmlformats.org/officeDocument/2006/relationships/customXml" Target="../ink/ink1647.xml"/><Relationship Id="rId280" Type="http://schemas.openxmlformats.org/officeDocument/2006/relationships/image" Target="../media/image1502.png"/><Relationship Id="rId336" Type="http://schemas.openxmlformats.org/officeDocument/2006/relationships/customXml" Target="../ink/ink1752.xml"/><Relationship Id="rId75" Type="http://schemas.openxmlformats.org/officeDocument/2006/relationships/customXml" Target="../ink/ink1620.xml"/><Relationship Id="rId140" Type="http://schemas.openxmlformats.org/officeDocument/2006/relationships/image" Target="../media/image1432.png"/><Relationship Id="rId182" Type="http://schemas.openxmlformats.org/officeDocument/2006/relationships/image" Target="../media/image1453.png"/><Relationship Id="rId378" Type="http://schemas.openxmlformats.org/officeDocument/2006/relationships/customXml" Target="../ink/ink1773.xml"/><Relationship Id="rId6" Type="http://schemas.openxmlformats.org/officeDocument/2006/relationships/image" Target="../media/image1354.png"/><Relationship Id="rId238" Type="http://schemas.openxmlformats.org/officeDocument/2006/relationships/image" Target="../media/image1481.png"/><Relationship Id="rId291" Type="http://schemas.openxmlformats.org/officeDocument/2006/relationships/image" Target="../media/image1506.png"/><Relationship Id="rId305" Type="http://schemas.openxmlformats.org/officeDocument/2006/relationships/image" Target="../media/image1512.png"/><Relationship Id="rId347" Type="http://schemas.openxmlformats.org/officeDocument/2006/relationships/image" Target="../media/image1533.png"/><Relationship Id="rId44" Type="http://schemas.openxmlformats.org/officeDocument/2006/relationships/image" Target="../media/image1384.png"/><Relationship Id="rId86" Type="http://schemas.openxmlformats.org/officeDocument/2006/relationships/image" Target="../media/image1405.png"/><Relationship Id="rId151" Type="http://schemas.openxmlformats.org/officeDocument/2006/relationships/customXml" Target="../ink/ink1658.xml"/><Relationship Id="rId389" Type="http://schemas.openxmlformats.org/officeDocument/2006/relationships/image" Target="../media/image1554.png"/><Relationship Id="rId193" Type="http://schemas.openxmlformats.org/officeDocument/2006/relationships/customXml" Target="../ink/ink1679.xml"/><Relationship Id="rId207" Type="http://schemas.openxmlformats.org/officeDocument/2006/relationships/customXml" Target="../ink/ink1686.xml"/><Relationship Id="rId249" Type="http://schemas.openxmlformats.org/officeDocument/2006/relationships/customXml" Target="../ink/ink1707.xml"/><Relationship Id="rId13" Type="http://schemas.openxmlformats.org/officeDocument/2006/relationships/customXml" Target="../ink/ink1589.xml"/><Relationship Id="rId109" Type="http://schemas.openxmlformats.org/officeDocument/2006/relationships/customXml" Target="../ink/ink1637.xml"/><Relationship Id="rId260" Type="http://schemas.openxmlformats.org/officeDocument/2006/relationships/image" Target="../media/image1492.png"/><Relationship Id="rId316" Type="http://schemas.openxmlformats.org/officeDocument/2006/relationships/customXml" Target="../ink/ink1742.xml"/><Relationship Id="rId55" Type="http://schemas.openxmlformats.org/officeDocument/2006/relationships/customXml" Target="../ink/ink1610.xml"/><Relationship Id="rId97" Type="http://schemas.openxmlformats.org/officeDocument/2006/relationships/customXml" Target="../ink/ink1631.xml"/><Relationship Id="rId120" Type="http://schemas.openxmlformats.org/officeDocument/2006/relationships/image" Target="../media/image1422.png"/><Relationship Id="rId358" Type="http://schemas.openxmlformats.org/officeDocument/2006/relationships/customXml" Target="../ink/ink1763.xml"/><Relationship Id="rId162" Type="http://schemas.openxmlformats.org/officeDocument/2006/relationships/image" Target="../media/image1443.png"/><Relationship Id="rId218" Type="http://schemas.openxmlformats.org/officeDocument/2006/relationships/image" Target="../media/image1471.png"/><Relationship Id="rId271" Type="http://schemas.openxmlformats.org/officeDocument/2006/relationships/customXml" Target="../ink/ink1718.xml"/><Relationship Id="rId24" Type="http://schemas.openxmlformats.org/officeDocument/2006/relationships/image" Target="../media/image1374.png"/><Relationship Id="rId66" Type="http://schemas.openxmlformats.org/officeDocument/2006/relationships/image" Target="../media/image1395.png"/><Relationship Id="rId131" Type="http://schemas.openxmlformats.org/officeDocument/2006/relationships/customXml" Target="../ink/ink1648.xml"/><Relationship Id="rId327" Type="http://schemas.openxmlformats.org/officeDocument/2006/relationships/image" Target="../media/image1523.png"/><Relationship Id="rId369" Type="http://schemas.openxmlformats.org/officeDocument/2006/relationships/image" Target="../media/image1544.png"/><Relationship Id="rId173" Type="http://schemas.openxmlformats.org/officeDocument/2006/relationships/customXml" Target="../ink/ink1669.xml"/><Relationship Id="rId229" Type="http://schemas.openxmlformats.org/officeDocument/2006/relationships/customXml" Target="../ink/ink1697.xml"/><Relationship Id="rId380" Type="http://schemas.openxmlformats.org/officeDocument/2006/relationships/customXml" Target="../ink/ink1774.xml"/><Relationship Id="rId240" Type="http://schemas.openxmlformats.org/officeDocument/2006/relationships/image" Target="../media/image1482.png"/><Relationship Id="rId35" Type="http://schemas.openxmlformats.org/officeDocument/2006/relationships/customXml" Target="../ink/ink1600.xml"/><Relationship Id="rId77" Type="http://schemas.openxmlformats.org/officeDocument/2006/relationships/customXml" Target="../ink/ink1621.xml"/><Relationship Id="rId100" Type="http://schemas.openxmlformats.org/officeDocument/2006/relationships/image" Target="../media/image1412.png"/><Relationship Id="rId282" Type="http://schemas.openxmlformats.org/officeDocument/2006/relationships/image" Target="../media/image1503.png"/><Relationship Id="rId338" Type="http://schemas.openxmlformats.org/officeDocument/2006/relationships/customXml" Target="../ink/ink1753.xml"/><Relationship Id="rId8" Type="http://schemas.openxmlformats.org/officeDocument/2006/relationships/image" Target="../media/image1366.png"/><Relationship Id="rId142" Type="http://schemas.openxmlformats.org/officeDocument/2006/relationships/image" Target="../media/image1433.png"/><Relationship Id="rId184" Type="http://schemas.openxmlformats.org/officeDocument/2006/relationships/image" Target="../media/image1454.png"/><Relationship Id="rId391" Type="http://schemas.openxmlformats.org/officeDocument/2006/relationships/image" Target="../media/image1555.png"/><Relationship Id="rId251" Type="http://schemas.openxmlformats.org/officeDocument/2006/relationships/customXml" Target="../ink/ink1708.xml"/><Relationship Id="rId46" Type="http://schemas.openxmlformats.org/officeDocument/2006/relationships/image" Target="../media/image1385.png"/><Relationship Id="rId293" Type="http://schemas.openxmlformats.org/officeDocument/2006/relationships/image" Target="../media/image1507.png"/><Relationship Id="rId307" Type="http://schemas.openxmlformats.org/officeDocument/2006/relationships/image" Target="../media/image1513.png"/><Relationship Id="rId349" Type="http://schemas.openxmlformats.org/officeDocument/2006/relationships/image" Target="../media/image1534.png"/><Relationship Id="rId88" Type="http://schemas.openxmlformats.org/officeDocument/2006/relationships/image" Target="../media/image1406.png"/><Relationship Id="rId111" Type="http://schemas.openxmlformats.org/officeDocument/2006/relationships/customXml" Target="../ink/ink1638.xml"/><Relationship Id="rId153" Type="http://schemas.openxmlformats.org/officeDocument/2006/relationships/customXml" Target="../ink/ink1659.xml"/><Relationship Id="rId195" Type="http://schemas.openxmlformats.org/officeDocument/2006/relationships/customXml" Target="../ink/ink1680.xml"/><Relationship Id="rId209" Type="http://schemas.openxmlformats.org/officeDocument/2006/relationships/customXml" Target="../ink/ink1687.xml"/><Relationship Id="rId360" Type="http://schemas.openxmlformats.org/officeDocument/2006/relationships/customXml" Target="../ink/ink1764.xml"/><Relationship Id="rId220" Type="http://schemas.openxmlformats.org/officeDocument/2006/relationships/image" Target="../media/image1472.png"/><Relationship Id="rId15" Type="http://schemas.openxmlformats.org/officeDocument/2006/relationships/customXml" Target="../ink/ink1590.xml"/><Relationship Id="rId57" Type="http://schemas.openxmlformats.org/officeDocument/2006/relationships/customXml" Target="../ink/ink1611.xml"/><Relationship Id="rId262" Type="http://schemas.openxmlformats.org/officeDocument/2006/relationships/image" Target="../media/image1493.png"/><Relationship Id="rId318" Type="http://schemas.openxmlformats.org/officeDocument/2006/relationships/customXml" Target="../ink/ink1743.xml"/><Relationship Id="rId99" Type="http://schemas.openxmlformats.org/officeDocument/2006/relationships/customXml" Target="../ink/ink1632.xml"/><Relationship Id="rId122" Type="http://schemas.openxmlformats.org/officeDocument/2006/relationships/image" Target="../media/image1423.png"/><Relationship Id="rId164" Type="http://schemas.openxmlformats.org/officeDocument/2006/relationships/image" Target="../media/image1444.png"/><Relationship Id="rId371" Type="http://schemas.openxmlformats.org/officeDocument/2006/relationships/image" Target="../media/image1545.png"/><Relationship Id="rId26" Type="http://schemas.openxmlformats.org/officeDocument/2006/relationships/image" Target="../media/image1375.png"/><Relationship Id="rId231" Type="http://schemas.openxmlformats.org/officeDocument/2006/relationships/customXml" Target="../ink/ink1698.xml"/><Relationship Id="rId273" Type="http://schemas.openxmlformats.org/officeDocument/2006/relationships/customXml" Target="../ink/ink1719.xml"/><Relationship Id="rId329" Type="http://schemas.openxmlformats.org/officeDocument/2006/relationships/image" Target="../media/image1524.png"/><Relationship Id="rId68" Type="http://schemas.openxmlformats.org/officeDocument/2006/relationships/image" Target="../media/image1396.png"/><Relationship Id="rId133" Type="http://schemas.openxmlformats.org/officeDocument/2006/relationships/customXml" Target="../ink/ink1649.xml"/><Relationship Id="rId175" Type="http://schemas.openxmlformats.org/officeDocument/2006/relationships/customXml" Target="../ink/ink1670.xml"/><Relationship Id="rId340" Type="http://schemas.openxmlformats.org/officeDocument/2006/relationships/customXml" Target="../ink/ink1754.xml"/><Relationship Id="rId200" Type="http://schemas.openxmlformats.org/officeDocument/2006/relationships/image" Target="../media/image1462.png"/><Relationship Id="rId382" Type="http://schemas.openxmlformats.org/officeDocument/2006/relationships/customXml" Target="../ink/ink1775.xml"/></Relationships>
</file>

<file path=ppt/slides/_rels/slide4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614.png"/><Relationship Id="rId21" Type="http://schemas.openxmlformats.org/officeDocument/2006/relationships/image" Target="../media/image1566.png"/><Relationship Id="rId42" Type="http://schemas.openxmlformats.org/officeDocument/2006/relationships/customXml" Target="../ink/ink1799.xml"/><Relationship Id="rId63" Type="http://schemas.openxmlformats.org/officeDocument/2006/relationships/image" Target="../media/image1587.png"/><Relationship Id="rId84" Type="http://schemas.openxmlformats.org/officeDocument/2006/relationships/customXml" Target="../ink/ink1820.xml"/><Relationship Id="rId138" Type="http://schemas.openxmlformats.org/officeDocument/2006/relationships/image" Target="../media/image1623.png"/><Relationship Id="rId107" Type="http://schemas.openxmlformats.org/officeDocument/2006/relationships/image" Target="../media/image1609.png"/><Relationship Id="rId11" Type="http://schemas.openxmlformats.org/officeDocument/2006/relationships/image" Target="../media/image1561.png"/><Relationship Id="rId32" Type="http://schemas.openxmlformats.org/officeDocument/2006/relationships/customXml" Target="../ink/ink1794.xml"/><Relationship Id="rId53" Type="http://schemas.openxmlformats.org/officeDocument/2006/relationships/image" Target="../media/image1582.png"/><Relationship Id="rId74" Type="http://schemas.openxmlformats.org/officeDocument/2006/relationships/customXml" Target="../ink/ink1815.xml"/><Relationship Id="rId128" Type="http://schemas.openxmlformats.org/officeDocument/2006/relationships/image" Target="../media/image1618.png"/><Relationship Id="rId149" Type="http://schemas.openxmlformats.org/officeDocument/2006/relationships/customXml" Target="../ink/ink1854.xml"/><Relationship Id="rId5" Type="http://schemas.openxmlformats.org/officeDocument/2006/relationships/image" Target="../media/image1558.png"/><Relationship Id="rId95" Type="http://schemas.openxmlformats.org/officeDocument/2006/relationships/image" Target="../media/image1603.png"/><Relationship Id="rId22" Type="http://schemas.openxmlformats.org/officeDocument/2006/relationships/customXml" Target="../ink/ink1789.xml"/><Relationship Id="rId27" Type="http://schemas.openxmlformats.org/officeDocument/2006/relationships/image" Target="../media/image1569.png"/><Relationship Id="rId43" Type="http://schemas.openxmlformats.org/officeDocument/2006/relationships/image" Target="../media/image1577.png"/><Relationship Id="rId48" Type="http://schemas.openxmlformats.org/officeDocument/2006/relationships/customXml" Target="../ink/ink1802.xml"/><Relationship Id="rId64" Type="http://schemas.openxmlformats.org/officeDocument/2006/relationships/customXml" Target="../ink/ink1810.xml"/><Relationship Id="rId69" Type="http://schemas.openxmlformats.org/officeDocument/2006/relationships/image" Target="../media/image1590.png"/><Relationship Id="rId113" Type="http://schemas.openxmlformats.org/officeDocument/2006/relationships/image" Target="../media/image1612.png"/><Relationship Id="rId118" Type="http://schemas.openxmlformats.org/officeDocument/2006/relationships/customXml" Target="../ink/ink1837.xml"/><Relationship Id="rId134" Type="http://schemas.openxmlformats.org/officeDocument/2006/relationships/image" Target="../media/image1621.png"/><Relationship Id="rId139" Type="http://schemas.openxmlformats.org/officeDocument/2006/relationships/customXml" Target="../ink/ink1848.xml"/><Relationship Id="rId80" Type="http://schemas.openxmlformats.org/officeDocument/2006/relationships/customXml" Target="../ink/ink1818.xml"/><Relationship Id="rId85" Type="http://schemas.openxmlformats.org/officeDocument/2006/relationships/image" Target="../media/image1598.png"/><Relationship Id="rId150" Type="http://schemas.openxmlformats.org/officeDocument/2006/relationships/image" Target="../media/image1628.png"/><Relationship Id="rId12" Type="http://schemas.openxmlformats.org/officeDocument/2006/relationships/customXml" Target="../ink/ink1784.xml"/><Relationship Id="rId17" Type="http://schemas.openxmlformats.org/officeDocument/2006/relationships/image" Target="../media/image1564.png"/><Relationship Id="rId33" Type="http://schemas.openxmlformats.org/officeDocument/2006/relationships/image" Target="../media/image1572.png"/><Relationship Id="rId38" Type="http://schemas.openxmlformats.org/officeDocument/2006/relationships/customXml" Target="../ink/ink1797.xml"/><Relationship Id="rId59" Type="http://schemas.openxmlformats.org/officeDocument/2006/relationships/image" Target="../media/image1585.png"/><Relationship Id="rId103" Type="http://schemas.openxmlformats.org/officeDocument/2006/relationships/image" Target="../media/image1607.png"/><Relationship Id="rId108" Type="http://schemas.openxmlformats.org/officeDocument/2006/relationships/customXml" Target="../ink/ink1832.xml"/><Relationship Id="rId124" Type="http://schemas.openxmlformats.org/officeDocument/2006/relationships/customXml" Target="../ink/ink1840.xml"/><Relationship Id="rId129" Type="http://schemas.openxmlformats.org/officeDocument/2006/relationships/customXml" Target="../ink/ink1843.xml"/><Relationship Id="rId54" Type="http://schemas.openxmlformats.org/officeDocument/2006/relationships/customXml" Target="../ink/ink1805.xml"/><Relationship Id="rId70" Type="http://schemas.openxmlformats.org/officeDocument/2006/relationships/customXml" Target="../ink/ink1813.xml"/><Relationship Id="rId75" Type="http://schemas.openxmlformats.org/officeDocument/2006/relationships/image" Target="../media/image1593.png"/><Relationship Id="rId91" Type="http://schemas.openxmlformats.org/officeDocument/2006/relationships/image" Target="../media/image1601.png"/><Relationship Id="rId96" Type="http://schemas.openxmlformats.org/officeDocument/2006/relationships/customXml" Target="../ink/ink1826.xml"/><Relationship Id="rId140" Type="http://schemas.openxmlformats.org/officeDocument/2006/relationships/customXml" Target="../ink/ink1849.xml"/><Relationship Id="rId145" Type="http://schemas.openxmlformats.org/officeDocument/2006/relationships/customXml" Target="../ink/ink1852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1781.xml"/><Relationship Id="rId23" Type="http://schemas.openxmlformats.org/officeDocument/2006/relationships/image" Target="../media/image1567.png"/><Relationship Id="rId28" Type="http://schemas.openxmlformats.org/officeDocument/2006/relationships/customXml" Target="../ink/ink1792.xml"/><Relationship Id="rId49" Type="http://schemas.openxmlformats.org/officeDocument/2006/relationships/image" Target="../media/image1580.png"/><Relationship Id="rId114" Type="http://schemas.openxmlformats.org/officeDocument/2006/relationships/customXml" Target="../ink/ink1835.xml"/><Relationship Id="rId119" Type="http://schemas.openxmlformats.org/officeDocument/2006/relationships/image" Target="../media/image1615.png"/><Relationship Id="rId44" Type="http://schemas.openxmlformats.org/officeDocument/2006/relationships/customXml" Target="../ink/ink1800.xml"/><Relationship Id="rId60" Type="http://schemas.openxmlformats.org/officeDocument/2006/relationships/customXml" Target="../ink/ink1808.xml"/><Relationship Id="rId65" Type="http://schemas.openxmlformats.org/officeDocument/2006/relationships/image" Target="../media/image1588.png"/><Relationship Id="rId81" Type="http://schemas.openxmlformats.org/officeDocument/2006/relationships/image" Target="../media/image1596.png"/><Relationship Id="rId86" Type="http://schemas.openxmlformats.org/officeDocument/2006/relationships/customXml" Target="../ink/ink1821.xml"/><Relationship Id="rId130" Type="http://schemas.openxmlformats.org/officeDocument/2006/relationships/image" Target="../media/image1619.png"/><Relationship Id="rId135" Type="http://schemas.openxmlformats.org/officeDocument/2006/relationships/customXml" Target="../ink/ink1846.xml"/><Relationship Id="rId151" Type="http://schemas.openxmlformats.org/officeDocument/2006/relationships/customXml" Target="../ink/ink1855.xml"/><Relationship Id="rId13" Type="http://schemas.openxmlformats.org/officeDocument/2006/relationships/image" Target="../media/image1562.png"/><Relationship Id="rId18" Type="http://schemas.openxmlformats.org/officeDocument/2006/relationships/customXml" Target="../ink/ink1787.xml"/><Relationship Id="rId39" Type="http://schemas.openxmlformats.org/officeDocument/2006/relationships/image" Target="../media/image1575.png"/><Relationship Id="rId109" Type="http://schemas.openxmlformats.org/officeDocument/2006/relationships/image" Target="../media/image1610.png"/><Relationship Id="rId34" Type="http://schemas.openxmlformats.org/officeDocument/2006/relationships/customXml" Target="../ink/ink1795.xml"/><Relationship Id="rId50" Type="http://schemas.openxmlformats.org/officeDocument/2006/relationships/customXml" Target="../ink/ink1803.xml"/><Relationship Id="rId55" Type="http://schemas.openxmlformats.org/officeDocument/2006/relationships/image" Target="../media/image1583.png"/><Relationship Id="rId76" Type="http://schemas.openxmlformats.org/officeDocument/2006/relationships/customXml" Target="../ink/ink1816.xml"/><Relationship Id="rId97" Type="http://schemas.openxmlformats.org/officeDocument/2006/relationships/image" Target="../media/image1604.png"/><Relationship Id="rId104" Type="http://schemas.openxmlformats.org/officeDocument/2006/relationships/customXml" Target="../ink/ink1830.xml"/><Relationship Id="rId120" Type="http://schemas.openxmlformats.org/officeDocument/2006/relationships/customXml" Target="../ink/ink1838.xml"/><Relationship Id="rId125" Type="http://schemas.openxmlformats.org/officeDocument/2006/relationships/customXml" Target="../ink/ink1841.xml"/><Relationship Id="rId141" Type="http://schemas.openxmlformats.org/officeDocument/2006/relationships/customXml" Target="../ink/ink1850.xml"/><Relationship Id="rId146" Type="http://schemas.openxmlformats.org/officeDocument/2006/relationships/image" Target="../media/image1626.png"/><Relationship Id="rId7" Type="http://schemas.openxmlformats.org/officeDocument/2006/relationships/image" Target="../media/image1559.png"/><Relationship Id="rId71" Type="http://schemas.openxmlformats.org/officeDocument/2006/relationships/image" Target="../media/image1591.png"/><Relationship Id="rId92" Type="http://schemas.openxmlformats.org/officeDocument/2006/relationships/customXml" Target="../ink/ink1824.xml"/><Relationship Id="rId2" Type="http://schemas.openxmlformats.org/officeDocument/2006/relationships/image" Target="../media/image4.jpeg"/><Relationship Id="rId29" Type="http://schemas.openxmlformats.org/officeDocument/2006/relationships/image" Target="../media/image1570.png"/><Relationship Id="rId24" Type="http://schemas.openxmlformats.org/officeDocument/2006/relationships/customXml" Target="../ink/ink1790.xml"/><Relationship Id="rId40" Type="http://schemas.openxmlformats.org/officeDocument/2006/relationships/customXml" Target="../ink/ink1798.xml"/><Relationship Id="rId45" Type="http://schemas.openxmlformats.org/officeDocument/2006/relationships/image" Target="../media/image1578.png"/><Relationship Id="rId66" Type="http://schemas.openxmlformats.org/officeDocument/2006/relationships/customXml" Target="../ink/ink1811.xml"/><Relationship Id="rId87" Type="http://schemas.openxmlformats.org/officeDocument/2006/relationships/image" Target="../media/image1599.png"/><Relationship Id="rId110" Type="http://schemas.openxmlformats.org/officeDocument/2006/relationships/customXml" Target="../ink/ink1833.xml"/><Relationship Id="rId115" Type="http://schemas.openxmlformats.org/officeDocument/2006/relationships/image" Target="../media/image1613.png"/><Relationship Id="rId131" Type="http://schemas.openxmlformats.org/officeDocument/2006/relationships/customXml" Target="../ink/ink1844.xml"/><Relationship Id="rId136" Type="http://schemas.openxmlformats.org/officeDocument/2006/relationships/image" Target="../media/image1622.png"/><Relationship Id="rId61" Type="http://schemas.openxmlformats.org/officeDocument/2006/relationships/image" Target="../media/image1586.png"/><Relationship Id="rId82" Type="http://schemas.openxmlformats.org/officeDocument/2006/relationships/customXml" Target="../ink/ink1819.xml"/><Relationship Id="rId152" Type="http://schemas.openxmlformats.org/officeDocument/2006/relationships/image" Target="../media/image1629.png"/><Relationship Id="rId19" Type="http://schemas.openxmlformats.org/officeDocument/2006/relationships/image" Target="../media/image1565.png"/><Relationship Id="rId14" Type="http://schemas.openxmlformats.org/officeDocument/2006/relationships/customXml" Target="../ink/ink1785.xml"/><Relationship Id="rId30" Type="http://schemas.openxmlformats.org/officeDocument/2006/relationships/customXml" Target="../ink/ink1793.xml"/><Relationship Id="rId35" Type="http://schemas.openxmlformats.org/officeDocument/2006/relationships/image" Target="../media/image1573.png"/><Relationship Id="rId56" Type="http://schemas.openxmlformats.org/officeDocument/2006/relationships/customXml" Target="../ink/ink1806.xml"/><Relationship Id="rId77" Type="http://schemas.openxmlformats.org/officeDocument/2006/relationships/image" Target="../media/image1594.png"/><Relationship Id="rId100" Type="http://schemas.openxmlformats.org/officeDocument/2006/relationships/customXml" Target="../ink/ink1828.xml"/><Relationship Id="rId105" Type="http://schemas.openxmlformats.org/officeDocument/2006/relationships/image" Target="../media/image1608.png"/><Relationship Id="rId126" Type="http://schemas.openxmlformats.org/officeDocument/2006/relationships/image" Target="../media/image1617.png"/><Relationship Id="rId147" Type="http://schemas.openxmlformats.org/officeDocument/2006/relationships/customXml" Target="../ink/ink1853.xml"/><Relationship Id="rId8" Type="http://schemas.openxmlformats.org/officeDocument/2006/relationships/customXml" Target="../ink/ink1782.xml"/><Relationship Id="rId51" Type="http://schemas.openxmlformats.org/officeDocument/2006/relationships/image" Target="../media/image1581.png"/><Relationship Id="rId72" Type="http://schemas.openxmlformats.org/officeDocument/2006/relationships/customXml" Target="../ink/ink1814.xml"/><Relationship Id="rId93" Type="http://schemas.openxmlformats.org/officeDocument/2006/relationships/image" Target="../media/image1602.png"/><Relationship Id="rId98" Type="http://schemas.openxmlformats.org/officeDocument/2006/relationships/customXml" Target="../ink/ink1827.xml"/><Relationship Id="rId121" Type="http://schemas.openxmlformats.org/officeDocument/2006/relationships/image" Target="../media/image1616.png"/><Relationship Id="rId142" Type="http://schemas.openxmlformats.org/officeDocument/2006/relationships/image" Target="../media/image1624.png"/><Relationship Id="rId3" Type="http://schemas.openxmlformats.org/officeDocument/2006/relationships/image" Target="../media/image1.png"/><Relationship Id="rId25" Type="http://schemas.openxmlformats.org/officeDocument/2006/relationships/image" Target="../media/image1568.png"/><Relationship Id="rId46" Type="http://schemas.openxmlformats.org/officeDocument/2006/relationships/customXml" Target="../ink/ink1801.xml"/><Relationship Id="rId67" Type="http://schemas.openxmlformats.org/officeDocument/2006/relationships/image" Target="../media/image1589.png"/><Relationship Id="rId116" Type="http://schemas.openxmlformats.org/officeDocument/2006/relationships/customXml" Target="../ink/ink1836.xml"/><Relationship Id="rId137" Type="http://schemas.openxmlformats.org/officeDocument/2006/relationships/customXml" Target="../ink/ink1847.xml"/><Relationship Id="rId20" Type="http://schemas.openxmlformats.org/officeDocument/2006/relationships/customXml" Target="../ink/ink1788.xml"/><Relationship Id="rId41" Type="http://schemas.openxmlformats.org/officeDocument/2006/relationships/image" Target="../media/image1576.png"/><Relationship Id="rId62" Type="http://schemas.openxmlformats.org/officeDocument/2006/relationships/customXml" Target="../ink/ink1809.xml"/><Relationship Id="rId83" Type="http://schemas.openxmlformats.org/officeDocument/2006/relationships/image" Target="../media/image1597.png"/><Relationship Id="rId88" Type="http://schemas.openxmlformats.org/officeDocument/2006/relationships/customXml" Target="../ink/ink1822.xml"/><Relationship Id="rId111" Type="http://schemas.openxmlformats.org/officeDocument/2006/relationships/image" Target="../media/image1611.png"/><Relationship Id="rId132" Type="http://schemas.openxmlformats.org/officeDocument/2006/relationships/image" Target="../media/image1620.png"/><Relationship Id="rId15" Type="http://schemas.openxmlformats.org/officeDocument/2006/relationships/image" Target="../media/image1563.png"/><Relationship Id="rId36" Type="http://schemas.openxmlformats.org/officeDocument/2006/relationships/customXml" Target="../ink/ink1796.xml"/><Relationship Id="rId57" Type="http://schemas.openxmlformats.org/officeDocument/2006/relationships/image" Target="../media/image1584.png"/><Relationship Id="rId106" Type="http://schemas.openxmlformats.org/officeDocument/2006/relationships/customXml" Target="../ink/ink1831.xml"/><Relationship Id="rId127" Type="http://schemas.openxmlformats.org/officeDocument/2006/relationships/customXml" Target="../ink/ink1842.xml"/><Relationship Id="rId10" Type="http://schemas.openxmlformats.org/officeDocument/2006/relationships/customXml" Target="../ink/ink1783.xml"/><Relationship Id="rId31" Type="http://schemas.openxmlformats.org/officeDocument/2006/relationships/image" Target="../media/image1571.png"/><Relationship Id="rId52" Type="http://schemas.openxmlformats.org/officeDocument/2006/relationships/customXml" Target="../ink/ink1804.xml"/><Relationship Id="rId73" Type="http://schemas.openxmlformats.org/officeDocument/2006/relationships/image" Target="../media/image1592.png"/><Relationship Id="rId78" Type="http://schemas.openxmlformats.org/officeDocument/2006/relationships/customXml" Target="../ink/ink1817.xml"/><Relationship Id="rId94" Type="http://schemas.openxmlformats.org/officeDocument/2006/relationships/customXml" Target="../ink/ink1825.xml"/><Relationship Id="rId99" Type="http://schemas.openxmlformats.org/officeDocument/2006/relationships/image" Target="../media/image1605.png"/><Relationship Id="rId101" Type="http://schemas.openxmlformats.org/officeDocument/2006/relationships/image" Target="../media/image1606.png"/><Relationship Id="rId122" Type="http://schemas.openxmlformats.org/officeDocument/2006/relationships/customXml" Target="../ink/ink1839.xml"/><Relationship Id="rId143" Type="http://schemas.openxmlformats.org/officeDocument/2006/relationships/customXml" Target="../ink/ink1851.xml"/><Relationship Id="rId148" Type="http://schemas.openxmlformats.org/officeDocument/2006/relationships/image" Target="../media/image1627.png"/><Relationship Id="rId4" Type="http://schemas.openxmlformats.org/officeDocument/2006/relationships/image" Target="../media/image1557.png"/><Relationship Id="rId9" Type="http://schemas.openxmlformats.org/officeDocument/2006/relationships/image" Target="../media/image1560.png"/><Relationship Id="rId26" Type="http://schemas.openxmlformats.org/officeDocument/2006/relationships/customXml" Target="../ink/ink1791.xml"/><Relationship Id="rId47" Type="http://schemas.openxmlformats.org/officeDocument/2006/relationships/image" Target="../media/image1579.png"/><Relationship Id="rId68" Type="http://schemas.openxmlformats.org/officeDocument/2006/relationships/customXml" Target="../ink/ink1812.xml"/><Relationship Id="rId89" Type="http://schemas.openxmlformats.org/officeDocument/2006/relationships/image" Target="../media/image1600.png"/><Relationship Id="rId112" Type="http://schemas.openxmlformats.org/officeDocument/2006/relationships/customXml" Target="../ink/ink1834.xml"/><Relationship Id="rId133" Type="http://schemas.openxmlformats.org/officeDocument/2006/relationships/customXml" Target="../ink/ink1845.xml"/><Relationship Id="rId16" Type="http://schemas.openxmlformats.org/officeDocument/2006/relationships/customXml" Target="../ink/ink1786.xml"/><Relationship Id="rId37" Type="http://schemas.openxmlformats.org/officeDocument/2006/relationships/image" Target="../media/image1574.png"/><Relationship Id="rId58" Type="http://schemas.openxmlformats.org/officeDocument/2006/relationships/customXml" Target="../ink/ink1807.xml"/><Relationship Id="rId79" Type="http://schemas.openxmlformats.org/officeDocument/2006/relationships/image" Target="../media/image1595.png"/><Relationship Id="rId102" Type="http://schemas.openxmlformats.org/officeDocument/2006/relationships/customXml" Target="../ink/ink1829.xml"/><Relationship Id="rId123" Type="http://schemas.openxmlformats.org/officeDocument/2006/relationships/image" Target="../media/image1286.png"/><Relationship Id="rId144" Type="http://schemas.openxmlformats.org/officeDocument/2006/relationships/image" Target="../media/image1625.png"/><Relationship Id="rId90" Type="http://schemas.openxmlformats.org/officeDocument/2006/relationships/customXml" Target="../ink/ink182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31.png"/></Relationships>
</file>

<file path=ppt/slides/_rels/slide4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43.png"/><Relationship Id="rId21" Type="http://schemas.openxmlformats.org/officeDocument/2006/relationships/customXml" Target="../ink/ink1864.xml"/><Relationship Id="rId34" Type="http://schemas.openxmlformats.org/officeDocument/2006/relationships/image" Target="../media/image1647.png"/><Relationship Id="rId42" Type="http://schemas.openxmlformats.org/officeDocument/2006/relationships/image" Target="../media/image1651.png"/><Relationship Id="rId47" Type="http://schemas.openxmlformats.org/officeDocument/2006/relationships/customXml" Target="../ink/ink1877.xml"/><Relationship Id="rId50" Type="http://schemas.openxmlformats.org/officeDocument/2006/relationships/image" Target="../media/image1655.png"/><Relationship Id="rId55" Type="http://schemas.openxmlformats.org/officeDocument/2006/relationships/customXml" Target="../ink/ink1881.xml"/><Relationship Id="rId63" Type="http://schemas.openxmlformats.org/officeDocument/2006/relationships/customXml" Target="../ink/ink1885.xml"/><Relationship Id="rId7" Type="http://schemas.openxmlformats.org/officeDocument/2006/relationships/customXml" Target="../ink/ink1857.xml"/><Relationship Id="rId2" Type="http://schemas.openxmlformats.org/officeDocument/2006/relationships/image" Target="../media/image4.jpeg"/><Relationship Id="rId16" Type="http://schemas.openxmlformats.org/officeDocument/2006/relationships/image" Target="../media/image1638.png"/><Relationship Id="rId29" Type="http://schemas.openxmlformats.org/officeDocument/2006/relationships/customXml" Target="../ink/ink1868.xml"/><Relationship Id="rId11" Type="http://schemas.openxmlformats.org/officeDocument/2006/relationships/customXml" Target="../ink/ink1859.xml"/><Relationship Id="rId24" Type="http://schemas.openxmlformats.org/officeDocument/2006/relationships/image" Target="../media/image1642.png"/><Relationship Id="rId32" Type="http://schemas.openxmlformats.org/officeDocument/2006/relationships/image" Target="../media/image1646.png"/><Relationship Id="rId37" Type="http://schemas.openxmlformats.org/officeDocument/2006/relationships/customXml" Target="../ink/ink1872.xml"/><Relationship Id="rId40" Type="http://schemas.openxmlformats.org/officeDocument/2006/relationships/image" Target="../media/image1650.png"/><Relationship Id="rId45" Type="http://schemas.openxmlformats.org/officeDocument/2006/relationships/customXml" Target="../ink/ink1876.xml"/><Relationship Id="rId53" Type="http://schemas.openxmlformats.org/officeDocument/2006/relationships/customXml" Target="../ink/ink1880.xml"/><Relationship Id="rId58" Type="http://schemas.openxmlformats.org/officeDocument/2006/relationships/image" Target="../media/image1659.png"/><Relationship Id="rId66" Type="http://schemas.openxmlformats.org/officeDocument/2006/relationships/image" Target="../media/image1663.png"/><Relationship Id="rId5" Type="http://schemas.openxmlformats.org/officeDocument/2006/relationships/customXml" Target="../ink/ink1856.xml"/><Relationship Id="rId61" Type="http://schemas.openxmlformats.org/officeDocument/2006/relationships/customXml" Target="../ink/ink1884.xml"/><Relationship Id="rId19" Type="http://schemas.openxmlformats.org/officeDocument/2006/relationships/customXml" Target="../ink/ink1863.xml"/><Relationship Id="rId14" Type="http://schemas.openxmlformats.org/officeDocument/2006/relationships/image" Target="../media/image1637.png"/><Relationship Id="rId22" Type="http://schemas.openxmlformats.org/officeDocument/2006/relationships/image" Target="../media/image1641.png"/><Relationship Id="rId27" Type="http://schemas.openxmlformats.org/officeDocument/2006/relationships/customXml" Target="../ink/ink1867.xml"/><Relationship Id="rId30" Type="http://schemas.openxmlformats.org/officeDocument/2006/relationships/image" Target="../media/image1645.png"/><Relationship Id="rId35" Type="http://schemas.openxmlformats.org/officeDocument/2006/relationships/customXml" Target="../ink/ink1871.xml"/><Relationship Id="rId43" Type="http://schemas.openxmlformats.org/officeDocument/2006/relationships/customXml" Target="../ink/ink1875.xml"/><Relationship Id="rId48" Type="http://schemas.openxmlformats.org/officeDocument/2006/relationships/image" Target="../media/image1654.png"/><Relationship Id="rId56" Type="http://schemas.openxmlformats.org/officeDocument/2006/relationships/image" Target="../media/image1658.png"/><Relationship Id="rId64" Type="http://schemas.openxmlformats.org/officeDocument/2006/relationships/image" Target="../media/image1662.png"/><Relationship Id="rId8" Type="http://schemas.openxmlformats.org/officeDocument/2006/relationships/image" Target="../media/image1634.png"/><Relationship Id="rId51" Type="http://schemas.openxmlformats.org/officeDocument/2006/relationships/customXml" Target="../ink/ink1879.xml"/><Relationship Id="rId3" Type="http://schemas.openxmlformats.org/officeDocument/2006/relationships/image" Target="../media/image1.png"/><Relationship Id="rId12" Type="http://schemas.openxmlformats.org/officeDocument/2006/relationships/image" Target="../media/image1636.png"/><Relationship Id="rId17" Type="http://schemas.openxmlformats.org/officeDocument/2006/relationships/customXml" Target="../ink/ink1862.xml"/><Relationship Id="rId25" Type="http://schemas.openxmlformats.org/officeDocument/2006/relationships/customXml" Target="../ink/ink1866.xml"/><Relationship Id="rId33" Type="http://schemas.openxmlformats.org/officeDocument/2006/relationships/customXml" Target="../ink/ink1870.xml"/><Relationship Id="rId38" Type="http://schemas.openxmlformats.org/officeDocument/2006/relationships/image" Target="../media/image1649.png"/><Relationship Id="rId46" Type="http://schemas.openxmlformats.org/officeDocument/2006/relationships/image" Target="../media/image1653.png"/><Relationship Id="rId59" Type="http://schemas.openxmlformats.org/officeDocument/2006/relationships/customXml" Target="../ink/ink1883.xml"/><Relationship Id="rId20" Type="http://schemas.openxmlformats.org/officeDocument/2006/relationships/image" Target="../media/image1640.png"/><Relationship Id="rId41" Type="http://schemas.openxmlformats.org/officeDocument/2006/relationships/customXml" Target="../ink/ink1874.xml"/><Relationship Id="rId54" Type="http://schemas.openxmlformats.org/officeDocument/2006/relationships/image" Target="../media/image1657.png"/><Relationship Id="rId62" Type="http://schemas.openxmlformats.org/officeDocument/2006/relationships/image" Target="../media/image166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33.png"/><Relationship Id="rId15" Type="http://schemas.openxmlformats.org/officeDocument/2006/relationships/customXml" Target="../ink/ink1861.xml"/><Relationship Id="rId23" Type="http://schemas.openxmlformats.org/officeDocument/2006/relationships/customXml" Target="../ink/ink1865.xml"/><Relationship Id="rId28" Type="http://schemas.openxmlformats.org/officeDocument/2006/relationships/image" Target="../media/image1644.png"/><Relationship Id="rId36" Type="http://schemas.openxmlformats.org/officeDocument/2006/relationships/image" Target="../media/image1648.png"/><Relationship Id="rId49" Type="http://schemas.openxmlformats.org/officeDocument/2006/relationships/customXml" Target="../ink/ink1878.xml"/><Relationship Id="rId57" Type="http://schemas.openxmlformats.org/officeDocument/2006/relationships/customXml" Target="../ink/ink1882.xml"/><Relationship Id="rId10" Type="http://schemas.openxmlformats.org/officeDocument/2006/relationships/image" Target="../media/image1635.png"/><Relationship Id="rId31" Type="http://schemas.openxmlformats.org/officeDocument/2006/relationships/customXml" Target="../ink/ink1869.xml"/><Relationship Id="rId44" Type="http://schemas.openxmlformats.org/officeDocument/2006/relationships/image" Target="../media/image1652.png"/><Relationship Id="rId52" Type="http://schemas.openxmlformats.org/officeDocument/2006/relationships/image" Target="../media/image1656.png"/><Relationship Id="rId60" Type="http://schemas.openxmlformats.org/officeDocument/2006/relationships/image" Target="../media/image1660.png"/><Relationship Id="rId65" Type="http://schemas.openxmlformats.org/officeDocument/2006/relationships/customXml" Target="../ink/ink1886.xml"/><Relationship Id="rId4" Type="http://schemas.openxmlformats.org/officeDocument/2006/relationships/image" Target="../media/image1632.png"/><Relationship Id="rId9" Type="http://schemas.openxmlformats.org/officeDocument/2006/relationships/customXml" Target="../ink/ink1858.xml"/><Relationship Id="rId13" Type="http://schemas.openxmlformats.org/officeDocument/2006/relationships/customXml" Target="../ink/ink1860.xml"/><Relationship Id="rId18" Type="http://schemas.openxmlformats.org/officeDocument/2006/relationships/image" Target="../media/image1639.png"/><Relationship Id="rId39" Type="http://schemas.openxmlformats.org/officeDocument/2006/relationships/customXml" Target="../ink/ink1873.xml"/></Relationships>
</file>

<file path=ppt/slides/_rels/slide4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75.png"/><Relationship Id="rId21" Type="http://schemas.openxmlformats.org/officeDocument/2006/relationships/customXml" Target="../ink/ink1895.xml"/><Relationship Id="rId42" Type="http://schemas.openxmlformats.org/officeDocument/2006/relationships/image" Target="../media/image1683.png"/><Relationship Id="rId47" Type="http://schemas.openxmlformats.org/officeDocument/2006/relationships/customXml" Target="../ink/ink1908.xml"/><Relationship Id="rId63" Type="http://schemas.openxmlformats.org/officeDocument/2006/relationships/customXml" Target="../ink/ink1916.xml"/><Relationship Id="rId68" Type="http://schemas.openxmlformats.org/officeDocument/2006/relationships/image" Target="../media/image1696.png"/><Relationship Id="rId84" Type="http://schemas.openxmlformats.org/officeDocument/2006/relationships/image" Target="../media/image1704.png"/><Relationship Id="rId89" Type="http://schemas.openxmlformats.org/officeDocument/2006/relationships/customXml" Target="../ink/ink1929.xml"/><Relationship Id="rId16" Type="http://schemas.openxmlformats.org/officeDocument/2006/relationships/image" Target="../media/image1670.png"/><Relationship Id="rId11" Type="http://schemas.openxmlformats.org/officeDocument/2006/relationships/customXml" Target="../ink/ink1890.xml"/><Relationship Id="rId32" Type="http://schemas.openxmlformats.org/officeDocument/2006/relationships/image" Target="../media/image1678.png"/><Relationship Id="rId37" Type="http://schemas.openxmlformats.org/officeDocument/2006/relationships/customXml" Target="../ink/ink1903.xml"/><Relationship Id="rId53" Type="http://schemas.openxmlformats.org/officeDocument/2006/relationships/customXml" Target="../ink/ink1911.xml"/><Relationship Id="rId58" Type="http://schemas.openxmlformats.org/officeDocument/2006/relationships/image" Target="../media/image1691.png"/><Relationship Id="rId74" Type="http://schemas.openxmlformats.org/officeDocument/2006/relationships/image" Target="../media/image1699.png"/><Relationship Id="rId79" Type="http://schemas.openxmlformats.org/officeDocument/2006/relationships/customXml" Target="../ink/ink1924.xml"/><Relationship Id="rId5" Type="http://schemas.openxmlformats.org/officeDocument/2006/relationships/customXml" Target="../ink/ink1887.xml"/><Relationship Id="rId90" Type="http://schemas.openxmlformats.org/officeDocument/2006/relationships/image" Target="../media/image1707.png"/><Relationship Id="rId14" Type="http://schemas.openxmlformats.org/officeDocument/2006/relationships/image" Target="../media/image1669.png"/><Relationship Id="rId22" Type="http://schemas.openxmlformats.org/officeDocument/2006/relationships/image" Target="../media/image1673.png"/><Relationship Id="rId27" Type="http://schemas.openxmlformats.org/officeDocument/2006/relationships/customXml" Target="../ink/ink1898.xml"/><Relationship Id="rId30" Type="http://schemas.openxmlformats.org/officeDocument/2006/relationships/image" Target="../media/image1677.png"/><Relationship Id="rId35" Type="http://schemas.openxmlformats.org/officeDocument/2006/relationships/customXml" Target="../ink/ink1902.xml"/><Relationship Id="rId43" Type="http://schemas.openxmlformats.org/officeDocument/2006/relationships/customXml" Target="../ink/ink1906.xml"/><Relationship Id="rId48" Type="http://schemas.openxmlformats.org/officeDocument/2006/relationships/image" Target="../media/image1686.png"/><Relationship Id="rId56" Type="http://schemas.openxmlformats.org/officeDocument/2006/relationships/image" Target="../media/image1690.png"/><Relationship Id="rId64" Type="http://schemas.openxmlformats.org/officeDocument/2006/relationships/image" Target="../media/image1694.png"/><Relationship Id="rId69" Type="http://schemas.openxmlformats.org/officeDocument/2006/relationships/customXml" Target="../ink/ink1919.xml"/><Relationship Id="rId77" Type="http://schemas.openxmlformats.org/officeDocument/2006/relationships/customXml" Target="../ink/ink1923.xml"/><Relationship Id="rId8" Type="http://schemas.openxmlformats.org/officeDocument/2006/relationships/image" Target="../media/image1666.png"/><Relationship Id="rId51" Type="http://schemas.openxmlformats.org/officeDocument/2006/relationships/customXml" Target="../ink/ink1910.xml"/><Relationship Id="rId72" Type="http://schemas.openxmlformats.org/officeDocument/2006/relationships/image" Target="../media/image1698.png"/><Relationship Id="rId80" Type="http://schemas.openxmlformats.org/officeDocument/2006/relationships/image" Target="../media/image1702.png"/><Relationship Id="rId85" Type="http://schemas.openxmlformats.org/officeDocument/2006/relationships/customXml" Target="../ink/ink1927.xml"/><Relationship Id="rId3" Type="http://schemas.openxmlformats.org/officeDocument/2006/relationships/image" Target="../media/image1.png"/><Relationship Id="rId12" Type="http://schemas.openxmlformats.org/officeDocument/2006/relationships/image" Target="../media/image1668.png"/><Relationship Id="rId17" Type="http://schemas.openxmlformats.org/officeDocument/2006/relationships/customXml" Target="../ink/ink1893.xml"/><Relationship Id="rId25" Type="http://schemas.openxmlformats.org/officeDocument/2006/relationships/customXml" Target="../ink/ink1897.xml"/><Relationship Id="rId33" Type="http://schemas.openxmlformats.org/officeDocument/2006/relationships/customXml" Target="../ink/ink1901.xml"/><Relationship Id="rId38" Type="http://schemas.openxmlformats.org/officeDocument/2006/relationships/image" Target="../media/image1681.png"/><Relationship Id="rId46" Type="http://schemas.openxmlformats.org/officeDocument/2006/relationships/image" Target="../media/image1685.png"/><Relationship Id="rId59" Type="http://schemas.openxmlformats.org/officeDocument/2006/relationships/customXml" Target="../ink/ink1914.xml"/><Relationship Id="rId67" Type="http://schemas.openxmlformats.org/officeDocument/2006/relationships/customXml" Target="../ink/ink1918.xml"/><Relationship Id="rId20" Type="http://schemas.openxmlformats.org/officeDocument/2006/relationships/image" Target="../media/image1672.png"/><Relationship Id="rId41" Type="http://schemas.openxmlformats.org/officeDocument/2006/relationships/customXml" Target="../ink/ink1905.xml"/><Relationship Id="rId54" Type="http://schemas.openxmlformats.org/officeDocument/2006/relationships/image" Target="../media/image1689.png"/><Relationship Id="rId62" Type="http://schemas.openxmlformats.org/officeDocument/2006/relationships/image" Target="../media/image1693.png"/><Relationship Id="rId70" Type="http://schemas.openxmlformats.org/officeDocument/2006/relationships/image" Target="../media/image1697.png"/><Relationship Id="rId75" Type="http://schemas.openxmlformats.org/officeDocument/2006/relationships/customXml" Target="../ink/ink1922.xml"/><Relationship Id="rId83" Type="http://schemas.openxmlformats.org/officeDocument/2006/relationships/customXml" Target="../ink/ink1926.xml"/><Relationship Id="rId88" Type="http://schemas.openxmlformats.org/officeDocument/2006/relationships/image" Target="../media/image170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65.png"/><Relationship Id="rId15" Type="http://schemas.openxmlformats.org/officeDocument/2006/relationships/customXml" Target="../ink/ink1892.xml"/><Relationship Id="rId23" Type="http://schemas.openxmlformats.org/officeDocument/2006/relationships/customXml" Target="../ink/ink1896.xml"/><Relationship Id="rId28" Type="http://schemas.openxmlformats.org/officeDocument/2006/relationships/image" Target="../media/image1676.png"/><Relationship Id="rId36" Type="http://schemas.openxmlformats.org/officeDocument/2006/relationships/image" Target="../media/image1680.png"/><Relationship Id="rId49" Type="http://schemas.openxmlformats.org/officeDocument/2006/relationships/customXml" Target="../ink/ink1909.xml"/><Relationship Id="rId57" Type="http://schemas.openxmlformats.org/officeDocument/2006/relationships/customXml" Target="../ink/ink1913.xml"/><Relationship Id="rId10" Type="http://schemas.openxmlformats.org/officeDocument/2006/relationships/image" Target="../media/image1667.png"/><Relationship Id="rId31" Type="http://schemas.openxmlformats.org/officeDocument/2006/relationships/customXml" Target="../ink/ink1900.xml"/><Relationship Id="rId44" Type="http://schemas.openxmlformats.org/officeDocument/2006/relationships/image" Target="../media/image1684.png"/><Relationship Id="rId52" Type="http://schemas.openxmlformats.org/officeDocument/2006/relationships/image" Target="../media/image1688.png"/><Relationship Id="rId60" Type="http://schemas.openxmlformats.org/officeDocument/2006/relationships/image" Target="../media/image1692.png"/><Relationship Id="rId65" Type="http://schemas.openxmlformats.org/officeDocument/2006/relationships/customXml" Target="../ink/ink1917.xml"/><Relationship Id="rId73" Type="http://schemas.openxmlformats.org/officeDocument/2006/relationships/customXml" Target="../ink/ink1921.xml"/><Relationship Id="rId78" Type="http://schemas.openxmlformats.org/officeDocument/2006/relationships/image" Target="../media/image1701.png"/><Relationship Id="rId81" Type="http://schemas.openxmlformats.org/officeDocument/2006/relationships/customXml" Target="../ink/ink1925.xml"/><Relationship Id="rId86" Type="http://schemas.openxmlformats.org/officeDocument/2006/relationships/image" Target="../media/image1705.png"/><Relationship Id="rId4" Type="http://schemas.openxmlformats.org/officeDocument/2006/relationships/image" Target="../media/image1664.png"/><Relationship Id="rId9" Type="http://schemas.openxmlformats.org/officeDocument/2006/relationships/customXml" Target="../ink/ink1889.xml"/><Relationship Id="rId13" Type="http://schemas.openxmlformats.org/officeDocument/2006/relationships/customXml" Target="../ink/ink1891.xml"/><Relationship Id="rId18" Type="http://schemas.openxmlformats.org/officeDocument/2006/relationships/image" Target="../media/image1671.png"/><Relationship Id="rId39" Type="http://schemas.openxmlformats.org/officeDocument/2006/relationships/customXml" Target="../ink/ink1904.xml"/><Relationship Id="rId34" Type="http://schemas.openxmlformats.org/officeDocument/2006/relationships/image" Target="../media/image1679.png"/><Relationship Id="rId50" Type="http://schemas.openxmlformats.org/officeDocument/2006/relationships/image" Target="../media/image1687.png"/><Relationship Id="rId55" Type="http://schemas.openxmlformats.org/officeDocument/2006/relationships/customXml" Target="../ink/ink1912.xml"/><Relationship Id="rId76" Type="http://schemas.openxmlformats.org/officeDocument/2006/relationships/image" Target="../media/image1700.png"/><Relationship Id="rId7" Type="http://schemas.openxmlformats.org/officeDocument/2006/relationships/customXml" Target="../ink/ink1888.xml"/><Relationship Id="rId71" Type="http://schemas.openxmlformats.org/officeDocument/2006/relationships/customXml" Target="../ink/ink1920.xml"/><Relationship Id="rId2" Type="http://schemas.openxmlformats.org/officeDocument/2006/relationships/image" Target="../media/image4.jpeg"/><Relationship Id="rId29" Type="http://schemas.openxmlformats.org/officeDocument/2006/relationships/customXml" Target="../ink/ink1899.xml"/><Relationship Id="rId24" Type="http://schemas.openxmlformats.org/officeDocument/2006/relationships/image" Target="../media/image1674.png"/><Relationship Id="rId40" Type="http://schemas.openxmlformats.org/officeDocument/2006/relationships/image" Target="../media/image1682.png"/><Relationship Id="rId45" Type="http://schemas.openxmlformats.org/officeDocument/2006/relationships/customXml" Target="../ink/ink1907.xml"/><Relationship Id="rId66" Type="http://schemas.openxmlformats.org/officeDocument/2006/relationships/image" Target="../media/image1695.png"/><Relationship Id="rId87" Type="http://schemas.openxmlformats.org/officeDocument/2006/relationships/customXml" Target="../ink/ink1928.xml"/><Relationship Id="rId61" Type="http://schemas.openxmlformats.org/officeDocument/2006/relationships/customXml" Target="../ink/ink1915.xml"/><Relationship Id="rId82" Type="http://schemas.openxmlformats.org/officeDocument/2006/relationships/image" Target="../media/image1703.png"/><Relationship Id="rId19" Type="http://schemas.openxmlformats.org/officeDocument/2006/relationships/customXml" Target="../ink/ink1894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0.png"/><Relationship Id="rId3" Type="http://schemas.openxmlformats.org/officeDocument/2006/relationships/image" Target="../media/image1.png"/><Relationship Id="rId7" Type="http://schemas.openxmlformats.org/officeDocument/2006/relationships/customXml" Target="../ink/ink193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09.png"/><Relationship Id="rId5" Type="http://schemas.openxmlformats.org/officeDocument/2006/relationships/customXml" Target="../ink/ink1930.xml"/><Relationship Id="rId10" Type="http://schemas.openxmlformats.org/officeDocument/2006/relationships/image" Target="../media/image1711.png"/><Relationship Id="rId4" Type="http://schemas.openxmlformats.org/officeDocument/2006/relationships/image" Target="../media/image1708.png"/><Relationship Id="rId9" Type="http://schemas.openxmlformats.org/officeDocument/2006/relationships/customXml" Target="../ink/ink19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그림 2" descr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683" y="47628"/>
            <a:ext cx="12296422" cy="6702826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Box 13"/>
          <p:cNvSpPr txBox="1"/>
          <p:nvPr/>
        </p:nvSpPr>
        <p:spPr>
          <a:xfrm>
            <a:off x="3273948" y="4028117"/>
            <a:ext cx="5612740" cy="1596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dirty="0" err="1"/>
              <a:t>Impariamo</a:t>
            </a:r>
            <a:r>
              <a:rPr dirty="0"/>
              <a:t> il </a:t>
            </a:r>
            <a:r>
              <a:rPr dirty="0" err="1"/>
              <a:t>coreano</a:t>
            </a:r>
            <a:r>
              <a:rPr dirty="0"/>
              <a:t>!</a:t>
            </a:r>
          </a:p>
          <a:p>
            <a:pPr algn="ctr">
              <a:defRPr sz="49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rPr lang="it-IT" dirty="0"/>
              <a:t>Ottava lezione</a:t>
            </a:r>
            <a:endParaRPr dirty="0"/>
          </a:p>
        </p:txBody>
      </p:sp>
      <p:grpSp>
        <p:nvGrpSpPr>
          <p:cNvPr id="127" name="그룹 28"/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114" name="직사각형 29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5" name="직사각형 30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직사각형 31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직사각형 32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직사각형 33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직사각형 34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직사각형 35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직사각형 36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직사각형 37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직사각형 38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직사각형 39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직사각형 40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직사각형 41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1" name="그룹 43"/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128" name="직사각형 44"/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직사각형 45"/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직사각형 46"/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직사각형 47"/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직사각형 48"/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직사각형 49"/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직사각형 50"/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직사각형 51"/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직사각형 52"/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직사각형 53"/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직사각형 54"/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직사각형 55"/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직사각형 56"/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2" name="TextBox 13"/>
          <p:cNvSpPr txBox="1"/>
          <p:nvPr/>
        </p:nvSpPr>
        <p:spPr>
          <a:xfrm>
            <a:off x="4876876" y="5968342"/>
            <a:ext cx="2438248" cy="438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lvl1pPr>
          </a:lstStyle>
          <a:p>
            <a:r>
              <a:t>Con prof. Ropi Oppa</a:t>
            </a:r>
          </a:p>
        </p:txBody>
      </p:sp>
      <p:pic>
        <p:nvPicPr>
          <p:cNvPr id="143" name="360x90-bianco.png" descr="360x90-bian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741" y="6063608"/>
            <a:ext cx="2438249" cy="609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49581-5572-2C4A-B8D7-CC690B054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55CBDCF-884D-6211-BEEE-DC0D3CE985C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9E1A255-B5D1-1C7E-DE6A-415A91E85473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2F44373-4BCB-6B5E-E018-CBAC186A206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F4F3909-3F45-2BA3-F0B6-9F9EFC47D18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016E393-8C46-B7C8-08BB-F8C3D399256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7F16597-B45D-5598-47DD-E9F1665578D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10D1AFF-4C71-8888-062F-535436E2EC3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94D2B61C-355F-999E-3CE7-BBD6821E11D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B535692-0BC6-4779-072B-8A06DBA3E4D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B1762AD-0054-5CA1-9C6E-49E063C42F7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EE3A50C-67AD-5BAF-CAC6-E2998A61857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DD59A9E-0618-D45D-6607-432A2C43100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9CEC1BCE-E898-0E91-A1A7-4CE6A253570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C8AC43B-0B76-8C16-275F-13FC952A389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29CC21B-4AF0-EA89-0F5F-CF3EF06D3D3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F8B23A5-5B3C-7798-9322-57DB3231BA2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8FE0660-6F66-BF87-44A3-6AA0ED995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70632D8E-BBB3-6299-C94F-7E03361FB4A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B1F79544-0236-B2AD-7B63-7E02C2FFC0B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4E763B8-AE5E-5C4B-7515-4C63573D71C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418E341-8384-4601-5239-0F127AF8ACE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A4CB72A-FE50-DB20-D103-A88EF5E7C35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300EF33-C70A-4DD5-D75E-85FD4D88786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AFD6CFFA-2DB5-2D8D-8413-B1691F0906F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3E820F4-F8C4-B1AB-C288-733A1EDA635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6A5388C-1DFB-AAAD-6707-691C540F7BD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498EF8C-FD4F-7FA2-9672-698228BBD93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2A5ECA5-F97C-23D9-1273-A62349DBE29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503BB9FE-42AC-B464-F9DC-FA1693BDBB0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E0A0095-0E6C-9CB9-9BCE-317599DB1ED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5150CF3-7564-B63F-F981-5CEBC46E0A5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4A81A60-AF1C-D000-1C96-92B5F7894FF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8E58F1A6-9E19-0EF7-AFB7-C1DFC0A2D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1E4C62F-2643-E3D0-30A3-0426DC6C523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8847E9E1-B889-3D54-9555-5E00683CAFE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BDDE0A40-3C02-4087-CF05-25F1933173E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CAD53AC-96EE-AC70-439E-0DFA94697F5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E91A094-D44A-80DC-7E10-E4AB03917AD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F7C04F96-6DD2-4BC5-6E7B-EF7686F269D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97E79B10-D66E-FDD7-18F2-6A5EB95568E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013B61D-A2AD-9862-C233-BE613C97064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74EE69A-B34A-121E-C955-E15BEFD3894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F949502-FD12-A001-3E54-F09B9001AF1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116F8C4-81D8-3CC6-2F2D-F066CBC1A74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F117430-C4C3-4F8D-CAC4-1BC1ED4DEA7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08BC568-2C16-1070-5CEE-9F5D50AE802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392CDDD-623D-75D4-66EA-74CF48885DA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E1412FC2-E8D0-399D-5398-302DE827D8E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76BEEFB-8479-4BAA-5FF4-78D336BF2C6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0ED65FF-E8B8-FDEC-7666-443848BC2F3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92809D0-444F-CB95-2975-ABBE3B484F5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D770504-2938-C434-BB13-534E6C36BB8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C98A9F31-1DF2-714C-5DB3-CB3185558EE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BDAC6AB-5252-AF77-36DC-B71574EC802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FD5C4004-2ED3-50F4-D8F3-270ECFAD068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A217EBAA-33AC-2702-1444-1CD5BFFE0A9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1BCE35FB-70D0-1E8E-8AE8-D75C21645D3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A5D2F48-201F-18C7-4D20-AC72914DF37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F2F9D20-D953-4590-FC3D-BF5545D8025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40B9AD7-F0A3-0A6D-837C-313A345FD7B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9E3123D-BE11-0D30-6B32-1373DD9A1AB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F10B9EB-345B-034D-0F39-306DE2EA99D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A9E7F308-70D9-D75D-0C35-79CABEA50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57" y="1766554"/>
            <a:ext cx="6489700" cy="2717800"/>
          </a:xfrm>
          <a:prstGeom prst="rect">
            <a:avLst/>
          </a:prstGeom>
        </p:spPr>
      </p:pic>
      <p:pic>
        <p:nvPicPr>
          <p:cNvPr id="7" name="Immagine 6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AFE11FA1-87F2-5B1B-88AA-24F6B1B8C5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210" y="1766554"/>
            <a:ext cx="3111500" cy="2616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89C8ACD9-DE34-3DBF-F1B7-68D4F2C367CE}"/>
                  </a:ext>
                </a:extLst>
              </p14:cNvPr>
              <p14:cNvContentPartPr/>
              <p14:nvPr/>
            </p14:nvContentPartPr>
            <p14:xfrm>
              <a:off x="5704560" y="4204560"/>
              <a:ext cx="993600" cy="4968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89C8ACD9-DE34-3DBF-F1B7-68D4F2C367C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97000" y="4197000"/>
                <a:ext cx="1008360" cy="64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uppo 20">
            <a:extLst>
              <a:ext uri="{FF2B5EF4-FFF2-40B4-BE49-F238E27FC236}">
                <a16:creationId xmlns:a16="http://schemas.microsoft.com/office/drawing/2014/main" id="{D7633718-754C-E9FA-245A-AAA6F6C7BE03}"/>
              </a:ext>
            </a:extLst>
          </p:cNvPr>
          <p:cNvGrpSpPr/>
          <p:nvPr/>
        </p:nvGrpSpPr>
        <p:grpSpPr>
          <a:xfrm>
            <a:off x="5322540" y="4428360"/>
            <a:ext cx="1758960" cy="1025160"/>
            <a:chOff x="5322540" y="4428360"/>
            <a:chExt cx="1758960" cy="102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293C39B-CBCD-3C74-7404-FFD510B3339C}"/>
                    </a:ext>
                  </a:extLst>
                </p14:cNvPr>
                <p14:cNvContentPartPr/>
                <p14:nvPr/>
              </p14:nvContentPartPr>
              <p14:xfrm>
                <a:off x="6180120" y="4428360"/>
                <a:ext cx="34920" cy="167400"/>
              </p14:xfrm>
            </p:contentPart>
          </mc:Choice>
          <mc:Fallback xmlns=""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293C39B-CBCD-3C74-7404-FFD510B3339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172560" y="4420800"/>
                  <a:ext cx="5004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7189952-9CEC-97EB-2D15-0EB9BC437694}"/>
                    </a:ext>
                  </a:extLst>
                </p14:cNvPr>
                <p14:cNvContentPartPr/>
                <p14:nvPr/>
              </p14:nvContentPartPr>
              <p14:xfrm>
                <a:off x="6023160" y="4548600"/>
                <a:ext cx="300240" cy="8280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7189952-9CEC-97EB-2D15-0EB9BC43769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015600" y="4541040"/>
                  <a:ext cx="3153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AFF98C0A-5395-F9BF-B33B-584C7AD779E2}"/>
                    </a:ext>
                  </a:extLst>
                </p14:cNvPr>
                <p14:cNvContentPartPr/>
                <p14:nvPr/>
              </p14:nvContentPartPr>
              <p14:xfrm>
                <a:off x="5719980" y="4827480"/>
                <a:ext cx="35640" cy="3560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AFF98C0A-5395-F9BF-B33B-584C7AD779E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712420" y="4819920"/>
                  <a:ext cx="50760" cy="37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5908D1B-179B-35F3-0D48-EE69351D3A56}"/>
                    </a:ext>
                  </a:extLst>
                </p14:cNvPr>
                <p14:cNvContentPartPr/>
                <p14:nvPr/>
              </p14:nvContentPartPr>
              <p14:xfrm>
                <a:off x="5811420" y="4706880"/>
                <a:ext cx="125640" cy="5616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5908D1B-179B-35F3-0D48-EE69351D3A5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803860" y="4699320"/>
                  <a:ext cx="140760" cy="57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CB311162-4640-FFB8-0F03-4B7927BE1520}"/>
                    </a:ext>
                  </a:extLst>
                </p14:cNvPr>
                <p14:cNvContentPartPr/>
                <p14:nvPr/>
              </p14:nvContentPartPr>
              <p14:xfrm>
                <a:off x="5322540" y="4603200"/>
                <a:ext cx="810000" cy="85032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CB311162-4640-FFB8-0F03-4B7927BE152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314980" y="4595640"/>
                  <a:ext cx="825120" cy="86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688B52BE-436D-18C0-1E97-67128D42DA8E}"/>
                    </a:ext>
                  </a:extLst>
                </p14:cNvPr>
                <p14:cNvContentPartPr/>
                <p14:nvPr/>
              </p14:nvContentPartPr>
              <p14:xfrm>
                <a:off x="6318300" y="4819560"/>
                <a:ext cx="248760" cy="30708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688B52BE-436D-18C0-1E97-67128D42DA8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310740" y="4812000"/>
                  <a:ext cx="26388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0D184E03-61A1-C09E-977E-77CD083533E6}"/>
                    </a:ext>
                  </a:extLst>
                </p14:cNvPr>
                <p14:cNvContentPartPr/>
                <p14:nvPr/>
              </p14:nvContentPartPr>
              <p14:xfrm>
                <a:off x="6525300" y="4864200"/>
                <a:ext cx="204480" cy="22644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0D184E03-61A1-C09E-977E-77CD083533E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517740" y="4856640"/>
                  <a:ext cx="21960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FBAF26CB-7E78-06C8-56E2-9EC6D9F22D01}"/>
                    </a:ext>
                  </a:extLst>
                </p14:cNvPr>
                <p14:cNvContentPartPr/>
                <p14:nvPr/>
              </p14:nvContentPartPr>
              <p14:xfrm>
                <a:off x="6578580" y="4932600"/>
                <a:ext cx="272880" cy="648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FBAF26CB-7E78-06C8-56E2-9EC6D9F22D0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571020" y="4925040"/>
                  <a:ext cx="2880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F11056D3-461D-92BE-3559-2AEED48A1B5A}"/>
                    </a:ext>
                  </a:extLst>
                </p14:cNvPr>
                <p14:cNvContentPartPr/>
                <p14:nvPr/>
              </p14:nvContentPartPr>
              <p14:xfrm>
                <a:off x="6215700" y="4711560"/>
                <a:ext cx="865800" cy="54828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F11056D3-461D-92BE-3559-2AEED48A1B5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208140" y="4704000"/>
                  <a:ext cx="880920" cy="563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CD1DD4A2-67DF-ACE7-CC6A-36EAA4DB4526}"/>
                  </a:ext>
                </a:extLst>
              </p14:cNvPr>
              <p14:cNvContentPartPr/>
              <p14:nvPr/>
            </p14:nvContentPartPr>
            <p14:xfrm>
              <a:off x="3338538" y="2407707"/>
              <a:ext cx="3322440" cy="500040"/>
            </p14:xfrm>
          </p:contentPart>
        </mc:Choice>
        <mc:Fallback xmlns=""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CD1DD4A2-67DF-ACE7-CC6A-36EAA4DB452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331338" y="2400147"/>
                <a:ext cx="3337560" cy="514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258A9F82-8163-CCC7-1416-D219DA779D4E}"/>
              </a:ext>
            </a:extLst>
          </p:cNvPr>
          <p:cNvGrpSpPr/>
          <p:nvPr/>
        </p:nvGrpSpPr>
        <p:grpSpPr>
          <a:xfrm>
            <a:off x="4007064" y="357913"/>
            <a:ext cx="880200" cy="363600"/>
            <a:chOff x="4007064" y="357913"/>
            <a:chExt cx="880200" cy="36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19711973-A5B1-4B9C-B8DC-0CB011C2F3FD}"/>
                    </a:ext>
                  </a:extLst>
                </p14:cNvPr>
                <p14:cNvContentPartPr/>
                <p14:nvPr/>
              </p14:nvContentPartPr>
              <p14:xfrm>
                <a:off x="4497384" y="457993"/>
                <a:ext cx="168120" cy="2635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19711973-A5B1-4B9C-B8DC-0CB011C2F3F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486584" y="447553"/>
                  <a:ext cx="18936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5588316D-2389-BC05-58C9-05ED427852B7}"/>
                    </a:ext>
                  </a:extLst>
                </p14:cNvPr>
                <p14:cNvContentPartPr/>
                <p14:nvPr/>
              </p14:nvContentPartPr>
              <p14:xfrm>
                <a:off x="4845504" y="357913"/>
                <a:ext cx="41760" cy="3510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5588316D-2389-BC05-58C9-05ED427852B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834704" y="347473"/>
                  <a:ext cx="6300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9CD7D70-C51D-D7E7-1FB9-0520ABA1FFFB}"/>
                    </a:ext>
                  </a:extLst>
                </p14:cNvPr>
                <p14:cNvContentPartPr/>
                <p14:nvPr/>
              </p14:nvContentPartPr>
              <p14:xfrm>
                <a:off x="4007064" y="517393"/>
                <a:ext cx="472680" cy="1321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9CD7D70-C51D-D7E7-1FB9-0520ABA1FFF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996264" y="506953"/>
                  <a:ext cx="493920" cy="153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7919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F9E18-EA31-0463-A42A-B1AFC6E66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DC22B83-C1B6-31E9-EBE4-F8E076972D6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6F74F69B-7C49-3684-57FF-65434287C42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7ADA6BA-154B-692D-E6E3-0303C1B5E58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33E931C-A1FC-7800-1795-ACD4776CA9E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D8E689C-6829-1534-6159-2DF96664D6F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30CEB066-5139-FA3D-03F6-939F6A96BAC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999B6377-9922-9F2B-38B6-7E6AEB370CF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91706D3-39A9-4102-E6B7-E1709B6DE3C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C0CB679-DB00-7104-F6A3-079BC4347A8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A77F7A5-E626-64E9-9E3A-7A985E6CA1C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5738906-C960-61B2-CC44-93A8FEC69CE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D06D0B0-6FDB-430D-C0F3-943D4DE50F6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F900B096-8886-AA6B-A340-B545A9F85A6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D4D34BF2-CDB3-E891-03AB-2A9EEFCD4C0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15A5AC0-4505-229A-CDCF-DA8F0831A3B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3B3C6AB-4CB3-4ADC-FBE1-28877878E5E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275F5216-9EA2-911B-00BD-08E090FBC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62F87262-404D-029E-7E41-7BCDD9C61BE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2780FA99-DA21-E792-1D3C-637DBAB4026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F6B1A710-5885-ABC9-4C36-864D63F0121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283401B-BCF9-5599-9BD4-E2844A86DA2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B37D9BE4-50CB-5BE2-6CD1-41F7972808E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8095978-34C6-41D0-98F3-29C7989AF3B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F290582-00CC-9CEF-5AF1-46D9E4B64CD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D83CA971-789F-E940-26ED-A401FEFAEAC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334D4AB-2BEA-D0D7-6BC1-213A8C25365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7BF2029-8F71-1E45-8879-57D7F326A74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7AFD5C99-AB1D-88A4-BF45-3BD28EBA0B6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0A20EBA-DA07-47F4-FA0D-A8D699AF463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891FD52-0FD4-E74F-9419-5B89FC30E1E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CE74FF6-0913-5A35-2B14-98E3217C04F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B257F6F9-BFA5-7986-4C69-AA2B31602AA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EC4F2BF8-27B1-652C-5594-DCB16778D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D6882CA-4B8E-9E43-F6DD-41E925FAF94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02E4357-F715-E8FA-E071-4908E26AA11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29C656ED-3837-1217-5238-72582A34731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4DF00A6-A8AF-2ADE-88AC-29063136AB6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848EAA4-F3B7-2B26-071B-15C915605E7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0D88E34-114E-70C0-5CE9-BABED6514C4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9C830D3F-5B7D-CDA1-76BC-7D5EC03EBFD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784C224-6E52-AD43-B0FD-B7DAD3AF80F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BC796B49-8E15-B6C2-32B4-E3CA729CA43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46FDEA1F-5F0F-6978-64B1-0268C4035C1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2974EA1-D58C-6F35-E345-0017FE83AB2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725A363-DB9F-9056-259C-DB1B6616A29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E3EA344-053A-F089-21C6-CACE99193A0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AF562D75-BB6B-71BF-5178-2A01621584C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0AD55775-EF7D-57A8-28C1-EA3E03341CF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C57D4ED-FE46-2C20-9A8E-14C82668991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395EC95-24F5-7B31-99F8-73AFF4780C2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C8A4950-F08D-0DB4-0026-78132F72652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D7533EA-63CA-69D4-B752-C5D57BDED0D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0B16F45-D4BE-B007-E4D4-FB7540B52A0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4AC9C8D-F88C-7EF0-567D-3C80F8F870E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6E1B4F7-F409-0FB5-2C99-1F7911F7E63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A19F6E30-9DD8-8CB9-A93A-3EA6F661210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18EB5EC1-45CC-6F45-84BF-95F15070CEF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B9A5BBB-E8F6-35D7-CC42-1F06056C89D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DAA20297-328B-CC9E-148F-A518AAB112F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4CBF7EE-2EA5-9509-6DC4-4921B43FC71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7F88B1F-6A18-C723-5CF0-37EFCC3FD4E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8E7F1C0-F55C-C29F-62BC-C0AEA11D26A0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 descr="Immagine che contiene testo&#10;&#10;Descrizione generata automaticamente">
            <a:extLst>
              <a:ext uri="{FF2B5EF4-FFF2-40B4-BE49-F238E27FC236}">
                <a16:creationId xmlns:a16="http://schemas.microsoft.com/office/drawing/2014/main" id="{006DF3B8-55C0-A103-F5A3-18B2EBC786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9" y="857250"/>
            <a:ext cx="6858000" cy="51435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806954D-6BD1-69C4-3FB7-48172ABBA316}"/>
                  </a:ext>
                </a:extLst>
              </p14:cNvPr>
              <p14:cNvContentPartPr/>
              <p14:nvPr/>
            </p14:nvContentPartPr>
            <p14:xfrm>
              <a:off x="6219398" y="1600749"/>
              <a:ext cx="211680" cy="2538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806954D-6BD1-69C4-3FB7-48172ABBA31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08958" y="1589949"/>
                <a:ext cx="232920" cy="275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uppo 17">
            <a:extLst>
              <a:ext uri="{FF2B5EF4-FFF2-40B4-BE49-F238E27FC236}">
                <a16:creationId xmlns:a16="http://schemas.microsoft.com/office/drawing/2014/main" id="{5F11E10A-0B50-60AF-042E-EAAA8269A536}"/>
              </a:ext>
            </a:extLst>
          </p:cNvPr>
          <p:cNvGrpSpPr/>
          <p:nvPr/>
        </p:nvGrpSpPr>
        <p:grpSpPr>
          <a:xfrm>
            <a:off x="5361160" y="1328800"/>
            <a:ext cx="668520" cy="173360"/>
            <a:chOff x="5361160" y="1328800"/>
            <a:chExt cx="668520" cy="17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" name="Input penna 2">
                  <a:extLst>
                    <a:ext uri="{FF2B5EF4-FFF2-40B4-BE49-F238E27FC236}">
                      <a16:creationId xmlns:a16="http://schemas.microsoft.com/office/drawing/2014/main" id="{514080BD-DA08-26CE-E85A-392555461174}"/>
                    </a:ext>
                  </a:extLst>
                </p14:cNvPr>
                <p14:cNvContentPartPr/>
                <p14:nvPr/>
              </p14:nvContentPartPr>
              <p14:xfrm>
                <a:off x="5361160" y="1398840"/>
                <a:ext cx="6480" cy="100080"/>
              </p14:xfrm>
            </p:contentPart>
          </mc:Choice>
          <mc:Fallback>
            <p:pic>
              <p:nvPicPr>
                <p:cNvPr id="3" name="Input penna 2">
                  <a:extLst>
                    <a:ext uri="{FF2B5EF4-FFF2-40B4-BE49-F238E27FC236}">
                      <a16:creationId xmlns:a16="http://schemas.microsoft.com/office/drawing/2014/main" id="{514080BD-DA08-26CE-E85A-39255546117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350360" y="1388400"/>
                  <a:ext cx="277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F989B2A2-ED9C-AB89-945F-B3071570BAE5}"/>
                    </a:ext>
                  </a:extLst>
                </p14:cNvPr>
                <p14:cNvContentPartPr/>
                <p14:nvPr/>
              </p14:nvContentPartPr>
              <p14:xfrm>
                <a:off x="5369800" y="1361400"/>
                <a:ext cx="61920" cy="1342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F989B2A2-ED9C-AB89-945F-B3071570BAE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359000" y="1350960"/>
                  <a:ext cx="831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132A013A-99D8-3BE9-9718-F42CA1B997B0}"/>
                    </a:ext>
                  </a:extLst>
                </p14:cNvPr>
                <p14:cNvContentPartPr/>
                <p14:nvPr/>
              </p14:nvContentPartPr>
              <p14:xfrm>
                <a:off x="5480680" y="1346640"/>
                <a:ext cx="11880" cy="1555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132A013A-99D8-3BE9-9718-F42CA1B997B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469880" y="1336200"/>
                  <a:ext cx="331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8402AE5-24DA-5BE4-74D0-C084288FE5CA}"/>
                    </a:ext>
                  </a:extLst>
                </p14:cNvPr>
                <p14:cNvContentPartPr/>
                <p14:nvPr/>
              </p14:nvContentPartPr>
              <p14:xfrm>
                <a:off x="5493280" y="1412520"/>
                <a:ext cx="89280" cy="334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8402AE5-24DA-5BE4-74D0-C084288FE5C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482480" y="1402080"/>
                  <a:ext cx="11052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40303CE-B38A-3733-3CD1-58869729437D}"/>
                    </a:ext>
                  </a:extLst>
                </p14:cNvPr>
                <p14:cNvContentPartPr/>
                <p14:nvPr/>
              </p14:nvContentPartPr>
              <p14:xfrm>
                <a:off x="5648440" y="1340520"/>
                <a:ext cx="67680" cy="1202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40303CE-B38A-3733-3CD1-58869729437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638000" y="1329720"/>
                  <a:ext cx="8892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6A71193-3ADE-3517-3C46-8DDCBD4968EA}"/>
                    </a:ext>
                  </a:extLst>
                </p14:cNvPr>
                <p14:cNvContentPartPr/>
                <p14:nvPr/>
              </p14:nvContentPartPr>
              <p14:xfrm>
                <a:off x="5685160" y="1420800"/>
                <a:ext cx="80640" cy="450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6A71193-3ADE-3517-3C46-8DDCBD4968E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674720" y="1410360"/>
                  <a:ext cx="1018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48EBD14-25F0-1D4C-B3BA-3B581F97D5E7}"/>
                    </a:ext>
                  </a:extLst>
                </p14:cNvPr>
                <p14:cNvContentPartPr/>
                <p14:nvPr/>
              </p14:nvContentPartPr>
              <p14:xfrm>
                <a:off x="5904760" y="1338000"/>
                <a:ext cx="43200" cy="112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48EBD14-25F0-1D4C-B3BA-3B581F97D5E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894320" y="1327200"/>
                  <a:ext cx="6444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7B18DD7-3594-5638-A0BD-145A8AE80C66}"/>
                    </a:ext>
                  </a:extLst>
                </p14:cNvPr>
                <p14:cNvContentPartPr/>
                <p14:nvPr/>
              </p14:nvContentPartPr>
              <p14:xfrm>
                <a:off x="6021040" y="1338000"/>
                <a:ext cx="8640" cy="1069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7B18DD7-3594-5638-A0BD-145A8AE80C6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010240" y="1327200"/>
                  <a:ext cx="298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A019CAA3-D4C0-B4F5-EBF4-D21532E9785E}"/>
                    </a:ext>
                  </a:extLst>
                </p14:cNvPr>
                <p14:cNvContentPartPr/>
                <p14:nvPr/>
              </p14:nvContentPartPr>
              <p14:xfrm>
                <a:off x="5778940" y="1328800"/>
                <a:ext cx="10800" cy="1400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A019CAA3-D4C0-B4F5-EBF4-D21532E9785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771380" y="1321240"/>
                  <a:ext cx="25920" cy="155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550F7396-6389-64EB-4AAA-D0F90245A0B1}"/>
                  </a:ext>
                </a:extLst>
              </p14:cNvPr>
              <p14:cNvContentPartPr/>
              <p14:nvPr/>
            </p14:nvContentPartPr>
            <p14:xfrm>
              <a:off x="6310217" y="1760261"/>
              <a:ext cx="273600" cy="30708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550F7396-6389-64EB-4AAA-D0F90245A0B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302657" y="1752701"/>
                <a:ext cx="288720" cy="32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F229796E-034B-4F7A-C178-E5FEB1A8652C}"/>
                  </a:ext>
                </a:extLst>
              </p14:cNvPr>
              <p14:cNvContentPartPr/>
              <p14:nvPr/>
            </p14:nvContentPartPr>
            <p14:xfrm>
              <a:off x="5905577" y="2165142"/>
              <a:ext cx="268920" cy="282600"/>
            </p14:xfrm>
          </p:contentPart>
        </mc:Choice>
        <mc:Fallback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F229796E-034B-4F7A-C178-E5FEB1A8652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898017" y="2157582"/>
                <a:ext cx="284040" cy="29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166284CD-9B40-DE63-5E3A-DA729CBD3A88}"/>
                  </a:ext>
                </a:extLst>
              </p14:cNvPr>
              <p14:cNvContentPartPr/>
              <p14:nvPr/>
            </p14:nvContentPartPr>
            <p14:xfrm>
              <a:off x="6716275" y="2402185"/>
              <a:ext cx="280080" cy="347760"/>
            </p14:xfrm>
          </p:contentPart>
        </mc:Choice>
        <mc:Fallback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166284CD-9B40-DE63-5E3A-DA729CBD3A8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708715" y="2394625"/>
                <a:ext cx="295200" cy="36288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o 42">
            <a:extLst>
              <a:ext uri="{FF2B5EF4-FFF2-40B4-BE49-F238E27FC236}">
                <a16:creationId xmlns:a16="http://schemas.microsoft.com/office/drawing/2014/main" id="{6FC0360C-A16C-F2B3-0FF8-EB8C38A0923A}"/>
              </a:ext>
            </a:extLst>
          </p:cNvPr>
          <p:cNvGrpSpPr/>
          <p:nvPr/>
        </p:nvGrpSpPr>
        <p:grpSpPr>
          <a:xfrm>
            <a:off x="5231270" y="2525340"/>
            <a:ext cx="700200" cy="171000"/>
            <a:chOff x="5231270" y="2525340"/>
            <a:chExt cx="700200" cy="17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A60D2497-7753-0957-89B6-A73FD83151D2}"/>
                    </a:ext>
                  </a:extLst>
                </p14:cNvPr>
                <p14:cNvContentPartPr/>
                <p14:nvPr/>
              </p14:nvContentPartPr>
              <p14:xfrm>
                <a:off x="5231270" y="2616780"/>
                <a:ext cx="6480" cy="795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A60D2497-7753-0957-89B6-A73FD83151D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223710" y="2609220"/>
                  <a:ext cx="216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17AA3940-1BEC-6264-43F7-E81FC9213154}"/>
                    </a:ext>
                  </a:extLst>
                </p14:cNvPr>
                <p14:cNvContentPartPr/>
                <p14:nvPr/>
              </p14:nvContentPartPr>
              <p14:xfrm>
                <a:off x="5232350" y="2605980"/>
                <a:ext cx="41040" cy="396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17AA3940-1BEC-6264-43F7-E81FC921315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224790" y="2598420"/>
                  <a:ext cx="558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346A6B54-C35F-3F07-B6CF-6C7585B2999B}"/>
                    </a:ext>
                  </a:extLst>
                </p14:cNvPr>
                <p14:cNvContentPartPr/>
                <p14:nvPr/>
              </p14:nvContentPartPr>
              <p14:xfrm>
                <a:off x="5234870" y="2659260"/>
                <a:ext cx="33840" cy="14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346A6B54-C35F-3F07-B6CF-6C7585B2999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227310" y="2651700"/>
                  <a:ext cx="4896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D9679394-9017-8D6A-9223-00F734CF7D3F}"/>
                    </a:ext>
                  </a:extLst>
                </p14:cNvPr>
                <p14:cNvContentPartPr/>
                <p14:nvPr/>
              </p14:nvContentPartPr>
              <p14:xfrm>
                <a:off x="5300030" y="2614260"/>
                <a:ext cx="5040" cy="529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D9679394-9017-8D6A-9223-00F734CF7D3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292470" y="2606700"/>
                  <a:ext cx="201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1B1BF203-C4A0-EDE1-2CE7-1DAE606C2416}"/>
                    </a:ext>
                  </a:extLst>
                </p14:cNvPr>
                <p14:cNvContentPartPr/>
                <p14:nvPr/>
              </p14:nvContentPartPr>
              <p14:xfrm>
                <a:off x="5319470" y="2612460"/>
                <a:ext cx="34200" cy="673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1B1BF203-C4A0-EDE1-2CE7-1DAE606C241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311910" y="2604900"/>
                  <a:ext cx="493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994C25BD-F158-41A7-666B-CA429E75505C}"/>
                    </a:ext>
                  </a:extLst>
                </p14:cNvPr>
                <p14:cNvContentPartPr/>
                <p14:nvPr/>
              </p14:nvContentPartPr>
              <p14:xfrm>
                <a:off x="5384630" y="2618580"/>
                <a:ext cx="9720" cy="486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994C25BD-F158-41A7-666B-CA429E75505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377070" y="2611020"/>
                  <a:ext cx="244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F4F2A9A-6CDC-8462-8CEA-9BEC6890AF4C}"/>
                    </a:ext>
                  </a:extLst>
                </p14:cNvPr>
                <p14:cNvContentPartPr/>
                <p14:nvPr/>
              </p14:nvContentPartPr>
              <p14:xfrm>
                <a:off x="5413790" y="2619660"/>
                <a:ext cx="20520" cy="493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F4F2A9A-6CDC-8462-8CEA-9BEC6890AF4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406230" y="2612100"/>
                  <a:ext cx="356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9D726715-10CE-BF15-2DAB-75CCDADEC8B7}"/>
                    </a:ext>
                  </a:extLst>
                </p14:cNvPr>
                <p14:cNvContentPartPr/>
                <p14:nvPr/>
              </p14:nvContentPartPr>
              <p14:xfrm>
                <a:off x="5462750" y="2627580"/>
                <a:ext cx="28800" cy="424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9D726715-10CE-BF15-2DAB-75CCDADEC8B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455190" y="2620020"/>
                  <a:ext cx="435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EB465C51-7D9B-FCFB-376B-10BECDD84D30}"/>
                    </a:ext>
                  </a:extLst>
                </p14:cNvPr>
                <p14:cNvContentPartPr/>
                <p14:nvPr/>
              </p14:nvContentPartPr>
              <p14:xfrm>
                <a:off x="5550590" y="2555220"/>
                <a:ext cx="68040" cy="1267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EB465C51-7D9B-FCFB-376B-10BECDD84D3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543030" y="2548020"/>
                  <a:ext cx="831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1EC98EF-FB43-4A9C-9834-BC69E00C9DB5}"/>
                    </a:ext>
                  </a:extLst>
                </p14:cNvPr>
                <p14:cNvContentPartPr/>
                <p14:nvPr/>
              </p14:nvContentPartPr>
              <p14:xfrm>
                <a:off x="5635190" y="2589060"/>
                <a:ext cx="46440" cy="583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1EC98EF-FB43-4A9C-9834-BC69E00C9DB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627630" y="2581860"/>
                  <a:ext cx="615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5FBA29C-EB08-11A6-26F1-6B4730C2E92C}"/>
                    </a:ext>
                  </a:extLst>
                </p14:cNvPr>
                <p14:cNvContentPartPr/>
                <p14:nvPr/>
              </p14:nvContentPartPr>
              <p14:xfrm>
                <a:off x="5683790" y="2576820"/>
                <a:ext cx="38880" cy="882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5FBA29C-EB08-11A6-26F1-6B4730C2E92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676230" y="2569260"/>
                  <a:ext cx="536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247366C-D791-580A-4568-5FD33E62B44B}"/>
                    </a:ext>
                  </a:extLst>
                </p14:cNvPr>
                <p14:cNvContentPartPr/>
                <p14:nvPr/>
              </p14:nvContentPartPr>
              <p14:xfrm>
                <a:off x="5735990" y="2576460"/>
                <a:ext cx="39240" cy="50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247366C-D791-580A-4568-5FD33E62B44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728430" y="2568900"/>
                  <a:ext cx="543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E5E9A3C6-5AA7-B7EF-F049-21E5286A047A}"/>
                    </a:ext>
                  </a:extLst>
                </p14:cNvPr>
                <p14:cNvContentPartPr/>
                <p14:nvPr/>
              </p14:nvContentPartPr>
              <p14:xfrm>
                <a:off x="5790350" y="2581860"/>
                <a:ext cx="33120" cy="500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E5E9A3C6-5AA7-B7EF-F049-21E5286A047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782790" y="2574300"/>
                  <a:ext cx="482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5E63214-665E-365A-F6CF-F83631CAA008}"/>
                    </a:ext>
                  </a:extLst>
                </p14:cNvPr>
                <p14:cNvContentPartPr/>
                <p14:nvPr/>
              </p14:nvContentPartPr>
              <p14:xfrm>
                <a:off x="5842190" y="2560980"/>
                <a:ext cx="12960" cy="777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5E63214-665E-365A-F6CF-F83631CAA00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834630" y="2553420"/>
                  <a:ext cx="280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BCA74E2-BB49-24E0-FB90-CEB83A005514}"/>
                    </a:ext>
                  </a:extLst>
                </p14:cNvPr>
                <p14:cNvContentPartPr/>
                <p14:nvPr/>
              </p14:nvContentPartPr>
              <p14:xfrm>
                <a:off x="5846870" y="2600580"/>
                <a:ext cx="25920" cy="147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BCA74E2-BB49-24E0-FB90-CEB83A00551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839310" y="2593020"/>
                  <a:ext cx="410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3E9A7B8-7E83-26AF-847A-FFC82C1AF2BA}"/>
                    </a:ext>
                  </a:extLst>
                </p14:cNvPr>
                <p14:cNvContentPartPr/>
                <p14:nvPr/>
              </p14:nvContentPartPr>
              <p14:xfrm>
                <a:off x="5911310" y="2525340"/>
                <a:ext cx="20160" cy="1317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3E9A7B8-7E83-26AF-847A-FFC82C1AF2B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903750" y="2517780"/>
                  <a:ext cx="34920" cy="14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10BCE4F3-3D45-8529-AB8A-8236D1BF0422}"/>
              </a:ext>
            </a:extLst>
          </p:cNvPr>
          <p:cNvGrpSpPr/>
          <p:nvPr/>
        </p:nvGrpSpPr>
        <p:grpSpPr>
          <a:xfrm>
            <a:off x="7031260" y="1377827"/>
            <a:ext cx="150480" cy="106560"/>
            <a:chOff x="7031260" y="1377827"/>
            <a:chExt cx="150480" cy="10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F58A592-999C-8E21-5E6B-8401E2C404DF}"/>
                    </a:ext>
                  </a:extLst>
                </p14:cNvPr>
                <p14:cNvContentPartPr/>
                <p14:nvPr/>
              </p14:nvContentPartPr>
              <p14:xfrm>
                <a:off x="7031260" y="1377827"/>
                <a:ext cx="100080" cy="230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F58A592-999C-8E21-5E6B-8401E2C404D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023700" y="1370267"/>
                  <a:ext cx="1152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AED238A3-B3AC-4F20-84B8-BFBE9B235B9E}"/>
                    </a:ext>
                  </a:extLst>
                </p14:cNvPr>
                <p14:cNvContentPartPr/>
                <p14:nvPr/>
              </p14:nvContentPartPr>
              <p14:xfrm>
                <a:off x="7092820" y="1383947"/>
                <a:ext cx="8280" cy="1004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AED238A3-B3AC-4F20-84B8-BFBE9B235B9E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085260" y="1376387"/>
                  <a:ext cx="234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5C94C522-8CC6-96A7-6EA9-87247BEE8CCC}"/>
                    </a:ext>
                  </a:extLst>
                </p14:cNvPr>
                <p14:cNvContentPartPr/>
                <p14:nvPr/>
              </p14:nvContentPartPr>
              <p14:xfrm>
                <a:off x="7150060" y="1401227"/>
                <a:ext cx="31680" cy="496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5C94C522-8CC6-96A7-6EA9-87247BEE8CC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142500" y="1393667"/>
                  <a:ext cx="46800" cy="6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045488D3-64A2-C998-2F6E-99654ABA07AC}"/>
              </a:ext>
            </a:extLst>
          </p:cNvPr>
          <p:cNvGrpSpPr/>
          <p:nvPr/>
        </p:nvGrpSpPr>
        <p:grpSpPr>
          <a:xfrm>
            <a:off x="7316740" y="1324547"/>
            <a:ext cx="110880" cy="142560"/>
            <a:chOff x="7316740" y="1324547"/>
            <a:chExt cx="110880" cy="14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01125F74-667F-9C71-CB02-E3A7B176F102}"/>
                    </a:ext>
                  </a:extLst>
                </p14:cNvPr>
                <p14:cNvContentPartPr/>
                <p14:nvPr/>
              </p14:nvContentPartPr>
              <p14:xfrm>
                <a:off x="7316740" y="1324547"/>
                <a:ext cx="66960" cy="1425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01125F74-667F-9C71-CB02-E3A7B176F10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309180" y="1316987"/>
                  <a:ext cx="820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8FAE5FB1-4A05-9343-5003-ACF39F9C4DA8}"/>
                    </a:ext>
                  </a:extLst>
                </p14:cNvPr>
                <p14:cNvContentPartPr/>
                <p14:nvPr/>
              </p14:nvContentPartPr>
              <p14:xfrm>
                <a:off x="7389100" y="1386107"/>
                <a:ext cx="38520" cy="6732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8FAE5FB1-4A05-9343-5003-ACF39F9C4DA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381540" y="1378547"/>
                  <a:ext cx="53280" cy="8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7B445DDD-A6D3-6F7A-E654-9A0BFB8DE5B7}"/>
              </a:ext>
            </a:extLst>
          </p:cNvPr>
          <p:cNvGrpSpPr/>
          <p:nvPr/>
        </p:nvGrpSpPr>
        <p:grpSpPr>
          <a:xfrm>
            <a:off x="7548220" y="1290707"/>
            <a:ext cx="257040" cy="187920"/>
            <a:chOff x="7548220" y="1290707"/>
            <a:chExt cx="257040" cy="18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799DA171-4C60-5B8F-B516-502852E7543E}"/>
                    </a:ext>
                  </a:extLst>
                </p14:cNvPr>
                <p14:cNvContentPartPr/>
                <p14:nvPr/>
              </p14:nvContentPartPr>
              <p14:xfrm>
                <a:off x="7548220" y="1290707"/>
                <a:ext cx="24480" cy="18792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799DA171-4C60-5B8F-B516-502852E7543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540660" y="1283147"/>
                  <a:ext cx="3960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7E462BF5-FF7E-6AEE-CC02-F4CB19110380}"/>
                    </a:ext>
                  </a:extLst>
                </p14:cNvPr>
                <p14:cNvContentPartPr/>
                <p14:nvPr/>
              </p14:nvContentPartPr>
              <p14:xfrm>
                <a:off x="7629220" y="1378187"/>
                <a:ext cx="20520" cy="748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7E462BF5-FF7E-6AEE-CC02-F4CB1911038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621660" y="1370627"/>
                  <a:ext cx="3564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0ED52A98-4360-6CA6-5D1D-386ECBDBC40D}"/>
                    </a:ext>
                  </a:extLst>
                </p14:cNvPr>
                <p14:cNvContentPartPr/>
                <p14:nvPr/>
              </p14:nvContentPartPr>
              <p14:xfrm>
                <a:off x="7674580" y="1380707"/>
                <a:ext cx="29880" cy="7020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0ED52A98-4360-6CA6-5D1D-386ECBDBC40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667020" y="1373147"/>
                  <a:ext cx="446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6F44AEEC-7799-D39C-0B0D-C6689B7C9A29}"/>
                    </a:ext>
                  </a:extLst>
                </p14:cNvPr>
                <p14:cNvContentPartPr/>
                <p14:nvPr/>
              </p14:nvContentPartPr>
              <p14:xfrm>
                <a:off x="7749100" y="1337147"/>
                <a:ext cx="5760" cy="846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6F44AEEC-7799-D39C-0B0D-C6689B7C9A29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741540" y="1329587"/>
                  <a:ext cx="208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072156F1-A3DD-0E16-9056-9527F2D898C7}"/>
                    </a:ext>
                  </a:extLst>
                </p14:cNvPr>
                <p14:cNvContentPartPr/>
                <p14:nvPr/>
              </p14:nvContentPartPr>
              <p14:xfrm>
                <a:off x="7750900" y="1401947"/>
                <a:ext cx="54360" cy="50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072156F1-A3DD-0E16-9056-9527F2D898C7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743340" y="1394387"/>
                  <a:ext cx="69120" cy="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6" name="Gruppo 285">
            <a:extLst>
              <a:ext uri="{FF2B5EF4-FFF2-40B4-BE49-F238E27FC236}">
                <a16:creationId xmlns:a16="http://schemas.microsoft.com/office/drawing/2014/main" id="{32B98714-5A6C-3136-AB71-DDA34C763570}"/>
              </a:ext>
            </a:extLst>
          </p:cNvPr>
          <p:cNvGrpSpPr/>
          <p:nvPr/>
        </p:nvGrpSpPr>
        <p:grpSpPr>
          <a:xfrm>
            <a:off x="7126300" y="1626488"/>
            <a:ext cx="1390051" cy="489339"/>
            <a:chOff x="7126300" y="1626488"/>
            <a:chExt cx="1390051" cy="48933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91CC136-4826-6BA4-2E68-CF0CD8F616B1}"/>
                    </a:ext>
                  </a:extLst>
                </p14:cNvPr>
                <p14:cNvContentPartPr/>
                <p14:nvPr/>
              </p14:nvContentPartPr>
              <p14:xfrm>
                <a:off x="7182100" y="1706147"/>
                <a:ext cx="28080" cy="838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91CC136-4826-6BA4-2E68-CF0CD8F616B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174540" y="1698587"/>
                  <a:ext cx="432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DCAF806-84B1-2DFA-EBEC-58630E0ABC8F}"/>
                    </a:ext>
                  </a:extLst>
                </p14:cNvPr>
                <p14:cNvContentPartPr/>
                <p14:nvPr/>
              </p14:nvContentPartPr>
              <p14:xfrm>
                <a:off x="7130620" y="1665107"/>
                <a:ext cx="157320" cy="1530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DCAF806-84B1-2DFA-EBEC-58630E0ABC8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123060" y="1657547"/>
                  <a:ext cx="17244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9332419-BA97-B93B-FD49-0DB10DADDA7B}"/>
                    </a:ext>
                  </a:extLst>
                </p14:cNvPr>
                <p14:cNvContentPartPr/>
                <p14:nvPr/>
              </p14:nvContentPartPr>
              <p14:xfrm>
                <a:off x="7354900" y="1687067"/>
                <a:ext cx="74160" cy="1026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9332419-BA97-B93B-FD49-0DB10DADDA7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347340" y="1679507"/>
                  <a:ext cx="892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33DDDA26-1E9C-BDFC-D9CC-0CF809DB73DE}"/>
                    </a:ext>
                  </a:extLst>
                </p14:cNvPr>
                <p14:cNvContentPartPr/>
                <p14:nvPr/>
              </p14:nvContentPartPr>
              <p14:xfrm>
                <a:off x="7442020" y="1715147"/>
                <a:ext cx="62280" cy="410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33DDDA26-1E9C-BDFC-D9CC-0CF809DB73D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434460" y="1707587"/>
                  <a:ext cx="7740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5F134980-7AEB-E858-1279-5FFAE1C86AE5}"/>
                    </a:ext>
                  </a:extLst>
                </p14:cNvPr>
                <p14:cNvContentPartPr/>
                <p14:nvPr/>
              </p14:nvContentPartPr>
              <p14:xfrm>
                <a:off x="7523740" y="1644227"/>
                <a:ext cx="18000" cy="1195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5F134980-7AEB-E858-1279-5FFAE1C86AE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516180" y="1636667"/>
                  <a:ext cx="331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C4798FCC-0D83-2363-7BF5-DB7C30DBF21E}"/>
                    </a:ext>
                  </a:extLst>
                </p14:cNvPr>
                <p14:cNvContentPartPr/>
                <p14:nvPr/>
              </p14:nvContentPartPr>
              <p14:xfrm>
                <a:off x="7575220" y="1697507"/>
                <a:ext cx="1440" cy="5148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C4798FCC-0D83-2363-7BF5-DB7C30DBF21E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568020" y="1689947"/>
                  <a:ext cx="165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C42794B4-8E4D-46B6-BA9C-5C91BAC63703}"/>
                    </a:ext>
                  </a:extLst>
                </p14:cNvPr>
                <p14:cNvContentPartPr/>
                <p14:nvPr/>
              </p14:nvContentPartPr>
              <p14:xfrm>
                <a:off x="7607980" y="1702547"/>
                <a:ext cx="36360" cy="547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C42794B4-8E4D-46B6-BA9C-5C91BAC6370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600420" y="1695347"/>
                  <a:ext cx="514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790BDB21-5145-A53E-9947-6DA68E934E15}"/>
                    </a:ext>
                  </a:extLst>
                </p14:cNvPr>
                <p14:cNvContentPartPr/>
                <p14:nvPr/>
              </p14:nvContentPartPr>
              <p14:xfrm>
                <a:off x="7664500" y="1690307"/>
                <a:ext cx="46800" cy="766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790BDB21-5145-A53E-9947-6DA68E934E1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656940" y="1682747"/>
                  <a:ext cx="619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D31710D7-719F-538B-508F-8B9243C73CAB}"/>
                    </a:ext>
                  </a:extLst>
                </p14:cNvPr>
                <p14:cNvContentPartPr/>
                <p14:nvPr/>
              </p14:nvContentPartPr>
              <p14:xfrm>
                <a:off x="7807420" y="1691387"/>
                <a:ext cx="68400" cy="687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D31710D7-719F-538B-508F-8B9243C73CAB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800220" y="1683827"/>
                  <a:ext cx="835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24548B6E-DB04-900A-7700-9D7329B21B3D}"/>
                    </a:ext>
                  </a:extLst>
                </p14:cNvPr>
                <p14:cNvContentPartPr/>
                <p14:nvPr/>
              </p14:nvContentPartPr>
              <p14:xfrm>
                <a:off x="7872220" y="1708667"/>
                <a:ext cx="45720" cy="349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24548B6E-DB04-900A-7700-9D7329B21B3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864660" y="1701107"/>
                  <a:ext cx="608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66FFB006-B9BA-DB41-1B19-A9B83DDE1F5C}"/>
                    </a:ext>
                  </a:extLst>
                </p14:cNvPr>
                <p14:cNvContentPartPr/>
                <p14:nvPr/>
              </p14:nvContentPartPr>
              <p14:xfrm>
                <a:off x="7937020" y="1712267"/>
                <a:ext cx="27360" cy="446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66FFB006-B9BA-DB41-1B19-A9B83DDE1F5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929460" y="1704707"/>
                  <a:ext cx="424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E3ADFC6A-E3F5-0BD8-6BC1-E435DB8DB45E}"/>
                    </a:ext>
                  </a:extLst>
                </p14:cNvPr>
                <p14:cNvContentPartPr/>
                <p14:nvPr/>
              </p14:nvContentPartPr>
              <p14:xfrm>
                <a:off x="7966900" y="1738187"/>
                <a:ext cx="42840" cy="439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E3ADFC6A-E3F5-0BD8-6BC1-E435DB8DB45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959340" y="1730987"/>
                  <a:ext cx="579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39697ACF-3589-B9AA-1425-75C063105A72}"/>
                    </a:ext>
                  </a:extLst>
                </p14:cNvPr>
                <p14:cNvContentPartPr/>
                <p14:nvPr/>
              </p14:nvContentPartPr>
              <p14:xfrm>
                <a:off x="7183900" y="2003867"/>
                <a:ext cx="69480" cy="630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39697ACF-3589-B9AA-1425-75C063105A7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176340" y="1996307"/>
                  <a:ext cx="846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F4B8EEFC-AA6B-90EA-038D-3CB4E09FCAE7}"/>
                    </a:ext>
                  </a:extLst>
                </p14:cNvPr>
                <p14:cNvContentPartPr/>
                <p14:nvPr/>
              </p14:nvContentPartPr>
              <p14:xfrm>
                <a:off x="7126300" y="1951667"/>
                <a:ext cx="167040" cy="1641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F4B8EEFC-AA6B-90EA-038D-3CB4E09FCAE7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118740" y="1944107"/>
                  <a:ext cx="18216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0FF65220-7BF1-D362-1E13-012D8EC4F0A9}"/>
                    </a:ext>
                  </a:extLst>
                </p14:cNvPr>
                <p14:cNvContentPartPr/>
                <p14:nvPr/>
              </p14:nvContentPartPr>
              <p14:xfrm>
                <a:off x="7377220" y="1923227"/>
                <a:ext cx="22320" cy="1270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0FF65220-7BF1-D362-1E13-012D8EC4F0A9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369660" y="1915667"/>
                  <a:ext cx="3708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CD50E646-FC9D-46D5-7441-C4532B1FB3C5}"/>
                    </a:ext>
                  </a:extLst>
                </p14:cNvPr>
                <p14:cNvContentPartPr/>
                <p14:nvPr/>
              </p14:nvContentPartPr>
              <p14:xfrm>
                <a:off x="7412500" y="2002427"/>
                <a:ext cx="77760" cy="410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CD50E646-FC9D-46D5-7441-C4532B1FB3C5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404940" y="1994867"/>
                  <a:ext cx="928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C3862F46-6279-D595-74E1-2086EC808510}"/>
                    </a:ext>
                  </a:extLst>
                </p14:cNvPr>
                <p14:cNvContentPartPr/>
                <p14:nvPr/>
              </p14:nvContentPartPr>
              <p14:xfrm>
                <a:off x="7537060" y="1994507"/>
                <a:ext cx="60120" cy="522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C3862F46-6279-D595-74E1-2086EC808510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529500" y="1986947"/>
                  <a:ext cx="752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A20CFF90-22A2-F688-0F53-13438B3769DE}"/>
                    </a:ext>
                  </a:extLst>
                </p14:cNvPr>
                <p14:cNvContentPartPr/>
                <p14:nvPr/>
              </p14:nvContentPartPr>
              <p14:xfrm>
                <a:off x="7602220" y="2005667"/>
                <a:ext cx="54720" cy="540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A20CFF90-22A2-F688-0F53-13438B3769DE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594660" y="1998107"/>
                  <a:ext cx="694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607D98CB-4444-96C1-DF16-ECBC2344CCFC}"/>
                    </a:ext>
                  </a:extLst>
                </p14:cNvPr>
                <p14:cNvContentPartPr/>
                <p14:nvPr/>
              </p14:nvContentPartPr>
              <p14:xfrm>
                <a:off x="7698340" y="2007467"/>
                <a:ext cx="23760" cy="262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607D98CB-4444-96C1-DF16-ECBC2344CCF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690780" y="1999907"/>
                  <a:ext cx="388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4D7353D4-EAB7-0607-7FF0-F62E5D69CF27}"/>
                    </a:ext>
                  </a:extLst>
                </p14:cNvPr>
                <p14:cNvContentPartPr/>
                <p14:nvPr/>
              </p14:nvContentPartPr>
              <p14:xfrm>
                <a:off x="7735780" y="1997387"/>
                <a:ext cx="54720" cy="5112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4D7353D4-EAB7-0607-7FF0-F62E5D69CF27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728220" y="1990187"/>
                  <a:ext cx="694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8CB67B4D-BF0B-71EA-039A-78781C3F3E66}"/>
                    </a:ext>
                  </a:extLst>
                </p14:cNvPr>
                <p14:cNvContentPartPr/>
                <p14:nvPr/>
              </p14:nvContentPartPr>
              <p14:xfrm>
                <a:off x="7926940" y="1955267"/>
                <a:ext cx="65160" cy="1054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8CB67B4D-BF0B-71EA-039A-78781C3F3E6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919380" y="1947707"/>
                  <a:ext cx="802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B2E1A565-0E8D-FE44-683C-906492FB94AF}"/>
                    </a:ext>
                  </a:extLst>
                </p14:cNvPr>
                <p14:cNvContentPartPr/>
                <p14:nvPr/>
              </p14:nvContentPartPr>
              <p14:xfrm>
                <a:off x="8015500" y="1967147"/>
                <a:ext cx="6840" cy="496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B2E1A565-0E8D-FE44-683C-906492FB94A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008300" y="1959587"/>
                  <a:ext cx="219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0411220A-7489-360F-D599-2B3C30A22515}"/>
                    </a:ext>
                  </a:extLst>
                </p14:cNvPr>
                <p14:cNvContentPartPr/>
                <p14:nvPr/>
              </p14:nvContentPartPr>
              <p14:xfrm>
                <a:off x="8053300" y="1962827"/>
                <a:ext cx="58680" cy="3816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0411220A-7489-360F-D599-2B3C30A22515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045740" y="1955267"/>
                  <a:ext cx="738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7481F436-FC4F-3A40-EAD3-2422D8D8BA73}"/>
                    </a:ext>
                  </a:extLst>
                </p14:cNvPr>
                <p14:cNvContentPartPr/>
                <p14:nvPr/>
              </p14:nvContentPartPr>
              <p14:xfrm>
                <a:off x="8143660" y="1882547"/>
                <a:ext cx="16920" cy="12168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7481F436-FC4F-3A40-EAD3-2422D8D8BA7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136100" y="1874987"/>
                  <a:ext cx="320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C015576E-0C50-9461-2402-EF61803530E2}"/>
                    </a:ext>
                  </a:extLst>
                </p14:cNvPr>
                <p14:cNvContentPartPr/>
                <p14:nvPr/>
              </p14:nvContentPartPr>
              <p14:xfrm>
                <a:off x="8144020" y="1956347"/>
                <a:ext cx="42120" cy="97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C015576E-0C50-9461-2402-EF61803530E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136460" y="1948787"/>
                  <a:ext cx="5724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D1F7CE4B-B187-0A00-74A4-CB11C026E892}"/>
                    </a:ext>
                  </a:extLst>
                </p14:cNvPr>
                <p14:cNvContentPartPr/>
                <p14:nvPr/>
              </p14:nvContentPartPr>
              <p14:xfrm>
                <a:off x="8212060" y="1907027"/>
                <a:ext cx="10800" cy="8172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D1F7CE4B-B187-0A00-74A4-CB11C026E89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204500" y="1899467"/>
                  <a:ext cx="259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E5EC1AC1-93AC-585A-9740-D32F875AB21C}"/>
                    </a:ext>
                  </a:extLst>
                </p14:cNvPr>
                <p14:cNvContentPartPr/>
                <p14:nvPr/>
              </p14:nvContentPartPr>
              <p14:xfrm>
                <a:off x="8218540" y="1954907"/>
                <a:ext cx="26640" cy="43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E5EC1AC1-93AC-585A-9740-D32F875AB21C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210980" y="1947347"/>
                  <a:ext cx="4176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02E6A36E-217A-1CFF-7083-B1DD3A7706E5}"/>
                    </a:ext>
                  </a:extLst>
                </p14:cNvPr>
                <p14:cNvContentPartPr/>
                <p14:nvPr/>
              </p14:nvContentPartPr>
              <p14:xfrm>
                <a:off x="8279380" y="1946987"/>
                <a:ext cx="20160" cy="543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02E6A36E-217A-1CFF-7083-B1DD3A7706E5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271820" y="1939427"/>
                  <a:ext cx="352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C07884FE-EA03-53D1-7A51-600BDB6744BB}"/>
                    </a:ext>
                  </a:extLst>
                </p14:cNvPr>
                <p14:cNvContentPartPr/>
                <p14:nvPr/>
              </p14:nvContentPartPr>
              <p14:xfrm>
                <a:off x="8321591" y="1626488"/>
                <a:ext cx="194760" cy="47448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C07884FE-EA03-53D1-7A51-600BDB6744BB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314031" y="1618928"/>
                  <a:ext cx="209880" cy="48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7" name="Gruppo 296">
            <a:extLst>
              <a:ext uri="{FF2B5EF4-FFF2-40B4-BE49-F238E27FC236}">
                <a16:creationId xmlns:a16="http://schemas.microsoft.com/office/drawing/2014/main" id="{A027BA93-6B67-48EF-138D-71A9705B5A80}"/>
              </a:ext>
            </a:extLst>
          </p:cNvPr>
          <p:cNvGrpSpPr/>
          <p:nvPr/>
        </p:nvGrpSpPr>
        <p:grpSpPr>
          <a:xfrm>
            <a:off x="7873031" y="1219328"/>
            <a:ext cx="773280" cy="281520"/>
            <a:chOff x="7873031" y="1219328"/>
            <a:chExt cx="773280" cy="281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E803185F-0331-0325-44D4-93085F4DF83B}"/>
                    </a:ext>
                  </a:extLst>
                </p14:cNvPr>
                <p14:cNvContentPartPr/>
                <p14:nvPr/>
              </p14:nvContentPartPr>
              <p14:xfrm>
                <a:off x="7873031" y="1288088"/>
                <a:ext cx="108000" cy="18108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E803185F-0331-0325-44D4-93085F4DF83B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865471" y="1280888"/>
                  <a:ext cx="1231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55F1CEB2-A07B-7EF6-BF5A-37ACB73704D6}"/>
                    </a:ext>
                  </a:extLst>
                </p14:cNvPr>
                <p14:cNvContentPartPr/>
                <p14:nvPr/>
              </p14:nvContentPartPr>
              <p14:xfrm>
                <a:off x="7979591" y="1284848"/>
                <a:ext cx="70200" cy="13680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55F1CEB2-A07B-7EF6-BF5A-37ACB73704D6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972031" y="1277288"/>
                  <a:ext cx="8532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97162469-2458-7AA4-8E23-05A6AE2F6F85}"/>
                    </a:ext>
                  </a:extLst>
                </p14:cNvPr>
                <p14:cNvContentPartPr/>
                <p14:nvPr/>
              </p14:nvContentPartPr>
              <p14:xfrm>
                <a:off x="8074271" y="1366208"/>
                <a:ext cx="69120" cy="3276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97162469-2458-7AA4-8E23-05A6AE2F6F85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8066711" y="1358648"/>
                  <a:ext cx="842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FA2455B6-5405-1FE8-BFEF-6E292901EEFB}"/>
                    </a:ext>
                  </a:extLst>
                </p14:cNvPr>
                <p14:cNvContentPartPr/>
                <p14:nvPr/>
              </p14:nvContentPartPr>
              <p14:xfrm>
                <a:off x="8256791" y="1255328"/>
                <a:ext cx="43560" cy="16740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FA2455B6-5405-1FE8-BFEF-6E292901EEF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8249231" y="1247768"/>
                  <a:ext cx="5868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BDA4973E-1A4D-1D48-87FB-4C39452606DB}"/>
                    </a:ext>
                  </a:extLst>
                </p14:cNvPr>
                <p14:cNvContentPartPr/>
                <p14:nvPr/>
              </p14:nvContentPartPr>
              <p14:xfrm>
                <a:off x="8270471" y="1331648"/>
                <a:ext cx="58320" cy="1224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BDA4973E-1A4D-1D48-87FB-4C39452606DB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8262911" y="1324088"/>
                  <a:ext cx="7344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F95AD39E-F749-8956-E00A-B0CF6481EB86}"/>
                    </a:ext>
                  </a:extLst>
                </p14:cNvPr>
                <p14:cNvContentPartPr/>
                <p14:nvPr/>
              </p14:nvContentPartPr>
              <p14:xfrm>
                <a:off x="8323031" y="1362968"/>
                <a:ext cx="55800" cy="3744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F95AD39E-F749-8956-E00A-B0CF6481EB86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315471" y="1355408"/>
                  <a:ext cx="7092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A3A7DD62-FD8E-7343-F4F9-70618ADAFB84}"/>
                    </a:ext>
                  </a:extLst>
                </p14:cNvPr>
                <p14:cNvContentPartPr/>
                <p14:nvPr/>
              </p14:nvContentPartPr>
              <p14:xfrm>
                <a:off x="8404751" y="1352168"/>
                <a:ext cx="30960" cy="4572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A3A7DD62-FD8E-7343-F4F9-70618ADAFB84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8397191" y="1344608"/>
                  <a:ext cx="460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FFDA3B96-5708-8FA7-CE92-89D7469AB9A8}"/>
                    </a:ext>
                  </a:extLst>
                </p14:cNvPr>
                <p14:cNvContentPartPr/>
                <p14:nvPr/>
              </p14:nvContentPartPr>
              <p14:xfrm>
                <a:off x="8456231" y="1328768"/>
                <a:ext cx="74880" cy="9360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FFDA3B96-5708-8FA7-CE92-89D7469AB9A8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448671" y="1321208"/>
                  <a:ext cx="900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9ECB72A4-6624-93F5-6207-C6BD520A06EB}"/>
                    </a:ext>
                  </a:extLst>
                </p14:cNvPr>
                <p14:cNvContentPartPr/>
                <p14:nvPr/>
              </p14:nvContentPartPr>
              <p14:xfrm>
                <a:off x="8595911" y="1219328"/>
                <a:ext cx="50400" cy="28152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9ECB72A4-6624-93F5-6207-C6BD520A06EB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588351" y="1211768"/>
                  <a:ext cx="65520" cy="29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2" name="Gruppo 361">
            <a:extLst>
              <a:ext uri="{FF2B5EF4-FFF2-40B4-BE49-F238E27FC236}">
                <a16:creationId xmlns:a16="http://schemas.microsoft.com/office/drawing/2014/main" id="{F29A05CC-DC5C-02E7-E0FA-3E4564080F4D}"/>
              </a:ext>
            </a:extLst>
          </p:cNvPr>
          <p:cNvGrpSpPr/>
          <p:nvPr/>
        </p:nvGrpSpPr>
        <p:grpSpPr>
          <a:xfrm>
            <a:off x="7175675" y="2191140"/>
            <a:ext cx="1041120" cy="228240"/>
            <a:chOff x="7175675" y="2191140"/>
            <a:chExt cx="1041120" cy="22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0F7BDD82-9248-F25D-1336-3CA44CE6361F}"/>
                    </a:ext>
                  </a:extLst>
                </p14:cNvPr>
                <p14:cNvContentPartPr/>
                <p14:nvPr/>
              </p14:nvContentPartPr>
              <p14:xfrm>
                <a:off x="7208435" y="2266380"/>
                <a:ext cx="45000" cy="13680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0F7BDD82-9248-F25D-1336-3CA44CE6361F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200875" y="2258820"/>
                  <a:ext cx="601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BBD40DDC-64E0-EF2B-F190-F86A7DED7208}"/>
                    </a:ext>
                  </a:extLst>
                </p14:cNvPr>
                <p14:cNvContentPartPr/>
                <p14:nvPr/>
              </p14:nvContentPartPr>
              <p14:xfrm>
                <a:off x="7175675" y="2195820"/>
                <a:ext cx="188280" cy="22356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BBD40DDC-64E0-EF2B-F190-F86A7DED7208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168115" y="2188260"/>
                  <a:ext cx="20304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B47A2229-D5C6-42EE-56A4-34D219097AF5}"/>
                    </a:ext>
                  </a:extLst>
                </p14:cNvPr>
                <p14:cNvContentPartPr/>
                <p14:nvPr/>
              </p14:nvContentPartPr>
              <p14:xfrm>
                <a:off x="7443515" y="2253780"/>
                <a:ext cx="57600" cy="13680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B47A2229-D5C6-42EE-56A4-34D219097AF5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7435955" y="2246220"/>
                  <a:ext cx="727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3AF613FC-2C13-3196-A7A4-F4FD0D1DCA80}"/>
                    </a:ext>
                  </a:extLst>
                </p14:cNvPr>
                <p14:cNvContentPartPr/>
                <p14:nvPr/>
              </p14:nvContentPartPr>
              <p14:xfrm>
                <a:off x="7564115" y="2191140"/>
                <a:ext cx="32040" cy="15192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3AF613FC-2C13-3196-A7A4-F4FD0D1DCA80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556555" y="2183580"/>
                  <a:ext cx="471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690DFC8A-5B77-09FD-EACE-25758478827C}"/>
                    </a:ext>
                  </a:extLst>
                </p14:cNvPr>
                <p14:cNvContentPartPr/>
                <p14:nvPr/>
              </p14:nvContentPartPr>
              <p14:xfrm>
                <a:off x="7552595" y="2310300"/>
                <a:ext cx="61560" cy="2592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690DFC8A-5B77-09FD-EACE-25758478827C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545035" y="2302740"/>
                  <a:ext cx="766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4BDFE7C2-B1A5-8BEE-C0D5-D346F1719FFB}"/>
                    </a:ext>
                  </a:extLst>
                </p14:cNvPr>
                <p14:cNvContentPartPr/>
                <p14:nvPr/>
              </p14:nvContentPartPr>
              <p14:xfrm>
                <a:off x="7636475" y="2281140"/>
                <a:ext cx="71640" cy="7344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4BDFE7C2-B1A5-8BEE-C0D5-D346F1719FFB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628915" y="2273580"/>
                  <a:ext cx="867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1DBB4052-1B1D-7B43-7F4D-3432C58E91BA}"/>
                    </a:ext>
                  </a:extLst>
                </p14:cNvPr>
                <p14:cNvContentPartPr/>
                <p14:nvPr/>
              </p14:nvContentPartPr>
              <p14:xfrm>
                <a:off x="7731515" y="2208780"/>
                <a:ext cx="69120" cy="17244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1DBB4052-1B1D-7B43-7F4D-3432C58E91BA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723955" y="2201220"/>
                  <a:ext cx="842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3D829725-F7FF-7C2A-15C2-297342D13A6D}"/>
                    </a:ext>
                  </a:extLst>
                </p14:cNvPr>
                <p14:cNvContentPartPr/>
                <p14:nvPr/>
              </p14:nvContentPartPr>
              <p14:xfrm>
                <a:off x="7854275" y="2285100"/>
                <a:ext cx="7560" cy="6660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3D829725-F7FF-7C2A-15C2-297342D13A6D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846715" y="2277540"/>
                  <a:ext cx="223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935766A9-F3BB-E5B4-ABBE-FBA6B3E148FE}"/>
                    </a:ext>
                  </a:extLst>
                </p14:cNvPr>
                <p14:cNvContentPartPr/>
                <p14:nvPr/>
              </p14:nvContentPartPr>
              <p14:xfrm>
                <a:off x="7891355" y="2295540"/>
                <a:ext cx="90360" cy="6336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935766A9-F3BB-E5B4-ABBE-FBA6B3E148F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883795" y="2287980"/>
                  <a:ext cx="1054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870068C5-6F4A-CC3A-73BD-7E9CB7BE5AA7}"/>
                    </a:ext>
                  </a:extLst>
                </p14:cNvPr>
                <p14:cNvContentPartPr/>
                <p14:nvPr/>
              </p14:nvContentPartPr>
              <p14:xfrm>
                <a:off x="8029595" y="2282580"/>
                <a:ext cx="45720" cy="6984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870068C5-6F4A-CC3A-73BD-7E9CB7BE5AA7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8022035" y="2275020"/>
                  <a:ext cx="604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83C4E592-EC8E-40C8-986D-201C9E12F7BB}"/>
                    </a:ext>
                  </a:extLst>
                </p14:cNvPr>
                <p14:cNvContentPartPr/>
                <p14:nvPr/>
              </p14:nvContentPartPr>
              <p14:xfrm>
                <a:off x="8126075" y="2262780"/>
                <a:ext cx="90720" cy="10908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83C4E592-EC8E-40C8-986D-201C9E12F7BB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118515" y="2255220"/>
                  <a:ext cx="105840" cy="12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9" name="Gruppo 378">
            <a:extLst>
              <a:ext uri="{FF2B5EF4-FFF2-40B4-BE49-F238E27FC236}">
                <a16:creationId xmlns:a16="http://schemas.microsoft.com/office/drawing/2014/main" id="{D106F63A-462A-E507-43B3-C1314A0CB6C6}"/>
              </a:ext>
            </a:extLst>
          </p:cNvPr>
          <p:cNvGrpSpPr/>
          <p:nvPr/>
        </p:nvGrpSpPr>
        <p:grpSpPr>
          <a:xfrm>
            <a:off x="8781635" y="1216620"/>
            <a:ext cx="568080" cy="166320"/>
            <a:chOff x="8781635" y="1216620"/>
            <a:chExt cx="568080" cy="16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45545459-5254-70CE-026E-8BB1A7040312}"/>
                    </a:ext>
                  </a:extLst>
                </p14:cNvPr>
                <p14:cNvContentPartPr/>
                <p14:nvPr/>
              </p14:nvContentPartPr>
              <p14:xfrm>
                <a:off x="8781635" y="1216620"/>
                <a:ext cx="525960" cy="13248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45545459-5254-70CE-026E-8BB1A7040312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774075" y="1209060"/>
                  <a:ext cx="5410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BAADDB42-6D20-FE4E-B0DC-E5B1A80C22B4}"/>
                    </a:ext>
                  </a:extLst>
                </p14:cNvPr>
                <p14:cNvContentPartPr/>
                <p14:nvPr/>
              </p14:nvContentPartPr>
              <p14:xfrm>
                <a:off x="9291755" y="1270260"/>
                <a:ext cx="57960" cy="11268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BAADDB42-6D20-FE4E-B0DC-E5B1A80C22B4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9284195" y="1262700"/>
                  <a:ext cx="73080" cy="12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7" name="Gruppo 376">
            <a:extLst>
              <a:ext uri="{FF2B5EF4-FFF2-40B4-BE49-F238E27FC236}">
                <a16:creationId xmlns:a16="http://schemas.microsoft.com/office/drawing/2014/main" id="{40AD8477-4671-182B-9F22-61DA6E188821}"/>
              </a:ext>
            </a:extLst>
          </p:cNvPr>
          <p:cNvGrpSpPr/>
          <p:nvPr/>
        </p:nvGrpSpPr>
        <p:grpSpPr>
          <a:xfrm>
            <a:off x="9502715" y="1144980"/>
            <a:ext cx="118800" cy="106560"/>
            <a:chOff x="9502715" y="1144980"/>
            <a:chExt cx="118800" cy="106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B9AF8BA3-A761-989B-9F3A-549644E960AF}"/>
                    </a:ext>
                  </a:extLst>
                </p14:cNvPr>
                <p14:cNvContentPartPr/>
                <p14:nvPr/>
              </p14:nvContentPartPr>
              <p14:xfrm>
                <a:off x="9502715" y="1144980"/>
                <a:ext cx="16920" cy="10656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B9AF8BA3-A761-989B-9F3A-549644E960AF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9495155" y="1137420"/>
                  <a:ext cx="320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BC1595B1-22AF-3203-F39B-3B66CE6B3911}"/>
                    </a:ext>
                  </a:extLst>
                </p14:cNvPr>
                <p14:cNvContentPartPr/>
                <p14:nvPr/>
              </p14:nvContentPartPr>
              <p14:xfrm>
                <a:off x="9551675" y="1152180"/>
                <a:ext cx="69840" cy="8676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BC1595B1-22AF-3203-F39B-3B66CE6B3911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9544115" y="1144620"/>
                  <a:ext cx="84960" cy="10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5" name="Gruppo 374">
            <a:extLst>
              <a:ext uri="{FF2B5EF4-FFF2-40B4-BE49-F238E27FC236}">
                <a16:creationId xmlns:a16="http://schemas.microsoft.com/office/drawing/2014/main" id="{0F7E3802-F304-EB06-2446-45EC2C634431}"/>
              </a:ext>
            </a:extLst>
          </p:cNvPr>
          <p:cNvGrpSpPr/>
          <p:nvPr/>
        </p:nvGrpSpPr>
        <p:grpSpPr>
          <a:xfrm>
            <a:off x="9888635" y="1135980"/>
            <a:ext cx="582840" cy="102240"/>
            <a:chOff x="9888635" y="1135980"/>
            <a:chExt cx="582840" cy="10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56B6A103-A16D-3204-B02A-9645A692E6F6}"/>
                    </a:ext>
                  </a:extLst>
                </p14:cNvPr>
                <p14:cNvContentPartPr/>
                <p14:nvPr/>
              </p14:nvContentPartPr>
              <p14:xfrm>
                <a:off x="9888635" y="1135980"/>
                <a:ext cx="65520" cy="9828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56B6A103-A16D-3204-B02A-9645A692E6F6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9881075" y="1128420"/>
                  <a:ext cx="806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8E880ACF-5DC1-A552-7528-122CB6BF67C3}"/>
                    </a:ext>
                  </a:extLst>
                </p14:cNvPr>
                <p14:cNvContentPartPr/>
                <p14:nvPr/>
              </p14:nvContentPartPr>
              <p14:xfrm>
                <a:off x="9991595" y="1170180"/>
                <a:ext cx="60120" cy="5940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8E880ACF-5DC1-A552-7528-122CB6BF67C3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9984035" y="1162620"/>
                  <a:ext cx="752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AC59E717-8806-D07C-65C4-1AC5A5642004}"/>
                    </a:ext>
                  </a:extLst>
                </p14:cNvPr>
                <p14:cNvContentPartPr/>
                <p14:nvPr/>
              </p14:nvContentPartPr>
              <p14:xfrm>
                <a:off x="10122275" y="1160460"/>
                <a:ext cx="57240" cy="6588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AC59E717-8806-D07C-65C4-1AC5A5642004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0114715" y="1153260"/>
                  <a:ext cx="723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EF494503-0195-739A-CC3C-61407BC878EB}"/>
                    </a:ext>
                  </a:extLst>
                </p14:cNvPr>
                <p14:cNvContentPartPr/>
                <p14:nvPr/>
              </p14:nvContentPartPr>
              <p14:xfrm>
                <a:off x="10215155" y="1156860"/>
                <a:ext cx="57240" cy="6048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EF494503-0195-739A-CC3C-61407BC878EB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0207595" y="1149300"/>
                  <a:ext cx="723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9E3E28A7-3C82-EA38-C7BF-6C88B879108D}"/>
                    </a:ext>
                  </a:extLst>
                </p14:cNvPr>
                <p14:cNvContentPartPr/>
                <p14:nvPr/>
              </p14:nvContentPartPr>
              <p14:xfrm>
                <a:off x="10309115" y="1177380"/>
                <a:ext cx="69120" cy="5328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9E3E28A7-3C82-EA38-C7BF-6C88B879108D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0301555" y="1169820"/>
                  <a:ext cx="842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65CC75FB-8DED-D9A4-49D0-EB4AD6978A11}"/>
                    </a:ext>
                  </a:extLst>
                </p14:cNvPr>
                <p14:cNvContentPartPr/>
                <p14:nvPr/>
              </p14:nvContentPartPr>
              <p14:xfrm>
                <a:off x="10433315" y="1179900"/>
                <a:ext cx="38160" cy="5832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65CC75FB-8DED-D9A4-49D0-EB4AD6978A11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0425755" y="1172340"/>
                  <a:ext cx="53280" cy="73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1">
            <p14:nvContentPartPr>
              <p14:cNvPr id="380" name="Input penna 379">
                <a:extLst>
                  <a:ext uri="{FF2B5EF4-FFF2-40B4-BE49-F238E27FC236}">
                    <a16:creationId xmlns:a16="http://schemas.microsoft.com/office/drawing/2014/main" id="{E08BE4F1-E5FC-5137-D02B-2456C58AA025}"/>
                  </a:ext>
                </a:extLst>
              </p14:cNvPr>
              <p14:cNvContentPartPr/>
              <p14:nvPr/>
            </p14:nvContentPartPr>
            <p14:xfrm>
              <a:off x="10525835" y="1163340"/>
              <a:ext cx="80640" cy="92520"/>
            </p14:xfrm>
          </p:contentPart>
        </mc:Choice>
        <mc:Fallback>
          <p:pic>
            <p:nvPicPr>
              <p:cNvPr id="380" name="Input penna 379">
                <a:extLst>
                  <a:ext uri="{FF2B5EF4-FFF2-40B4-BE49-F238E27FC236}">
                    <a16:creationId xmlns:a16="http://schemas.microsoft.com/office/drawing/2014/main" id="{E08BE4F1-E5FC-5137-D02B-2456C58AA025}"/>
                  </a:ext>
                </a:extLst>
              </p:cNvPr>
              <p:cNvPicPr/>
              <p:nvPr/>
            </p:nvPicPr>
            <p:blipFill>
              <a:blip r:embed="rId202"/>
              <a:stretch>
                <a:fillRect/>
              </a:stretch>
            </p:blipFill>
            <p:spPr>
              <a:xfrm>
                <a:off x="10518275" y="1155780"/>
                <a:ext cx="95760" cy="107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83" name="Gruppo 382">
            <a:extLst>
              <a:ext uri="{FF2B5EF4-FFF2-40B4-BE49-F238E27FC236}">
                <a16:creationId xmlns:a16="http://schemas.microsoft.com/office/drawing/2014/main" id="{E85DB024-85F6-36E5-BC08-4E2A8E0964B8}"/>
              </a:ext>
            </a:extLst>
          </p:cNvPr>
          <p:cNvGrpSpPr/>
          <p:nvPr/>
        </p:nvGrpSpPr>
        <p:grpSpPr>
          <a:xfrm>
            <a:off x="8573555" y="1608660"/>
            <a:ext cx="582120" cy="372960"/>
            <a:chOff x="8573555" y="1608660"/>
            <a:chExt cx="582120" cy="37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923A7CBE-8FDC-B810-2445-4835BE00A6EA}"/>
                    </a:ext>
                  </a:extLst>
                </p14:cNvPr>
                <p14:cNvContentPartPr/>
                <p14:nvPr/>
              </p14:nvContentPartPr>
              <p14:xfrm>
                <a:off x="8686999" y="1797886"/>
                <a:ext cx="136440" cy="4572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923A7CBE-8FDC-B810-2445-4835BE00A6EA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8679439" y="1790326"/>
                  <a:ext cx="1515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B54B73C3-D96B-3A7B-A06A-B55872E051A3}"/>
                    </a:ext>
                  </a:extLst>
                </p14:cNvPr>
                <p14:cNvContentPartPr/>
                <p14:nvPr/>
              </p14:nvContentPartPr>
              <p14:xfrm>
                <a:off x="8873479" y="1747126"/>
                <a:ext cx="83880" cy="12492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B54B73C3-D96B-3A7B-A06A-B55872E051A3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865919" y="1739566"/>
                  <a:ext cx="990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C35D9169-4AE9-0CE3-B501-3122477288A8}"/>
                    </a:ext>
                  </a:extLst>
                </p14:cNvPr>
                <p14:cNvContentPartPr/>
                <p14:nvPr/>
              </p14:nvContentPartPr>
              <p14:xfrm>
                <a:off x="9000559" y="1753966"/>
                <a:ext cx="23400" cy="12060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C35D9169-4AE9-0CE3-B501-3122477288A8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8992999" y="1746406"/>
                  <a:ext cx="385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7C41E9A7-4E31-B0DD-ED49-E64223C8193B}"/>
                    </a:ext>
                  </a:extLst>
                </p14:cNvPr>
                <p14:cNvContentPartPr/>
                <p14:nvPr/>
              </p14:nvContentPartPr>
              <p14:xfrm>
                <a:off x="8573555" y="1608660"/>
                <a:ext cx="582120" cy="37296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7C41E9A7-4E31-B0DD-ED49-E64223C8193B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8565995" y="1601100"/>
                  <a:ext cx="597240" cy="38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0" name="Gruppo 419">
            <a:extLst>
              <a:ext uri="{FF2B5EF4-FFF2-40B4-BE49-F238E27FC236}">
                <a16:creationId xmlns:a16="http://schemas.microsoft.com/office/drawing/2014/main" id="{8DA2A95D-E133-C43C-1FC4-3A34E7D79F59}"/>
              </a:ext>
            </a:extLst>
          </p:cNvPr>
          <p:cNvGrpSpPr/>
          <p:nvPr/>
        </p:nvGrpSpPr>
        <p:grpSpPr>
          <a:xfrm>
            <a:off x="9294534" y="1522861"/>
            <a:ext cx="2207883" cy="957670"/>
            <a:chOff x="9294534" y="1522861"/>
            <a:chExt cx="2207883" cy="95767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ED3289C1-F647-D72A-60C8-38B4773D8922}"/>
                    </a:ext>
                  </a:extLst>
                </p14:cNvPr>
                <p14:cNvContentPartPr/>
                <p14:nvPr/>
              </p14:nvContentPartPr>
              <p14:xfrm>
                <a:off x="9371574" y="1522861"/>
                <a:ext cx="17280" cy="4464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ED3289C1-F647-D72A-60C8-38B4773D8922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364014" y="1515301"/>
                  <a:ext cx="324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6421E6FC-B149-D5A4-ABE2-106ABDCF7B25}"/>
                    </a:ext>
                  </a:extLst>
                </p14:cNvPr>
                <p14:cNvContentPartPr/>
                <p14:nvPr/>
              </p14:nvContentPartPr>
              <p14:xfrm>
                <a:off x="9294534" y="1567861"/>
                <a:ext cx="131760" cy="504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6421E6FC-B149-D5A4-ABE2-106ABDCF7B25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9286974" y="1560301"/>
                  <a:ext cx="1468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702C8099-1786-5164-F264-6EDD9AF8C489}"/>
                    </a:ext>
                  </a:extLst>
                </p14:cNvPr>
                <p14:cNvContentPartPr/>
                <p14:nvPr/>
              </p14:nvContentPartPr>
              <p14:xfrm>
                <a:off x="9305694" y="1589101"/>
                <a:ext cx="53640" cy="6120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702C8099-1786-5164-F264-6EDD9AF8C489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9298134" y="1581541"/>
                  <a:ext cx="687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E4E9F79D-A517-DFD1-D7F9-21AD7273F7D1}"/>
                    </a:ext>
                  </a:extLst>
                </p14:cNvPr>
                <p14:cNvContentPartPr/>
                <p14:nvPr/>
              </p14:nvContentPartPr>
              <p14:xfrm>
                <a:off x="9364014" y="1593781"/>
                <a:ext cx="41040" cy="5148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E4E9F79D-A517-DFD1-D7F9-21AD7273F7D1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9356454" y="1586221"/>
                  <a:ext cx="561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2642C91E-841F-A928-EE85-50DC66001D78}"/>
                    </a:ext>
                  </a:extLst>
                </p14:cNvPr>
                <p14:cNvContentPartPr/>
                <p14:nvPr/>
              </p14:nvContentPartPr>
              <p14:xfrm>
                <a:off x="9407214" y="1625101"/>
                <a:ext cx="52560" cy="468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2642C91E-841F-A928-EE85-50DC66001D78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9399654" y="1617541"/>
                  <a:ext cx="6768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57439DC2-384E-F619-366B-6607F4B7BEB4}"/>
                    </a:ext>
                  </a:extLst>
                </p14:cNvPr>
                <p14:cNvContentPartPr/>
                <p14:nvPr/>
              </p14:nvContentPartPr>
              <p14:xfrm>
                <a:off x="9475614" y="1580461"/>
                <a:ext cx="10440" cy="7704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57439DC2-384E-F619-366B-6607F4B7BEB4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9468054" y="1572901"/>
                  <a:ext cx="255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56F16030-CD8C-0FAA-41D1-8C4F3EBA561E}"/>
                    </a:ext>
                  </a:extLst>
                </p14:cNvPr>
                <p14:cNvContentPartPr/>
                <p14:nvPr/>
              </p14:nvContentPartPr>
              <p14:xfrm>
                <a:off x="9400734" y="1670461"/>
                <a:ext cx="71280" cy="8388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56F16030-CD8C-0FAA-41D1-8C4F3EBA561E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9393174" y="1662901"/>
                  <a:ext cx="860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2AC7CD73-C4FE-6F45-56AA-4EC20431AB9C}"/>
                    </a:ext>
                  </a:extLst>
                </p14:cNvPr>
                <p14:cNvContentPartPr/>
                <p14:nvPr/>
              </p14:nvContentPartPr>
              <p14:xfrm>
                <a:off x="9548694" y="1546621"/>
                <a:ext cx="76320" cy="8460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2AC7CD73-C4FE-6F45-56AA-4EC20431AB9C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9541134" y="1539061"/>
                  <a:ext cx="914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D1E1C42D-5E8F-8CAB-160F-6D11987E5688}"/>
                    </a:ext>
                  </a:extLst>
                </p14:cNvPr>
                <p14:cNvContentPartPr/>
                <p14:nvPr/>
              </p14:nvContentPartPr>
              <p14:xfrm>
                <a:off x="9596214" y="1588381"/>
                <a:ext cx="45000" cy="4752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D1E1C42D-5E8F-8CAB-160F-6D11987E5688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9588654" y="1580821"/>
                  <a:ext cx="601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E0D67B3E-5BFB-78D1-937D-BCD207BF395F}"/>
                    </a:ext>
                  </a:extLst>
                </p14:cNvPr>
                <p14:cNvContentPartPr/>
                <p14:nvPr/>
              </p14:nvContentPartPr>
              <p14:xfrm>
                <a:off x="9604134" y="1634101"/>
                <a:ext cx="6840" cy="3492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E0D67B3E-5BFB-78D1-937D-BCD207BF395F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9596574" y="1626541"/>
                  <a:ext cx="219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8A050981-737E-3590-059E-59B9886B7313}"/>
                    </a:ext>
                  </a:extLst>
                </p14:cNvPr>
                <p14:cNvContentPartPr/>
                <p14:nvPr/>
              </p14:nvContentPartPr>
              <p14:xfrm>
                <a:off x="9551574" y="1672261"/>
                <a:ext cx="121680" cy="1944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8A050981-737E-3590-059E-59B9886B7313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9544014" y="1664701"/>
                  <a:ext cx="1364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BD9BC3B0-5780-41A5-0EFB-C41AE0235736}"/>
                    </a:ext>
                  </a:extLst>
                </p14:cNvPr>
                <p14:cNvContentPartPr/>
                <p14:nvPr/>
              </p14:nvContentPartPr>
              <p14:xfrm>
                <a:off x="9814979" y="1545541"/>
                <a:ext cx="70560" cy="1764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BD9BC3B0-5780-41A5-0EFB-C41AE0235736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9807779" y="1537981"/>
                  <a:ext cx="8568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5D9AC5A8-8142-DD83-B0EF-150816D26225}"/>
                    </a:ext>
                  </a:extLst>
                </p14:cNvPr>
                <p14:cNvContentPartPr/>
                <p14:nvPr/>
              </p14:nvContentPartPr>
              <p14:xfrm>
                <a:off x="9802379" y="1600261"/>
                <a:ext cx="48960" cy="432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5D9AC5A8-8142-DD83-B0EF-150816D26225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9794819" y="1592701"/>
                  <a:ext cx="640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9C255C77-E575-BFB3-C72C-728BC272D577}"/>
                    </a:ext>
                  </a:extLst>
                </p14:cNvPr>
                <p14:cNvContentPartPr/>
                <p14:nvPr/>
              </p14:nvContentPartPr>
              <p14:xfrm>
                <a:off x="9816419" y="1629781"/>
                <a:ext cx="40320" cy="4896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9C255C77-E575-BFB3-C72C-728BC272D577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9808859" y="1622221"/>
                  <a:ext cx="554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BBEDDB7B-C335-643B-DAFB-88517770EE0C}"/>
                    </a:ext>
                  </a:extLst>
                </p14:cNvPr>
                <p14:cNvContentPartPr/>
                <p14:nvPr/>
              </p14:nvContentPartPr>
              <p14:xfrm>
                <a:off x="9900299" y="1579741"/>
                <a:ext cx="7560" cy="8820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BBEDDB7B-C335-643B-DAFB-88517770EE0C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9892739" y="1572181"/>
                  <a:ext cx="226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2CBE3BE7-6817-451A-57C1-AFB05F9117BE}"/>
                    </a:ext>
                  </a:extLst>
                </p14:cNvPr>
                <p14:cNvContentPartPr/>
                <p14:nvPr/>
              </p14:nvContentPartPr>
              <p14:xfrm>
                <a:off x="9910379" y="1609621"/>
                <a:ext cx="40320" cy="2448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2CBE3BE7-6817-451A-57C1-AFB05F9117BE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9902819" y="1602061"/>
                  <a:ext cx="554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723543BC-A5C4-9048-3D22-D4093DE06E68}"/>
                    </a:ext>
                  </a:extLst>
                </p14:cNvPr>
                <p14:cNvContentPartPr/>
                <p14:nvPr/>
              </p14:nvContentPartPr>
              <p14:xfrm>
                <a:off x="9965819" y="1588741"/>
                <a:ext cx="37080" cy="7272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723543BC-A5C4-9048-3D22-D4093DE06E68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9958259" y="1581181"/>
                  <a:ext cx="522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3E7AEC31-87D3-6380-435C-A5304D60C4CF}"/>
                    </a:ext>
                  </a:extLst>
                </p14:cNvPr>
                <p14:cNvContentPartPr/>
                <p14:nvPr/>
              </p14:nvContentPartPr>
              <p14:xfrm>
                <a:off x="10030259" y="1607461"/>
                <a:ext cx="6120" cy="4536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3E7AEC31-87D3-6380-435C-A5304D60C4CF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0022699" y="1599901"/>
                  <a:ext cx="212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B123E674-E17A-5E8D-2BDF-9AB05EA671F3}"/>
                    </a:ext>
                  </a:extLst>
                </p14:cNvPr>
                <p14:cNvContentPartPr/>
                <p14:nvPr/>
              </p14:nvContentPartPr>
              <p14:xfrm>
                <a:off x="9309395" y="1866420"/>
                <a:ext cx="45720" cy="745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B123E674-E17A-5E8D-2BDF-9AB05EA671F3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9301835" y="1858860"/>
                  <a:ext cx="604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3A718A12-BB9B-64AD-2A8D-C8576546DA05}"/>
                    </a:ext>
                  </a:extLst>
                </p14:cNvPr>
                <p14:cNvContentPartPr/>
                <p14:nvPr/>
              </p14:nvContentPartPr>
              <p14:xfrm>
                <a:off x="9328835" y="1909260"/>
                <a:ext cx="49680" cy="4644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3A718A12-BB9B-64AD-2A8D-C8576546DA05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9321275" y="1901700"/>
                  <a:ext cx="648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8C380C1C-ABF2-4A35-89F1-132128AE4FE0}"/>
                    </a:ext>
                  </a:extLst>
                </p14:cNvPr>
                <p14:cNvContentPartPr/>
                <p14:nvPr/>
              </p14:nvContentPartPr>
              <p14:xfrm>
                <a:off x="9397235" y="1900260"/>
                <a:ext cx="34200" cy="648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8C380C1C-ABF2-4A35-89F1-132128AE4FE0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9389675" y="1893060"/>
                  <a:ext cx="4896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C2D5D5B5-16DE-A88D-F5FB-5690092BC893}"/>
                    </a:ext>
                  </a:extLst>
                </p14:cNvPr>
                <p14:cNvContentPartPr/>
                <p14:nvPr/>
              </p14:nvContentPartPr>
              <p14:xfrm>
                <a:off x="9449795" y="1853820"/>
                <a:ext cx="6840" cy="10656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C2D5D5B5-16DE-A88D-F5FB-5690092BC893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9442235" y="1846260"/>
                  <a:ext cx="219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C299DA53-0D07-2F70-553D-6D0AA3FA258A}"/>
                    </a:ext>
                  </a:extLst>
                </p14:cNvPr>
                <p14:cNvContentPartPr/>
                <p14:nvPr/>
              </p14:nvContentPartPr>
              <p14:xfrm>
                <a:off x="9373115" y="1986300"/>
                <a:ext cx="97200" cy="7596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C299DA53-0D07-2F70-553D-6D0AA3FA258A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9365555" y="1978740"/>
                  <a:ext cx="11232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57E32A8D-2564-7851-8ACD-4A1132D9E500}"/>
                    </a:ext>
                  </a:extLst>
                </p14:cNvPr>
                <p14:cNvContentPartPr/>
                <p14:nvPr/>
              </p14:nvContentPartPr>
              <p14:xfrm>
                <a:off x="9514955" y="1877580"/>
                <a:ext cx="41040" cy="10476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57E32A8D-2564-7851-8ACD-4A1132D9E500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9507395" y="1870020"/>
                  <a:ext cx="561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9C3D6EBF-9B6E-BF12-EBD5-9710FDAF2872}"/>
                    </a:ext>
                  </a:extLst>
                </p14:cNvPr>
                <p14:cNvContentPartPr/>
                <p14:nvPr/>
              </p14:nvContentPartPr>
              <p14:xfrm>
                <a:off x="9583715" y="1932300"/>
                <a:ext cx="32400" cy="144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9C3D6EBF-9B6E-BF12-EBD5-9710FDAF2872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9576155" y="1924740"/>
                  <a:ext cx="4752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A52A64B5-3F9C-D579-35EF-48512345FEA7}"/>
                    </a:ext>
                  </a:extLst>
                </p14:cNvPr>
                <p14:cNvContentPartPr/>
                <p14:nvPr/>
              </p14:nvContentPartPr>
              <p14:xfrm>
                <a:off x="9627635" y="1886220"/>
                <a:ext cx="17280" cy="10908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A52A64B5-3F9C-D579-35EF-48512345FEA7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9620435" y="1878660"/>
                  <a:ext cx="3240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B8969CF8-FC69-1F05-0DC7-0EE2CBA506AB}"/>
                    </a:ext>
                  </a:extLst>
                </p14:cNvPr>
                <p14:cNvContentPartPr/>
                <p14:nvPr/>
              </p14:nvContentPartPr>
              <p14:xfrm>
                <a:off x="9688115" y="1897740"/>
                <a:ext cx="80280" cy="756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B8969CF8-FC69-1F05-0DC7-0EE2CBA506AB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9680555" y="1890180"/>
                  <a:ext cx="954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16FCEB28-BE61-E4A2-518E-CD00DE578BC1}"/>
                    </a:ext>
                  </a:extLst>
                </p14:cNvPr>
                <p14:cNvContentPartPr/>
                <p14:nvPr/>
              </p14:nvContentPartPr>
              <p14:xfrm>
                <a:off x="9683075" y="1900260"/>
                <a:ext cx="39240" cy="8208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16FCEB28-BE61-E4A2-518E-CD00DE578BC1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9675515" y="1893060"/>
                  <a:ext cx="540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925284FC-2EC8-8B97-0150-1ECC4EC63C3F}"/>
                    </a:ext>
                  </a:extLst>
                </p14:cNvPr>
                <p14:cNvContentPartPr/>
                <p14:nvPr/>
              </p14:nvContentPartPr>
              <p14:xfrm>
                <a:off x="9725195" y="1916460"/>
                <a:ext cx="25560" cy="5436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925284FC-2EC8-8B97-0150-1ECC4EC63C3F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9717635" y="1909260"/>
                  <a:ext cx="406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8E2CFAF0-156C-1A9F-3C5F-F6CD646D3C99}"/>
                    </a:ext>
                  </a:extLst>
                </p14:cNvPr>
                <p14:cNvContentPartPr/>
                <p14:nvPr/>
              </p14:nvContentPartPr>
              <p14:xfrm>
                <a:off x="9795755" y="1904580"/>
                <a:ext cx="11520" cy="9612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8E2CFAF0-156C-1A9F-3C5F-F6CD646D3C99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9788195" y="1897020"/>
                  <a:ext cx="266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422A6643-5570-ECBC-3852-5B165B26FE80}"/>
                    </a:ext>
                  </a:extLst>
                </p14:cNvPr>
                <p14:cNvContentPartPr/>
                <p14:nvPr/>
              </p14:nvContentPartPr>
              <p14:xfrm>
                <a:off x="10017875" y="1863900"/>
                <a:ext cx="63720" cy="504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422A6643-5570-ECBC-3852-5B165B26FE80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0010315" y="1856340"/>
                  <a:ext cx="7884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05024AAE-61C4-45AF-9B3E-A01E175736F0}"/>
                    </a:ext>
                  </a:extLst>
                </p14:cNvPr>
                <p14:cNvContentPartPr/>
                <p14:nvPr/>
              </p14:nvContentPartPr>
              <p14:xfrm>
                <a:off x="9993035" y="1936620"/>
                <a:ext cx="45000" cy="828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05024AAE-61C4-45AF-9B3E-A01E175736F0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9985475" y="1929060"/>
                  <a:ext cx="6012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0F5407F9-5B11-52D1-BF6A-26CC79801414}"/>
                    </a:ext>
                  </a:extLst>
                </p14:cNvPr>
                <p14:cNvContentPartPr/>
                <p14:nvPr/>
              </p14:nvContentPartPr>
              <p14:xfrm>
                <a:off x="9998435" y="1970100"/>
                <a:ext cx="50040" cy="6192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0F5407F9-5B11-52D1-BF6A-26CC79801414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9991235" y="1962540"/>
                  <a:ext cx="651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CB773A52-D84C-E486-29C6-3A507230BBE6}"/>
                    </a:ext>
                  </a:extLst>
                </p14:cNvPr>
                <p14:cNvContentPartPr/>
                <p14:nvPr/>
              </p14:nvContentPartPr>
              <p14:xfrm>
                <a:off x="10120835" y="1875420"/>
                <a:ext cx="12240" cy="14940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CB773A52-D84C-E486-29C6-3A507230BBE6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0113275" y="1867860"/>
                  <a:ext cx="2736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FC064AF3-4D4D-1641-2D3D-4015787C6D33}"/>
                    </a:ext>
                  </a:extLst>
                </p14:cNvPr>
                <p14:cNvContentPartPr/>
                <p14:nvPr/>
              </p14:nvContentPartPr>
              <p14:xfrm>
                <a:off x="10125155" y="1962540"/>
                <a:ext cx="74160" cy="504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FC064AF3-4D4D-1641-2D3D-4015787C6D33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0117595" y="1954980"/>
                  <a:ext cx="892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1EC4F29C-210F-49BC-EACA-752769653EE0}"/>
                    </a:ext>
                  </a:extLst>
                </p14:cNvPr>
                <p14:cNvContentPartPr/>
                <p14:nvPr/>
              </p14:nvContentPartPr>
              <p14:xfrm>
                <a:off x="10228835" y="1899900"/>
                <a:ext cx="44640" cy="10800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1EC4F29C-210F-49BC-EACA-752769653EE0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0221275" y="1892340"/>
                  <a:ext cx="597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0905A11C-BB8A-2202-2228-0348A72C32AB}"/>
                    </a:ext>
                  </a:extLst>
                </p14:cNvPr>
                <p14:cNvContentPartPr/>
                <p14:nvPr/>
              </p14:nvContentPartPr>
              <p14:xfrm>
                <a:off x="10310555" y="1922940"/>
                <a:ext cx="2520" cy="7884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0905A11C-BB8A-2202-2228-0348A72C32AB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0302995" y="1915380"/>
                  <a:ext cx="172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7B76001B-FA45-C62C-FE9D-68F79934A7C4}"/>
                    </a:ext>
                  </a:extLst>
                </p14:cNvPr>
                <p14:cNvContentPartPr/>
                <p14:nvPr/>
              </p14:nvContentPartPr>
              <p14:xfrm>
                <a:off x="9355115" y="2200500"/>
                <a:ext cx="107280" cy="5472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7B76001B-FA45-C62C-FE9D-68F79934A7C4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9347555" y="2192940"/>
                  <a:ext cx="12240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D486E431-226F-85A8-F24D-B7204744C304}"/>
                    </a:ext>
                  </a:extLst>
                </p14:cNvPr>
                <p14:cNvContentPartPr/>
                <p14:nvPr/>
              </p14:nvContentPartPr>
              <p14:xfrm>
                <a:off x="9413075" y="2243340"/>
                <a:ext cx="4320" cy="5580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D486E431-226F-85A8-F24D-B7204744C304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9405875" y="2235780"/>
                  <a:ext cx="194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56CD703E-4175-56C5-5B22-D63BB42A405B}"/>
                    </a:ext>
                  </a:extLst>
                </p14:cNvPr>
                <p14:cNvContentPartPr/>
                <p14:nvPr/>
              </p14:nvContentPartPr>
              <p14:xfrm>
                <a:off x="9348995" y="2295540"/>
                <a:ext cx="111240" cy="396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56CD703E-4175-56C5-5B22-D63BB42A405B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9341435" y="2287980"/>
                  <a:ext cx="12636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F7AB8DEF-A974-4D79-CF24-C326638B751D}"/>
                    </a:ext>
                  </a:extLst>
                </p14:cNvPr>
                <p14:cNvContentPartPr/>
                <p14:nvPr/>
              </p14:nvContentPartPr>
              <p14:xfrm>
                <a:off x="9387875" y="2325420"/>
                <a:ext cx="63360" cy="6084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F7AB8DEF-A974-4D79-CF24-C326638B751D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9380315" y="2317860"/>
                  <a:ext cx="784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CA0399BB-E687-E9C8-6726-90BD82C5A09C}"/>
                    </a:ext>
                  </a:extLst>
                </p14:cNvPr>
                <p14:cNvContentPartPr/>
                <p14:nvPr/>
              </p14:nvContentPartPr>
              <p14:xfrm>
                <a:off x="9573995" y="2191140"/>
                <a:ext cx="77400" cy="9540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CA0399BB-E687-E9C8-6726-90BD82C5A09C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9566435" y="2183580"/>
                  <a:ext cx="921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497EFEB6-5FB3-38A2-9CDC-B6F4BEAD8429}"/>
                    </a:ext>
                  </a:extLst>
                </p14:cNvPr>
                <p14:cNvContentPartPr/>
                <p14:nvPr/>
              </p14:nvContentPartPr>
              <p14:xfrm>
                <a:off x="9560315" y="2225700"/>
                <a:ext cx="102960" cy="2484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497EFEB6-5FB3-38A2-9CDC-B6F4BEAD8429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9553115" y="2218140"/>
                  <a:ext cx="1180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E8C196CF-EEB9-CCFB-3A8F-A5D86AD468A4}"/>
                    </a:ext>
                  </a:extLst>
                </p14:cNvPr>
                <p14:cNvContentPartPr/>
                <p14:nvPr/>
              </p14:nvContentPartPr>
              <p14:xfrm>
                <a:off x="9562475" y="2300940"/>
                <a:ext cx="62640" cy="1080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E8C196CF-EEB9-CCFB-3A8F-A5D86AD468A4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9554915" y="2293380"/>
                  <a:ext cx="777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41C95B43-FB6B-BE61-807D-194C413FF400}"/>
                    </a:ext>
                  </a:extLst>
                </p14:cNvPr>
                <p14:cNvContentPartPr/>
                <p14:nvPr/>
              </p14:nvContentPartPr>
              <p14:xfrm>
                <a:off x="9605675" y="2317140"/>
                <a:ext cx="19440" cy="7848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41C95B43-FB6B-BE61-807D-194C413FF400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9598115" y="2309580"/>
                  <a:ext cx="345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4524914F-03A7-ABD3-56EF-02DC6ECE3017}"/>
                    </a:ext>
                  </a:extLst>
                </p14:cNvPr>
                <p14:cNvContentPartPr/>
                <p14:nvPr/>
              </p14:nvContentPartPr>
              <p14:xfrm>
                <a:off x="9770555" y="2179620"/>
                <a:ext cx="86400" cy="720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4524914F-03A7-ABD3-56EF-02DC6ECE3017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9762995" y="2172060"/>
                  <a:ext cx="1015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393" name="Input penna 392">
                  <a:extLst>
                    <a:ext uri="{FF2B5EF4-FFF2-40B4-BE49-F238E27FC236}">
                      <a16:creationId xmlns:a16="http://schemas.microsoft.com/office/drawing/2014/main" id="{29692A87-2772-96D6-9CFF-20DFA1EDF7B7}"/>
                    </a:ext>
                  </a:extLst>
                </p14:cNvPr>
                <p14:cNvContentPartPr/>
                <p14:nvPr/>
              </p14:nvContentPartPr>
              <p14:xfrm>
                <a:off x="9771995" y="2233620"/>
                <a:ext cx="62280" cy="3600"/>
              </p14:xfrm>
            </p:contentPart>
          </mc:Choice>
          <mc:Fallback>
            <p:pic>
              <p:nvPicPr>
                <p:cNvPr id="393" name="Input penna 392">
                  <a:extLst>
                    <a:ext uri="{FF2B5EF4-FFF2-40B4-BE49-F238E27FC236}">
                      <a16:creationId xmlns:a16="http://schemas.microsoft.com/office/drawing/2014/main" id="{29692A87-2772-96D6-9CFF-20DFA1EDF7B7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9764435" y="2226060"/>
                  <a:ext cx="774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394" name="Input penna 393">
                  <a:extLst>
                    <a:ext uri="{FF2B5EF4-FFF2-40B4-BE49-F238E27FC236}">
                      <a16:creationId xmlns:a16="http://schemas.microsoft.com/office/drawing/2014/main" id="{209518A6-7F5E-ABEE-8CEF-D6DDA91EE9E4}"/>
                    </a:ext>
                  </a:extLst>
                </p14:cNvPr>
                <p14:cNvContentPartPr/>
                <p14:nvPr/>
              </p14:nvContentPartPr>
              <p14:xfrm>
                <a:off x="9772355" y="2270700"/>
                <a:ext cx="50760" cy="76680"/>
              </p14:xfrm>
            </p:contentPart>
          </mc:Choice>
          <mc:Fallback>
            <p:pic>
              <p:nvPicPr>
                <p:cNvPr id="394" name="Input penna 393">
                  <a:extLst>
                    <a:ext uri="{FF2B5EF4-FFF2-40B4-BE49-F238E27FC236}">
                      <a16:creationId xmlns:a16="http://schemas.microsoft.com/office/drawing/2014/main" id="{209518A6-7F5E-ABEE-8CEF-D6DDA91EE9E4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765155" y="2263140"/>
                  <a:ext cx="6552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A0C02B28-60F9-8344-D809-F25C3612E724}"/>
                    </a:ext>
                  </a:extLst>
                </p14:cNvPr>
                <p14:cNvContentPartPr/>
                <p14:nvPr/>
              </p14:nvContentPartPr>
              <p14:xfrm>
                <a:off x="9895115" y="2197980"/>
                <a:ext cx="19440" cy="16020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A0C02B28-60F9-8344-D809-F25C3612E724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9887555" y="2190420"/>
                  <a:ext cx="345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69724F6E-1AEC-E37D-3C40-4D74445FA4F4}"/>
                    </a:ext>
                  </a:extLst>
                </p14:cNvPr>
                <p14:cNvContentPartPr/>
                <p14:nvPr/>
              </p14:nvContentPartPr>
              <p14:xfrm>
                <a:off x="9908075" y="2300220"/>
                <a:ext cx="88200" cy="1404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69724F6E-1AEC-E37D-3C40-4D74445FA4F4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9900515" y="2292660"/>
                  <a:ext cx="1033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BF62D495-F61D-E749-6E5F-9FB3AF313BB6}"/>
                    </a:ext>
                  </a:extLst>
                </p14:cNvPr>
                <p14:cNvContentPartPr/>
                <p14:nvPr/>
              </p14:nvContentPartPr>
              <p14:xfrm>
                <a:off x="10116155" y="2204100"/>
                <a:ext cx="80640" cy="15084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BF62D495-F61D-E749-6E5F-9FB3AF313BB6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10108595" y="2196540"/>
                  <a:ext cx="957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706FCA93-3D53-71FE-EFF4-E1D44451A980}"/>
                    </a:ext>
                  </a:extLst>
                </p14:cNvPr>
                <p14:cNvContentPartPr/>
                <p14:nvPr/>
              </p14:nvContentPartPr>
              <p14:xfrm>
                <a:off x="10240355" y="2202660"/>
                <a:ext cx="41040" cy="17568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706FCA93-3D53-71FE-EFF4-E1D44451A980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10232795" y="2195100"/>
                  <a:ext cx="5616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383A27C3-033C-C182-1339-AD759A991D08}"/>
                    </a:ext>
                  </a:extLst>
                </p14:cNvPr>
                <p14:cNvContentPartPr/>
                <p14:nvPr/>
              </p14:nvContentPartPr>
              <p14:xfrm>
                <a:off x="10408737" y="1598531"/>
                <a:ext cx="242640" cy="77220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383A27C3-033C-C182-1339-AD759A991D08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10401177" y="1590971"/>
                  <a:ext cx="257400" cy="78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5292EFF7-5E9D-9C6D-A3E3-F446F6E52EF6}"/>
                    </a:ext>
                  </a:extLst>
                </p14:cNvPr>
                <p14:cNvContentPartPr/>
                <p14:nvPr/>
              </p14:nvContentPartPr>
              <p14:xfrm>
                <a:off x="10743537" y="1941611"/>
                <a:ext cx="126360" cy="1872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5292EFF7-5E9D-9C6D-A3E3-F446F6E52EF6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10735977" y="1934051"/>
                  <a:ext cx="1414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5A82623E-E028-5F13-F202-42317AB5D575}"/>
                    </a:ext>
                  </a:extLst>
                </p14:cNvPr>
                <p14:cNvContentPartPr/>
                <p14:nvPr/>
              </p14:nvContentPartPr>
              <p14:xfrm>
                <a:off x="10771617" y="2004251"/>
                <a:ext cx="76320" cy="1980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5A82623E-E028-5F13-F202-42317AB5D575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0764057" y="1996691"/>
                  <a:ext cx="914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D1776E54-BFC5-84E5-33D4-0E5DB685CE98}"/>
                    </a:ext>
                  </a:extLst>
                </p14:cNvPr>
                <p14:cNvContentPartPr/>
                <p14:nvPr/>
              </p14:nvContentPartPr>
              <p14:xfrm>
                <a:off x="10770537" y="2084531"/>
                <a:ext cx="50760" cy="5364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D1776E54-BFC5-84E5-33D4-0E5DB685CE98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10762977" y="2076971"/>
                  <a:ext cx="6588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406" name="Input penna 405">
                  <a:extLst>
                    <a:ext uri="{FF2B5EF4-FFF2-40B4-BE49-F238E27FC236}">
                      <a16:creationId xmlns:a16="http://schemas.microsoft.com/office/drawing/2014/main" id="{318C88EC-C208-7B59-FDD0-5A59ACF17020}"/>
                    </a:ext>
                  </a:extLst>
                </p14:cNvPr>
                <p14:cNvContentPartPr/>
                <p14:nvPr/>
              </p14:nvContentPartPr>
              <p14:xfrm>
                <a:off x="10912377" y="1964291"/>
                <a:ext cx="15480" cy="182880"/>
              </p14:xfrm>
            </p:contentPart>
          </mc:Choice>
          <mc:Fallback>
            <p:pic>
              <p:nvPicPr>
                <p:cNvPr id="406" name="Input penna 405">
                  <a:extLst>
                    <a:ext uri="{FF2B5EF4-FFF2-40B4-BE49-F238E27FC236}">
                      <a16:creationId xmlns:a16="http://schemas.microsoft.com/office/drawing/2014/main" id="{318C88EC-C208-7B59-FDD0-5A59ACF17020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10904817" y="1956731"/>
                  <a:ext cx="306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407" name="Input penna 406">
                  <a:extLst>
                    <a:ext uri="{FF2B5EF4-FFF2-40B4-BE49-F238E27FC236}">
                      <a16:creationId xmlns:a16="http://schemas.microsoft.com/office/drawing/2014/main" id="{361AA023-52AA-2DF7-9714-599E66AAC492}"/>
                    </a:ext>
                  </a:extLst>
                </p14:cNvPr>
                <p14:cNvContentPartPr/>
                <p14:nvPr/>
              </p14:nvContentPartPr>
              <p14:xfrm>
                <a:off x="10911657" y="2074091"/>
                <a:ext cx="71640" cy="25560"/>
              </p14:xfrm>
            </p:contentPart>
          </mc:Choice>
          <mc:Fallback>
            <p:pic>
              <p:nvPicPr>
                <p:cNvPr id="407" name="Input penna 406">
                  <a:extLst>
                    <a:ext uri="{FF2B5EF4-FFF2-40B4-BE49-F238E27FC236}">
                      <a16:creationId xmlns:a16="http://schemas.microsoft.com/office/drawing/2014/main" id="{361AA023-52AA-2DF7-9714-599E66AAC492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10904097" y="2066531"/>
                  <a:ext cx="867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DC1A037B-AC48-BA61-133B-B4BD86048025}"/>
                    </a:ext>
                  </a:extLst>
                </p14:cNvPr>
                <p14:cNvContentPartPr/>
                <p14:nvPr/>
              </p14:nvContentPartPr>
              <p14:xfrm>
                <a:off x="11029737" y="1979771"/>
                <a:ext cx="93240" cy="1692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DC1A037B-AC48-BA61-133B-B4BD86048025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11022177" y="1972211"/>
                  <a:ext cx="1083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9BF467B7-3DB8-5B7D-5B8D-6EDEBF38D7E0}"/>
                    </a:ext>
                  </a:extLst>
                </p14:cNvPr>
                <p14:cNvContentPartPr/>
                <p14:nvPr/>
              </p14:nvContentPartPr>
              <p14:xfrm>
                <a:off x="11024337" y="1993811"/>
                <a:ext cx="128880" cy="11736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9BF467B7-3DB8-5B7D-5B8D-6EDEBF38D7E0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1016777" y="1986251"/>
                  <a:ext cx="1440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F06F2F1F-529D-1884-E11B-EC8F674C2804}"/>
                    </a:ext>
                  </a:extLst>
                </p14:cNvPr>
                <p14:cNvContentPartPr/>
                <p14:nvPr/>
              </p14:nvContentPartPr>
              <p14:xfrm>
                <a:off x="11185977" y="2004971"/>
                <a:ext cx="21600" cy="14796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F06F2F1F-529D-1884-E11B-EC8F674C2804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11178417" y="1997411"/>
                  <a:ext cx="3636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81A4FF14-44FA-58C2-6DA5-479C928D8059}"/>
                    </a:ext>
                  </a:extLst>
                </p14:cNvPr>
                <p14:cNvContentPartPr/>
                <p14:nvPr/>
              </p14:nvContentPartPr>
              <p14:xfrm>
                <a:off x="11185617" y="2085611"/>
                <a:ext cx="162000" cy="1692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81A4FF14-44FA-58C2-6DA5-479C928D8059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11178057" y="2078051"/>
                  <a:ext cx="1771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8B14956D-1DF2-EC58-64AC-68253EA40F7B}"/>
                    </a:ext>
                  </a:extLst>
                </p14:cNvPr>
                <p14:cNvContentPartPr/>
                <p14:nvPr/>
              </p14:nvContentPartPr>
              <p14:xfrm>
                <a:off x="10959177" y="2247611"/>
                <a:ext cx="147600" cy="23292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8B14956D-1DF2-EC58-64AC-68253EA40F7B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0951617" y="2240051"/>
                  <a:ext cx="16272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FABC91AD-402D-E831-C750-C89D4E147143}"/>
                    </a:ext>
                  </a:extLst>
                </p14:cNvPr>
                <p14:cNvContentPartPr/>
                <p14:nvPr/>
              </p14:nvContentPartPr>
              <p14:xfrm>
                <a:off x="11014617" y="2333291"/>
                <a:ext cx="104760" cy="1908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FABC91AD-402D-E831-C750-C89D4E147143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11007417" y="2325731"/>
                  <a:ext cx="1198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7CA980BC-B231-BD0D-947A-1F1B71FCA921}"/>
                    </a:ext>
                  </a:extLst>
                </p14:cNvPr>
                <p14:cNvContentPartPr/>
                <p14:nvPr/>
              </p14:nvContentPartPr>
              <p14:xfrm>
                <a:off x="11103537" y="2324291"/>
                <a:ext cx="118440" cy="10908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7CA980BC-B231-BD0D-947A-1F1B71FCA921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1096337" y="2316731"/>
                  <a:ext cx="1335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B8A10610-A626-51AA-F5E9-908539EC4792}"/>
                    </a:ext>
                  </a:extLst>
                </p14:cNvPr>
                <p14:cNvContentPartPr/>
                <p14:nvPr/>
              </p14:nvContentPartPr>
              <p14:xfrm>
                <a:off x="11279577" y="2307011"/>
                <a:ext cx="56520" cy="9648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B8A10610-A626-51AA-F5E9-908539EC4792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1272017" y="2299451"/>
                  <a:ext cx="716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280CBC39-13B5-FCDC-D2C6-F8EDE850F857}"/>
                    </a:ext>
                  </a:extLst>
                </p14:cNvPr>
                <p14:cNvContentPartPr/>
                <p14:nvPr/>
              </p14:nvContentPartPr>
              <p14:xfrm>
                <a:off x="11402337" y="2332211"/>
                <a:ext cx="100080" cy="9180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280CBC39-13B5-FCDC-D2C6-F8EDE850F857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1394777" y="2324651"/>
                  <a:ext cx="115200" cy="10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7" name="Gruppo 456">
            <a:extLst>
              <a:ext uri="{FF2B5EF4-FFF2-40B4-BE49-F238E27FC236}">
                <a16:creationId xmlns:a16="http://schemas.microsoft.com/office/drawing/2014/main" id="{9D3C000F-15AF-EE1F-7D7C-20C4D6771BB4}"/>
              </a:ext>
            </a:extLst>
          </p:cNvPr>
          <p:cNvGrpSpPr/>
          <p:nvPr/>
        </p:nvGrpSpPr>
        <p:grpSpPr>
          <a:xfrm>
            <a:off x="8361777" y="2643251"/>
            <a:ext cx="240840" cy="258840"/>
            <a:chOff x="8361777" y="2643251"/>
            <a:chExt cx="240840" cy="258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5A5FFCBF-9C64-EA58-7234-EA99CF88AB9B}"/>
                    </a:ext>
                  </a:extLst>
                </p14:cNvPr>
                <p14:cNvContentPartPr/>
                <p14:nvPr/>
              </p14:nvContentPartPr>
              <p14:xfrm>
                <a:off x="8433777" y="2724251"/>
                <a:ext cx="48240" cy="11952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5A5FFCBF-9C64-EA58-7234-EA99CF88AB9B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8426217" y="2716691"/>
                  <a:ext cx="630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5289B0BF-0E49-CD5C-8372-4F056FA30D1C}"/>
                    </a:ext>
                  </a:extLst>
                </p14:cNvPr>
                <p14:cNvContentPartPr/>
                <p14:nvPr/>
              </p14:nvContentPartPr>
              <p14:xfrm>
                <a:off x="8361777" y="2643251"/>
                <a:ext cx="240840" cy="25884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5289B0BF-0E49-CD5C-8372-4F056FA30D1C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8354217" y="2635691"/>
                  <a:ext cx="255960" cy="27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5" name="Gruppo 454">
            <a:extLst>
              <a:ext uri="{FF2B5EF4-FFF2-40B4-BE49-F238E27FC236}">
                <a16:creationId xmlns:a16="http://schemas.microsoft.com/office/drawing/2014/main" id="{DF4BE20C-2DDA-6C11-7532-A0351907D546}"/>
              </a:ext>
            </a:extLst>
          </p:cNvPr>
          <p:cNvGrpSpPr/>
          <p:nvPr/>
        </p:nvGrpSpPr>
        <p:grpSpPr>
          <a:xfrm>
            <a:off x="8758857" y="2734691"/>
            <a:ext cx="451800" cy="171000"/>
            <a:chOff x="8758857" y="2734691"/>
            <a:chExt cx="451800" cy="17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741C971C-B9BC-497B-54F2-B136AF50F62F}"/>
                    </a:ext>
                  </a:extLst>
                </p14:cNvPr>
                <p14:cNvContentPartPr/>
                <p14:nvPr/>
              </p14:nvContentPartPr>
              <p14:xfrm>
                <a:off x="8758857" y="2754491"/>
                <a:ext cx="177120" cy="15120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741C971C-B9BC-497B-54F2-B136AF50F62F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8751297" y="2746931"/>
                  <a:ext cx="19224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3C44B2C4-1907-F8EB-5149-C2581A662CA3}"/>
                    </a:ext>
                  </a:extLst>
                </p14:cNvPr>
                <p14:cNvContentPartPr/>
                <p14:nvPr/>
              </p14:nvContentPartPr>
              <p14:xfrm>
                <a:off x="8939577" y="2734691"/>
                <a:ext cx="83520" cy="9036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3C44B2C4-1907-F8EB-5149-C2581A662CA3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8932017" y="2727131"/>
                  <a:ext cx="986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F0BBBE04-9263-4FCD-A13A-62189FAB3D6C}"/>
                    </a:ext>
                  </a:extLst>
                </p14:cNvPr>
                <p14:cNvContentPartPr/>
                <p14:nvPr/>
              </p14:nvContentPartPr>
              <p14:xfrm>
                <a:off x="9054057" y="2748371"/>
                <a:ext cx="156600" cy="6984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F0BBBE04-9263-4FCD-A13A-62189FAB3D6C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9046497" y="2740811"/>
                  <a:ext cx="171720" cy="8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3" name="Gruppo 452">
            <a:extLst>
              <a:ext uri="{FF2B5EF4-FFF2-40B4-BE49-F238E27FC236}">
                <a16:creationId xmlns:a16="http://schemas.microsoft.com/office/drawing/2014/main" id="{9C72A2D5-FDF9-03BA-A4B1-4362AD08D336}"/>
              </a:ext>
            </a:extLst>
          </p:cNvPr>
          <p:cNvGrpSpPr/>
          <p:nvPr/>
        </p:nvGrpSpPr>
        <p:grpSpPr>
          <a:xfrm>
            <a:off x="9349977" y="2696531"/>
            <a:ext cx="192240" cy="143640"/>
            <a:chOff x="9349977" y="2696531"/>
            <a:chExt cx="192240" cy="14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3487761A-F71C-08A7-1306-F193DAE8DDD4}"/>
                    </a:ext>
                  </a:extLst>
                </p14:cNvPr>
                <p14:cNvContentPartPr/>
                <p14:nvPr/>
              </p14:nvContentPartPr>
              <p14:xfrm>
                <a:off x="9349977" y="2733611"/>
                <a:ext cx="87120" cy="10656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3487761A-F71C-08A7-1306-F193DAE8DDD4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9342777" y="2726051"/>
                  <a:ext cx="1022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1E6A6E1F-7B0B-F3A6-EAF8-4CDA82643992}"/>
                    </a:ext>
                  </a:extLst>
                </p14:cNvPr>
                <p14:cNvContentPartPr/>
                <p14:nvPr/>
              </p14:nvContentPartPr>
              <p14:xfrm>
                <a:off x="9464097" y="2696531"/>
                <a:ext cx="78120" cy="3060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1E6A6E1F-7B0B-F3A6-EAF8-4CDA82643992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9456537" y="2688971"/>
                  <a:ext cx="93240" cy="4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1" name="Gruppo 450">
            <a:extLst>
              <a:ext uri="{FF2B5EF4-FFF2-40B4-BE49-F238E27FC236}">
                <a16:creationId xmlns:a16="http://schemas.microsoft.com/office/drawing/2014/main" id="{03612704-9E55-E2D0-844D-7FFECF1ED0DF}"/>
              </a:ext>
            </a:extLst>
          </p:cNvPr>
          <p:cNvGrpSpPr/>
          <p:nvPr/>
        </p:nvGrpSpPr>
        <p:grpSpPr>
          <a:xfrm>
            <a:off x="9735537" y="2634251"/>
            <a:ext cx="1122120" cy="224280"/>
            <a:chOff x="9735537" y="2634251"/>
            <a:chExt cx="1122120" cy="22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1E2E8D7E-C5C5-C1F7-D7F4-23D50AE562A2}"/>
                    </a:ext>
                  </a:extLst>
                </p14:cNvPr>
                <p14:cNvContentPartPr/>
                <p14:nvPr/>
              </p14:nvContentPartPr>
              <p14:xfrm>
                <a:off x="9735537" y="2762771"/>
                <a:ext cx="113040" cy="8784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1E2E8D7E-C5C5-C1F7-D7F4-23D50AE562A2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9727977" y="2755211"/>
                  <a:ext cx="1281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7E7C319A-BC33-76A9-861C-B99596EB9050}"/>
                    </a:ext>
                  </a:extLst>
                </p14:cNvPr>
                <p14:cNvContentPartPr/>
                <p14:nvPr/>
              </p14:nvContentPartPr>
              <p14:xfrm>
                <a:off x="9879897" y="2686811"/>
                <a:ext cx="15840" cy="17172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7E7C319A-BC33-76A9-861C-B99596EB9050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9872337" y="2679251"/>
                  <a:ext cx="309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EC36EA6C-7BF7-F985-1E6C-8D47D93A2CCE}"/>
                    </a:ext>
                  </a:extLst>
                </p14:cNvPr>
                <p14:cNvContentPartPr/>
                <p14:nvPr/>
              </p14:nvContentPartPr>
              <p14:xfrm>
                <a:off x="9950097" y="2679251"/>
                <a:ext cx="27000" cy="14040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EC36EA6C-7BF7-F985-1E6C-8D47D93A2CCE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9942537" y="2671691"/>
                  <a:ext cx="421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6AF0A5B2-38D9-9B20-A92F-2EAE2C067D17}"/>
                    </a:ext>
                  </a:extLst>
                </p14:cNvPr>
                <p14:cNvContentPartPr/>
                <p14:nvPr/>
              </p14:nvContentPartPr>
              <p14:xfrm>
                <a:off x="10058097" y="2659091"/>
                <a:ext cx="46080" cy="3060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6AF0A5B2-38D9-9B20-A92F-2EAE2C067D17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10050537" y="2651531"/>
                  <a:ext cx="612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BE0AE9E6-FB12-8D7F-EB03-540DC30235E0}"/>
                    </a:ext>
                  </a:extLst>
                </p14:cNvPr>
                <p14:cNvContentPartPr/>
                <p14:nvPr/>
              </p14:nvContentPartPr>
              <p14:xfrm>
                <a:off x="10168257" y="2730011"/>
                <a:ext cx="11520" cy="10224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BE0AE9E6-FB12-8D7F-EB03-540DC30235E0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10160697" y="2722451"/>
                  <a:ext cx="266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6D04B968-0878-2EE8-2616-EDDCE9C3B3E2}"/>
                    </a:ext>
                  </a:extLst>
                </p14:cNvPr>
                <p14:cNvContentPartPr/>
                <p14:nvPr/>
              </p14:nvContentPartPr>
              <p14:xfrm>
                <a:off x="10248177" y="2749451"/>
                <a:ext cx="67320" cy="5616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6D04B968-0878-2EE8-2616-EDDCE9C3B3E2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10240617" y="2741891"/>
                  <a:ext cx="820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667B8CB7-1CD5-06D1-371E-59BE0A047074}"/>
                    </a:ext>
                  </a:extLst>
                </p14:cNvPr>
                <p14:cNvContentPartPr/>
                <p14:nvPr/>
              </p14:nvContentPartPr>
              <p14:xfrm>
                <a:off x="10381737" y="2634251"/>
                <a:ext cx="23040" cy="17352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667B8CB7-1CD5-06D1-371E-59BE0A047074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10374177" y="2626691"/>
                  <a:ext cx="3816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24F5ED99-D65C-EED6-EC3A-27C2C8FC1283}"/>
                    </a:ext>
                  </a:extLst>
                </p14:cNvPr>
                <p14:cNvContentPartPr/>
                <p14:nvPr/>
              </p14:nvContentPartPr>
              <p14:xfrm>
                <a:off x="10396137" y="2711291"/>
                <a:ext cx="70560" cy="2592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24F5ED99-D65C-EED6-EC3A-27C2C8FC1283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10388577" y="2703731"/>
                  <a:ext cx="856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82531ACB-002F-5882-29DF-210081D2E130}"/>
                    </a:ext>
                  </a:extLst>
                </p14:cNvPr>
                <p14:cNvContentPartPr/>
                <p14:nvPr/>
              </p14:nvContentPartPr>
              <p14:xfrm>
                <a:off x="10493337" y="2735771"/>
                <a:ext cx="12240" cy="6048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82531ACB-002F-5882-29DF-210081D2E130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10485777" y="2728211"/>
                  <a:ext cx="273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66F93F9E-2BFE-8B21-61AB-92C6ADF0A8C3}"/>
                    </a:ext>
                  </a:extLst>
                </p14:cNvPr>
                <p14:cNvContentPartPr/>
                <p14:nvPr/>
              </p14:nvContentPartPr>
              <p14:xfrm>
                <a:off x="10555977" y="2739371"/>
                <a:ext cx="48240" cy="6768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66F93F9E-2BFE-8B21-61AB-92C6ADF0A8C3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0548417" y="2731811"/>
                  <a:ext cx="630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456C5353-468B-E4A2-17C9-A59A771BB123}"/>
                    </a:ext>
                  </a:extLst>
                </p14:cNvPr>
                <p14:cNvContentPartPr/>
                <p14:nvPr/>
              </p14:nvContentPartPr>
              <p14:xfrm>
                <a:off x="10653897" y="2768171"/>
                <a:ext cx="4320" cy="2484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456C5353-468B-E4A2-17C9-A59A771BB123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10646337" y="2760611"/>
                  <a:ext cx="194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49C380F6-B7CE-D6AE-20BF-970FD5F79A9A}"/>
                    </a:ext>
                  </a:extLst>
                </p14:cNvPr>
                <p14:cNvContentPartPr/>
                <p14:nvPr/>
              </p14:nvContentPartPr>
              <p14:xfrm>
                <a:off x="10695297" y="2686811"/>
                <a:ext cx="5400" cy="11448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49C380F6-B7CE-D6AE-20BF-970FD5F79A9A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10687737" y="2679251"/>
                  <a:ext cx="205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8110E747-B25B-648E-2617-F66CAC3A7B6F}"/>
                    </a:ext>
                  </a:extLst>
                </p14:cNvPr>
                <p14:cNvContentPartPr/>
                <p14:nvPr/>
              </p14:nvContentPartPr>
              <p14:xfrm>
                <a:off x="10704657" y="2749811"/>
                <a:ext cx="73800" cy="1944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8110E747-B25B-648E-2617-F66CAC3A7B6F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10697097" y="2742251"/>
                  <a:ext cx="889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902341B5-7478-852D-00FA-74C2BFBBEE91}"/>
                    </a:ext>
                  </a:extLst>
                </p14:cNvPr>
                <p14:cNvContentPartPr/>
                <p14:nvPr/>
              </p14:nvContentPartPr>
              <p14:xfrm>
                <a:off x="10788177" y="2736851"/>
                <a:ext cx="69480" cy="9144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902341B5-7478-852D-00FA-74C2BFBBEE91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10780617" y="2729291"/>
                  <a:ext cx="8460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9" name="Gruppo 448">
            <a:extLst>
              <a:ext uri="{FF2B5EF4-FFF2-40B4-BE49-F238E27FC236}">
                <a16:creationId xmlns:a16="http://schemas.microsoft.com/office/drawing/2014/main" id="{C7F58288-F559-48CC-0D31-413ACDDA351B}"/>
              </a:ext>
            </a:extLst>
          </p:cNvPr>
          <p:cNvGrpSpPr/>
          <p:nvPr/>
        </p:nvGrpSpPr>
        <p:grpSpPr>
          <a:xfrm>
            <a:off x="8403177" y="3058331"/>
            <a:ext cx="209880" cy="215640"/>
            <a:chOff x="8403177" y="3058331"/>
            <a:chExt cx="209880" cy="21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5902CA29-29D2-4373-F7E8-D7A02A039FCE}"/>
                    </a:ext>
                  </a:extLst>
                </p14:cNvPr>
                <p14:cNvContentPartPr/>
                <p14:nvPr/>
              </p14:nvContentPartPr>
              <p14:xfrm>
                <a:off x="8419737" y="3136451"/>
                <a:ext cx="132120" cy="11808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5902CA29-29D2-4373-F7E8-D7A02A039FCE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8412177" y="3128891"/>
                  <a:ext cx="1472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84B9BE75-085C-69F7-903A-32F1A334E344}"/>
                    </a:ext>
                  </a:extLst>
                </p14:cNvPr>
                <p14:cNvContentPartPr/>
                <p14:nvPr/>
              </p14:nvContentPartPr>
              <p14:xfrm>
                <a:off x="8403177" y="3058331"/>
                <a:ext cx="209880" cy="21564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84B9BE75-085C-69F7-903A-32F1A334E344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8395617" y="3050771"/>
                  <a:ext cx="225000" cy="23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7" name="Gruppo 446">
            <a:extLst>
              <a:ext uri="{FF2B5EF4-FFF2-40B4-BE49-F238E27FC236}">
                <a16:creationId xmlns:a16="http://schemas.microsoft.com/office/drawing/2014/main" id="{4C16D47A-F597-2471-E929-A55361BF943A}"/>
              </a:ext>
            </a:extLst>
          </p:cNvPr>
          <p:cNvGrpSpPr/>
          <p:nvPr/>
        </p:nvGrpSpPr>
        <p:grpSpPr>
          <a:xfrm>
            <a:off x="8815737" y="3067331"/>
            <a:ext cx="191160" cy="159840"/>
            <a:chOff x="8815737" y="3067331"/>
            <a:chExt cx="191160" cy="15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3911C7C5-CCF4-67EE-773C-98B21D302C54}"/>
                    </a:ext>
                  </a:extLst>
                </p14:cNvPr>
                <p14:cNvContentPartPr/>
                <p14:nvPr/>
              </p14:nvContentPartPr>
              <p14:xfrm>
                <a:off x="8815737" y="3141491"/>
                <a:ext cx="84960" cy="8568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3911C7C5-CCF4-67EE-773C-98B21D302C54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8808177" y="3133931"/>
                  <a:ext cx="1000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ED96FCE2-8B03-A3B6-B4D1-2D3B324D21E1}"/>
                    </a:ext>
                  </a:extLst>
                </p14:cNvPr>
                <p14:cNvContentPartPr/>
                <p14:nvPr/>
              </p14:nvContentPartPr>
              <p14:xfrm>
                <a:off x="8919417" y="3067331"/>
                <a:ext cx="87480" cy="504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ED96FCE2-8B03-A3B6-B4D1-2D3B324D21E1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8911857" y="3059771"/>
                  <a:ext cx="102240" cy="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7" name="Gruppo 486">
            <a:extLst>
              <a:ext uri="{FF2B5EF4-FFF2-40B4-BE49-F238E27FC236}">
                <a16:creationId xmlns:a16="http://schemas.microsoft.com/office/drawing/2014/main" id="{329A7E4C-4FED-4A3C-52B4-8D87ABB204DE}"/>
              </a:ext>
            </a:extLst>
          </p:cNvPr>
          <p:cNvGrpSpPr/>
          <p:nvPr/>
        </p:nvGrpSpPr>
        <p:grpSpPr>
          <a:xfrm>
            <a:off x="9201297" y="3157691"/>
            <a:ext cx="293400" cy="88920"/>
            <a:chOff x="9201297" y="3157691"/>
            <a:chExt cx="293400" cy="8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E0CF9155-77A4-F7FF-89E5-FB4EEF7199AF}"/>
                    </a:ext>
                  </a:extLst>
                </p14:cNvPr>
                <p14:cNvContentPartPr/>
                <p14:nvPr/>
              </p14:nvContentPartPr>
              <p14:xfrm>
                <a:off x="9201297" y="3158771"/>
                <a:ext cx="94320" cy="8784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E0CF9155-77A4-F7FF-89E5-FB4EEF7199AF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9193737" y="3151211"/>
                  <a:ext cx="1094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9BF96CF5-C7B1-44DD-1B83-B35F7A34E83F}"/>
                    </a:ext>
                  </a:extLst>
                </p14:cNvPr>
                <p14:cNvContentPartPr/>
                <p14:nvPr/>
              </p14:nvContentPartPr>
              <p14:xfrm>
                <a:off x="9317577" y="3157691"/>
                <a:ext cx="63000" cy="6264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9BF96CF5-C7B1-44DD-1B83-B35F7A34E83F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9310017" y="3150131"/>
                  <a:ext cx="781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58499D33-134E-BC52-44A9-12FF21E4ABAB}"/>
                    </a:ext>
                  </a:extLst>
                </p14:cNvPr>
                <p14:cNvContentPartPr/>
                <p14:nvPr/>
              </p14:nvContentPartPr>
              <p14:xfrm>
                <a:off x="9409377" y="3173531"/>
                <a:ext cx="85320" cy="3024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58499D33-134E-BC52-44A9-12FF21E4ABAB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9401817" y="3165971"/>
                  <a:ext cx="10044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5" name="Gruppo 484">
            <a:extLst>
              <a:ext uri="{FF2B5EF4-FFF2-40B4-BE49-F238E27FC236}">
                <a16:creationId xmlns:a16="http://schemas.microsoft.com/office/drawing/2014/main" id="{57A0AAB7-69A7-C65B-15D2-834FE40C816F}"/>
              </a:ext>
            </a:extLst>
          </p:cNvPr>
          <p:cNvGrpSpPr/>
          <p:nvPr/>
        </p:nvGrpSpPr>
        <p:grpSpPr>
          <a:xfrm>
            <a:off x="9757137" y="3047891"/>
            <a:ext cx="1605600" cy="199080"/>
            <a:chOff x="9757137" y="3047891"/>
            <a:chExt cx="1605600" cy="19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AFA253DA-500C-5A36-AD57-13DF93CED6F5}"/>
                    </a:ext>
                  </a:extLst>
                </p14:cNvPr>
                <p14:cNvContentPartPr/>
                <p14:nvPr/>
              </p14:nvContentPartPr>
              <p14:xfrm>
                <a:off x="9757137" y="3168851"/>
                <a:ext cx="123120" cy="7812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AFA253DA-500C-5A36-AD57-13DF93CED6F5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9749577" y="3161291"/>
                  <a:ext cx="1378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0DF82115-C9CB-E5D2-7A88-A77993B730BF}"/>
                    </a:ext>
                  </a:extLst>
                </p14:cNvPr>
                <p14:cNvContentPartPr/>
                <p14:nvPr/>
              </p14:nvContentPartPr>
              <p14:xfrm>
                <a:off x="9893217" y="3156611"/>
                <a:ext cx="49680" cy="4968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0DF82115-C9CB-E5D2-7A88-A77993B730BF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9885657" y="3149051"/>
                  <a:ext cx="648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43F5C59A-401A-9CE9-87BC-6EF64DA2EFE2}"/>
                    </a:ext>
                  </a:extLst>
                </p14:cNvPr>
                <p14:cNvContentPartPr/>
                <p14:nvPr/>
              </p14:nvContentPartPr>
              <p14:xfrm>
                <a:off x="9988257" y="3152651"/>
                <a:ext cx="55080" cy="5724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43F5C59A-401A-9CE9-87BC-6EF64DA2EFE2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9980697" y="3145091"/>
                  <a:ext cx="702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1E6B1A1A-9E69-4AC3-2F71-8BDA40216853}"/>
                    </a:ext>
                  </a:extLst>
                </p14:cNvPr>
                <p14:cNvContentPartPr/>
                <p14:nvPr/>
              </p14:nvContentPartPr>
              <p14:xfrm>
                <a:off x="10092657" y="3137171"/>
                <a:ext cx="95760" cy="7812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1E6B1A1A-9E69-4AC3-2F71-8BDA40216853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10085097" y="3129971"/>
                  <a:ext cx="1108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844336A6-EDD9-ECBF-D6FF-011C3CEDA185}"/>
                    </a:ext>
                  </a:extLst>
                </p14:cNvPr>
                <p14:cNvContentPartPr/>
                <p14:nvPr/>
              </p14:nvContentPartPr>
              <p14:xfrm>
                <a:off x="10234857" y="3135731"/>
                <a:ext cx="76680" cy="6768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844336A6-EDD9-ECBF-D6FF-011C3CEDA185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10227297" y="3128171"/>
                  <a:ext cx="918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62B0AE32-0308-1744-2159-AE568D5F309B}"/>
                    </a:ext>
                  </a:extLst>
                </p14:cNvPr>
                <p14:cNvContentPartPr/>
                <p14:nvPr/>
              </p14:nvContentPartPr>
              <p14:xfrm>
                <a:off x="10373097" y="3047891"/>
                <a:ext cx="16560" cy="15444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62B0AE32-0308-1744-2159-AE568D5F309B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10365537" y="3040331"/>
                  <a:ext cx="3168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D3D56294-52FD-8857-3553-E525113D3363}"/>
                    </a:ext>
                  </a:extLst>
                </p14:cNvPr>
                <p14:cNvContentPartPr/>
                <p14:nvPr/>
              </p14:nvContentPartPr>
              <p14:xfrm>
                <a:off x="10426737" y="3145091"/>
                <a:ext cx="5400" cy="4788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D3D56294-52FD-8857-3553-E525113D3363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10419537" y="3137531"/>
                  <a:ext cx="205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60F1B165-B84C-7B23-0D92-B62269CD20C5}"/>
                    </a:ext>
                  </a:extLst>
                </p14:cNvPr>
                <p14:cNvContentPartPr/>
                <p14:nvPr/>
              </p14:nvContentPartPr>
              <p14:xfrm>
                <a:off x="10506657" y="3111251"/>
                <a:ext cx="62280" cy="9648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60F1B165-B84C-7B23-0D92-B62269CD20C5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10499097" y="3103691"/>
                  <a:ext cx="774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0C77A058-E46D-51B9-8D5B-101070582B08}"/>
                    </a:ext>
                  </a:extLst>
                </p14:cNvPr>
                <p14:cNvContentPartPr/>
                <p14:nvPr/>
              </p14:nvContentPartPr>
              <p14:xfrm>
                <a:off x="10644897" y="3116291"/>
                <a:ext cx="58680" cy="9972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0C77A058-E46D-51B9-8D5B-101070582B08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10637337" y="3108731"/>
                  <a:ext cx="738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237F0134-7FB4-7B9E-0A65-E7CD33640343}"/>
                    </a:ext>
                  </a:extLst>
                </p14:cNvPr>
                <p14:cNvContentPartPr/>
                <p14:nvPr/>
              </p14:nvContentPartPr>
              <p14:xfrm>
                <a:off x="10755417" y="3172811"/>
                <a:ext cx="95400" cy="3132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237F0134-7FB4-7B9E-0A65-E7CD33640343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10747857" y="3165251"/>
                  <a:ext cx="1105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A083F3AF-1CA2-35D7-96DA-7F41EE7F417B}"/>
                    </a:ext>
                  </a:extLst>
                </p14:cNvPr>
                <p14:cNvContentPartPr/>
                <p14:nvPr/>
              </p14:nvContentPartPr>
              <p14:xfrm>
                <a:off x="10913817" y="3132491"/>
                <a:ext cx="86400" cy="7452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A083F3AF-1CA2-35D7-96DA-7F41EE7F417B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10906257" y="3124931"/>
                  <a:ext cx="1015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A0735B96-D00F-B7E3-0A38-25AF8ACA412F}"/>
                    </a:ext>
                  </a:extLst>
                </p14:cNvPr>
                <p14:cNvContentPartPr/>
                <p14:nvPr/>
              </p14:nvContentPartPr>
              <p14:xfrm>
                <a:off x="11031177" y="3141491"/>
                <a:ext cx="12960" cy="5148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A0735B96-D00F-B7E3-0A38-25AF8ACA412F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11023977" y="3133931"/>
                  <a:ext cx="280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8CE03A87-BFFF-5D1A-B56B-31544AD3F0DA}"/>
                    </a:ext>
                  </a:extLst>
                </p14:cNvPr>
                <p14:cNvContentPartPr/>
                <p14:nvPr/>
              </p14:nvContentPartPr>
              <p14:xfrm>
                <a:off x="11097057" y="3136451"/>
                <a:ext cx="56160" cy="5796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8CE03A87-BFFF-5D1A-B56B-31544AD3F0DA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11089497" y="3128891"/>
                  <a:ext cx="7128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3F8AA641-D0D3-3913-B55D-E872C7D019D3}"/>
                    </a:ext>
                  </a:extLst>
                </p14:cNvPr>
                <p14:cNvContentPartPr/>
                <p14:nvPr/>
              </p14:nvContentPartPr>
              <p14:xfrm>
                <a:off x="11218377" y="3126011"/>
                <a:ext cx="69840" cy="5112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3F8AA641-D0D3-3913-B55D-E872C7D019D3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11210817" y="3118451"/>
                  <a:ext cx="846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E3D9B923-B6B5-9492-C9C9-B39A6C395C39}"/>
                    </a:ext>
                  </a:extLst>
                </p14:cNvPr>
                <p14:cNvContentPartPr/>
                <p14:nvPr/>
              </p14:nvContentPartPr>
              <p14:xfrm>
                <a:off x="11297217" y="3138251"/>
                <a:ext cx="65520" cy="6516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E3D9B923-B6B5-9492-C9C9-B39A6C395C39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11289657" y="3130691"/>
                  <a:ext cx="80640" cy="8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3" name="Gruppo 482">
            <a:extLst>
              <a:ext uri="{FF2B5EF4-FFF2-40B4-BE49-F238E27FC236}">
                <a16:creationId xmlns:a16="http://schemas.microsoft.com/office/drawing/2014/main" id="{C7604F67-8719-C7FA-3B7A-E8D94A024254}"/>
              </a:ext>
            </a:extLst>
          </p:cNvPr>
          <p:cNvGrpSpPr/>
          <p:nvPr/>
        </p:nvGrpSpPr>
        <p:grpSpPr>
          <a:xfrm>
            <a:off x="11570097" y="2952131"/>
            <a:ext cx="493560" cy="322560"/>
            <a:chOff x="11570097" y="2952131"/>
            <a:chExt cx="493560" cy="32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530A0448-FC89-8C55-9051-C2C4F6668A6A}"/>
                    </a:ext>
                  </a:extLst>
                </p14:cNvPr>
                <p14:cNvContentPartPr/>
                <p14:nvPr/>
              </p14:nvContentPartPr>
              <p14:xfrm>
                <a:off x="11570097" y="2960051"/>
                <a:ext cx="213840" cy="26208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530A0448-FC89-8C55-9051-C2C4F6668A6A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11562537" y="2952491"/>
                  <a:ext cx="22860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6EF2CE89-B883-C151-AC40-5610A4448A79}"/>
                    </a:ext>
                  </a:extLst>
                </p14:cNvPr>
                <p14:cNvContentPartPr/>
                <p14:nvPr/>
              </p14:nvContentPartPr>
              <p14:xfrm>
                <a:off x="11678097" y="3088211"/>
                <a:ext cx="71640" cy="6048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6EF2CE89-B883-C151-AC40-5610A4448A79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11670537" y="3080651"/>
                  <a:ext cx="867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D77D44BF-1C61-A4A0-D9BC-3691B67B0C0A}"/>
                    </a:ext>
                  </a:extLst>
                </p14:cNvPr>
                <p14:cNvContentPartPr/>
                <p14:nvPr/>
              </p14:nvContentPartPr>
              <p14:xfrm>
                <a:off x="11826777" y="3073091"/>
                <a:ext cx="43200" cy="10728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D77D44BF-1C61-A4A0-D9BC-3691B67B0C0A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11819217" y="3065531"/>
                  <a:ext cx="579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9DE31020-5DAD-A742-5B23-6226634DDE52}"/>
                    </a:ext>
                  </a:extLst>
                </p14:cNvPr>
                <p14:cNvContentPartPr/>
                <p14:nvPr/>
              </p14:nvContentPartPr>
              <p14:xfrm>
                <a:off x="11927577" y="3090731"/>
                <a:ext cx="19800" cy="6300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9DE31020-5DAD-A742-5B23-6226634DDE52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11920377" y="3083171"/>
                  <a:ext cx="349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1C6E955C-E27C-3D23-0C97-A712EBDB2E32}"/>
                    </a:ext>
                  </a:extLst>
                </p14:cNvPr>
                <p14:cNvContentPartPr/>
                <p14:nvPr/>
              </p14:nvContentPartPr>
              <p14:xfrm>
                <a:off x="11980497" y="2952131"/>
                <a:ext cx="83160" cy="32256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1C6E955C-E27C-3D23-0C97-A712EBDB2E32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11972937" y="2944571"/>
                  <a:ext cx="98280" cy="337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1">
            <p14:nvContentPartPr>
              <p14:cNvPr id="488" name="Input penna 487">
                <a:extLst>
                  <a:ext uri="{FF2B5EF4-FFF2-40B4-BE49-F238E27FC236}">
                    <a16:creationId xmlns:a16="http://schemas.microsoft.com/office/drawing/2014/main" id="{E13295FB-4D19-D545-6454-88CCC11F1681}"/>
                  </a:ext>
                </a:extLst>
              </p14:cNvPr>
              <p14:cNvContentPartPr/>
              <p14:nvPr/>
            </p14:nvContentPartPr>
            <p14:xfrm>
              <a:off x="6418008" y="2873020"/>
              <a:ext cx="224640" cy="153000"/>
            </p14:xfrm>
          </p:contentPart>
        </mc:Choice>
        <mc:Fallback>
          <p:pic>
            <p:nvPicPr>
              <p:cNvPr id="488" name="Input penna 487">
                <a:extLst>
                  <a:ext uri="{FF2B5EF4-FFF2-40B4-BE49-F238E27FC236}">
                    <a16:creationId xmlns:a16="http://schemas.microsoft.com/office/drawing/2014/main" id="{E13295FB-4D19-D545-6454-88CCC11F1681}"/>
                  </a:ext>
                </a:extLst>
              </p:cNvPr>
              <p:cNvPicPr/>
              <p:nvPr/>
            </p:nvPicPr>
            <p:blipFill>
              <a:blip r:embed="rId442"/>
              <a:stretch>
                <a:fillRect/>
              </a:stretch>
            </p:blipFill>
            <p:spPr>
              <a:xfrm>
                <a:off x="6410448" y="2865460"/>
                <a:ext cx="23976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3">
            <p14:nvContentPartPr>
              <p14:cNvPr id="500" name="Input penna 499">
                <a:extLst>
                  <a:ext uri="{FF2B5EF4-FFF2-40B4-BE49-F238E27FC236}">
                    <a16:creationId xmlns:a16="http://schemas.microsoft.com/office/drawing/2014/main" id="{5184DAD8-C56A-8ED7-BF91-25310252230A}"/>
                  </a:ext>
                </a:extLst>
              </p14:cNvPr>
              <p14:cNvContentPartPr/>
              <p14:nvPr/>
            </p14:nvContentPartPr>
            <p14:xfrm>
              <a:off x="6957820" y="3764732"/>
              <a:ext cx="253800" cy="205920"/>
            </p14:xfrm>
          </p:contentPart>
        </mc:Choice>
        <mc:Fallback>
          <p:pic>
            <p:nvPicPr>
              <p:cNvPr id="500" name="Input penna 499">
                <a:extLst>
                  <a:ext uri="{FF2B5EF4-FFF2-40B4-BE49-F238E27FC236}">
                    <a16:creationId xmlns:a16="http://schemas.microsoft.com/office/drawing/2014/main" id="{5184DAD8-C56A-8ED7-BF91-25310252230A}"/>
                  </a:ext>
                </a:extLst>
              </p:cNvPr>
              <p:cNvPicPr/>
              <p:nvPr/>
            </p:nvPicPr>
            <p:blipFill>
              <a:blip r:embed="rId444"/>
              <a:stretch>
                <a:fillRect/>
              </a:stretch>
            </p:blipFill>
            <p:spPr>
              <a:xfrm>
                <a:off x="6950620" y="3757172"/>
                <a:ext cx="26892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5">
            <p14:nvContentPartPr>
              <p14:cNvPr id="515" name="Input penna 514">
                <a:extLst>
                  <a:ext uri="{FF2B5EF4-FFF2-40B4-BE49-F238E27FC236}">
                    <a16:creationId xmlns:a16="http://schemas.microsoft.com/office/drawing/2014/main" id="{AF66320C-3C22-F17B-2978-520CA4A89602}"/>
                  </a:ext>
                </a:extLst>
              </p14:cNvPr>
              <p14:cNvContentPartPr/>
              <p14:nvPr/>
            </p14:nvContentPartPr>
            <p14:xfrm>
              <a:off x="3216392" y="3365064"/>
              <a:ext cx="37440" cy="93960"/>
            </p14:xfrm>
          </p:contentPart>
        </mc:Choice>
        <mc:Fallback>
          <p:pic>
            <p:nvPicPr>
              <p:cNvPr id="515" name="Input penna 514">
                <a:extLst>
                  <a:ext uri="{FF2B5EF4-FFF2-40B4-BE49-F238E27FC236}">
                    <a16:creationId xmlns:a16="http://schemas.microsoft.com/office/drawing/2014/main" id="{AF66320C-3C22-F17B-2978-520CA4A89602}"/>
                  </a:ext>
                </a:extLst>
              </p:cNvPr>
              <p:cNvPicPr/>
              <p:nvPr/>
            </p:nvPicPr>
            <p:blipFill>
              <a:blip r:embed="rId446"/>
              <a:stretch>
                <a:fillRect/>
              </a:stretch>
            </p:blipFill>
            <p:spPr>
              <a:xfrm>
                <a:off x="3208832" y="3357504"/>
                <a:ext cx="5220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7">
            <p14:nvContentPartPr>
              <p14:cNvPr id="516" name="Input penna 515">
                <a:extLst>
                  <a:ext uri="{FF2B5EF4-FFF2-40B4-BE49-F238E27FC236}">
                    <a16:creationId xmlns:a16="http://schemas.microsoft.com/office/drawing/2014/main" id="{FA396347-CB3D-A652-105D-DF798304A100}"/>
                  </a:ext>
                </a:extLst>
              </p14:cNvPr>
              <p14:cNvContentPartPr/>
              <p14:nvPr/>
            </p14:nvContentPartPr>
            <p14:xfrm>
              <a:off x="3304592" y="3363264"/>
              <a:ext cx="61560" cy="64080"/>
            </p14:xfrm>
          </p:contentPart>
        </mc:Choice>
        <mc:Fallback>
          <p:pic>
            <p:nvPicPr>
              <p:cNvPr id="516" name="Input penna 515">
                <a:extLst>
                  <a:ext uri="{FF2B5EF4-FFF2-40B4-BE49-F238E27FC236}">
                    <a16:creationId xmlns:a16="http://schemas.microsoft.com/office/drawing/2014/main" id="{FA396347-CB3D-A652-105D-DF798304A100}"/>
                  </a:ext>
                </a:extLst>
              </p:cNvPr>
              <p:cNvPicPr/>
              <p:nvPr/>
            </p:nvPicPr>
            <p:blipFill>
              <a:blip r:embed="rId448"/>
              <a:stretch>
                <a:fillRect/>
              </a:stretch>
            </p:blipFill>
            <p:spPr>
              <a:xfrm>
                <a:off x="3297032" y="3355704"/>
                <a:ext cx="76680" cy="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9">
            <p14:nvContentPartPr>
              <p14:cNvPr id="517" name="Input penna 516">
                <a:extLst>
                  <a:ext uri="{FF2B5EF4-FFF2-40B4-BE49-F238E27FC236}">
                    <a16:creationId xmlns:a16="http://schemas.microsoft.com/office/drawing/2014/main" id="{BA06D61F-4981-2C3A-DE19-7EFDE24A9B0A}"/>
                  </a:ext>
                </a:extLst>
              </p14:cNvPr>
              <p14:cNvContentPartPr/>
              <p14:nvPr/>
            </p14:nvContentPartPr>
            <p14:xfrm>
              <a:off x="3384872" y="3352104"/>
              <a:ext cx="40680" cy="60840"/>
            </p14:xfrm>
          </p:contentPart>
        </mc:Choice>
        <mc:Fallback>
          <p:pic>
            <p:nvPicPr>
              <p:cNvPr id="517" name="Input penna 516">
                <a:extLst>
                  <a:ext uri="{FF2B5EF4-FFF2-40B4-BE49-F238E27FC236}">
                    <a16:creationId xmlns:a16="http://schemas.microsoft.com/office/drawing/2014/main" id="{BA06D61F-4981-2C3A-DE19-7EFDE24A9B0A}"/>
                  </a:ext>
                </a:extLst>
              </p:cNvPr>
              <p:cNvPicPr/>
              <p:nvPr/>
            </p:nvPicPr>
            <p:blipFill>
              <a:blip r:embed="rId450"/>
              <a:stretch>
                <a:fillRect/>
              </a:stretch>
            </p:blipFill>
            <p:spPr>
              <a:xfrm>
                <a:off x="3377312" y="3344544"/>
                <a:ext cx="55800" cy="7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1">
            <p14:nvContentPartPr>
              <p14:cNvPr id="518" name="Input penna 517">
                <a:extLst>
                  <a:ext uri="{FF2B5EF4-FFF2-40B4-BE49-F238E27FC236}">
                    <a16:creationId xmlns:a16="http://schemas.microsoft.com/office/drawing/2014/main" id="{39CE1E04-50AD-5F38-6B26-43B1B990DD6F}"/>
                  </a:ext>
                </a:extLst>
              </p14:cNvPr>
              <p14:cNvContentPartPr/>
              <p14:nvPr/>
            </p14:nvContentPartPr>
            <p14:xfrm>
              <a:off x="3441032" y="3349224"/>
              <a:ext cx="38880" cy="78840"/>
            </p14:xfrm>
          </p:contentPart>
        </mc:Choice>
        <mc:Fallback>
          <p:pic>
            <p:nvPicPr>
              <p:cNvPr id="518" name="Input penna 517">
                <a:extLst>
                  <a:ext uri="{FF2B5EF4-FFF2-40B4-BE49-F238E27FC236}">
                    <a16:creationId xmlns:a16="http://schemas.microsoft.com/office/drawing/2014/main" id="{39CE1E04-50AD-5F38-6B26-43B1B990DD6F}"/>
                  </a:ext>
                </a:extLst>
              </p:cNvPr>
              <p:cNvPicPr/>
              <p:nvPr/>
            </p:nvPicPr>
            <p:blipFill>
              <a:blip r:embed="rId452"/>
              <a:stretch>
                <a:fillRect/>
              </a:stretch>
            </p:blipFill>
            <p:spPr>
              <a:xfrm>
                <a:off x="3433472" y="3341664"/>
                <a:ext cx="54000" cy="9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3">
            <p14:nvContentPartPr>
              <p14:cNvPr id="519" name="Input penna 518">
                <a:extLst>
                  <a:ext uri="{FF2B5EF4-FFF2-40B4-BE49-F238E27FC236}">
                    <a16:creationId xmlns:a16="http://schemas.microsoft.com/office/drawing/2014/main" id="{619DD67B-3DD1-A747-6E24-1BD6F80D509C}"/>
                  </a:ext>
                </a:extLst>
              </p14:cNvPr>
              <p14:cNvContentPartPr/>
              <p14:nvPr/>
            </p14:nvContentPartPr>
            <p14:xfrm>
              <a:off x="3534632" y="3273264"/>
              <a:ext cx="11880" cy="133920"/>
            </p14:xfrm>
          </p:contentPart>
        </mc:Choice>
        <mc:Fallback>
          <p:pic>
            <p:nvPicPr>
              <p:cNvPr id="519" name="Input penna 518">
                <a:extLst>
                  <a:ext uri="{FF2B5EF4-FFF2-40B4-BE49-F238E27FC236}">
                    <a16:creationId xmlns:a16="http://schemas.microsoft.com/office/drawing/2014/main" id="{619DD67B-3DD1-A747-6E24-1BD6F80D509C}"/>
                  </a:ext>
                </a:extLst>
              </p:cNvPr>
              <p:cNvPicPr/>
              <p:nvPr/>
            </p:nvPicPr>
            <p:blipFill>
              <a:blip r:embed="rId454"/>
              <a:stretch>
                <a:fillRect/>
              </a:stretch>
            </p:blipFill>
            <p:spPr>
              <a:xfrm>
                <a:off x="3527072" y="3265704"/>
                <a:ext cx="27000" cy="14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5">
            <p14:nvContentPartPr>
              <p14:cNvPr id="520" name="Input penna 519">
                <a:extLst>
                  <a:ext uri="{FF2B5EF4-FFF2-40B4-BE49-F238E27FC236}">
                    <a16:creationId xmlns:a16="http://schemas.microsoft.com/office/drawing/2014/main" id="{439E888D-5A6C-8729-0758-91DEE41C4C51}"/>
                  </a:ext>
                </a:extLst>
              </p14:cNvPr>
              <p14:cNvContentPartPr/>
              <p14:nvPr/>
            </p14:nvContentPartPr>
            <p14:xfrm>
              <a:off x="3528872" y="3369384"/>
              <a:ext cx="32040" cy="6120"/>
            </p14:xfrm>
          </p:contentPart>
        </mc:Choice>
        <mc:Fallback>
          <p:pic>
            <p:nvPicPr>
              <p:cNvPr id="520" name="Input penna 519">
                <a:extLst>
                  <a:ext uri="{FF2B5EF4-FFF2-40B4-BE49-F238E27FC236}">
                    <a16:creationId xmlns:a16="http://schemas.microsoft.com/office/drawing/2014/main" id="{439E888D-5A6C-8729-0758-91DEE41C4C51}"/>
                  </a:ext>
                </a:extLst>
              </p:cNvPr>
              <p:cNvPicPr/>
              <p:nvPr/>
            </p:nvPicPr>
            <p:blipFill>
              <a:blip r:embed="rId456"/>
              <a:stretch>
                <a:fillRect/>
              </a:stretch>
            </p:blipFill>
            <p:spPr>
              <a:xfrm>
                <a:off x="3521312" y="3361824"/>
                <a:ext cx="4716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7">
            <p14:nvContentPartPr>
              <p14:cNvPr id="521" name="Input penna 520">
                <a:extLst>
                  <a:ext uri="{FF2B5EF4-FFF2-40B4-BE49-F238E27FC236}">
                    <a16:creationId xmlns:a16="http://schemas.microsoft.com/office/drawing/2014/main" id="{21B8F297-0114-26AF-405C-752CEFB44AE6}"/>
                  </a:ext>
                </a:extLst>
              </p14:cNvPr>
              <p14:cNvContentPartPr/>
              <p14:nvPr/>
            </p14:nvContentPartPr>
            <p14:xfrm>
              <a:off x="3594752" y="3344184"/>
              <a:ext cx="5760" cy="91080"/>
            </p14:xfrm>
          </p:contentPart>
        </mc:Choice>
        <mc:Fallback>
          <p:pic>
            <p:nvPicPr>
              <p:cNvPr id="521" name="Input penna 520">
                <a:extLst>
                  <a:ext uri="{FF2B5EF4-FFF2-40B4-BE49-F238E27FC236}">
                    <a16:creationId xmlns:a16="http://schemas.microsoft.com/office/drawing/2014/main" id="{21B8F297-0114-26AF-405C-752CEFB44AE6}"/>
                  </a:ext>
                </a:extLst>
              </p:cNvPr>
              <p:cNvPicPr/>
              <p:nvPr/>
            </p:nvPicPr>
            <p:blipFill>
              <a:blip r:embed="rId458"/>
              <a:stretch>
                <a:fillRect/>
              </a:stretch>
            </p:blipFill>
            <p:spPr>
              <a:xfrm>
                <a:off x="3587192" y="3336624"/>
                <a:ext cx="20880" cy="1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9">
            <p14:nvContentPartPr>
              <p14:cNvPr id="522" name="Input penna 521">
                <a:extLst>
                  <a:ext uri="{FF2B5EF4-FFF2-40B4-BE49-F238E27FC236}">
                    <a16:creationId xmlns:a16="http://schemas.microsoft.com/office/drawing/2014/main" id="{82527B92-EC8F-EF48-DDD3-F45DAF30431E}"/>
                  </a:ext>
                </a:extLst>
              </p14:cNvPr>
              <p14:cNvContentPartPr/>
              <p14:nvPr/>
            </p14:nvContentPartPr>
            <p14:xfrm>
              <a:off x="3740192" y="3347064"/>
              <a:ext cx="30240" cy="107280"/>
            </p14:xfrm>
          </p:contentPart>
        </mc:Choice>
        <mc:Fallback>
          <p:pic>
            <p:nvPicPr>
              <p:cNvPr id="522" name="Input penna 521">
                <a:extLst>
                  <a:ext uri="{FF2B5EF4-FFF2-40B4-BE49-F238E27FC236}">
                    <a16:creationId xmlns:a16="http://schemas.microsoft.com/office/drawing/2014/main" id="{82527B92-EC8F-EF48-DDD3-F45DAF30431E}"/>
                  </a:ext>
                </a:extLst>
              </p:cNvPr>
              <p:cNvPicPr/>
              <p:nvPr/>
            </p:nvPicPr>
            <p:blipFill>
              <a:blip r:embed="rId460"/>
              <a:stretch>
                <a:fillRect/>
              </a:stretch>
            </p:blipFill>
            <p:spPr>
              <a:xfrm>
                <a:off x="3732632" y="3339504"/>
                <a:ext cx="45360" cy="1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1">
            <p14:nvContentPartPr>
              <p14:cNvPr id="523" name="Input penna 522">
                <a:extLst>
                  <a:ext uri="{FF2B5EF4-FFF2-40B4-BE49-F238E27FC236}">
                    <a16:creationId xmlns:a16="http://schemas.microsoft.com/office/drawing/2014/main" id="{C25A3AEA-E604-BBF2-FAA5-1369710119C1}"/>
                  </a:ext>
                </a:extLst>
              </p14:cNvPr>
              <p14:cNvContentPartPr/>
              <p14:nvPr/>
            </p14:nvContentPartPr>
            <p14:xfrm>
              <a:off x="3816872" y="3350664"/>
              <a:ext cx="10440" cy="80640"/>
            </p14:xfrm>
          </p:contentPart>
        </mc:Choice>
        <mc:Fallback>
          <p:pic>
            <p:nvPicPr>
              <p:cNvPr id="523" name="Input penna 522">
                <a:extLst>
                  <a:ext uri="{FF2B5EF4-FFF2-40B4-BE49-F238E27FC236}">
                    <a16:creationId xmlns:a16="http://schemas.microsoft.com/office/drawing/2014/main" id="{C25A3AEA-E604-BBF2-FAA5-1369710119C1}"/>
                  </a:ext>
                </a:extLst>
              </p:cNvPr>
              <p:cNvPicPr/>
              <p:nvPr/>
            </p:nvPicPr>
            <p:blipFill>
              <a:blip r:embed="rId462"/>
              <a:stretch>
                <a:fillRect/>
              </a:stretch>
            </p:blipFill>
            <p:spPr>
              <a:xfrm>
                <a:off x="3809672" y="3343104"/>
                <a:ext cx="2556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3">
            <p14:nvContentPartPr>
              <p14:cNvPr id="524" name="Input penna 523">
                <a:extLst>
                  <a:ext uri="{FF2B5EF4-FFF2-40B4-BE49-F238E27FC236}">
                    <a16:creationId xmlns:a16="http://schemas.microsoft.com/office/drawing/2014/main" id="{C53C73CA-AC56-E0AA-BC76-A8048EE99B80}"/>
                  </a:ext>
                </a:extLst>
              </p14:cNvPr>
              <p14:cNvContentPartPr/>
              <p14:nvPr/>
            </p14:nvContentPartPr>
            <p14:xfrm>
              <a:off x="3869792" y="3354624"/>
              <a:ext cx="47880" cy="70200"/>
            </p14:xfrm>
          </p:contentPart>
        </mc:Choice>
        <mc:Fallback>
          <p:pic>
            <p:nvPicPr>
              <p:cNvPr id="524" name="Input penna 523">
                <a:extLst>
                  <a:ext uri="{FF2B5EF4-FFF2-40B4-BE49-F238E27FC236}">
                    <a16:creationId xmlns:a16="http://schemas.microsoft.com/office/drawing/2014/main" id="{C53C73CA-AC56-E0AA-BC76-A8048EE99B80}"/>
                  </a:ext>
                </a:extLst>
              </p:cNvPr>
              <p:cNvPicPr/>
              <p:nvPr/>
            </p:nvPicPr>
            <p:blipFill>
              <a:blip r:embed="rId464"/>
              <a:stretch>
                <a:fillRect/>
              </a:stretch>
            </p:blipFill>
            <p:spPr>
              <a:xfrm>
                <a:off x="3862232" y="3347064"/>
                <a:ext cx="6300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5">
            <p14:nvContentPartPr>
              <p14:cNvPr id="525" name="Input penna 524">
                <a:extLst>
                  <a:ext uri="{FF2B5EF4-FFF2-40B4-BE49-F238E27FC236}">
                    <a16:creationId xmlns:a16="http://schemas.microsoft.com/office/drawing/2014/main" id="{1688CC99-FFAF-6D76-EC4F-5ABC20B7C66E}"/>
                  </a:ext>
                </a:extLst>
              </p14:cNvPr>
              <p14:cNvContentPartPr/>
              <p14:nvPr/>
            </p14:nvContentPartPr>
            <p14:xfrm>
              <a:off x="3959792" y="3354264"/>
              <a:ext cx="26640" cy="100800"/>
            </p14:xfrm>
          </p:contentPart>
        </mc:Choice>
        <mc:Fallback>
          <p:pic>
            <p:nvPicPr>
              <p:cNvPr id="525" name="Input penna 524">
                <a:extLst>
                  <a:ext uri="{FF2B5EF4-FFF2-40B4-BE49-F238E27FC236}">
                    <a16:creationId xmlns:a16="http://schemas.microsoft.com/office/drawing/2014/main" id="{1688CC99-FFAF-6D76-EC4F-5ABC20B7C66E}"/>
                  </a:ext>
                </a:extLst>
              </p:cNvPr>
              <p:cNvPicPr/>
              <p:nvPr/>
            </p:nvPicPr>
            <p:blipFill>
              <a:blip r:embed="rId466"/>
              <a:stretch>
                <a:fillRect/>
              </a:stretch>
            </p:blipFill>
            <p:spPr>
              <a:xfrm>
                <a:off x="3952232" y="3346704"/>
                <a:ext cx="4176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7">
            <p14:nvContentPartPr>
              <p14:cNvPr id="526" name="Input penna 525">
                <a:extLst>
                  <a:ext uri="{FF2B5EF4-FFF2-40B4-BE49-F238E27FC236}">
                    <a16:creationId xmlns:a16="http://schemas.microsoft.com/office/drawing/2014/main" id="{4618C730-163A-6039-0E31-30990618C58C}"/>
                  </a:ext>
                </a:extLst>
              </p14:cNvPr>
              <p14:cNvContentPartPr/>
              <p14:nvPr/>
            </p14:nvContentPartPr>
            <p14:xfrm>
              <a:off x="4027112" y="3346344"/>
              <a:ext cx="48600" cy="104400"/>
            </p14:xfrm>
          </p:contentPart>
        </mc:Choice>
        <mc:Fallback>
          <p:pic>
            <p:nvPicPr>
              <p:cNvPr id="526" name="Input penna 525">
                <a:extLst>
                  <a:ext uri="{FF2B5EF4-FFF2-40B4-BE49-F238E27FC236}">
                    <a16:creationId xmlns:a16="http://schemas.microsoft.com/office/drawing/2014/main" id="{4618C730-163A-6039-0E31-30990618C58C}"/>
                  </a:ext>
                </a:extLst>
              </p:cNvPr>
              <p:cNvPicPr/>
              <p:nvPr/>
            </p:nvPicPr>
            <p:blipFill>
              <a:blip r:embed="rId468"/>
              <a:stretch>
                <a:fillRect/>
              </a:stretch>
            </p:blipFill>
            <p:spPr>
              <a:xfrm>
                <a:off x="4019552" y="3339144"/>
                <a:ext cx="6372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9">
            <p14:nvContentPartPr>
              <p14:cNvPr id="527" name="Input penna 526">
                <a:extLst>
                  <a:ext uri="{FF2B5EF4-FFF2-40B4-BE49-F238E27FC236}">
                    <a16:creationId xmlns:a16="http://schemas.microsoft.com/office/drawing/2014/main" id="{275AF780-B144-006A-1A46-4CAC7D5E5411}"/>
                  </a:ext>
                </a:extLst>
              </p14:cNvPr>
              <p14:cNvContentPartPr/>
              <p14:nvPr/>
            </p14:nvContentPartPr>
            <p14:xfrm>
              <a:off x="4103072" y="3393864"/>
              <a:ext cx="21600" cy="80640"/>
            </p14:xfrm>
          </p:contentPart>
        </mc:Choice>
        <mc:Fallback>
          <p:pic>
            <p:nvPicPr>
              <p:cNvPr id="527" name="Input penna 526">
                <a:extLst>
                  <a:ext uri="{FF2B5EF4-FFF2-40B4-BE49-F238E27FC236}">
                    <a16:creationId xmlns:a16="http://schemas.microsoft.com/office/drawing/2014/main" id="{275AF780-B144-006A-1A46-4CAC7D5E5411}"/>
                  </a:ext>
                </a:extLst>
              </p:cNvPr>
              <p:cNvPicPr/>
              <p:nvPr/>
            </p:nvPicPr>
            <p:blipFill>
              <a:blip r:embed="rId470"/>
              <a:stretch>
                <a:fillRect/>
              </a:stretch>
            </p:blipFill>
            <p:spPr>
              <a:xfrm>
                <a:off x="4095512" y="3386304"/>
                <a:ext cx="3672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1">
            <p14:nvContentPartPr>
              <p14:cNvPr id="528" name="Input penna 527">
                <a:extLst>
                  <a:ext uri="{FF2B5EF4-FFF2-40B4-BE49-F238E27FC236}">
                    <a16:creationId xmlns:a16="http://schemas.microsoft.com/office/drawing/2014/main" id="{78CC37EB-3D6F-33D8-E34E-14145BFC72DC}"/>
                  </a:ext>
                </a:extLst>
              </p14:cNvPr>
              <p14:cNvContentPartPr/>
              <p14:nvPr/>
            </p14:nvContentPartPr>
            <p14:xfrm>
              <a:off x="3030272" y="3604464"/>
              <a:ext cx="13320" cy="155520"/>
            </p14:xfrm>
          </p:contentPart>
        </mc:Choice>
        <mc:Fallback>
          <p:pic>
            <p:nvPicPr>
              <p:cNvPr id="528" name="Input penna 527">
                <a:extLst>
                  <a:ext uri="{FF2B5EF4-FFF2-40B4-BE49-F238E27FC236}">
                    <a16:creationId xmlns:a16="http://schemas.microsoft.com/office/drawing/2014/main" id="{78CC37EB-3D6F-33D8-E34E-14145BFC72DC}"/>
                  </a:ext>
                </a:extLst>
              </p:cNvPr>
              <p:cNvPicPr/>
              <p:nvPr/>
            </p:nvPicPr>
            <p:blipFill>
              <a:blip r:embed="rId472"/>
              <a:stretch>
                <a:fillRect/>
              </a:stretch>
            </p:blipFill>
            <p:spPr>
              <a:xfrm>
                <a:off x="3022712" y="3596904"/>
                <a:ext cx="28440" cy="17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3">
            <p14:nvContentPartPr>
              <p14:cNvPr id="529" name="Input penna 528">
                <a:extLst>
                  <a:ext uri="{FF2B5EF4-FFF2-40B4-BE49-F238E27FC236}">
                    <a16:creationId xmlns:a16="http://schemas.microsoft.com/office/drawing/2014/main" id="{669A0C28-3CE9-7B04-DF8F-23A6477A9AE5}"/>
                  </a:ext>
                </a:extLst>
              </p14:cNvPr>
              <p14:cNvContentPartPr/>
              <p14:nvPr/>
            </p14:nvContentPartPr>
            <p14:xfrm>
              <a:off x="3016232" y="3678264"/>
              <a:ext cx="30960" cy="35640"/>
            </p14:xfrm>
          </p:contentPart>
        </mc:Choice>
        <mc:Fallback>
          <p:pic>
            <p:nvPicPr>
              <p:cNvPr id="529" name="Input penna 528">
                <a:extLst>
                  <a:ext uri="{FF2B5EF4-FFF2-40B4-BE49-F238E27FC236}">
                    <a16:creationId xmlns:a16="http://schemas.microsoft.com/office/drawing/2014/main" id="{669A0C28-3CE9-7B04-DF8F-23A6477A9AE5}"/>
                  </a:ext>
                </a:extLst>
              </p:cNvPr>
              <p:cNvPicPr/>
              <p:nvPr/>
            </p:nvPicPr>
            <p:blipFill>
              <a:blip r:embed="rId474"/>
              <a:stretch>
                <a:fillRect/>
              </a:stretch>
            </p:blipFill>
            <p:spPr>
              <a:xfrm>
                <a:off x="3008672" y="3670704"/>
                <a:ext cx="4608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5">
            <p14:nvContentPartPr>
              <p14:cNvPr id="530" name="Input penna 529">
                <a:extLst>
                  <a:ext uri="{FF2B5EF4-FFF2-40B4-BE49-F238E27FC236}">
                    <a16:creationId xmlns:a16="http://schemas.microsoft.com/office/drawing/2014/main" id="{0AA2EA78-A543-8993-E047-A80425E8056D}"/>
                  </a:ext>
                </a:extLst>
              </p14:cNvPr>
              <p14:cNvContentPartPr/>
              <p14:nvPr/>
            </p14:nvContentPartPr>
            <p14:xfrm>
              <a:off x="3066632" y="3619944"/>
              <a:ext cx="68400" cy="118080"/>
            </p14:xfrm>
          </p:contentPart>
        </mc:Choice>
        <mc:Fallback>
          <p:pic>
            <p:nvPicPr>
              <p:cNvPr id="530" name="Input penna 529">
                <a:extLst>
                  <a:ext uri="{FF2B5EF4-FFF2-40B4-BE49-F238E27FC236}">
                    <a16:creationId xmlns:a16="http://schemas.microsoft.com/office/drawing/2014/main" id="{0AA2EA78-A543-8993-E047-A80425E8056D}"/>
                  </a:ext>
                </a:extLst>
              </p:cNvPr>
              <p:cNvPicPr/>
              <p:nvPr/>
            </p:nvPicPr>
            <p:blipFill>
              <a:blip r:embed="rId476"/>
              <a:stretch>
                <a:fillRect/>
              </a:stretch>
            </p:blipFill>
            <p:spPr>
              <a:xfrm>
                <a:off x="3059072" y="3612744"/>
                <a:ext cx="8352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7">
            <p14:nvContentPartPr>
              <p14:cNvPr id="531" name="Input penna 530">
                <a:extLst>
                  <a:ext uri="{FF2B5EF4-FFF2-40B4-BE49-F238E27FC236}">
                    <a16:creationId xmlns:a16="http://schemas.microsoft.com/office/drawing/2014/main" id="{213C7EB6-591D-467C-BC78-DCF53A773141}"/>
                  </a:ext>
                </a:extLst>
              </p14:cNvPr>
              <p14:cNvContentPartPr/>
              <p14:nvPr/>
            </p14:nvContentPartPr>
            <p14:xfrm>
              <a:off x="3176432" y="3683304"/>
              <a:ext cx="33120" cy="52200"/>
            </p14:xfrm>
          </p:contentPart>
        </mc:Choice>
        <mc:Fallback>
          <p:pic>
            <p:nvPicPr>
              <p:cNvPr id="531" name="Input penna 530">
                <a:extLst>
                  <a:ext uri="{FF2B5EF4-FFF2-40B4-BE49-F238E27FC236}">
                    <a16:creationId xmlns:a16="http://schemas.microsoft.com/office/drawing/2014/main" id="{213C7EB6-591D-467C-BC78-DCF53A773141}"/>
                  </a:ext>
                </a:extLst>
              </p:cNvPr>
              <p:cNvPicPr/>
              <p:nvPr/>
            </p:nvPicPr>
            <p:blipFill>
              <a:blip r:embed="rId478"/>
              <a:stretch>
                <a:fillRect/>
              </a:stretch>
            </p:blipFill>
            <p:spPr>
              <a:xfrm>
                <a:off x="3168872" y="3675744"/>
                <a:ext cx="47880" cy="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9">
            <p14:nvContentPartPr>
              <p14:cNvPr id="532" name="Input penna 531">
                <a:extLst>
                  <a:ext uri="{FF2B5EF4-FFF2-40B4-BE49-F238E27FC236}">
                    <a16:creationId xmlns:a16="http://schemas.microsoft.com/office/drawing/2014/main" id="{3477414B-4DE4-B497-70E4-A92FEBBFBE5D}"/>
                  </a:ext>
                </a:extLst>
              </p14:cNvPr>
              <p14:cNvContentPartPr/>
              <p14:nvPr/>
            </p14:nvContentPartPr>
            <p14:xfrm>
              <a:off x="3234032" y="3677184"/>
              <a:ext cx="68400" cy="71640"/>
            </p14:xfrm>
          </p:contentPart>
        </mc:Choice>
        <mc:Fallback>
          <p:pic>
            <p:nvPicPr>
              <p:cNvPr id="532" name="Input penna 531">
                <a:extLst>
                  <a:ext uri="{FF2B5EF4-FFF2-40B4-BE49-F238E27FC236}">
                    <a16:creationId xmlns:a16="http://schemas.microsoft.com/office/drawing/2014/main" id="{3477414B-4DE4-B497-70E4-A92FEBBFBE5D}"/>
                  </a:ext>
                </a:extLst>
              </p:cNvPr>
              <p:cNvPicPr/>
              <p:nvPr/>
            </p:nvPicPr>
            <p:blipFill>
              <a:blip r:embed="rId480"/>
              <a:stretch>
                <a:fillRect/>
              </a:stretch>
            </p:blipFill>
            <p:spPr>
              <a:xfrm>
                <a:off x="3226832" y="3669984"/>
                <a:ext cx="83520" cy="8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1">
            <p14:nvContentPartPr>
              <p14:cNvPr id="533" name="Input penna 532">
                <a:extLst>
                  <a:ext uri="{FF2B5EF4-FFF2-40B4-BE49-F238E27FC236}">
                    <a16:creationId xmlns:a16="http://schemas.microsoft.com/office/drawing/2014/main" id="{068542BC-D136-5D94-4659-13295B159921}"/>
                  </a:ext>
                </a:extLst>
              </p14:cNvPr>
              <p14:cNvContentPartPr/>
              <p14:nvPr/>
            </p14:nvContentPartPr>
            <p14:xfrm>
              <a:off x="3316112" y="3680784"/>
              <a:ext cx="28440" cy="72000"/>
            </p14:xfrm>
          </p:contentPart>
        </mc:Choice>
        <mc:Fallback>
          <p:pic>
            <p:nvPicPr>
              <p:cNvPr id="533" name="Input penna 532">
                <a:extLst>
                  <a:ext uri="{FF2B5EF4-FFF2-40B4-BE49-F238E27FC236}">
                    <a16:creationId xmlns:a16="http://schemas.microsoft.com/office/drawing/2014/main" id="{068542BC-D136-5D94-4659-13295B159921}"/>
                  </a:ext>
                </a:extLst>
              </p:cNvPr>
              <p:cNvPicPr/>
              <p:nvPr/>
            </p:nvPicPr>
            <p:blipFill>
              <a:blip r:embed="rId482"/>
              <a:stretch>
                <a:fillRect/>
              </a:stretch>
            </p:blipFill>
            <p:spPr>
              <a:xfrm>
                <a:off x="3308552" y="3673224"/>
                <a:ext cx="4320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3">
            <p14:nvContentPartPr>
              <p14:cNvPr id="534" name="Input penna 533">
                <a:extLst>
                  <a:ext uri="{FF2B5EF4-FFF2-40B4-BE49-F238E27FC236}">
                    <a16:creationId xmlns:a16="http://schemas.microsoft.com/office/drawing/2014/main" id="{8C019208-6F5A-CA03-8BA8-BD6583DEA0E1}"/>
                  </a:ext>
                </a:extLst>
              </p14:cNvPr>
              <p14:cNvContentPartPr/>
              <p14:nvPr/>
            </p14:nvContentPartPr>
            <p14:xfrm>
              <a:off x="3394232" y="3677184"/>
              <a:ext cx="60840" cy="73800"/>
            </p14:xfrm>
          </p:contentPart>
        </mc:Choice>
        <mc:Fallback>
          <p:pic>
            <p:nvPicPr>
              <p:cNvPr id="534" name="Input penna 533">
                <a:extLst>
                  <a:ext uri="{FF2B5EF4-FFF2-40B4-BE49-F238E27FC236}">
                    <a16:creationId xmlns:a16="http://schemas.microsoft.com/office/drawing/2014/main" id="{8C019208-6F5A-CA03-8BA8-BD6583DEA0E1}"/>
                  </a:ext>
                </a:extLst>
              </p:cNvPr>
              <p:cNvPicPr/>
              <p:nvPr/>
            </p:nvPicPr>
            <p:blipFill>
              <a:blip r:embed="rId484"/>
              <a:stretch>
                <a:fillRect/>
              </a:stretch>
            </p:blipFill>
            <p:spPr>
              <a:xfrm>
                <a:off x="3386672" y="3669984"/>
                <a:ext cx="75960" cy="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5">
            <p14:nvContentPartPr>
              <p14:cNvPr id="535" name="Input penna 534">
                <a:extLst>
                  <a:ext uri="{FF2B5EF4-FFF2-40B4-BE49-F238E27FC236}">
                    <a16:creationId xmlns:a16="http://schemas.microsoft.com/office/drawing/2014/main" id="{8C7B9544-4B7A-7852-12CC-43D5E1ACECE3}"/>
                  </a:ext>
                </a:extLst>
              </p14:cNvPr>
              <p14:cNvContentPartPr/>
              <p14:nvPr/>
            </p14:nvContentPartPr>
            <p14:xfrm>
              <a:off x="3568472" y="3572784"/>
              <a:ext cx="65880" cy="141480"/>
            </p14:xfrm>
          </p:contentPart>
        </mc:Choice>
        <mc:Fallback>
          <p:pic>
            <p:nvPicPr>
              <p:cNvPr id="535" name="Input penna 534">
                <a:extLst>
                  <a:ext uri="{FF2B5EF4-FFF2-40B4-BE49-F238E27FC236}">
                    <a16:creationId xmlns:a16="http://schemas.microsoft.com/office/drawing/2014/main" id="{8C7B9544-4B7A-7852-12CC-43D5E1ACECE3}"/>
                  </a:ext>
                </a:extLst>
              </p:cNvPr>
              <p:cNvPicPr/>
              <p:nvPr/>
            </p:nvPicPr>
            <p:blipFill>
              <a:blip r:embed="rId486"/>
              <a:stretch>
                <a:fillRect/>
              </a:stretch>
            </p:blipFill>
            <p:spPr>
              <a:xfrm>
                <a:off x="3560912" y="3565224"/>
                <a:ext cx="81000" cy="15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7">
            <p14:nvContentPartPr>
              <p14:cNvPr id="536" name="Input penna 535">
                <a:extLst>
                  <a:ext uri="{FF2B5EF4-FFF2-40B4-BE49-F238E27FC236}">
                    <a16:creationId xmlns:a16="http://schemas.microsoft.com/office/drawing/2014/main" id="{4698F614-D3CA-FC94-FB6F-80F86D7CF996}"/>
                  </a:ext>
                </a:extLst>
              </p14:cNvPr>
              <p14:cNvContentPartPr/>
              <p14:nvPr/>
            </p14:nvContentPartPr>
            <p14:xfrm>
              <a:off x="3652352" y="3651264"/>
              <a:ext cx="55440" cy="44640"/>
            </p14:xfrm>
          </p:contentPart>
        </mc:Choice>
        <mc:Fallback>
          <p:pic>
            <p:nvPicPr>
              <p:cNvPr id="536" name="Input penna 535">
                <a:extLst>
                  <a:ext uri="{FF2B5EF4-FFF2-40B4-BE49-F238E27FC236}">
                    <a16:creationId xmlns:a16="http://schemas.microsoft.com/office/drawing/2014/main" id="{4698F614-D3CA-FC94-FB6F-80F86D7CF996}"/>
                  </a:ext>
                </a:extLst>
              </p:cNvPr>
              <p:cNvPicPr/>
              <p:nvPr/>
            </p:nvPicPr>
            <p:blipFill>
              <a:blip r:embed="rId488"/>
              <a:stretch>
                <a:fillRect/>
              </a:stretch>
            </p:blipFill>
            <p:spPr>
              <a:xfrm>
                <a:off x="3644792" y="3643704"/>
                <a:ext cx="7056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9">
            <p14:nvContentPartPr>
              <p14:cNvPr id="537" name="Input penna 536">
                <a:extLst>
                  <a:ext uri="{FF2B5EF4-FFF2-40B4-BE49-F238E27FC236}">
                    <a16:creationId xmlns:a16="http://schemas.microsoft.com/office/drawing/2014/main" id="{644FF219-360D-D464-C3FA-A277D0AD5725}"/>
                  </a:ext>
                </a:extLst>
              </p14:cNvPr>
              <p14:cNvContentPartPr/>
              <p14:nvPr/>
            </p14:nvContentPartPr>
            <p14:xfrm>
              <a:off x="3716792" y="3651264"/>
              <a:ext cx="48960" cy="26280"/>
            </p14:xfrm>
          </p:contentPart>
        </mc:Choice>
        <mc:Fallback>
          <p:pic>
            <p:nvPicPr>
              <p:cNvPr id="537" name="Input penna 536">
                <a:extLst>
                  <a:ext uri="{FF2B5EF4-FFF2-40B4-BE49-F238E27FC236}">
                    <a16:creationId xmlns:a16="http://schemas.microsoft.com/office/drawing/2014/main" id="{644FF219-360D-D464-C3FA-A277D0AD5725}"/>
                  </a:ext>
                </a:extLst>
              </p:cNvPr>
              <p:cNvPicPr/>
              <p:nvPr/>
            </p:nvPicPr>
            <p:blipFill>
              <a:blip r:embed="rId490"/>
              <a:stretch>
                <a:fillRect/>
              </a:stretch>
            </p:blipFill>
            <p:spPr>
              <a:xfrm>
                <a:off x="3709232" y="3643704"/>
                <a:ext cx="6408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1">
            <p14:nvContentPartPr>
              <p14:cNvPr id="538" name="Input penna 537">
                <a:extLst>
                  <a:ext uri="{FF2B5EF4-FFF2-40B4-BE49-F238E27FC236}">
                    <a16:creationId xmlns:a16="http://schemas.microsoft.com/office/drawing/2014/main" id="{F73E259E-0088-20FF-5788-0C68BFE63CE5}"/>
                  </a:ext>
                </a:extLst>
              </p14:cNvPr>
              <p14:cNvContentPartPr/>
              <p14:nvPr/>
            </p14:nvContentPartPr>
            <p14:xfrm>
              <a:off x="3753512" y="3628584"/>
              <a:ext cx="42480" cy="88200"/>
            </p14:xfrm>
          </p:contentPart>
        </mc:Choice>
        <mc:Fallback>
          <p:pic>
            <p:nvPicPr>
              <p:cNvPr id="538" name="Input penna 537">
                <a:extLst>
                  <a:ext uri="{FF2B5EF4-FFF2-40B4-BE49-F238E27FC236}">
                    <a16:creationId xmlns:a16="http://schemas.microsoft.com/office/drawing/2014/main" id="{F73E259E-0088-20FF-5788-0C68BFE63CE5}"/>
                  </a:ext>
                </a:extLst>
              </p:cNvPr>
              <p:cNvPicPr/>
              <p:nvPr/>
            </p:nvPicPr>
            <p:blipFill>
              <a:blip r:embed="rId492"/>
              <a:stretch>
                <a:fillRect/>
              </a:stretch>
            </p:blipFill>
            <p:spPr>
              <a:xfrm>
                <a:off x="3745952" y="3621024"/>
                <a:ext cx="5760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3">
            <p14:nvContentPartPr>
              <p14:cNvPr id="539" name="Input penna 538">
                <a:extLst>
                  <a:ext uri="{FF2B5EF4-FFF2-40B4-BE49-F238E27FC236}">
                    <a16:creationId xmlns:a16="http://schemas.microsoft.com/office/drawing/2014/main" id="{25D00966-89DC-9020-744E-7DD74C1F1F30}"/>
                  </a:ext>
                </a:extLst>
              </p14:cNvPr>
              <p14:cNvContentPartPr/>
              <p14:nvPr/>
            </p14:nvContentPartPr>
            <p14:xfrm>
              <a:off x="3792752" y="3651984"/>
              <a:ext cx="52920" cy="89640"/>
            </p14:xfrm>
          </p:contentPart>
        </mc:Choice>
        <mc:Fallback>
          <p:pic>
            <p:nvPicPr>
              <p:cNvPr id="539" name="Input penna 538">
                <a:extLst>
                  <a:ext uri="{FF2B5EF4-FFF2-40B4-BE49-F238E27FC236}">
                    <a16:creationId xmlns:a16="http://schemas.microsoft.com/office/drawing/2014/main" id="{25D00966-89DC-9020-744E-7DD74C1F1F30}"/>
                  </a:ext>
                </a:extLst>
              </p:cNvPr>
              <p:cNvPicPr/>
              <p:nvPr/>
            </p:nvPicPr>
            <p:blipFill>
              <a:blip r:embed="rId494"/>
              <a:stretch>
                <a:fillRect/>
              </a:stretch>
            </p:blipFill>
            <p:spPr>
              <a:xfrm>
                <a:off x="3785192" y="3644424"/>
                <a:ext cx="68040" cy="104760"/>
              </a:xfrm>
              <a:prstGeom prst="rect">
                <a:avLst/>
              </a:prstGeom>
            </p:spPr>
          </p:pic>
        </mc:Fallback>
      </mc:AlternateContent>
      <p:grpSp>
        <p:nvGrpSpPr>
          <p:cNvPr id="564" name="Gruppo 563">
            <a:extLst>
              <a:ext uri="{FF2B5EF4-FFF2-40B4-BE49-F238E27FC236}">
                <a16:creationId xmlns:a16="http://schemas.microsoft.com/office/drawing/2014/main" id="{B6589E99-556C-9BDE-92B4-0EFF386873B7}"/>
              </a:ext>
            </a:extLst>
          </p:cNvPr>
          <p:cNvGrpSpPr/>
          <p:nvPr/>
        </p:nvGrpSpPr>
        <p:grpSpPr>
          <a:xfrm>
            <a:off x="2358152" y="3343192"/>
            <a:ext cx="743400" cy="173072"/>
            <a:chOff x="2358152" y="3343192"/>
            <a:chExt cx="743400" cy="17307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16D3C616-B4C1-42A9-3444-34FF8A04774D}"/>
                    </a:ext>
                  </a:extLst>
                </p14:cNvPr>
                <p14:cNvContentPartPr/>
                <p14:nvPr/>
              </p14:nvContentPartPr>
              <p14:xfrm>
                <a:off x="2406752" y="3359664"/>
                <a:ext cx="93240" cy="8280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16D3C616-B4C1-42A9-3444-34FF8A04774D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2399192" y="3352104"/>
                  <a:ext cx="1083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03428900-AE48-66E1-5EAD-9BACF70BAE4B}"/>
                    </a:ext>
                  </a:extLst>
                </p14:cNvPr>
                <p14:cNvContentPartPr/>
                <p14:nvPr/>
              </p14:nvContentPartPr>
              <p14:xfrm>
                <a:off x="2422232" y="3454344"/>
                <a:ext cx="2880" cy="5184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03428900-AE48-66E1-5EAD-9BACF70BAE4B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2414672" y="3446784"/>
                  <a:ext cx="176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C30714CB-89A3-1331-8569-2937329D0DD7}"/>
                    </a:ext>
                  </a:extLst>
                </p14:cNvPr>
                <p14:cNvContentPartPr/>
                <p14:nvPr/>
              </p14:nvContentPartPr>
              <p14:xfrm>
                <a:off x="2454992" y="3456144"/>
                <a:ext cx="15840" cy="5976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C30714CB-89A3-1331-8569-2937329D0DD7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2447432" y="3448584"/>
                  <a:ext cx="306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34197AA7-E788-7690-8129-A6DCDB441823}"/>
                    </a:ext>
                  </a:extLst>
                </p14:cNvPr>
                <p14:cNvContentPartPr/>
                <p14:nvPr/>
              </p14:nvContentPartPr>
              <p14:xfrm>
                <a:off x="2358152" y="3495024"/>
                <a:ext cx="231840" cy="1116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34197AA7-E788-7690-8129-A6DCDB441823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2350592" y="3487464"/>
                  <a:ext cx="2469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DDE2D304-8CB1-F6DC-35E7-0807162F19D1}"/>
                    </a:ext>
                  </a:extLst>
                </p14:cNvPr>
                <p14:cNvContentPartPr/>
                <p14:nvPr/>
              </p14:nvContentPartPr>
              <p14:xfrm>
                <a:off x="2614112" y="3352104"/>
                <a:ext cx="119880" cy="1188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DDE2D304-8CB1-F6DC-35E7-0807162F19D1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2606552" y="3344544"/>
                  <a:ext cx="1350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22263D84-AE31-8059-6837-A999E48E62E9}"/>
                    </a:ext>
                  </a:extLst>
                </p14:cNvPr>
                <p14:cNvContentPartPr/>
                <p14:nvPr/>
              </p14:nvContentPartPr>
              <p14:xfrm>
                <a:off x="2636072" y="3361464"/>
                <a:ext cx="45720" cy="5544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22263D84-AE31-8059-6837-A999E48E62E9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2628512" y="3354264"/>
                  <a:ext cx="604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EB0643D0-B33E-6C52-5CD3-2DC4E4A536AC}"/>
                    </a:ext>
                  </a:extLst>
                </p14:cNvPr>
                <p14:cNvContentPartPr/>
                <p14:nvPr/>
              </p14:nvContentPartPr>
              <p14:xfrm>
                <a:off x="2679272" y="3369024"/>
                <a:ext cx="41400" cy="3312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EB0643D0-B33E-6C52-5CD3-2DC4E4A536AC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2671712" y="3361464"/>
                  <a:ext cx="561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C63EC49D-A0DA-FD32-F3A8-09FAD92BBADE}"/>
                    </a:ext>
                  </a:extLst>
                </p14:cNvPr>
                <p14:cNvContentPartPr/>
                <p14:nvPr/>
              </p14:nvContentPartPr>
              <p14:xfrm>
                <a:off x="2611592" y="3414024"/>
                <a:ext cx="159120" cy="756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C63EC49D-A0DA-FD32-F3A8-09FAD92BBADE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2604032" y="3406464"/>
                  <a:ext cx="1742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10229678-6A5A-E0A1-8221-006DCCC96843}"/>
                    </a:ext>
                  </a:extLst>
                </p14:cNvPr>
                <p14:cNvContentPartPr/>
                <p14:nvPr/>
              </p14:nvContentPartPr>
              <p14:xfrm>
                <a:off x="2654072" y="3456144"/>
                <a:ext cx="16920" cy="5148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10229678-6A5A-E0A1-8221-006DCCC96843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2646512" y="3448584"/>
                  <a:ext cx="320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73C89833-23A8-0972-345E-B36A967889F1}"/>
                    </a:ext>
                  </a:extLst>
                </p14:cNvPr>
                <p14:cNvContentPartPr/>
                <p14:nvPr/>
              </p14:nvContentPartPr>
              <p14:xfrm>
                <a:off x="2672432" y="3455064"/>
                <a:ext cx="59760" cy="6120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73C89833-23A8-0972-345E-B36A967889F1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2664872" y="3447504"/>
                  <a:ext cx="7488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0BE3708B-2E59-F68C-4C28-E7E72C90E4E9}"/>
                    </a:ext>
                  </a:extLst>
                </p14:cNvPr>
                <p14:cNvContentPartPr/>
                <p14:nvPr/>
              </p14:nvContentPartPr>
              <p14:xfrm>
                <a:off x="2849552" y="3376224"/>
                <a:ext cx="48240" cy="936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0BE3708B-2E59-F68C-4C28-E7E72C90E4E9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2841992" y="3368664"/>
                  <a:ext cx="633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873F90F4-E256-1F80-AC75-E72D19E8B0CB}"/>
                    </a:ext>
                  </a:extLst>
                </p14:cNvPr>
                <p14:cNvContentPartPr/>
                <p14:nvPr/>
              </p14:nvContentPartPr>
              <p14:xfrm>
                <a:off x="2832992" y="3432744"/>
                <a:ext cx="57960" cy="216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873F90F4-E256-1F80-AC75-E72D19E8B0CB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2825432" y="3425184"/>
                  <a:ext cx="730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B7AD1EA3-67D2-B314-5C17-04CEEF757D8A}"/>
                    </a:ext>
                  </a:extLst>
                </p14:cNvPr>
                <p14:cNvContentPartPr/>
                <p14:nvPr/>
              </p14:nvContentPartPr>
              <p14:xfrm>
                <a:off x="3015512" y="3363984"/>
                <a:ext cx="23400" cy="9288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B7AD1EA3-67D2-B314-5C17-04CEEF757D8A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3008312" y="3356424"/>
                  <a:ext cx="385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247C58DC-D812-FFBD-4A26-28BBF8096C00}"/>
                    </a:ext>
                  </a:extLst>
                </p14:cNvPr>
                <p14:cNvContentPartPr/>
                <p14:nvPr/>
              </p14:nvContentPartPr>
              <p14:xfrm>
                <a:off x="3048272" y="3392784"/>
                <a:ext cx="53280" cy="6444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247C58DC-D812-FFBD-4A26-28BBF8096C00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3040712" y="3385224"/>
                  <a:ext cx="684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3666F613-B631-CBEC-7C26-736E2B8DE89B}"/>
                    </a:ext>
                  </a:extLst>
                </p14:cNvPr>
                <p14:cNvContentPartPr/>
                <p14:nvPr/>
              </p14:nvContentPartPr>
              <p14:xfrm>
                <a:off x="2912304" y="3343192"/>
                <a:ext cx="76320" cy="2988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3666F613-B631-CBEC-7C26-736E2B8DE89B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2904744" y="3335632"/>
                  <a:ext cx="91440" cy="4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2" name="Gruppo 561">
            <a:extLst>
              <a:ext uri="{FF2B5EF4-FFF2-40B4-BE49-F238E27FC236}">
                <a16:creationId xmlns:a16="http://schemas.microsoft.com/office/drawing/2014/main" id="{BDEDE2CE-A244-A9F1-15EC-CBAB15050898}"/>
              </a:ext>
            </a:extLst>
          </p:cNvPr>
          <p:cNvGrpSpPr/>
          <p:nvPr/>
        </p:nvGrpSpPr>
        <p:grpSpPr>
          <a:xfrm>
            <a:off x="2913744" y="3020272"/>
            <a:ext cx="1004760" cy="194400"/>
            <a:chOff x="2913744" y="3020272"/>
            <a:chExt cx="1004760" cy="19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34B1EA2D-08F5-635D-BA35-998621ABD305}"/>
                    </a:ext>
                  </a:extLst>
                </p14:cNvPr>
                <p14:cNvContentPartPr/>
                <p14:nvPr/>
              </p14:nvContentPartPr>
              <p14:xfrm>
                <a:off x="2913744" y="3159232"/>
                <a:ext cx="61560" cy="15480"/>
              </p14:xfrm>
            </p:contentPart>
          </mc:Choice>
          <mc:Fallback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34B1EA2D-08F5-635D-BA35-998621ABD305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2906184" y="3151672"/>
                  <a:ext cx="766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E58CF1C1-F081-0146-61C4-2001AFB5E6DD}"/>
                    </a:ext>
                  </a:extLst>
                </p14:cNvPr>
                <p14:cNvContentPartPr/>
                <p14:nvPr/>
              </p14:nvContentPartPr>
              <p14:xfrm>
                <a:off x="3048744" y="3144832"/>
                <a:ext cx="59040" cy="5868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E58CF1C1-F081-0146-61C4-2001AFB5E6DD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3041184" y="3137272"/>
                  <a:ext cx="741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ED7592B6-7A16-4DE1-A0D8-2BD313AA3A46}"/>
                    </a:ext>
                  </a:extLst>
                </p14:cNvPr>
                <p14:cNvContentPartPr/>
                <p14:nvPr/>
              </p14:nvContentPartPr>
              <p14:xfrm>
                <a:off x="3136584" y="3027112"/>
                <a:ext cx="30960" cy="18756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ED7592B6-7A16-4DE1-A0D8-2BD313AA3A46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3129024" y="3019552"/>
                  <a:ext cx="460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70AF4F67-D5E3-0032-4B45-5B104D6D47F6}"/>
                    </a:ext>
                  </a:extLst>
                </p14:cNvPr>
                <p14:cNvContentPartPr/>
                <p14:nvPr/>
              </p14:nvContentPartPr>
              <p14:xfrm>
                <a:off x="3212184" y="3020272"/>
                <a:ext cx="19080" cy="17244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70AF4F67-D5E3-0032-4B45-5B104D6D47F6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3204624" y="3012712"/>
                  <a:ext cx="3420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254171E7-3ACF-E275-5279-BE9E92F06B53}"/>
                    </a:ext>
                  </a:extLst>
                </p14:cNvPr>
                <p14:cNvContentPartPr/>
                <p14:nvPr/>
              </p14:nvContentPartPr>
              <p14:xfrm>
                <a:off x="3221544" y="3121432"/>
                <a:ext cx="46440" cy="1188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254171E7-3ACF-E275-5279-BE9E92F06B53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3213984" y="3113872"/>
                  <a:ext cx="6156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82E4086B-EA6E-9F85-7117-305DD3536D22}"/>
                    </a:ext>
                  </a:extLst>
                </p14:cNvPr>
                <p14:cNvContentPartPr/>
                <p14:nvPr/>
              </p14:nvContentPartPr>
              <p14:xfrm>
                <a:off x="3290304" y="3106312"/>
                <a:ext cx="14400" cy="9252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82E4086B-EA6E-9F85-7117-305DD3536D22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3282744" y="3098752"/>
                  <a:ext cx="295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3EEA63FB-86AE-39FA-1857-16830395CD16}"/>
                    </a:ext>
                  </a:extLst>
                </p14:cNvPr>
                <p14:cNvContentPartPr/>
                <p14:nvPr/>
              </p14:nvContentPartPr>
              <p14:xfrm>
                <a:off x="3331704" y="3096592"/>
                <a:ext cx="46440" cy="79200"/>
              </p14:xfrm>
            </p:contentPart>
          </mc:Choice>
          <mc:Fallback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3EEA63FB-86AE-39FA-1857-16830395CD16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3324144" y="3089032"/>
                  <a:ext cx="615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6EAF14B8-572D-5F6A-2FC1-B5A92981CCDE}"/>
                    </a:ext>
                  </a:extLst>
                </p14:cNvPr>
                <p14:cNvContentPartPr/>
                <p14:nvPr/>
              </p14:nvContentPartPr>
              <p14:xfrm>
                <a:off x="3415584" y="3100552"/>
                <a:ext cx="48240" cy="57960"/>
              </p14:xfrm>
            </p:contentPart>
          </mc:Choice>
          <mc:Fallback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6EAF14B8-572D-5F6A-2FC1-B5A92981CCDE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3408024" y="3092992"/>
                  <a:ext cx="633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F3DD4A1C-02AB-EB1A-B33C-A3EE6A0F5F5C}"/>
                    </a:ext>
                  </a:extLst>
                </p14:cNvPr>
                <p14:cNvContentPartPr/>
                <p14:nvPr/>
              </p14:nvContentPartPr>
              <p14:xfrm>
                <a:off x="3503784" y="3102352"/>
                <a:ext cx="77040" cy="58320"/>
              </p14:xfrm>
            </p:contentPart>
          </mc:Choice>
          <mc:Fallback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F3DD4A1C-02AB-EB1A-B33C-A3EE6A0F5F5C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3496224" y="3094792"/>
                  <a:ext cx="921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1654798D-D6D8-12A2-093E-D81602187317}"/>
                    </a:ext>
                  </a:extLst>
                </p14:cNvPr>
                <p14:cNvContentPartPr/>
                <p14:nvPr/>
              </p14:nvContentPartPr>
              <p14:xfrm>
                <a:off x="3611784" y="3120352"/>
                <a:ext cx="37440" cy="66240"/>
              </p14:xfrm>
            </p:contentPart>
          </mc:Choice>
          <mc:Fallback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1654798D-D6D8-12A2-093E-D81602187317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3604224" y="3112792"/>
                  <a:ext cx="522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7E459E8E-5B6E-BEBD-B8B1-4D784FE30474}"/>
                    </a:ext>
                  </a:extLst>
                </p14:cNvPr>
                <p14:cNvContentPartPr/>
                <p14:nvPr/>
              </p14:nvContentPartPr>
              <p14:xfrm>
                <a:off x="3693864" y="3126472"/>
                <a:ext cx="41760" cy="43200"/>
              </p14:xfrm>
            </p:contentPart>
          </mc:Choice>
          <mc:Fallback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7E459E8E-5B6E-BEBD-B8B1-4D784FE30474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3686304" y="3118912"/>
                  <a:ext cx="565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558" name="Input penna 557">
                  <a:extLst>
                    <a:ext uri="{FF2B5EF4-FFF2-40B4-BE49-F238E27FC236}">
                      <a16:creationId xmlns:a16="http://schemas.microsoft.com/office/drawing/2014/main" id="{5C6A8FD5-7A8D-AB13-95B7-CEC5D2BB5695}"/>
                    </a:ext>
                  </a:extLst>
                </p14:cNvPr>
                <p14:cNvContentPartPr/>
                <p14:nvPr/>
              </p14:nvContentPartPr>
              <p14:xfrm>
                <a:off x="3789984" y="3032152"/>
                <a:ext cx="12600" cy="131400"/>
              </p14:xfrm>
            </p:contentPart>
          </mc:Choice>
          <mc:Fallback>
            <p:pic>
              <p:nvPicPr>
                <p:cNvPr id="558" name="Input penna 557">
                  <a:extLst>
                    <a:ext uri="{FF2B5EF4-FFF2-40B4-BE49-F238E27FC236}">
                      <a16:creationId xmlns:a16="http://schemas.microsoft.com/office/drawing/2014/main" id="{5C6A8FD5-7A8D-AB13-95B7-CEC5D2BB5695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3782424" y="3024592"/>
                  <a:ext cx="2772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559" name="Input penna 558">
                  <a:extLst>
                    <a:ext uri="{FF2B5EF4-FFF2-40B4-BE49-F238E27FC236}">
                      <a16:creationId xmlns:a16="http://schemas.microsoft.com/office/drawing/2014/main" id="{6E960EC9-FA13-0271-68B8-25C27012F43F}"/>
                    </a:ext>
                  </a:extLst>
                </p14:cNvPr>
                <p14:cNvContentPartPr/>
                <p14:nvPr/>
              </p14:nvContentPartPr>
              <p14:xfrm>
                <a:off x="3802584" y="3105592"/>
                <a:ext cx="29520" cy="6840"/>
              </p14:xfrm>
            </p:contentPart>
          </mc:Choice>
          <mc:Fallback>
            <p:pic>
              <p:nvPicPr>
                <p:cNvPr id="559" name="Input penna 558">
                  <a:extLst>
                    <a:ext uri="{FF2B5EF4-FFF2-40B4-BE49-F238E27FC236}">
                      <a16:creationId xmlns:a16="http://schemas.microsoft.com/office/drawing/2014/main" id="{6E960EC9-FA13-0271-68B8-25C27012F43F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3795024" y="3098032"/>
                  <a:ext cx="446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560" name="Input penna 559">
                  <a:extLst>
                    <a:ext uri="{FF2B5EF4-FFF2-40B4-BE49-F238E27FC236}">
                      <a16:creationId xmlns:a16="http://schemas.microsoft.com/office/drawing/2014/main" id="{19E71EB9-D02B-B9B0-525E-0422D8B44D26}"/>
                    </a:ext>
                  </a:extLst>
                </p14:cNvPr>
                <p14:cNvContentPartPr/>
                <p14:nvPr/>
              </p14:nvContentPartPr>
              <p14:xfrm>
                <a:off x="3860184" y="3114592"/>
                <a:ext cx="58320" cy="63000"/>
              </p14:xfrm>
            </p:contentPart>
          </mc:Choice>
          <mc:Fallback>
            <p:pic>
              <p:nvPicPr>
                <p:cNvPr id="560" name="Input penna 559">
                  <a:extLst>
                    <a:ext uri="{FF2B5EF4-FFF2-40B4-BE49-F238E27FC236}">
                      <a16:creationId xmlns:a16="http://schemas.microsoft.com/office/drawing/2014/main" id="{19E71EB9-D02B-B9B0-525E-0422D8B44D26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3852624" y="3107032"/>
                  <a:ext cx="73080" cy="7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2" name="Gruppo 581">
            <a:extLst>
              <a:ext uri="{FF2B5EF4-FFF2-40B4-BE49-F238E27FC236}">
                <a16:creationId xmlns:a16="http://schemas.microsoft.com/office/drawing/2014/main" id="{AF9E2C5A-DDEC-B2D7-ADD0-2A8D1F217107}"/>
              </a:ext>
            </a:extLst>
          </p:cNvPr>
          <p:cNvGrpSpPr/>
          <p:nvPr/>
        </p:nvGrpSpPr>
        <p:grpSpPr>
          <a:xfrm>
            <a:off x="1231152" y="3824176"/>
            <a:ext cx="747720" cy="366840"/>
            <a:chOff x="1231152" y="3824176"/>
            <a:chExt cx="747720" cy="36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565" name="Input penna 564">
                  <a:extLst>
                    <a:ext uri="{FF2B5EF4-FFF2-40B4-BE49-F238E27FC236}">
                      <a16:creationId xmlns:a16="http://schemas.microsoft.com/office/drawing/2014/main" id="{E9E84BA9-D12F-530A-CD9F-3B8CEBA1FD70}"/>
                    </a:ext>
                  </a:extLst>
                </p14:cNvPr>
                <p14:cNvContentPartPr/>
                <p14:nvPr/>
              </p14:nvContentPartPr>
              <p14:xfrm>
                <a:off x="1231152" y="3824176"/>
                <a:ext cx="87480" cy="12240"/>
              </p14:xfrm>
            </p:contentPart>
          </mc:Choice>
          <mc:Fallback>
            <p:pic>
              <p:nvPicPr>
                <p:cNvPr id="565" name="Input penna 564">
                  <a:extLst>
                    <a:ext uri="{FF2B5EF4-FFF2-40B4-BE49-F238E27FC236}">
                      <a16:creationId xmlns:a16="http://schemas.microsoft.com/office/drawing/2014/main" id="{E9E84BA9-D12F-530A-CD9F-3B8CEBA1FD70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1223592" y="3816616"/>
                  <a:ext cx="1026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566" name="Input penna 565">
                  <a:extLst>
                    <a:ext uri="{FF2B5EF4-FFF2-40B4-BE49-F238E27FC236}">
                      <a16:creationId xmlns:a16="http://schemas.microsoft.com/office/drawing/2014/main" id="{00EF0F22-2A98-DF27-16DA-4A4CCF9B5F09}"/>
                    </a:ext>
                  </a:extLst>
                </p14:cNvPr>
                <p14:cNvContentPartPr/>
                <p14:nvPr/>
              </p14:nvContentPartPr>
              <p14:xfrm>
                <a:off x="1243032" y="3887536"/>
                <a:ext cx="60840" cy="15840"/>
              </p14:xfrm>
            </p:contentPart>
          </mc:Choice>
          <mc:Fallback>
            <p:pic>
              <p:nvPicPr>
                <p:cNvPr id="566" name="Input penna 565">
                  <a:extLst>
                    <a:ext uri="{FF2B5EF4-FFF2-40B4-BE49-F238E27FC236}">
                      <a16:creationId xmlns:a16="http://schemas.microsoft.com/office/drawing/2014/main" id="{00EF0F22-2A98-DF27-16DA-4A4CCF9B5F09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1235472" y="3880336"/>
                  <a:ext cx="759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567" name="Input penna 566">
                  <a:extLst>
                    <a:ext uri="{FF2B5EF4-FFF2-40B4-BE49-F238E27FC236}">
                      <a16:creationId xmlns:a16="http://schemas.microsoft.com/office/drawing/2014/main" id="{DAD655A6-3625-9C5F-932B-78BE88FF6868}"/>
                    </a:ext>
                  </a:extLst>
                </p14:cNvPr>
                <p14:cNvContentPartPr/>
                <p14:nvPr/>
              </p14:nvContentPartPr>
              <p14:xfrm>
                <a:off x="1260312" y="3940096"/>
                <a:ext cx="52920" cy="53280"/>
              </p14:xfrm>
            </p:contentPart>
          </mc:Choice>
          <mc:Fallback>
            <p:pic>
              <p:nvPicPr>
                <p:cNvPr id="567" name="Input penna 566">
                  <a:extLst>
                    <a:ext uri="{FF2B5EF4-FFF2-40B4-BE49-F238E27FC236}">
                      <a16:creationId xmlns:a16="http://schemas.microsoft.com/office/drawing/2014/main" id="{DAD655A6-3625-9C5F-932B-78BE88FF6868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1252752" y="3932536"/>
                  <a:ext cx="6804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568" name="Input penna 567">
                  <a:extLst>
                    <a:ext uri="{FF2B5EF4-FFF2-40B4-BE49-F238E27FC236}">
                      <a16:creationId xmlns:a16="http://schemas.microsoft.com/office/drawing/2014/main" id="{7EB7296D-E19A-144F-BB54-EE568F530847}"/>
                    </a:ext>
                  </a:extLst>
                </p14:cNvPr>
                <p14:cNvContentPartPr/>
                <p14:nvPr/>
              </p14:nvContentPartPr>
              <p14:xfrm>
                <a:off x="1374792" y="3842176"/>
                <a:ext cx="7200" cy="106200"/>
              </p14:xfrm>
            </p:contentPart>
          </mc:Choice>
          <mc:Fallback>
            <p:pic>
              <p:nvPicPr>
                <p:cNvPr id="568" name="Input penna 567">
                  <a:extLst>
                    <a:ext uri="{FF2B5EF4-FFF2-40B4-BE49-F238E27FC236}">
                      <a16:creationId xmlns:a16="http://schemas.microsoft.com/office/drawing/2014/main" id="{7EB7296D-E19A-144F-BB54-EE568F530847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1367232" y="3834616"/>
                  <a:ext cx="219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569" name="Input penna 568">
                  <a:extLst>
                    <a:ext uri="{FF2B5EF4-FFF2-40B4-BE49-F238E27FC236}">
                      <a16:creationId xmlns:a16="http://schemas.microsoft.com/office/drawing/2014/main" id="{BF5D3653-5E91-863B-C18B-B03946D3CDC2}"/>
                    </a:ext>
                  </a:extLst>
                </p14:cNvPr>
                <p14:cNvContentPartPr/>
                <p14:nvPr/>
              </p14:nvContentPartPr>
              <p14:xfrm>
                <a:off x="1289472" y="4076896"/>
                <a:ext cx="9720" cy="90720"/>
              </p14:xfrm>
            </p:contentPart>
          </mc:Choice>
          <mc:Fallback>
            <p:pic>
              <p:nvPicPr>
                <p:cNvPr id="569" name="Input penna 568">
                  <a:extLst>
                    <a:ext uri="{FF2B5EF4-FFF2-40B4-BE49-F238E27FC236}">
                      <a16:creationId xmlns:a16="http://schemas.microsoft.com/office/drawing/2014/main" id="{BF5D3653-5E91-863B-C18B-B03946D3CDC2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1281912" y="4069696"/>
                  <a:ext cx="248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570" name="Input penna 569">
                  <a:extLst>
                    <a:ext uri="{FF2B5EF4-FFF2-40B4-BE49-F238E27FC236}">
                      <a16:creationId xmlns:a16="http://schemas.microsoft.com/office/drawing/2014/main" id="{98ED0372-0E40-7D5A-6F22-87FE60DFB3EF}"/>
                    </a:ext>
                  </a:extLst>
                </p14:cNvPr>
                <p14:cNvContentPartPr/>
                <p14:nvPr/>
              </p14:nvContentPartPr>
              <p14:xfrm>
                <a:off x="1290552" y="4069696"/>
                <a:ext cx="62280" cy="121320"/>
              </p14:xfrm>
            </p:contentPart>
          </mc:Choice>
          <mc:Fallback>
            <p:pic>
              <p:nvPicPr>
                <p:cNvPr id="570" name="Input penna 569">
                  <a:extLst>
                    <a:ext uri="{FF2B5EF4-FFF2-40B4-BE49-F238E27FC236}">
                      <a16:creationId xmlns:a16="http://schemas.microsoft.com/office/drawing/2014/main" id="{98ED0372-0E40-7D5A-6F22-87FE60DFB3EF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1282992" y="4062136"/>
                  <a:ext cx="774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571" name="Input penna 570">
                  <a:extLst>
                    <a:ext uri="{FF2B5EF4-FFF2-40B4-BE49-F238E27FC236}">
                      <a16:creationId xmlns:a16="http://schemas.microsoft.com/office/drawing/2014/main" id="{475B0EF1-EEC8-1865-3A3A-2B95D587574C}"/>
                    </a:ext>
                  </a:extLst>
                </p14:cNvPr>
                <p14:cNvContentPartPr/>
                <p14:nvPr/>
              </p14:nvContentPartPr>
              <p14:xfrm>
                <a:off x="1452912" y="3886096"/>
                <a:ext cx="86400" cy="11880"/>
              </p14:xfrm>
            </p:contentPart>
          </mc:Choice>
          <mc:Fallback>
            <p:pic>
              <p:nvPicPr>
                <p:cNvPr id="571" name="Input penna 570">
                  <a:extLst>
                    <a:ext uri="{FF2B5EF4-FFF2-40B4-BE49-F238E27FC236}">
                      <a16:creationId xmlns:a16="http://schemas.microsoft.com/office/drawing/2014/main" id="{475B0EF1-EEC8-1865-3A3A-2B95D587574C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1445352" y="3878536"/>
                  <a:ext cx="1015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572" name="Input penna 571">
                  <a:extLst>
                    <a:ext uri="{FF2B5EF4-FFF2-40B4-BE49-F238E27FC236}">
                      <a16:creationId xmlns:a16="http://schemas.microsoft.com/office/drawing/2014/main" id="{59ECD156-FCD3-4961-1911-85ECBF7583D5}"/>
                    </a:ext>
                  </a:extLst>
                </p14:cNvPr>
                <p14:cNvContentPartPr/>
                <p14:nvPr/>
              </p14:nvContentPartPr>
              <p14:xfrm>
                <a:off x="1426992" y="3898336"/>
                <a:ext cx="96120" cy="89640"/>
              </p14:xfrm>
            </p:contentPart>
          </mc:Choice>
          <mc:Fallback>
            <p:pic>
              <p:nvPicPr>
                <p:cNvPr id="572" name="Input penna 571">
                  <a:extLst>
                    <a:ext uri="{FF2B5EF4-FFF2-40B4-BE49-F238E27FC236}">
                      <a16:creationId xmlns:a16="http://schemas.microsoft.com/office/drawing/2014/main" id="{59ECD156-FCD3-4961-1911-85ECBF7583D5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1419432" y="3890776"/>
                  <a:ext cx="1112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573" name="Input penna 572">
                  <a:extLst>
                    <a:ext uri="{FF2B5EF4-FFF2-40B4-BE49-F238E27FC236}">
                      <a16:creationId xmlns:a16="http://schemas.microsoft.com/office/drawing/2014/main" id="{3E3CC2FB-3999-0279-028C-0156A9E871FF}"/>
                    </a:ext>
                  </a:extLst>
                </p14:cNvPr>
                <p14:cNvContentPartPr/>
                <p14:nvPr/>
              </p14:nvContentPartPr>
              <p14:xfrm>
                <a:off x="1397472" y="4010296"/>
                <a:ext cx="119160" cy="29520"/>
              </p14:xfrm>
            </p:contentPart>
          </mc:Choice>
          <mc:Fallback>
            <p:pic>
              <p:nvPicPr>
                <p:cNvPr id="573" name="Input penna 572">
                  <a:extLst>
                    <a:ext uri="{FF2B5EF4-FFF2-40B4-BE49-F238E27FC236}">
                      <a16:creationId xmlns:a16="http://schemas.microsoft.com/office/drawing/2014/main" id="{3E3CC2FB-3999-0279-028C-0156A9E871FF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1389912" y="4002736"/>
                  <a:ext cx="1342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574" name="Input penna 573">
                  <a:extLst>
                    <a:ext uri="{FF2B5EF4-FFF2-40B4-BE49-F238E27FC236}">
                      <a16:creationId xmlns:a16="http://schemas.microsoft.com/office/drawing/2014/main" id="{F7732E4E-2223-74F8-B023-4F764703421B}"/>
                    </a:ext>
                  </a:extLst>
                </p14:cNvPr>
                <p14:cNvContentPartPr/>
                <p14:nvPr/>
              </p14:nvContentPartPr>
              <p14:xfrm>
                <a:off x="1434192" y="4072576"/>
                <a:ext cx="119520" cy="93600"/>
              </p14:xfrm>
            </p:contentPart>
          </mc:Choice>
          <mc:Fallback>
            <p:pic>
              <p:nvPicPr>
                <p:cNvPr id="574" name="Input penna 573">
                  <a:extLst>
                    <a:ext uri="{FF2B5EF4-FFF2-40B4-BE49-F238E27FC236}">
                      <a16:creationId xmlns:a16="http://schemas.microsoft.com/office/drawing/2014/main" id="{F7732E4E-2223-74F8-B023-4F764703421B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1426632" y="4065016"/>
                  <a:ext cx="1346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3">
              <p14:nvContentPartPr>
                <p14:cNvPr id="575" name="Input penna 574">
                  <a:extLst>
                    <a:ext uri="{FF2B5EF4-FFF2-40B4-BE49-F238E27FC236}">
                      <a16:creationId xmlns:a16="http://schemas.microsoft.com/office/drawing/2014/main" id="{C5D70364-6900-95E6-5347-A51837D5F1ED}"/>
                    </a:ext>
                  </a:extLst>
                </p14:cNvPr>
                <p14:cNvContentPartPr/>
                <p14:nvPr/>
              </p14:nvContentPartPr>
              <p14:xfrm>
                <a:off x="1585752" y="3927136"/>
                <a:ext cx="72360" cy="15120"/>
              </p14:xfrm>
            </p:contentPart>
          </mc:Choice>
          <mc:Fallback>
            <p:pic>
              <p:nvPicPr>
                <p:cNvPr id="575" name="Input penna 574">
                  <a:extLst>
                    <a:ext uri="{FF2B5EF4-FFF2-40B4-BE49-F238E27FC236}">
                      <a16:creationId xmlns:a16="http://schemas.microsoft.com/office/drawing/2014/main" id="{C5D70364-6900-95E6-5347-A51837D5F1ED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1578192" y="3919576"/>
                  <a:ext cx="874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576" name="Input penna 575">
                  <a:extLst>
                    <a:ext uri="{FF2B5EF4-FFF2-40B4-BE49-F238E27FC236}">
                      <a16:creationId xmlns:a16="http://schemas.microsoft.com/office/drawing/2014/main" id="{EF57C64E-DC12-DAFD-0CA4-3BED64955D3E}"/>
                    </a:ext>
                  </a:extLst>
                </p14:cNvPr>
                <p14:cNvContentPartPr/>
                <p14:nvPr/>
              </p14:nvContentPartPr>
              <p14:xfrm>
                <a:off x="1571712" y="3943696"/>
                <a:ext cx="85320" cy="139680"/>
              </p14:xfrm>
            </p:contentPart>
          </mc:Choice>
          <mc:Fallback>
            <p:pic>
              <p:nvPicPr>
                <p:cNvPr id="576" name="Input penna 575">
                  <a:extLst>
                    <a:ext uri="{FF2B5EF4-FFF2-40B4-BE49-F238E27FC236}">
                      <a16:creationId xmlns:a16="http://schemas.microsoft.com/office/drawing/2014/main" id="{EF57C64E-DC12-DAFD-0CA4-3BED64955D3E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1564152" y="3936136"/>
                  <a:ext cx="1004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577" name="Input penna 576">
                  <a:extLst>
                    <a:ext uri="{FF2B5EF4-FFF2-40B4-BE49-F238E27FC236}">
                      <a16:creationId xmlns:a16="http://schemas.microsoft.com/office/drawing/2014/main" id="{0B3B4C4D-4E77-2A44-D5AD-79DC651A23BC}"/>
                    </a:ext>
                  </a:extLst>
                </p14:cNvPr>
                <p14:cNvContentPartPr/>
                <p14:nvPr/>
              </p14:nvContentPartPr>
              <p14:xfrm>
                <a:off x="1706352" y="3945496"/>
                <a:ext cx="3960" cy="114840"/>
              </p14:xfrm>
            </p:contentPart>
          </mc:Choice>
          <mc:Fallback>
            <p:pic>
              <p:nvPicPr>
                <p:cNvPr id="577" name="Input penna 576">
                  <a:extLst>
                    <a:ext uri="{FF2B5EF4-FFF2-40B4-BE49-F238E27FC236}">
                      <a16:creationId xmlns:a16="http://schemas.microsoft.com/office/drawing/2014/main" id="{0B3B4C4D-4E77-2A44-D5AD-79DC651A23BC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1698792" y="3937936"/>
                  <a:ext cx="190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9">
              <p14:nvContentPartPr>
                <p14:cNvPr id="578" name="Input penna 577">
                  <a:extLst>
                    <a:ext uri="{FF2B5EF4-FFF2-40B4-BE49-F238E27FC236}">
                      <a16:creationId xmlns:a16="http://schemas.microsoft.com/office/drawing/2014/main" id="{C408E218-C195-461E-416F-954BCBFFF65D}"/>
                    </a:ext>
                  </a:extLst>
                </p14:cNvPr>
                <p14:cNvContentPartPr/>
                <p14:nvPr/>
              </p14:nvContentPartPr>
              <p14:xfrm>
                <a:off x="1697712" y="3999496"/>
                <a:ext cx="110880" cy="38520"/>
              </p14:xfrm>
            </p:contentPart>
          </mc:Choice>
          <mc:Fallback>
            <p:pic>
              <p:nvPicPr>
                <p:cNvPr id="578" name="Input penna 577">
                  <a:extLst>
                    <a:ext uri="{FF2B5EF4-FFF2-40B4-BE49-F238E27FC236}">
                      <a16:creationId xmlns:a16="http://schemas.microsoft.com/office/drawing/2014/main" id="{C408E218-C195-461E-416F-954BCBFFF65D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1690152" y="3991936"/>
                  <a:ext cx="1260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1">
              <p14:nvContentPartPr>
                <p14:cNvPr id="579" name="Input penna 578">
                  <a:extLst>
                    <a:ext uri="{FF2B5EF4-FFF2-40B4-BE49-F238E27FC236}">
                      <a16:creationId xmlns:a16="http://schemas.microsoft.com/office/drawing/2014/main" id="{F89B6A11-70F3-3053-6BEF-0CBA4D4F5B58}"/>
                    </a:ext>
                  </a:extLst>
                </p14:cNvPr>
                <p14:cNvContentPartPr/>
                <p14:nvPr/>
              </p14:nvContentPartPr>
              <p14:xfrm>
                <a:off x="1905072" y="3976096"/>
                <a:ext cx="49320" cy="7560"/>
              </p14:xfrm>
            </p:contentPart>
          </mc:Choice>
          <mc:Fallback>
            <p:pic>
              <p:nvPicPr>
                <p:cNvPr id="579" name="Input penna 578">
                  <a:extLst>
                    <a:ext uri="{FF2B5EF4-FFF2-40B4-BE49-F238E27FC236}">
                      <a16:creationId xmlns:a16="http://schemas.microsoft.com/office/drawing/2014/main" id="{F89B6A11-70F3-3053-6BEF-0CBA4D4F5B58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1897512" y="3968536"/>
                  <a:ext cx="644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3">
              <p14:nvContentPartPr>
                <p14:cNvPr id="580" name="Input penna 579">
                  <a:extLst>
                    <a:ext uri="{FF2B5EF4-FFF2-40B4-BE49-F238E27FC236}">
                      <a16:creationId xmlns:a16="http://schemas.microsoft.com/office/drawing/2014/main" id="{2441A9B0-15CB-FF65-2B72-8BB7666E377C}"/>
                    </a:ext>
                  </a:extLst>
                </p14:cNvPr>
                <p14:cNvContentPartPr/>
                <p14:nvPr/>
              </p14:nvContentPartPr>
              <p14:xfrm>
                <a:off x="1896792" y="4009576"/>
                <a:ext cx="82080" cy="36360"/>
              </p14:xfrm>
            </p:contentPart>
          </mc:Choice>
          <mc:Fallback>
            <p:pic>
              <p:nvPicPr>
                <p:cNvPr id="580" name="Input penna 579">
                  <a:extLst>
                    <a:ext uri="{FF2B5EF4-FFF2-40B4-BE49-F238E27FC236}">
                      <a16:creationId xmlns:a16="http://schemas.microsoft.com/office/drawing/2014/main" id="{2441A9B0-15CB-FF65-2B72-8BB7666E377C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1889232" y="4002016"/>
                  <a:ext cx="97200" cy="5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5" name="Gruppo 594">
            <a:extLst>
              <a:ext uri="{FF2B5EF4-FFF2-40B4-BE49-F238E27FC236}">
                <a16:creationId xmlns:a16="http://schemas.microsoft.com/office/drawing/2014/main" id="{97146860-7B65-0E8A-298F-3923A4F88746}"/>
              </a:ext>
            </a:extLst>
          </p:cNvPr>
          <p:cNvGrpSpPr/>
          <p:nvPr/>
        </p:nvGrpSpPr>
        <p:grpSpPr>
          <a:xfrm>
            <a:off x="2148072" y="3849736"/>
            <a:ext cx="653400" cy="278640"/>
            <a:chOff x="2148072" y="3849736"/>
            <a:chExt cx="653400" cy="27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583" name="Input penna 582">
                  <a:extLst>
                    <a:ext uri="{FF2B5EF4-FFF2-40B4-BE49-F238E27FC236}">
                      <a16:creationId xmlns:a16="http://schemas.microsoft.com/office/drawing/2014/main" id="{A395AEBA-6338-7C2B-0529-2CBB10B515F5}"/>
                    </a:ext>
                  </a:extLst>
                </p14:cNvPr>
                <p14:cNvContentPartPr/>
                <p14:nvPr/>
              </p14:nvContentPartPr>
              <p14:xfrm>
                <a:off x="2148072" y="3849736"/>
                <a:ext cx="98280" cy="234720"/>
              </p14:xfrm>
            </p:contentPart>
          </mc:Choice>
          <mc:Fallback>
            <p:pic>
              <p:nvPicPr>
                <p:cNvPr id="583" name="Input penna 582">
                  <a:extLst>
                    <a:ext uri="{FF2B5EF4-FFF2-40B4-BE49-F238E27FC236}">
                      <a16:creationId xmlns:a16="http://schemas.microsoft.com/office/drawing/2014/main" id="{A395AEBA-6338-7C2B-0529-2CBB10B515F5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2140512" y="3842176"/>
                  <a:ext cx="11340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584" name="Input penna 583">
                  <a:extLst>
                    <a:ext uri="{FF2B5EF4-FFF2-40B4-BE49-F238E27FC236}">
                      <a16:creationId xmlns:a16="http://schemas.microsoft.com/office/drawing/2014/main" id="{70B4B529-D1DE-6936-9462-0C6ADF19875C}"/>
                    </a:ext>
                  </a:extLst>
                </p14:cNvPr>
                <p14:cNvContentPartPr/>
                <p14:nvPr/>
              </p14:nvContentPartPr>
              <p14:xfrm>
                <a:off x="2300712" y="3994816"/>
                <a:ext cx="14760" cy="42840"/>
              </p14:xfrm>
            </p:contentPart>
          </mc:Choice>
          <mc:Fallback>
            <p:pic>
              <p:nvPicPr>
                <p:cNvPr id="584" name="Input penna 583">
                  <a:extLst>
                    <a:ext uri="{FF2B5EF4-FFF2-40B4-BE49-F238E27FC236}">
                      <a16:creationId xmlns:a16="http://schemas.microsoft.com/office/drawing/2014/main" id="{70B4B529-D1DE-6936-9462-0C6ADF19875C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2293152" y="3987256"/>
                  <a:ext cx="298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9">
              <p14:nvContentPartPr>
                <p14:cNvPr id="585" name="Input penna 584">
                  <a:extLst>
                    <a:ext uri="{FF2B5EF4-FFF2-40B4-BE49-F238E27FC236}">
                      <a16:creationId xmlns:a16="http://schemas.microsoft.com/office/drawing/2014/main" id="{16CD4589-D2B6-E6A8-C73A-BB13925D02B3}"/>
                    </a:ext>
                  </a:extLst>
                </p14:cNvPr>
                <p14:cNvContentPartPr/>
                <p14:nvPr/>
              </p14:nvContentPartPr>
              <p14:xfrm>
                <a:off x="2348232" y="3879616"/>
                <a:ext cx="32760" cy="190440"/>
              </p14:xfrm>
            </p:contentPart>
          </mc:Choice>
          <mc:Fallback>
            <p:pic>
              <p:nvPicPr>
                <p:cNvPr id="585" name="Input penna 584">
                  <a:extLst>
                    <a:ext uri="{FF2B5EF4-FFF2-40B4-BE49-F238E27FC236}">
                      <a16:creationId xmlns:a16="http://schemas.microsoft.com/office/drawing/2014/main" id="{16CD4589-D2B6-E6A8-C73A-BB13925D02B3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2340672" y="3872056"/>
                  <a:ext cx="4752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1">
              <p14:nvContentPartPr>
                <p14:cNvPr id="586" name="Input penna 585">
                  <a:extLst>
                    <a:ext uri="{FF2B5EF4-FFF2-40B4-BE49-F238E27FC236}">
                      <a16:creationId xmlns:a16="http://schemas.microsoft.com/office/drawing/2014/main" id="{6B0778FD-74A3-1C4E-215D-EFF908EA456D}"/>
                    </a:ext>
                  </a:extLst>
                </p14:cNvPr>
                <p14:cNvContentPartPr/>
                <p14:nvPr/>
              </p14:nvContentPartPr>
              <p14:xfrm>
                <a:off x="2337432" y="3959536"/>
                <a:ext cx="76320" cy="8280"/>
              </p14:xfrm>
            </p:contentPart>
          </mc:Choice>
          <mc:Fallback>
            <p:pic>
              <p:nvPicPr>
                <p:cNvPr id="586" name="Input penna 585">
                  <a:extLst>
                    <a:ext uri="{FF2B5EF4-FFF2-40B4-BE49-F238E27FC236}">
                      <a16:creationId xmlns:a16="http://schemas.microsoft.com/office/drawing/2014/main" id="{6B0778FD-74A3-1C4E-215D-EFF908EA456D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2329872" y="3951976"/>
                  <a:ext cx="914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3">
              <p14:nvContentPartPr>
                <p14:cNvPr id="587" name="Input penna 586">
                  <a:extLst>
                    <a:ext uri="{FF2B5EF4-FFF2-40B4-BE49-F238E27FC236}">
                      <a16:creationId xmlns:a16="http://schemas.microsoft.com/office/drawing/2014/main" id="{CB0AD4A6-E2D6-7B83-4E6D-DE090A0B76A9}"/>
                    </a:ext>
                  </a:extLst>
                </p14:cNvPr>
                <p14:cNvContentPartPr/>
                <p14:nvPr/>
              </p14:nvContentPartPr>
              <p14:xfrm>
                <a:off x="2407992" y="3901936"/>
                <a:ext cx="21960" cy="175680"/>
              </p14:xfrm>
            </p:contentPart>
          </mc:Choice>
          <mc:Fallback>
            <p:pic>
              <p:nvPicPr>
                <p:cNvPr id="587" name="Input penna 586">
                  <a:extLst>
                    <a:ext uri="{FF2B5EF4-FFF2-40B4-BE49-F238E27FC236}">
                      <a16:creationId xmlns:a16="http://schemas.microsoft.com/office/drawing/2014/main" id="{CB0AD4A6-E2D6-7B83-4E6D-DE090A0B76A9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2400432" y="3894376"/>
                  <a:ext cx="370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5">
              <p14:nvContentPartPr>
                <p14:cNvPr id="588" name="Input penna 587">
                  <a:extLst>
                    <a:ext uri="{FF2B5EF4-FFF2-40B4-BE49-F238E27FC236}">
                      <a16:creationId xmlns:a16="http://schemas.microsoft.com/office/drawing/2014/main" id="{A7350470-B41B-B53E-F379-AB39C2671A39}"/>
                    </a:ext>
                  </a:extLst>
                </p14:cNvPr>
                <p14:cNvContentPartPr/>
                <p14:nvPr/>
              </p14:nvContentPartPr>
              <p14:xfrm>
                <a:off x="2415552" y="3991936"/>
                <a:ext cx="41760" cy="20520"/>
              </p14:xfrm>
            </p:contentPart>
          </mc:Choice>
          <mc:Fallback>
            <p:pic>
              <p:nvPicPr>
                <p:cNvPr id="588" name="Input penna 587">
                  <a:extLst>
                    <a:ext uri="{FF2B5EF4-FFF2-40B4-BE49-F238E27FC236}">
                      <a16:creationId xmlns:a16="http://schemas.microsoft.com/office/drawing/2014/main" id="{A7350470-B41B-B53E-F379-AB39C2671A39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2407992" y="3984376"/>
                  <a:ext cx="565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7">
              <p14:nvContentPartPr>
                <p14:cNvPr id="589" name="Input penna 588">
                  <a:extLst>
                    <a:ext uri="{FF2B5EF4-FFF2-40B4-BE49-F238E27FC236}">
                      <a16:creationId xmlns:a16="http://schemas.microsoft.com/office/drawing/2014/main" id="{7B3919ED-69DF-A1F2-5BDC-830662F8394C}"/>
                    </a:ext>
                  </a:extLst>
                </p14:cNvPr>
                <p14:cNvContentPartPr/>
                <p14:nvPr/>
              </p14:nvContentPartPr>
              <p14:xfrm>
                <a:off x="2483952" y="4016056"/>
                <a:ext cx="9360" cy="73800"/>
              </p14:xfrm>
            </p:contentPart>
          </mc:Choice>
          <mc:Fallback>
            <p:pic>
              <p:nvPicPr>
                <p:cNvPr id="589" name="Input penna 588">
                  <a:extLst>
                    <a:ext uri="{FF2B5EF4-FFF2-40B4-BE49-F238E27FC236}">
                      <a16:creationId xmlns:a16="http://schemas.microsoft.com/office/drawing/2014/main" id="{7B3919ED-69DF-A1F2-5BDC-830662F8394C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2476392" y="4008496"/>
                  <a:ext cx="2448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9">
              <p14:nvContentPartPr>
                <p14:cNvPr id="590" name="Input penna 589">
                  <a:extLst>
                    <a:ext uri="{FF2B5EF4-FFF2-40B4-BE49-F238E27FC236}">
                      <a16:creationId xmlns:a16="http://schemas.microsoft.com/office/drawing/2014/main" id="{C5BD93CC-2D5D-69DC-7192-808350F2F313}"/>
                    </a:ext>
                  </a:extLst>
                </p14:cNvPr>
                <p14:cNvContentPartPr/>
                <p14:nvPr/>
              </p14:nvContentPartPr>
              <p14:xfrm>
                <a:off x="2524272" y="4017496"/>
                <a:ext cx="44640" cy="83880"/>
              </p14:xfrm>
            </p:contentPart>
          </mc:Choice>
          <mc:Fallback>
            <p:pic>
              <p:nvPicPr>
                <p:cNvPr id="590" name="Input penna 589">
                  <a:extLst>
                    <a:ext uri="{FF2B5EF4-FFF2-40B4-BE49-F238E27FC236}">
                      <a16:creationId xmlns:a16="http://schemas.microsoft.com/office/drawing/2014/main" id="{C5BD93CC-2D5D-69DC-7192-808350F2F313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2516712" y="4009936"/>
                  <a:ext cx="597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1">
              <p14:nvContentPartPr>
                <p14:cNvPr id="591" name="Input penna 590">
                  <a:extLst>
                    <a:ext uri="{FF2B5EF4-FFF2-40B4-BE49-F238E27FC236}">
                      <a16:creationId xmlns:a16="http://schemas.microsoft.com/office/drawing/2014/main" id="{3A29EC81-FC3F-8030-826C-B98E30DC65F7}"/>
                    </a:ext>
                  </a:extLst>
                </p14:cNvPr>
                <p14:cNvContentPartPr/>
                <p14:nvPr/>
              </p14:nvContentPartPr>
              <p14:xfrm>
                <a:off x="2604912" y="4033336"/>
                <a:ext cx="12960" cy="42480"/>
              </p14:xfrm>
            </p:contentPart>
          </mc:Choice>
          <mc:Fallback>
            <p:pic>
              <p:nvPicPr>
                <p:cNvPr id="591" name="Input penna 590">
                  <a:extLst>
                    <a:ext uri="{FF2B5EF4-FFF2-40B4-BE49-F238E27FC236}">
                      <a16:creationId xmlns:a16="http://schemas.microsoft.com/office/drawing/2014/main" id="{3A29EC81-FC3F-8030-826C-B98E30DC65F7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2597352" y="4025776"/>
                  <a:ext cx="280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3">
              <p14:nvContentPartPr>
                <p14:cNvPr id="592" name="Input penna 591">
                  <a:extLst>
                    <a:ext uri="{FF2B5EF4-FFF2-40B4-BE49-F238E27FC236}">
                      <a16:creationId xmlns:a16="http://schemas.microsoft.com/office/drawing/2014/main" id="{79B1A683-9046-6DEC-5E42-0BB353CAB943}"/>
                    </a:ext>
                  </a:extLst>
                </p14:cNvPr>
                <p14:cNvContentPartPr/>
                <p14:nvPr/>
              </p14:nvContentPartPr>
              <p14:xfrm>
                <a:off x="2677272" y="3924976"/>
                <a:ext cx="16920" cy="131760"/>
              </p14:xfrm>
            </p:contentPart>
          </mc:Choice>
          <mc:Fallback>
            <p:pic>
              <p:nvPicPr>
                <p:cNvPr id="592" name="Input penna 591">
                  <a:extLst>
                    <a:ext uri="{FF2B5EF4-FFF2-40B4-BE49-F238E27FC236}">
                      <a16:creationId xmlns:a16="http://schemas.microsoft.com/office/drawing/2014/main" id="{79B1A683-9046-6DEC-5E42-0BB353CAB943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2669712" y="3917416"/>
                  <a:ext cx="3204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593" name="Input penna 592">
                  <a:extLst>
                    <a:ext uri="{FF2B5EF4-FFF2-40B4-BE49-F238E27FC236}">
                      <a16:creationId xmlns:a16="http://schemas.microsoft.com/office/drawing/2014/main" id="{360F57A7-9DEE-22F7-BE0D-CC01CB7B01E9}"/>
                    </a:ext>
                  </a:extLst>
                </p14:cNvPr>
                <p14:cNvContentPartPr/>
                <p14:nvPr/>
              </p14:nvContentPartPr>
              <p14:xfrm>
                <a:off x="2716152" y="4005616"/>
                <a:ext cx="85320" cy="122760"/>
              </p14:xfrm>
            </p:contentPart>
          </mc:Choice>
          <mc:Fallback>
            <p:pic>
              <p:nvPicPr>
                <p:cNvPr id="593" name="Input penna 592">
                  <a:extLst>
                    <a:ext uri="{FF2B5EF4-FFF2-40B4-BE49-F238E27FC236}">
                      <a16:creationId xmlns:a16="http://schemas.microsoft.com/office/drawing/2014/main" id="{360F57A7-9DEE-22F7-BE0D-CC01CB7B01E9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2708952" y="3998056"/>
                  <a:ext cx="100440" cy="137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07">
            <p14:nvContentPartPr>
              <p14:cNvPr id="621" name="Input penna 620">
                <a:extLst>
                  <a:ext uri="{FF2B5EF4-FFF2-40B4-BE49-F238E27FC236}">
                    <a16:creationId xmlns:a16="http://schemas.microsoft.com/office/drawing/2014/main" id="{DA8BC7A3-1B32-361C-B934-06ECB00C996D}"/>
                  </a:ext>
                </a:extLst>
              </p14:cNvPr>
              <p14:cNvContentPartPr/>
              <p14:nvPr/>
            </p14:nvContentPartPr>
            <p14:xfrm>
              <a:off x="904648" y="4083032"/>
              <a:ext cx="109080" cy="4320"/>
            </p14:xfrm>
          </p:contentPart>
        </mc:Choice>
        <mc:Fallback>
          <p:pic>
            <p:nvPicPr>
              <p:cNvPr id="621" name="Input penna 620">
                <a:extLst>
                  <a:ext uri="{FF2B5EF4-FFF2-40B4-BE49-F238E27FC236}">
                    <a16:creationId xmlns:a16="http://schemas.microsoft.com/office/drawing/2014/main" id="{DA8BC7A3-1B32-361C-B934-06ECB00C996D}"/>
                  </a:ext>
                </a:extLst>
              </p:cNvPr>
              <p:cNvPicPr/>
              <p:nvPr/>
            </p:nvPicPr>
            <p:blipFill>
              <a:blip r:embed="rId608"/>
              <a:stretch>
                <a:fillRect/>
              </a:stretch>
            </p:blipFill>
            <p:spPr>
              <a:xfrm>
                <a:off x="897088" y="4075472"/>
                <a:ext cx="124200" cy="1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650" name="Gruppo 649">
            <a:extLst>
              <a:ext uri="{FF2B5EF4-FFF2-40B4-BE49-F238E27FC236}">
                <a16:creationId xmlns:a16="http://schemas.microsoft.com/office/drawing/2014/main" id="{FD63E87E-B9DD-F3CE-9910-F94030903451}"/>
              </a:ext>
            </a:extLst>
          </p:cNvPr>
          <p:cNvGrpSpPr/>
          <p:nvPr/>
        </p:nvGrpSpPr>
        <p:grpSpPr>
          <a:xfrm>
            <a:off x="966208" y="4629872"/>
            <a:ext cx="1964160" cy="300600"/>
            <a:chOff x="966208" y="4629872"/>
            <a:chExt cx="1964160" cy="30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622" name="Input penna 621">
                  <a:extLst>
                    <a:ext uri="{FF2B5EF4-FFF2-40B4-BE49-F238E27FC236}">
                      <a16:creationId xmlns:a16="http://schemas.microsoft.com/office/drawing/2014/main" id="{CF93F8B5-9DB8-7277-C7EA-21D95CBF4AE9}"/>
                    </a:ext>
                  </a:extLst>
                </p14:cNvPr>
                <p14:cNvContentPartPr/>
                <p14:nvPr/>
              </p14:nvContentPartPr>
              <p14:xfrm>
                <a:off x="966208" y="4800512"/>
                <a:ext cx="117720" cy="11520"/>
              </p14:xfrm>
            </p:contentPart>
          </mc:Choice>
          <mc:Fallback>
            <p:pic>
              <p:nvPicPr>
                <p:cNvPr id="622" name="Input penna 621">
                  <a:extLst>
                    <a:ext uri="{FF2B5EF4-FFF2-40B4-BE49-F238E27FC236}">
                      <a16:creationId xmlns:a16="http://schemas.microsoft.com/office/drawing/2014/main" id="{CF93F8B5-9DB8-7277-C7EA-21D95CBF4AE9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958648" y="4792952"/>
                  <a:ext cx="1328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623" name="Input penna 622">
                  <a:extLst>
                    <a:ext uri="{FF2B5EF4-FFF2-40B4-BE49-F238E27FC236}">
                      <a16:creationId xmlns:a16="http://schemas.microsoft.com/office/drawing/2014/main" id="{611B1EC3-16D1-E5F5-303B-E942EAAC089E}"/>
                    </a:ext>
                  </a:extLst>
                </p14:cNvPr>
                <p14:cNvContentPartPr/>
                <p14:nvPr/>
              </p14:nvContentPartPr>
              <p14:xfrm>
                <a:off x="1186168" y="4714112"/>
                <a:ext cx="98640" cy="114840"/>
              </p14:xfrm>
            </p:contentPart>
          </mc:Choice>
          <mc:Fallback>
            <p:pic>
              <p:nvPicPr>
                <p:cNvPr id="623" name="Input penna 622">
                  <a:extLst>
                    <a:ext uri="{FF2B5EF4-FFF2-40B4-BE49-F238E27FC236}">
                      <a16:creationId xmlns:a16="http://schemas.microsoft.com/office/drawing/2014/main" id="{611B1EC3-16D1-E5F5-303B-E942EAAC089E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1178608" y="4706552"/>
                  <a:ext cx="1137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624" name="Input penna 623">
                  <a:extLst>
                    <a:ext uri="{FF2B5EF4-FFF2-40B4-BE49-F238E27FC236}">
                      <a16:creationId xmlns:a16="http://schemas.microsoft.com/office/drawing/2014/main" id="{1EE0D198-1B7C-6704-5711-DC3055032195}"/>
                    </a:ext>
                  </a:extLst>
                </p14:cNvPr>
                <p14:cNvContentPartPr/>
                <p14:nvPr/>
              </p14:nvContentPartPr>
              <p14:xfrm>
                <a:off x="1313248" y="4758392"/>
                <a:ext cx="63720" cy="10440"/>
              </p14:xfrm>
            </p:contentPart>
          </mc:Choice>
          <mc:Fallback>
            <p:pic>
              <p:nvPicPr>
                <p:cNvPr id="624" name="Input penna 623">
                  <a:extLst>
                    <a:ext uri="{FF2B5EF4-FFF2-40B4-BE49-F238E27FC236}">
                      <a16:creationId xmlns:a16="http://schemas.microsoft.com/office/drawing/2014/main" id="{1EE0D198-1B7C-6704-5711-DC3055032195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1305688" y="4750832"/>
                  <a:ext cx="788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625" name="Input penna 624">
                  <a:extLst>
                    <a:ext uri="{FF2B5EF4-FFF2-40B4-BE49-F238E27FC236}">
                      <a16:creationId xmlns:a16="http://schemas.microsoft.com/office/drawing/2014/main" id="{057E2331-94DE-3D54-929B-DC1394ABD295}"/>
                    </a:ext>
                  </a:extLst>
                </p14:cNvPr>
                <p14:cNvContentPartPr/>
                <p14:nvPr/>
              </p14:nvContentPartPr>
              <p14:xfrm>
                <a:off x="1374448" y="4704032"/>
                <a:ext cx="20160" cy="117720"/>
              </p14:xfrm>
            </p:contentPart>
          </mc:Choice>
          <mc:Fallback>
            <p:pic>
              <p:nvPicPr>
                <p:cNvPr id="625" name="Input penna 624">
                  <a:extLst>
                    <a:ext uri="{FF2B5EF4-FFF2-40B4-BE49-F238E27FC236}">
                      <a16:creationId xmlns:a16="http://schemas.microsoft.com/office/drawing/2014/main" id="{057E2331-94DE-3D54-929B-DC1394ABD295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1366888" y="4696472"/>
                  <a:ext cx="3492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626" name="Input penna 625">
                  <a:extLst>
                    <a:ext uri="{FF2B5EF4-FFF2-40B4-BE49-F238E27FC236}">
                      <a16:creationId xmlns:a16="http://schemas.microsoft.com/office/drawing/2014/main" id="{2D650716-86C9-FB93-63F1-2FB311B6AB13}"/>
                    </a:ext>
                  </a:extLst>
                </p14:cNvPr>
                <p14:cNvContentPartPr/>
                <p14:nvPr/>
              </p14:nvContentPartPr>
              <p14:xfrm>
                <a:off x="1470568" y="4687112"/>
                <a:ext cx="80280" cy="129600"/>
              </p14:xfrm>
            </p:contentPart>
          </mc:Choice>
          <mc:Fallback>
            <p:pic>
              <p:nvPicPr>
                <p:cNvPr id="626" name="Input penna 625">
                  <a:extLst>
                    <a:ext uri="{FF2B5EF4-FFF2-40B4-BE49-F238E27FC236}">
                      <a16:creationId xmlns:a16="http://schemas.microsoft.com/office/drawing/2014/main" id="{2D650716-86C9-FB93-63F1-2FB311B6AB13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1463008" y="4679552"/>
                  <a:ext cx="950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627" name="Input penna 626">
                  <a:extLst>
                    <a:ext uri="{FF2B5EF4-FFF2-40B4-BE49-F238E27FC236}">
                      <a16:creationId xmlns:a16="http://schemas.microsoft.com/office/drawing/2014/main" id="{09F1DA67-C54A-56A8-D38F-6F02D56CB2E7}"/>
                    </a:ext>
                  </a:extLst>
                </p14:cNvPr>
                <p14:cNvContentPartPr/>
                <p14:nvPr/>
              </p14:nvContentPartPr>
              <p14:xfrm>
                <a:off x="1573168" y="4710872"/>
                <a:ext cx="43560" cy="8280"/>
              </p14:xfrm>
            </p:contentPart>
          </mc:Choice>
          <mc:Fallback>
            <p:pic>
              <p:nvPicPr>
                <p:cNvPr id="627" name="Input penna 626">
                  <a:extLst>
                    <a:ext uri="{FF2B5EF4-FFF2-40B4-BE49-F238E27FC236}">
                      <a16:creationId xmlns:a16="http://schemas.microsoft.com/office/drawing/2014/main" id="{09F1DA67-C54A-56A8-D38F-6F02D56CB2E7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1565608" y="4703312"/>
                  <a:ext cx="586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628" name="Input penna 627">
                  <a:extLst>
                    <a:ext uri="{FF2B5EF4-FFF2-40B4-BE49-F238E27FC236}">
                      <a16:creationId xmlns:a16="http://schemas.microsoft.com/office/drawing/2014/main" id="{14342AA5-E5E9-906C-EA01-DF0639E470D1}"/>
                    </a:ext>
                  </a:extLst>
                </p14:cNvPr>
                <p14:cNvContentPartPr/>
                <p14:nvPr/>
              </p14:nvContentPartPr>
              <p14:xfrm>
                <a:off x="1581088" y="4748312"/>
                <a:ext cx="43560" cy="10440"/>
              </p14:xfrm>
            </p:contentPart>
          </mc:Choice>
          <mc:Fallback>
            <p:pic>
              <p:nvPicPr>
                <p:cNvPr id="628" name="Input penna 627">
                  <a:extLst>
                    <a:ext uri="{FF2B5EF4-FFF2-40B4-BE49-F238E27FC236}">
                      <a16:creationId xmlns:a16="http://schemas.microsoft.com/office/drawing/2014/main" id="{14342AA5-E5E9-906C-EA01-DF0639E470D1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1573528" y="4740752"/>
                  <a:ext cx="586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629" name="Input penna 628">
                  <a:extLst>
                    <a:ext uri="{FF2B5EF4-FFF2-40B4-BE49-F238E27FC236}">
                      <a16:creationId xmlns:a16="http://schemas.microsoft.com/office/drawing/2014/main" id="{CC08FBEF-5997-8A88-8579-36B27E6FF64D}"/>
                    </a:ext>
                  </a:extLst>
                </p14:cNvPr>
                <p14:cNvContentPartPr/>
                <p14:nvPr/>
              </p14:nvContentPartPr>
              <p14:xfrm>
                <a:off x="1639048" y="4672352"/>
                <a:ext cx="26640" cy="93600"/>
              </p14:xfrm>
            </p:contentPart>
          </mc:Choice>
          <mc:Fallback>
            <p:pic>
              <p:nvPicPr>
                <p:cNvPr id="629" name="Input penna 628">
                  <a:extLst>
                    <a:ext uri="{FF2B5EF4-FFF2-40B4-BE49-F238E27FC236}">
                      <a16:creationId xmlns:a16="http://schemas.microsoft.com/office/drawing/2014/main" id="{CC08FBEF-5997-8A88-8579-36B27E6FF64D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1631848" y="4664792"/>
                  <a:ext cx="417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630" name="Input penna 629">
                  <a:extLst>
                    <a:ext uri="{FF2B5EF4-FFF2-40B4-BE49-F238E27FC236}">
                      <a16:creationId xmlns:a16="http://schemas.microsoft.com/office/drawing/2014/main" id="{F0C5F00D-DB6C-33F3-EAE5-0E228582A93E}"/>
                    </a:ext>
                  </a:extLst>
                </p14:cNvPr>
                <p14:cNvContentPartPr/>
                <p14:nvPr/>
              </p14:nvContentPartPr>
              <p14:xfrm>
                <a:off x="1521328" y="4826072"/>
                <a:ext cx="86040" cy="104400"/>
              </p14:xfrm>
            </p:contentPart>
          </mc:Choice>
          <mc:Fallback>
            <p:pic>
              <p:nvPicPr>
                <p:cNvPr id="630" name="Input penna 629">
                  <a:extLst>
                    <a:ext uri="{FF2B5EF4-FFF2-40B4-BE49-F238E27FC236}">
                      <a16:creationId xmlns:a16="http://schemas.microsoft.com/office/drawing/2014/main" id="{F0C5F00D-DB6C-33F3-EAE5-0E228582A93E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1513768" y="4818512"/>
                  <a:ext cx="10116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631" name="Input penna 630">
                  <a:extLst>
                    <a:ext uri="{FF2B5EF4-FFF2-40B4-BE49-F238E27FC236}">
                      <a16:creationId xmlns:a16="http://schemas.microsoft.com/office/drawing/2014/main" id="{41C5D446-A250-2344-DC7F-9160F04DA2E3}"/>
                    </a:ext>
                  </a:extLst>
                </p14:cNvPr>
                <p14:cNvContentPartPr/>
                <p14:nvPr/>
              </p14:nvContentPartPr>
              <p14:xfrm>
                <a:off x="1546528" y="4871432"/>
                <a:ext cx="71640" cy="11160"/>
              </p14:xfrm>
            </p:contentPart>
          </mc:Choice>
          <mc:Fallback>
            <p:pic>
              <p:nvPicPr>
                <p:cNvPr id="631" name="Input penna 630">
                  <a:extLst>
                    <a:ext uri="{FF2B5EF4-FFF2-40B4-BE49-F238E27FC236}">
                      <a16:creationId xmlns:a16="http://schemas.microsoft.com/office/drawing/2014/main" id="{41C5D446-A250-2344-DC7F-9160F04DA2E3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1538968" y="4863872"/>
                  <a:ext cx="864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632" name="Input penna 631">
                  <a:extLst>
                    <a:ext uri="{FF2B5EF4-FFF2-40B4-BE49-F238E27FC236}">
                      <a16:creationId xmlns:a16="http://schemas.microsoft.com/office/drawing/2014/main" id="{F8E25298-A995-99C9-D4EB-8C28D0034CAF}"/>
                    </a:ext>
                  </a:extLst>
                </p14:cNvPr>
                <p14:cNvContentPartPr/>
                <p14:nvPr/>
              </p14:nvContentPartPr>
              <p14:xfrm>
                <a:off x="1737328" y="4692152"/>
                <a:ext cx="73440" cy="7200"/>
              </p14:xfrm>
            </p:contentPart>
          </mc:Choice>
          <mc:Fallback>
            <p:pic>
              <p:nvPicPr>
                <p:cNvPr id="632" name="Input penna 631">
                  <a:extLst>
                    <a:ext uri="{FF2B5EF4-FFF2-40B4-BE49-F238E27FC236}">
                      <a16:creationId xmlns:a16="http://schemas.microsoft.com/office/drawing/2014/main" id="{F8E25298-A995-99C9-D4EB-8C28D0034CAF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1729768" y="4684592"/>
                  <a:ext cx="8856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633" name="Input penna 632">
                  <a:extLst>
                    <a:ext uri="{FF2B5EF4-FFF2-40B4-BE49-F238E27FC236}">
                      <a16:creationId xmlns:a16="http://schemas.microsoft.com/office/drawing/2014/main" id="{45601642-6FB9-0F6C-BABC-E352D12AD383}"/>
                    </a:ext>
                  </a:extLst>
                </p14:cNvPr>
                <p14:cNvContentPartPr/>
                <p14:nvPr/>
              </p14:nvContentPartPr>
              <p14:xfrm>
                <a:off x="1721128" y="4687832"/>
                <a:ext cx="89640" cy="141120"/>
              </p14:xfrm>
            </p:contentPart>
          </mc:Choice>
          <mc:Fallback>
            <p:pic>
              <p:nvPicPr>
                <p:cNvPr id="633" name="Input penna 632">
                  <a:extLst>
                    <a:ext uri="{FF2B5EF4-FFF2-40B4-BE49-F238E27FC236}">
                      <a16:creationId xmlns:a16="http://schemas.microsoft.com/office/drawing/2014/main" id="{45601642-6FB9-0F6C-BABC-E352D12AD383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1713568" y="4680272"/>
                  <a:ext cx="10476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634" name="Input penna 633">
                  <a:extLst>
                    <a:ext uri="{FF2B5EF4-FFF2-40B4-BE49-F238E27FC236}">
                      <a16:creationId xmlns:a16="http://schemas.microsoft.com/office/drawing/2014/main" id="{A57935FB-0442-EF30-80AF-7B7262E4C10D}"/>
                    </a:ext>
                  </a:extLst>
                </p14:cNvPr>
                <p14:cNvContentPartPr/>
                <p14:nvPr/>
              </p14:nvContentPartPr>
              <p14:xfrm>
                <a:off x="1855408" y="4707632"/>
                <a:ext cx="10080" cy="138240"/>
              </p14:xfrm>
            </p:contentPart>
          </mc:Choice>
          <mc:Fallback>
            <p:pic>
              <p:nvPicPr>
                <p:cNvPr id="634" name="Input penna 633">
                  <a:extLst>
                    <a:ext uri="{FF2B5EF4-FFF2-40B4-BE49-F238E27FC236}">
                      <a16:creationId xmlns:a16="http://schemas.microsoft.com/office/drawing/2014/main" id="{A57935FB-0442-EF30-80AF-7B7262E4C10D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1847848" y="4700072"/>
                  <a:ext cx="252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635" name="Input penna 634">
                  <a:extLst>
                    <a:ext uri="{FF2B5EF4-FFF2-40B4-BE49-F238E27FC236}">
                      <a16:creationId xmlns:a16="http://schemas.microsoft.com/office/drawing/2014/main" id="{91219348-A3E8-8ED5-0508-19ACDE214343}"/>
                    </a:ext>
                  </a:extLst>
                </p14:cNvPr>
                <p14:cNvContentPartPr/>
                <p14:nvPr/>
              </p14:nvContentPartPr>
              <p14:xfrm>
                <a:off x="1871608" y="4795472"/>
                <a:ext cx="74520" cy="21960"/>
              </p14:xfrm>
            </p:contentPart>
          </mc:Choice>
          <mc:Fallback>
            <p:pic>
              <p:nvPicPr>
                <p:cNvPr id="635" name="Input penna 634">
                  <a:extLst>
                    <a:ext uri="{FF2B5EF4-FFF2-40B4-BE49-F238E27FC236}">
                      <a16:creationId xmlns:a16="http://schemas.microsoft.com/office/drawing/2014/main" id="{91219348-A3E8-8ED5-0508-19ACDE214343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1864048" y="4787912"/>
                  <a:ext cx="896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636" name="Input penna 635">
                  <a:extLst>
                    <a:ext uri="{FF2B5EF4-FFF2-40B4-BE49-F238E27FC236}">
                      <a16:creationId xmlns:a16="http://schemas.microsoft.com/office/drawing/2014/main" id="{B7EAB287-EB3A-283C-DE37-519BC7197D2F}"/>
                    </a:ext>
                  </a:extLst>
                </p14:cNvPr>
                <p14:cNvContentPartPr/>
                <p14:nvPr/>
              </p14:nvContentPartPr>
              <p14:xfrm>
                <a:off x="2045128" y="4791512"/>
                <a:ext cx="48600" cy="2880"/>
              </p14:xfrm>
            </p:contentPart>
          </mc:Choice>
          <mc:Fallback>
            <p:pic>
              <p:nvPicPr>
                <p:cNvPr id="636" name="Input penna 635">
                  <a:extLst>
                    <a:ext uri="{FF2B5EF4-FFF2-40B4-BE49-F238E27FC236}">
                      <a16:creationId xmlns:a16="http://schemas.microsoft.com/office/drawing/2014/main" id="{B7EAB287-EB3A-283C-DE37-519BC7197D2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037568" y="4783952"/>
                  <a:ext cx="637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8">
              <p14:nvContentPartPr>
                <p14:cNvPr id="637" name="Input penna 636">
                  <a:extLst>
                    <a:ext uri="{FF2B5EF4-FFF2-40B4-BE49-F238E27FC236}">
                      <a16:creationId xmlns:a16="http://schemas.microsoft.com/office/drawing/2014/main" id="{24B5DD14-334F-B3AF-52C0-FDE4CDC30F5A}"/>
                    </a:ext>
                  </a:extLst>
                </p14:cNvPr>
                <p14:cNvContentPartPr/>
                <p14:nvPr/>
              </p14:nvContentPartPr>
              <p14:xfrm>
                <a:off x="2038288" y="4843712"/>
                <a:ext cx="95400" cy="7560"/>
              </p14:xfrm>
            </p:contentPart>
          </mc:Choice>
          <mc:Fallback>
            <p:pic>
              <p:nvPicPr>
                <p:cNvPr id="637" name="Input penna 636">
                  <a:extLst>
                    <a:ext uri="{FF2B5EF4-FFF2-40B4-BE49-F238E27FC236}">
                      <a16:creationId xmlns:a16="http://schemas.microsoft.com/office/drawing/2014/main" id="{24B5DD14-334F-B3AF-52C0-FDE4CDC30F5A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2030728" y="4836152"/>
                  <a:ext cx="1105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0">
              <p14:nvContentPartPr>
                <p14:cNvPr id="638" name="Input penna 637">
                  <a:extLst>
                    <a:ext uri="{FF2B5EF4-FFF2-40B4-BE49-F238E27FC236}">
                      <a16:creationId xmlns:a16="http://schemas.microsoft.com/office/drawing/2014/main" id="{3C859578-377F-F1DC-549A-2315F27B51D0}"/>
                    </a:ext>
                  </a:extLst>
                </p14:cNvPr>
                <p14:cNvContentPartPr/>
                <p14:nvPr/>
              </p14:nvContentPartPr>
              <p14:xfrm>
                <a:off x="2217928" y="4665512"/>
                <a:ext cx="97200" cy="211680"/>
              </p14:xfrm>
            </p:contentPart>
          </mc:Choice>
          <mc:Fallback>
            <p:pic>
              <p:nvPicPr>
                <p:cNvPr id="638" name="Input penna 637">
                  <a:extLst>
                    <a:ext uri="{FF2B5EF4-FFF2-40B4-BE49-F238E27FC236}">
                      <a16:creationId xmlns:a16="http://schemas.microsoft.com/office/drawing/2014/main" id="{3C859578-377F-F1DC-549A-2315F27B51D0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2210368" y="4657952"/>
                  <a:ext cx="11196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2">
              <p14:nvContentPartPr>
                <p14:cNvPr id="639" name="Input penna 638">
                  <a:extLst>
                    <a:ext uri="{FF2B5EF4-FFF2-40B4-BE49-F238E27FC236}">
                      <a16:creationId xmlns:a16="http://schemas.microsoft.com/office/drawing/2014/main" id="{39D239BB-A35E-0F2E-C1C5-209B51603D03}"/>
                    </a:ext>
                  </a:extLst>
                </p14:cNvPr>
                <p14:cNvContentPartPr/>
                <p14:nvPr/>
              </p14:nvContentPartPr>
              <p14:xfrm>
                <a:off x="2360128" y="4779992"/>
                <a:ext cx="20880" cy="39240"/>
              </p14:xfrm>
            </p:contentPart>
          </mc:Choice>
          <mc:Fallback>
            <p:pic>
              <p:nvPicPr>
                <p:cNvPr id="639" name="Input penna 638">
                  <a:extLst>
                    <a:ext uri="{FF2B5EF4-FFF2-40B4-BE49-F238E27FC236}">
                      <a16:creationId xmlns:a16="http://schemas.microsoft.com/office/drawing/2014/main" id="{39D239BB-A35E-0F2E-C1C5-209B51603D03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2352568" y="4772432"/>
                  <a:ext cx="360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4">
              <p14:nvContentPartPr>
                <p14:cNvPr id="640" name="Input penna 639">
                  <a:extLst>
                    <a:ext uri="{FF2B5EF4-FFF2-40B4-BE49-F238E27FC236}">
                      <a16:creationId xmlns:a16="http://schemas.microsoft.com/office/drawing/2014/main" id="{ADC6AB09-CA22-1885-AF18-DE6B00829457}"/>
                    </a:ext>
                  </a:extLst>
                </p14:cNvPr>
                <p14:cNvContentPartPr/>
                <p14:nvPr/>
              </p14:nvContentPartPr>
              <p14:xfrm>
                <a:off x="2417728" y="4661912"/>
                <a:ext cx="66960" cy="212040"/>
              </p14:xfrm>
            </p:contentPart>
          </mc:Choice>
          <mc:Fallback>
            <p:pic>
              <p:nvPicPr>
                <p:cNvPr id="640" name="Input penna 639">
                  <a:extLst>
                    <a:ext uri="{FF2B5EF4-FFF2-40B4-BE49-F238E27FC236}">
                      <a16:creationId xmlns:a16="http://schemas.microsoft.com/office/drawing/2014/main" id="{ADC6AB09-CA22-1885-AF18-DE6B00829457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2410168" y="4654352"/>
                  <a:ext cx="8172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6">
              <p14:nvContentPartPr>
                <p14:cNvPr id="641" name="Input penna 640">
                  <a:extLst>
                    <a:ext uri="{FF2B5EF4-FFF2-40B4-BE49-F238E27FC236}">
                      <a16:creationId xmlns:a16="http://schemas.microsoft.com/office/drawing/2014/main" id="{39EA2A7E-F736-B0A7-1571-A6AB43CDA07C}"/>
                    </a:ext>
                  </a:extLst>
                </p14:cNvPr>
                <p14:cNvContentPartPr/>
                <p14:nvPr/>
              </p14:nvContentPartPr>
              <p14:xfrm>
                <a:off x="2432488" y="4751552"/>
                <a:ext cx="64080" cy="15120"/>
              </p14:xfrm>
            </p:contentPart>
          </mc:Choice>
          <mc:Fallback>
            <p:pic>
              <p:nvPicPr>
                <p:cNvPr id="641" name="Input penna 640">
                  <a:extLst>
                    <a:ext uri="{FF2B5EF4-FFF2-40B4-BE49-F238E27FC236}">
                      <a16:creationId xmlns:a16="http://schemas.microsoft.com/office/drawing/2014/main" id="{39EA2A7E-F736-B0A7-1571-A6AB43CDA07C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2424928" y="4743992"/>
                  <a:ext cx="792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8">
              <p14:nvContentPartPr>
                <p14:cNvPr id="642" name="Input penna 641">
                  <a:extLst>
                    <a:ext uri="{FF2B5EF4-FFF2-40B4-BE49-F238E27FC236}">
                      <a16:creationId xmlns:a16="http://schemas.microsoft.com/office/drawing/2014/main" id="{8728ECF1-750B-EFE4-DCB2-D71DB3C2C5CD}"/>
                    </a:ext>
                  </a:extLst>
                </p14:cNvPr>
                <p14:cNvContentPartPr/>
                <p14:nvPr/>
              </p14:nvContentPartPr>
              <p14:xfrm>
                <a:off x="2514928" y="4629872"/>
                <a:ext cx="48600" cy="229680"/>
              </p14:xfrm>
            </p:contentPart>
          </mc:Choice>
          <mc:Fallback>
            <p:pic>
              <p:nvPicPr>
                <p:cNvPr id="642" name="Input penna 641">
                  <a:extLst>
                    <a:ext uri="{FF2B5EF4-FFF2-40B4-BE49-F238E27FC236}">
                      <a16:creationId xmlns:a16="http://schemas.microsoft.com/office/drawing/2014/main" id="{8728ECF1-750B-EFE4-DCB2-D71DB3C2C5CD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2507368" y="4622312"/>
                  <a:ext cx="6372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0">
              <p14:nvContentPartPr>
                <p14:cNvPr id="643" name="Input penna 642">
                  <a:extLst>
                    <a:ext uri="{FF2B5EF4-FFF2-40B4-BE49-F238E27FC236}">
                      <a16:creationId xmlns:a16="http://schemas.microsoft.com/office/drawing/2014/main" id="{A62D5BA7-3554-89D2-F608-9AF5E3188702}"/>
                    </a:ext>
                  </a:extLst>
                </p14:cNvPr>
                <p14:cNvContentPartPr/>
                <p14:nvPr/>
              </p14:nvContentPartPr>
              <p14:xfrm>
                <a:off x="2511328" y="4774952"/>
                <a:ext cx="48240" cy="7560"/>
              </p14:xfrm>
            </p:contentPart>
          </mc:Choice>
          <mc:Fallback>
            <p:pic>
              <p:nvPicPr>
                <p:cNvPr id="643" name="Input penna 642">
                  <a:extLst>
                    <a:ext uri="{FF2B5EF4-FFF2-40B4-BE49-F238E27FC236}">
                      <a16:creationId xmlns:a16="http://schemas.microsoft.com/office/drawing/2014/main" id="{A62D5BA7-3554-89D2-F608-9AF5E3188702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2503768" y="4767392"/>
                  <a:ext cx="6336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2">
              <p14:nvContentPartPr>
                <p14:cNvPr id="644" name="Input penna 643">
                  <a:extLst>
                    <a:ext uri="{FF2B5EF4-FFF2-40B4-BE49-F238E27FC236}">
                      <a16:creationId xmlns:a16="http://schemas.microsoft.com/office/drawing/2014/main" id="{ACC97D3A-4842-85DB-ADD5-14CF7A958FA5}"/>
                    </a:ext>
                  </a:extLst>
                </p14:cNvPr>
                <p14:cNvContentPartPr/>
                <p14:nvPr/>
              </p14:nvContentPartPr>
              <p14:xfrm>
                <a:off x="2590888" y="4774592"/>
                <a:ext cx="12240" cy="95400"/>
              </p14:xfrm>
            </p:contentPart>
          </mc:Choice>
          <mc:Fallback>
            <p:pic>
              <p:nvPicPr>
                <p:cNvPr id="644" name="Input penna 643">
                  <a:extLst>
                    <a:ext uri="{FF2B5EF4-FFF2-40B4-BE49-F238E27FC236}">
                      <a16:creationId xmlns:a16="http://schemas.microsoft.com/office/drawing/2014/main" id="{ACC97D3A-4842-85DB-ADD5-14CF7A958FA5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2583328" y="4767032"/>
                  <a:ext cx="273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4">
              <p14:nvContentPartPr>
                <p14:cNvPr id="645" name="Input penna 644">
                  <a:extLst>
                    <a:ext uri="{FF2B5EF4-FFF2-40B4-BE49-F238E27FC236}">
                      <a16:creationId xmlns:a16="http://schemas.microsoft.com/office/drawing/2014/main" id="{1205536A-AB0F-6D0D-541F-77AA9C88079F}"/>
                    </a:ext>
                  </a:extLst>
                </p14:cNvPr>
                <p14:cNvContentPartPr/>
                <p14:nvPr/>
              </p14:nvContentPartPr>
              <p14:xfrm>
                <a:off x="2662528" y="4817432"/>
                <a:ext cx="42120" cy="43200"/>
              </p14:xfrm>
            </p:contentPart>
          </mc:Choice>
          <mc:Fallback>
            <p:pic>
              <p:nvPicPr>
                <p:cNvPr id="645" name="Input penna 644">
                  <a:extLst>
                    <a:ext uri="{FF2B5EF4-FFF2-40B4-BE49-F238E27FC236}">
                      <a16:creationId xmlns:a16="http://schemas.microsoft.com/office/drawing/2014/main" id="{1205536A-AB0F-6D0D-541F-77AA9C88079F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2654968" y="4809872"/>
                  <a:ext cx="572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6">
              <p14:nvContentPartPr>
                <p14:cNvPr id="646" name="Input penna 645">
                  <a:extLst>
                    <a:ext uri="{FF2B5EF4-FFF2-40B4-BE49-F238E27FC236}">
                      <a16:creationId xmlns:a16="http://schemas.microsoft.com/office/drawing/2014/main" id="{698A7291-58A9-B92D-DA71-FA1D39B45F66}"/>
                    </a:ext>
                  </a:extLst>
                </p14:cNvPr>
                <p14:cNvContentPartPr/>
                <p14:nvPr/>
              </p14:nvContentPartPr>
              <p14:xfrm>
                <a:off x="2742448" y="4815992"/>
                <a:ext cx="3600" cy="39960"/>
              </p14:xfrm>
            </p:contentPart>
          </mc:Choice>
          <mc:Fallback>
            <p:pic>
              <p:nvPicPr>
                <p:cNvPr id="646" name="Input penna 645">
                  <a:extLst>
                    <a:ext uri="{FF2B5EF4-FFF2-40B4-BE49-F238E27FC236}">
                      <a16:creationId xmlns:a16="http://schemas.microsoft.com/office/drawing/2014/main" id="{698A7291-58A9-B92D-DA71-FA1D39B45F66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2734888" y="4808432"/>
                  <a:ext cx="187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8">
              <p14:nvContentPartPr>
                <p14:cNvPr id="647" name="Input penna 646">
                  <a:extLst>
                    <a:ext uri="{FF2B5EF4-FFF2-40B4-BE49-F238E27FC236}">
                      <a16:creationId xmlns:a16="http://schemas.microsoft.com/office/drawing/2014/main" id="{FD06FA59-F44C-1F6C-EE42-914A79589503}"/>
                    </a:ext>
                  </a:extLst>
                </p14:cNvPr>
                <p14:cNvContentPartPr/>
                <p14:nvPr/>
              </p14:nvContentPartPr>
              <p14:xfrm>
                <a:off x="2812288" y="4706192"/>
                <a:ext cx="10440" cy="115200"/>
              </p14:xfrm>
            </p:contentPart>
          </mc:Choice>
          <mc:Fallback>
            <p:pic>
              <p:nvPicPr>
                <p:cNvPr id="647" name="Input penna 646">
                  <a:extLst>
                    <a:ext uri="{FF2B5EF4-FFF2-40B4-BE49-F238E27FC236}">
                      <a16:creationId xmlns:a16="http://schemas.microsoft.com/office/drawing/2014/main" id="{FD06FA59-F44C-1F6C-EE42-914A79589503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2804728" y="4698632"/>
                  <a:ext cx="255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0">
              <p14:nvContentPartPr>
                <p14:cNvPr id="648" name="Input penna 647">
                  <a:extLst>
                    <a:ext uri="{FF2B5EF4-FFF2-40B4-BE49-F238E27FC236}">
                      <a16:creationId xmlns:a16="http://schemas.microsoft.com/office/drawing/2014/main" id="{C96CC2E2-6A94-7BA2-C417-EFC59ED797FB}"/>
                    </a:ext>
                  </a:extLst>
                </p14:cNvPr>
                <p14:cNvContentPartPr/>
                <p14:nvPr/>
              </p14:nvContentPartPr>
              <p14:xfrm>
                <a:off x="2840368" y="4773152"/>
                <a:ext cx="90000" cy="82080"/>
              </p14:xfrm>
            </p:contentPart>
          </mc:Choice>
          <mc:Fallback>
            <p:pic>
              <p:nvPicPr>
                <p:cNvPr id="648" name="Input penna 647">
                  <a:extLst>
                    <a:ext uri="{FF2B5EF4-FFF2-40B4-BE49-F238E27FC236}">
                      <a16:creationId xmlns:a16="http://schemas.microsoft.com/office/drawing/2014/main" id="{C96CC2E2-6A94-7BA2-C417-EFC59ED797FB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2832808" y="4765592"/>
                  <a:ext cx="105120" cy="97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62">
            <p14:nvContentPartPr>
              <p14:cNvPr id="651" name="Input penna 650">
                <a:extLst>
                  <a:ext uri="{FF2B5EF4-FFF2-40B4-BE49-F238E27FC236}">
                    <a16:creationId xmlns:a16="http://schemas.microsoft.com/office/drawing/2014/main" id="{6AAE838F-F5FB-CDC4-7410-F0599489777D}"/>
                  </a:ext>
                </a:extLst>
              </p14:cNvPr>
              <p14:cNvContentPartPr/>
              <p14:nvPr/>
            </p14:nvContentPartPr>
            <p14:xfrm>
              <a:off x="973048" y="5170232"/>
              <a:ext cx="82800" cy="9000"/>
            </p14:xfrm>
          </p:contentPart>
        </mc:Choice>
        <mc:Fallback>
          <p:pic>
            <p:nvPicPr>
              <p:cNvPr id="651" name="Input penna 650">
                <a:extLst>
                  <a:ext uri="{FF2B5EF4-FFF2-40B4-BE49-F238E27FC236}">
                    <a16:creationId xmlns:a16="http://schemas.microsoft.com/office/drawing/2014/main" id="{6AAE838F-F5FB-CDC4-7410-F0599489777D}"/>
                  </a:ext>
                </a:extLst>
              </p:cNvPr>
              <p:cNvPicPr/>
              <p:nvPr/>
            </p:nvPicPr>
            <p:blipFill>
              <a:blip r:embed="rId663"/>
              <a:stretch>
                <a:fillRect/>
              </a:stretch>
            </p:blipFill>
            <p:spPr>
              <a:xfrm>
                <a:off x="965488" y="5162672"/>
                <a:ext cx="97920" cy="2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679" name="Gruppo 678">
            <a:extLst>
              <a:ext uri="{FF2B5EF4-FFF2-40B4-BE49-F238E27FC236}">
                <a16:creationId xmlns:a16="http://schemas.microsoft.com/office/drawing/2014/main" id="{49CE9F92-0236-26A4-8F3A-D86BC9D3220C}"/>
              </a:ext>
            </a:extLst>
          </p:cNvPr>
          <p:cNvGrpSpPr/>
          <p:nvPr/>
        </p:nvGrpSpPr>
        <p:grpSpPr>
          <a:xfrm>
            <a:off x="1261408" y="5062232"/>
            <a:ext cx="1249200" cy="319320"/>
            <a:chOff x="1261408" y="5062232"/>
            <a:chExt cx="1249200" cy="31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4">
              <p14:nvContentPartPr>
                <p14:cNvPr id="652" name="Input penna 651">
                  <a:extLst>
                    <a:ext uri="{FF2B5EF4-FFF2-40B4-BE49-F238E27FC236}">
                      <a16:creationId xmlns:a16="http://schemas.microsoft.com/office/drawing/2014/main" id="{1475B2AA-BC22-82D6-A3D3-55037235D7ED}"/>
                    </a:ext>
                  </a:extLst>
                </p14:cNvPr>
                <p14:cNvContentPartPr/>
                <p14:nvPr/>
              </p14:nvContentPartPr>
              <p14:xfrm>
                <a:off x="1261408" y="5062232"/>
                <a:ext cx="67320" cy="115200"/>
              </p14:xfrm>
            </p:contentPart>
          </mc:Choice>
          <mc:Fallback>
            <p:pic>
              <p:nvPicPr>
                <p:cNvPr id="652" name="Input penna 651">
                  <a:extLst>
                    <a:ext uri="{FF2B5EF4-FFF2-40B4-BE49-F238E27FC236}">
                      <a16:creationId xmlns:a16="http://schemas.microsoft.com/office/drawing/2014/main" id="{1475B2AA-BC22-82D6-A3D3-55037235D7ED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1253848" y="5054672"/>
                  <a:ext cx="820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6">
              <p14:nvContentPartPr>
                <p14:cNvPr id="653" name="Input penna 652">
                  <a:extLst>
                    <a:ext uri="{FF2B5EF4-FFF2-40B4-BE49-F238E27FC236}">
                      <a16:creationId xmlns:a16="http://schemas.microsoft.com/office/drawing/2014/main" id="{1F9EDA0F-19AF-D44A-17F5-2C607EB59C06}"/>
                    </a:ext>
                  </a:extLst>
                </p14:cNvPr>
                <p14:cNvContentPartPr/>
                <p14:nvPr/>
              </p14:nvContentPartPr>
              <p14:xfrm>
                <a:off x="1313248" y="5115512"/>
                <a:ext cx="40320" cy="45360"/>
              </p14:xfrm>
            </p:contentPart>
          </mc:Choice>
          <mc:Fallback>
            <p:pic>
              <p:nvPicPr>
                <p:cNvPr id="653" name="Input penna 652">
                  <a:extLst>
                    <a:ext uri="{FF2B5EF4-FFF2-40B4-BE49-F238E27FC236}">
                      <a16:creationId xmlns:a16="http://schemas.microsoft.com/office/drawing/2014/main" id="{1F9EDA0F-19AF-D44A-17F5-2C607EB59C06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1305688" y="5108312"/>
                  <a:ext cx="554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656" name="Input penna 655">
                  <a:extLst>
                    <a:ext uri="{FF2B5EF4-FFF2-40B4-BE49-F238E27FC236}">
                      <a16:creationId xmlns:a16="http://schemas.microsoft.com/office/drawing/2014/main" id="{7BE2CAA5-3954-18C6-AB60-63FC4A5FD136}"/>
                    </a:ext>
                  </a:extLst>
                </p14:cNvPr>
                <p14:cNvContentPartPr/>
                <p14:nvPr/>
              </p14:nvContentPartPr>
              <p14:xfrm>
                <a:off x="1268608" y="5201912"/>
                <a:ext cx="92160" cy="21600"/>
              </p14:xfrm>
            </p:contentPart>
          </mc:Choice>
          <mc:Fallback>
            <p:pic>
              <p:nvPicPr>
                <p:cNvPr id="656" name="Input penna 655">
                  <a:extLst>
                    <a:ext uri="{FF2B5EF4-FFF2-40B4-BE49-F238E27FC236}">
                      <a16:creationId xmlns:a16="http://schemas.microsoft.com/office/drawing/2014/main" id="{7BE2CAA5-3954-18C6-AB60-63FC4A5FD136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1261048" y="5194352"/>
                  <a:ext cx="1072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657" name="Input penna 656">
                  <a:extLst>
                    <a:ext uri="{FF2B5EF4-FFF2-40B4-BE49-F238E27FC236}">
                      <a16:creationId xmlns:a16="http://schemas.microsoft.com/office/drawing/2014/main" id="{277C0C4B-D69D-A55E-65E9-FD9A10BF70EC}"/>
                    </a:ext>
                  </a:extLst>
                </p14:cNvPr>
                <p14:cNvContentPartPr/>
                <p14:nvPr/>
              </p14:nvContentPartPr>
              <p14:xfrm>
                <a:off x="1331968" y="5210192"/>
                <a:ext cx="13320" cy="55800"/>
              </p14:xfrm>
            </p:contentPart>
          </mc:Choice>
          <mc:Fallback>
            <p:pic>
              <p:nvPicPr>
                <p:cNvPr id="657" name="Input penna 656">
                  <a:extLst>
                    <a:ext uri="{FF2B5EF4-FFF2-40B4-BE49-F238E27FC236}">
                      <a16:creationId xmlns:a16="http://schemas.microsoft.com/office/drawing/2014/main" id="{277C0C4B-D69D-A55E-65E9-FD9A10BF70EC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1324408" y="5202632"/>
                  <a:ext cx="284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658" name="Input penna 657">
                  <a:extLst>
                    <a:ext uri="{FF2B5EF4-FFF2-40B4-BE49-F238E27FC236}">
                      <a16:creationId xmlns:a16="http://schemas.microsoft.com/office/drawing/2014/main" id="{800420A3-BF48-9921-4F99-F8861111BC36}"/>
                    </a:ext>
                  </a:extLst>
                </p14:cNvPr>
                <p14:cNvContentPartPr/>
                <p14:nvPr/>
              </p14:nvContentPartPr>
              <p14:xfrm>
                <a:off x="1409008" y="5087792"/>
                <a:ext cx="27000" cy="154800"/>
              </p14:xfrm>
            </p:contentPart>
          </mc:Choice>
          <mc:Fallback>
            <p:pic>
              <p:nvPicPr>
                <p:cNvPr id="658" name="Input penna 657">
                  <a:extLst>
                    <a:ext uri="{FF2B5EF4-FFF2-40B4-BE49-F238E27FC236}">
                      <a16:creationId xmlns:a16="http://schemas.microsoft.com/office/drawing/2014/main" id="{800420A3-BF48-9921-4F99-F8861111BC36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1401448" y="5080232"/>
                  <a:ext cx="4212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661" name="Input penna 660">
                  <a:extLst>
                    <a:ext uri="{FF2B5EF4-FFF2-40B4-BE49-F238E27FC236}">
                      <a16:creationId xmlns:a16="http://schemas.microsoft.com/office/drawing/2014/main" id="{09AF8C8A-062E-63FF-94F5-719E92089940}"/>
                    </a:ext>
                  </a:extLst>
                </p14:cNvPr>
                <p14:cNvContentPartPr/>
                <p14:nvPr/>
              </p14:nvContentPartPr>
              <p14:xfrm>
                <a:off x="1321528" y="5283272"/>
                <a:ext cx="79200" cy="98280"/>
              </p14:xfrm>
            </p:contentPart>
          </mc:Choice>
          <mc:Fallback>
            <p:pic>
              <p:nvPicPr>
                <p:cNvPr id="661" name="Input penna 660">
                  <a:extLst>
                    <a:ext uri="{FF2B5EF4-FFF2-40B4-BE49-F238E27FC236}">
                      <a16:creationId xmlns:a16="http://schemas.microsoft.com/office/drawing/2014/main" id="{09AF8C8A-062E-63FF-94F5-719E92089940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1313968" y="5275712"/>
                  <a:ext cx="943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662" name="Input penna 661">
                  <a:extLst>
                    <a:ext uri="{FF2B5EF4-FFF2-40B4-BE49-F238E27FC236}">
                      <a16:creationId xmlns:a16="http://schemas.microsoft.com/office/drawing/2014/main" id="{52070B54-6754-9B11-5A8E-F06DC72AFD85}"/>
                    </a:ext>
                  </a:extLst>
                </p14:cNvPr>
                <p14:cNvContentPartPr/>
                <p14:nvPr/>
              </p14:nvContentPartPr>
              <p14:xfrm>
                <a:off x="1342048" y="5296592"/>
                <a:ext cx="87840" cy="38520"/>
              </p14:xfrm>
            </p:contentPart>
          </mc:Choice>
          <mc:Fallback>
            <p:pic>
              <p:nvPicPr>
                <p:cNvPr id="662" name="Input penna 661">
                  <a:extLst>
                    <a:ext uri="{FF2B5EF4-FFF2-40B4-BE49-F238E27FC236}">
                      <a16:creationId xmlns:a16="http://schemas.microsoft.com/office/drawing/2014/main" id="{52070B54-6754-9B11-5A8E-F06DC72AFD85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1334488" y="5289032"/>
                  <a:ext cx="1029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663" name="Input penna 662">
                  <a:extLst>
                    <a:ext uri="{FF2B5EF4-FFF2-40B4-BE49-F238E27FC236}">
                      <a16:creationId xmlns:a16="http://schemas.microsoft.com/office/drawing/2014/main" id="{C8BA6FEF-BFBA-A905-3405-1B960BB93371}"/>
                    </a:ext>
                  </a:extLst>
                </p14:cNvPr>
                <p14:cNvContentPartPr/>
                <p14:nvPr/>
              </p14:nvContentPartPr>
              <p14:xfrm>
                <a:off x="1536088" y="5096072"/>
                <a:ext cx="76680" cy="28440"/>
              </p14:xfrm>
            </p:contentPart>
          </mc:Choice>
          <mc:Fallback>
            <p:pic>
              <p:nvPicPr>
                <p:cNvPr id="663" name="Input penna 662">
                  <a:extLst>
                    <a:ext uri="{FF2B5EF4-FFF2-40B4-BE49-F238E27FC236}">
                      <a16:creationId xmlns:a16="http://schemas.microsoft.com/office/drawing/2014/main" id="{C8BA6FEF-BFBA-A905-3405-1B960BB93371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1528888" y="5088512"/>
                  <a:ext cx="918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664" name="Input penna 663">
                  <a:extLst>
                    <a:ext uri="{FF2B5EF4-FFF2-40B4-BE49-F238E27FC236}">
                      <a16:creationId xmlns:a16="http://schemas.microsoft.com/office/drawing/2014/main" id="{F3CB84A4-D274-0C5C-B188-BDD91250DCB2}"/>
                    </a:ext>
                  </a:extLst>
                </p14:cNvPr>
                <p14:cNvContentPartPr/>
                <p14:nvPr/>
              </p14:nvContentPartPr>
              <p14:xfrm>
                <a:off x="1518808" y="5119112"/>
                <a:ext cx="79200" cy="106560"/>
              </p14:xfrm>
            </p:contentPart>
          </mc:Choice>
          <mc:Fallback>
            <p:pic>
              <p:nvPicPr>
                <p:cNvPr id="664" name="Input penna 663">
                  <a:extLst>
                    <a:ext uri="{FF2B5EF4-FFF2-40B4-BE49-F238E27FC236}">
                      <a16:creationId xmlns:a16="http://schemas.microsoft.com/office/drawing/2014/main" id="{F3CB84A4-D274-0C5C-B188-BDD91250DCB2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1511248" y="5111552"/>
                  <a:ext cx="9432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2">
              <p14:nvContentPartPr>
                <p14:cNvPr id="665" name="Input penna 664">
                  <a:extLst>
                    <a:ext uri="{FF2B5EF4-FFF2-40B4-BE49-F238E27FC236}">
                      <a16:creationId xmlns:a16="http://schemas.microsoft.com/office/drawing/2014/main" id="{ED8D9A18-6F15-5832-AA2D-78133779C2DD}"/>
                    </a:ext>
                  </a:extLst>
                </p14:cNvPr>
                <p14:cNvContentPartPr/>
                <p14:nvPr/>
              </p14:nvContentPartPr>
              <p14:xfrm>
                <a:off x="1631488" y="5109392"/>
                <a:ext cx="11520" cy="112680"/>
              </p14:xfrm>
            </p:contentPart>
          </mc:Choice>
          <mc:Fallback>
            <p:pic>
              <p:nvPicPr>
                <p:cNvPr id="665" name="Input penna 664">
                  <a:extLst>
                    <a:ext uri="{FF2B5EF4-FFF2-40B4-BE49-F238E27FC236}">
                      <a16:creationId xmlns:a16="http://schemas.microsoft.com/office/drawing/2014/main" id="{ED8D9A18-6F15-5832-AA2D-78133779C2DD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1623928" y="5102192"/>
                  <a:ext cx="262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4">
              <p14:nvContentPartPr>
                <p14:cNvPr id="666" name="Input penna 665">
                  <a:extLst>
                    <a:ext uri="{FF2B5EF4-FFF2-40B4-BE49-F238E27FC236}">
                      <a16:creationId xmlns:a16="http://schemas.microsoft.com/office/drawing/2014/main" id="{F622DD29-42A4-5B89-2A11-6A38B21AA16C}"/>
                    </a:ext>
                  </a:extLst>
                </p14:cNvPr>
                <p14:cNvContentPartPr/>
                <p14:nvPr/>
              </p14:nvContentPartPr>
              <p14:xfrm>
                <a:off x="1648408" y="5149712"/>
                <a:ext cx="122760" cy="31680"/>
              </p14:xfrm>
            </p:contentPart>
          </mc:Choice>
          <mc:Fallback>
            <p:pic>
              <p:nvPicPr>
                <p:cNvPr id="666" name="Input penna 665">
                  <a:extLst>
                    <a:ext uri="{FF2B5EF4-FFF2-40B4-BE49-F238E27FC236}">
                      <a16:creationId xmlns:a16="http://schemas.microsoft.com/office/drawing/2014/main" id="{F622DD29-42A4-5B89-2A11-6A38B21AA16C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1640848" y="5142152"/>
                  <a:ext cx="13752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6">
              <p14:nvContentPartPr>
                <p14:cNvPr id="669" name="Input penna 668">
                  <a:extLst>
                    <a:ext uri="{FF2B5EF4-FFF2-40B4-BE49-F238E27FC236}">
                      <a16:creationId xmlns:a16="http://schemas.microsoft.com/office/drawing/2014/main" id="{AB883F1F-423E-645A-BBDA-BCB3CDEA29A6}"/>
                    </a:ext>
                  </a:extLst>
                </p14:cNvPr>
                <p14:cNvContentPartPr/>
                <p14:nvPr/>
              </p14:nvContentPartPr>
              <p14:xfrm>
                <a:off x="1890688" y="5202632"/>
                <a:ext cx="61560" cy="19080"/>
              </p14:xfrm>
            </p:contentPart>
          </mc:Choice>
          <mc:Fallback>
            <p:pic>
              <p:nvPicPr>
                <p:cNvPr id="669" name="Input penna 668">
                  <a:extLst>
                    <a:ext uri="{FF2B5EF4-FFF2-40B4-BE49-F238E27FC236}">
                      <a16:creationId xmlns:a16="http://schemas.microsoft.com/office/drawing/2014/main" id="{AB883F1F-423E-645A-BBDA-BCB3CDEA29A6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1883128" y="5195432"/>
                  <a:ext cx="766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8">
              <p14:nvContentPartPr>
                <p14:cNvPr id="670" name="Input penna 669">
                  <a:extLst>
                    <a:ext uri="{FF2B5EF4-FFF2-40B4-BE49-F238E27FC236}">
                      <a16:creationId xmlns:a16="http://schemas.microsoft.com/office/drawing/2014/main" id="{70C8665B-B881-7397-9F58-CDB1ECE3FAD8}"/>
                    </a:ext>
                  </a:extLst>
                </p14:cNvPr>
                <p14:cNvContentPartPr/>
                <p14:nvPr/>
              </p14:nvContentPartPr>
              <p14:xfrm>
                <a:off x="1884568" y="5229632"/>
                <a:ext cx="93960" cy="44280"/>
              </p14:xfrm>
            </p:contentPart>
          </mc:Choice>
          <mc:Fallback>
            <p:pic>
              <p:nvPicPr>
                <p:cNvPr id="670" name="Input penna 669">
                  <a:extLst>
                    <a:ext uri="{FF2B5EF4-FFF2-40B4-BE49-F238E27FC236}">
                      <a16:creationId xmlns:a16="http://schemas.microsoft.com/office/drawing/2014/main" id="{70C8665B-B881-7397-9F58-CDB1ECE3FAD8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1877008" y="5222432"/>
                  <a:ext cx="1090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0">
              <p14:nvContentPartPr>
                <p14:cNvPr id="671" name="Input penna 670">
                  <a:extLst>
                    <a:ext uri="{FF2B5EF4-FFF2-40B4-BE49-F238E27FC236}">
                      <a16:creationId xmlns:a16="http://schemas.microsoft.com/office/drawing/2014/main" id="{0F157EC7-C3C9-4462-7968-AF7DEC5F5AC5}"/>
                    </a:ext>
                  </a:extLst>
                </p14:cNvPr>
                <p14:cNvContentPartPr/>
                <p14:nvPr/>
              </p14:nvContentPartPr>
              <p14:xfrm>
                <a:off x="2025328" y="5107232"/>
                <a:ext cx="77760" cy="219600"/>
              </p14:xfrm>
            </p:contentPart>
          </mc:Choice>
          <mc:Fallback>
            <p:pic>
              <p:nvPicPr>
                <p:cNvPr id="671" name="Input penna 670">
                  <a:extLst>
                    <a:ext uri="{FF2B5EF4-FFF2-40B4-BE49-F238E27FC236}">
                      <a16:creationId xmlns:a16="http://schemas.microsoft.com/office/drawing/2014/main" id="{0F157EC7-C3C9-4462-7968-AF7DEC5F5AC5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2017768" y="5099672"/>
                  <a:ext cx="9288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2">
              <p14:nvContentPartPr>
                <p14:cNvPr id="672" name="Input penna 671">
                  <a:extLst>
                    <a:ext uri="{FF2B5EF4-FFF2-40B4-BE49-F238E27FC236}">
                      <a16:creationId xmlns:a16="http://schemas.microsoft.com/office/drawing/2014/main" id="{556FE93B-8D83-A2FC-EEE0-A022C3E35152}"/>
                    </a:ext>
                  </a:extLst>
                </p14:cNvPr>
                <p14:cNvContentPartPr/>
                <p14:nvPr/>
              </p14:nvContentPartPr>
              <p14:xfrm>
                <a:off x="2059888" y="5193272"/>
                <a:ext cx="85320" cy="16560"/>
              </p14:xfrm>
            </p:contentPart>
          </mc:Choice>
          <mc:Fallback>
            <p:pic>
              <p:nvPicPr>
                <p:cNvPr id="672" name="Input penna 671">
                  <a:extLst>
                    <a:ext uri="{FF2B5EF4-FFF2-40B4-BE49-F238E27FC236}">
                      <a16:creationId xmlns:a16="http://schemas.microsoft.com/office/drawing/2014/main" id="{556FE93B-8D83-A2FC-EEE0-A022C3E35152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2052328" y="5185712"/>
                  <a:ext cx="1004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4">
              <p14:nvContentPartPr>
                <p14:cNvPr id="673" name="Input penna 672">
                  <a:extLst>
                    <a:ext uri="{FF2B5EF4-FFF2-40B4-BE49-F238E27FC236}">
                      <a16:creationId xmlns:a16="http://schemas.microsoft.com/office/drawing/2014/main" id="{6E48602D-C4E2-7139-7B92-EB4D64A2307C}"/>
                    </a:ext>
                  </a:extLst>
                </p14:cNvPr>
                <p14:cNvContentPartPr/>
                <p14:nvPr/>
              </p14:nvContentPartPr>
              <p14:xfrm>
                <a:off x="2129008" y="5219912"/>
                <a:ext cx="99000" cy="61560"/>
              </p14:xfrm>
            </p:contentPart>
          </mc:Choice>
          <mc:Fallback>
            <p:pic>
              <p:nvPicPr>
                <p:cNvPr id="673" name="Input penna 672">
                  <a:extLst>
                    <a:ext uri="{FF2B5EF4-FFF2-40B4-BE49-F238E27FC236}">
                      <a16:creationId xmlns:a16="http://schemas.microsoft.com/office/drawing/2014/main" id="{6E48602D-C4E2-7139-7B92-EB4D64A2307C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2121448" y="5212352"/>
                  <a:ext cx="1141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6">
              <p14:nvContentPartPr>
                <p14:cNvPr id="674" name="Input penna 673">
                  <a:extLst>
                    <a:ext uri="{FF2B5EF4-FFF2-40B4-BE49-F238E27FC236}">
                      <a16:creationId xmlns:a16="http://schemas.microsoft.com/office/drawing/2014/main" id="{7A5A9FF8-2084-61C1-AA6A-62CDF00AC5FB}"/>
                    </a:ext>
                  </a:extLst>
                </p14:cNvPr>
                <p14:cNvContentPartPr/>
                <p14:nvPr/>
              </p14:nvContentPartPr>
              <p14:xfrm>
                <a:off x="2222968" y="5202632"/>
                <a:ext cx="46800" cy="90000"/>
              </p14:xfrm>
            </p:contentPart>
          </mc:Choice>
          <mc:Fallback>
            <p:pic>
              <p:nvPicPr>
                <p:cNvPr id="674" name="Input penna 673">
                  <a:extLst>
                    <a:ext uri="{FF2B5EF4-FFF2-40B4-BE49-F238E27FC236}">
                      <a16:creationId xmlns:a16="http://schemas.microsoft.com/office/drawing/2014/main" id="{7A5A9FF8-2084-61C1-AA6A-62CDF00AC5FB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2215408" y="5195432"/>
                  <a:ext cx="619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8">
              <p14:nvContentPartPr>
                <p14:cNvPr id="675" name="Input penna 674">
                  <a:extLst>
                    <a:ext uri="{FF2B5EF4-FFF2-40B4-BE49-F238E27FC236}">
                      <a16:creationId xmlns:a16="http://schemas.microsoft.com/office/drawing/2014/main" id="{BA7074E5-D072-BBB8-D809-D89E4B8DED3B}"/>
                    </a:ext>
                  </a:extLst>
                </p14:cNvPr>
                <p14:cNvContentPartPr/>
                <p14:nvPr/>
              </p14:nvContentPartPr>
              <p14:xfrm>
                <a:off x="2313328" y="5233232"/>
                <a:ext cx="12240" cy="44280"/>
              </p14:xfrm>
            </p:contentPart>
          </mc:Choice>
          <mc:Fallback>
            <p:pic>
              <p:nvPicPr>
                <p:cNvPr id="675" name="Input penna 674">
                  <a:extLst>
                    <a:ext uri="{FF2B5EF4-FFF2-40B4-BE49-F238E27FC236}">
                      <a16:creationId xmlns:a16="http://schemas.microsoft.com/office/drawing/2014/main" id="{BA7074E5-D072-BBB8-D809-D89E4B8DED3B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2305768" y="5225672"/>
                  <a:ext cx="273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0">
              <p14:nvContentPartPr>
                <p14:cNvPr id="676" name="Input penna 675">
                  <a:extLst>
                    <a:ext uri="{FF2B5EF4-FFF2-40B4-BE49-F238E27FC236}">
                      <a16:creationId xmlns:a16="http://schemas.microsoft.com/office/drawing/2014/main" id="{0CEFC3BA-EE85-6EC9-35CD-0500498C2D87}"/>
                    </a:ext>
                  </a:extLst>
                </p14:cNvPr>
                <p14:cNvContentPartPr/>
                <p14:nvPr/>
              </p14:nvContentPartPr>
              <p14:xfrm>
                <a:off x="2382088" y="5090672"/>
                <a:ext cx="26640" cy="158400"/>
              </p14:xfrm>
            </p:contentPart>
          </mc:Choice>
          <mc:Fallback>
            <p:pic>
              <p:nvPicPr>
                <p:cNvPr id="676" name="Input penna 675">
                  <a:extLst>
                    <a:ext uri="{FF2B5EF4-FFF2-40B4-BE49-F238E27FC236}">
                      <a16:creationId xmlns:a16="http://schemas.microsoft.com/office/drawing/2014/main" id="{0CEFC3BA-EE85-6EC9-35CD-0500498C2D87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2374528" y="5083112"/>
                  <a:ext cx="4176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2">
              <p14:nvContentPartPr>
                <p14:cNvPr id="677" name="Input penna 676">
                  <a:extLst>
                    <a:ext uri="{FF2B5EF4-FFF2-40B4-BE49-F238E27FC236}">
                      <a16:creationId xmlns:a16="http://schemas.microsoft.com/office/drawing/2014/main" id="{74CAA1D1-5F0F-07B3-D782-ACF5341DA584}"/>
                    </a:ext>
                  </a:extLst>
                </p14:cNvPr>
                <p14:cNvContentPartPr/>
                <p14:nvPr/>
              </p14:nvContentPartPr>
              <p14:xfrm>
                <a:off x="2432128" y="5220272"/>
                <a:ext cx="78480" cy="99720"/>
              </p14:xfrm>
            </p:contentPart>
          </mc:Choice>
          <mc:Fallback>
            <p:pic>
              <p:nvPicPr>
                <p:cNvPr id="677" name="Input penna 676">
                  <a:extLst>
                    <a:ext uri="{FF2B5EF4-FFF2-40B4-BE49-F238E27FC236}">
                      <a16:creationId xmlns:a16="http://schemas.microsoft.com/office/drawing/2014/main" id="{74CAA1D1-5F0F-07B3-D782-ACF5341DA584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2424568" y="5212712"/>
                  <a:ext cx="93600" cy="11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2" name="Gruppo 681">
            <a:extLst>
              <a:ext uri="{FF2B5EF4-FFF2-40B4-BE49-F238E27FC236}">
                <a16:creationId xmlns:a16="http://schemas.microsoft.com/office/drawing/2014/main" id="{D57C37F1-1338-5CA6-26A7-D237CB77D6B7}"/>
              </a:ext>
            </a:extLst>
          </p:cNvPr>
          <p:cNvGrpSpPr/>
          <p:nvPr/>
        </p:nvGrpSpPr>
        <p:grpSpPr>
          <a:xfrm>
            <a:off x="1929658" y="4233850"/>
            <a:ext cx="1945334" cy="211326"/>
            <a:chOff x="1929658" y="4233850"/>
            <a:chExt cx="1945334" cy="211326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4">
              <p14:nvContentPartPr>
                <p14:cNvPr id="596" name="Input penna 595">
                  <a:extLst>
                    <a:ext uri="{FF2B5EF4-FFF2-40B4-BE49-F238E27FC236}">
                      <a16:creationId xmlns:a16="http://schemas.microsoft.com/office/drawing/2014/main" id="{43BAF6EF-CC70-3CF2-E14F-1769CB93FC99}"/>
                    </a:ext>
                  </a:extLst>
                </p14:cNvPr>
                <p14:cNvContentPartPr/>
                <p14:nvPr/>
              </p14:nvContentPartPr>
              <p14:xfrm>
                <a:off x="2000112" y="4308376"/>
                <a:ext cx="80640" cy="4320"/>
              </p14:xfrm>
            </p:contentPart>
          </mc:Choice>
          <mc:Fallback>
            <p:pic>
              <p:nvPicPr>
                <p:cNvPr id="596" name="Input penna 595">
                  <a:extLst>
                    <a:ext uri="{FF2B5EF4-FFF2-40B4-BE49-F238E27FC236}">
                      <a16:creationId xmlns:a16="http://schemas.microsoft.com/office/drawing/2014/main" id="{43BAF6EF-CC70-3CF2-E14F-1769CB93FC99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1992552" y="4301176"/>
                  <a:ext cx="9576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6">
              <p14:nvContentPartPr>
                <p14:cNvPr id="597" name="Input penna 596">
                  <a:extLst>
                    <a:ext uri="{FF2B5EF4-FFF2-40B4-BE49-F238E27FC236}">
                      <a16:creationId xmlns:a16="http://schemas.microsoft.com/office/drawing/2014/main" id="{D2B24154-8B66-4841-3212-FA699B59B33F}"/>
                    </a:ext>
                  </a:extLst>
                </p14:cNvPr>
                <p14:cNvContentPartPr/>
                <p14:nvPr/>
              </p14:nvContentPartPr>
              <p14:xfrm>
                <a:off x="2158512" y="4274176"/>
                <a:ext cx="51120" cy="126360"/>
              </p14:xfrm>
            </p:contentPart>
          </mc:Choice>
          <mc:Fallback>
            <p:pic>
              <p:nvPicPr>
                <p:cNvPr id="597" name="Input penna 596">
                  <a:extLst>
                    <a:ext uri="{FF2B5EF4-FFF2-40B4-BE49-F238E27FC236}">
                      <a16:creationId xmlns:a16="http://schemas.microsoft.com/office/drawing/2014/main" id="{D2B24154-8B66-4841-3212-FA699B59B33F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2150952" y="4266616"/>
                  <a:ext cx="662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8">
              <p14:nvContentPartPr>
                <p14:cNvPr id="598" name="Input penna 597">
                  <a:extLst>
                    <a:ext uri="{FF2B5EF4-FFF2-40B4-BE49-F238E27FC236}">
                      <a16:creationId xmlns:a16="http://schemas.microsoft.com/office/drawing/2014/main" id="{4B011F62-2B35-57F3-4FF1-B739C8A87F87}"/>
                    </a:ext>
                  </a:extLst>
                </p14:cNvPr>
                <p14:cNvContentPartPr/>
                <p14:nvPr/>
              </p14:nvContentPartPr>
              <p14:xfrm>
                <a:off x="2265792" y="4262656"/>
                <a:ext cx="21600" cy="117720"/>
              </p14:xfrm>
            </p:contentPart>
          </mc:Choice>
          <mc:Fallback>
            <p:pic>
              <p:nvPicPr>
                <p:cNvPr id="598" name="Input penna 597">
                  <a:extLst>
                    <a:ext uri="{FF2B5EF4-FFF2-40B4-BE49-F238E27FC236}">
                      <a16:creationId xmlns:a16="http://schemas.microsoft.com/office/drawing/2014/main" id="{4B011F62-2B35-57F3-4FF1-B739C8A87F87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2258232" y="4255096"/>
                  <a:ext cx="3672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0">
              <p14:nvContentPartPr>
                <p14:cNvPr id="599" name="Input penna 598">
                  <a:extLst>
                    <a:ext uri="{FF2B5EF4-FFF2-40B4-BE49-F238E27FC236}">
                      <a16:creationId xmlns:a16="http://schemas.microsoft.com/office/drawing/2014/main" id="{41602658-D70E-76C2-6AC4-DA9B7C90E8BE}"/>
                    </a:ext>
                  </a:extLst>
                </p14:cNvPr>
                <p14:cNvContentPartPr/>
                <p14:nvPr/>
              </p14:nvContentPartPr>
              <p14:xfrm>
                <a:off x="2285232" y="4327456"/>
                <a:ext cx="59040" cy="11160"/>
              </p14:xfrm>
            </p:contentPart>
          </mc:Choice>
          <mc:Fallback>
            <p:pic>
              <p:nvPicPr>
                <p:cNvPr id="599" name="Input penna 598">
                  <a:extLst>
                    <a:ext uri="{FF2B5EF4-FFF2-40B4-BE49-F238E27FC236}">
                      <a16:creationId xmlns:a16="http://schemas.microsoft.com/office/drawing/2014/main" id="{41602658-D70E-76C2-6AC4-DA9B7C90E8BE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2277672" y="4319896"/>
                  <a:ext cx="741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2">
              <p14:nvContentPartPr>
                <p14:cNvPr id="600" name="Input penna 599">
                  <a:extLst>
                    <a:ext uri="{FF2B5EF4-FFF2-40B4-BE49-F238E27FC236}">
                      <a16:creationId xmlns:a16="http://schemas.microsoft.com/office/drawing/2014/main" id="{6A960B91-AC3E-2BCF-453D-42463754902C}"/>
                    </a:ext>
                  </a:extLst>
                </p14:cNvPr>
                <p14:cNvContentPartPr/>
                <p14:nvPr/>
              </p14:nvContentPartPr>
              <p14:xfrm>
                <a:off x="2324832" y="4320256"/>
                <a:ext cx="68040" cy="75240"/>
              </p14:xfrm>
            </p:contentPart>
          </mc:Choice>
          <mc:Fallback>
            <p:pic>
              <p:nvPicPr>
                <p:cNvPr id="600" name="Input penna 599">
                  <a:extLst>
                    <a:ext uri="{FF2B5EF4-FFF2-40B4-BE49-F238E27FC236}">
                      <a16:creationId xmlns:a16="http://schemas.microsoft.com/office/drawing/2014/main" id="{6A960B91-AC3E-2BCF-453D-42463754902C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2317272" y="4312696"/>
                  <a:ext cx="831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4">
              <p14:nvContentPartPr>
                <p14:cNvPr id="601" name="Input penna 600">
                  <a:extLst>
                    <a:ext uri="{FF2B5EF4-FFF2-40B4-BE49-F238E27FC236}">
                      <a16:creationId xmlns:a16="http://schemas.microsoft.com/office/drawing/2014/main" id="{DD892B9D-D84E-14CB-841E-7B6977226B4F}"/>
                    </a:ext>
                  </a:extLst>
                </p14:cNvPr>
                <p14:cNvContentPartPr/>
                <p14:nvPr/>
              </p14:nvContentPartPr>
              <p14:xfrm>
                <a:off x="2454072" y="4313416"/>
                <a:ext cx="56880" cy="73800"/>
              </p14:xfrm>
            </p:contentPart>
          </mc:Choice>
          <mc:Fallback>
            <p:pic>
              <p:nvPicPr>
                <p:cNvPr id="601" name="Input penna 600">
                  <a:extLst>
                    <a:ext uri="{FF2B5EF4-FFF2-40B4-BE49-F238E27FC236}">
                      <a16:creationId xmlns:a16="http://schemas.microsoft.com/office/drawing/2014/main" id="{DD892B9D-D84E-14CB-841E-7B6977226B4F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2446512" y="4305856"/>
                  <a:ext cx="7200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6">
              <p14:nvContentPartPr>
                <p14:cNvPr id="602" name="Input penna 601">
                  <a:extLst>
                    <a:ext uri="{FF2B5EF4-FFF2-40B4-BE49-F238E27FC236}">
                      <a16:creationId xmlns:a16="http://schemas.microsoft.com/office/drawing/2014/main" id="{AE68A22E-0415-F57D-1A4A-C2CA2FC85144}"/>
                    </a:ext>
                  </a:extLst>
                </p14:cNvPr>
                <p14:cNvContentPartPr/>
                <p14:nvPr/>
              </p14:nvContentPartPr>
              <p14:xfrm>
                <a:off x="2537592" y="4316296"/>
                <a:ext cx="42840" cy="70200"/>
              </p14:xfrm>
            </p:contentPart>
          </mc:Choice>
          <mc:Fallback>
            <p:pic>
              <p:nvPicPr>
                <p:cNvPr id="602" name="Input penna 601">
                  <a:extLst>
                    <a:ext uri="{FF2B5EF4-FFF2-40B4-BE49-F238E27FC236}">
                      <a16:creationId xmlns:a16="http://schemas.microsoft.com/office/drawing/2014/main" id="{AE68A22E-0415-F57D-1A4A-C2CA2FC85144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2530032" y="4308736"/>
                  <a:ext cx="5796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8">
              <p14:nvContentPartPr>
                <p14:cNvPr id="603" name="Input penna 602">
                  <a:extLst>
                    <a:ext uri="{FF2B5EF4-FFF2-40B4-BE49-F238E27FC236}">
                      <a16:creationId xmlns:a16="http://schemas.microsoft.com/office/drawing/2014/main" id="{EB0DE975-17BA-3C18-1A67-2BE9F987B7E0}"/>
                    </a:ext>
                  </a:extLst>
                </p14:cNvPr>
                <p14:cNvContentPartPr/>
                <p14:nvPr/>
              </p14:nvContentPartPr>
              <p14:xfrm>
                <a:off x="2611752" y="4339336"/>
                <a:ext cx="72360" cy="49680"/>
              </p14:xfrm>
            </p:contentPart>
          </mc:Choice>
          <mc:Fallback>
            <p:pic>
              <p:nvPicPr>
                <p:cNvPr id="603" name="Input penna 602">
                  <a:extLst>
                    <a:ext uri="{FF2B5EF4-FFF2-40B4-BE49-F238E27FC236}">
                      <a16:creationId xmlns:a16="http://schemas.microsoft.com/office/drawing/2014/main" id="{EB0DE975-17BA-3C18-1A67-2BE9F987B7E0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2604192" y="4331776"/>
                  <a:ext cx="874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0">
              <p14:nvContentPartPr>
                <p14:cNvPr id="604" name="Input penna 603">
                  <a:extLst>
                    <a:ext uri="{FF2B5EF4-FFF2-40B4-BE49-F238E27FC236}">
                      <a16:creationId xmlns:a16="http://schemas.microsoft.com/office/drawing/2014/main" id="{333F4518-26D0-DB8D-1C6A-4692656805B5}"/>
                    </a:ext>
                  </a:extLst>
                </p14:cNvPr>
                <p14:cNvContentPartPr/>
                <p14:nvPr/>
              </p14:nvContentPartPr>
              <p14:xfrm>
                <a:off x="2726232" y="4333216"/>
                <a:ext cx="69840" cy="54720"/>
              </p14:xfrm>
            </p:contentPart>
          </mc:Choice>
          <mc:Fallback>
            <p:pic>
              <p:nvPicPr>
                <p:cNvPr id="604" name="Input penna 603">
                  <a:extLst>
                    <a:ext uri="{FF2B5EF4-FFF2-40B4-BE49-F238E27FC236}">
                      <a16:creationId xmlns:a16="http://schemas.microsoft.com/office/drawing/2014/main" id="{333F4518-26D0-DB8D-1C6A-4692656805B5}"/>
                    </a:ext>
                  </a:extLst>
                </p:cNvPr>
                <p:cNvPicPr/>
                <p:nvPr/>
              </p:nvPicPr>
              <p:blipFill>
                <a:blip r:embed="rId721"/>
                <a:stretch>
                  <a:fillRect/>
                </a:stretch>
              </p:blipFill>
              <p:spPr>
                <a:xfrm>
                  <a:off x="2718672" y="4325656"/>
                  <a:ext cx="849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2">
              <p14:nvContentPartPr>
                <p14:cNvPr id="605" name="Input penna 604">
                  <a:extLst>
                    <a:ext uri="{FF2B5EF4-FFF2-40B4-BE49-F238E27FC236}">
                      <a16:creationId xmlns:a16="http://schemas.microsoft.com/office/drawing/2014/main" id="{240C6B81-3AB3-1FE5-AC6A-46F79CAC15B9}"/>
                    </a:ext>
                  </a:extLst>
                </p14:cNvPr>
                <p14:cNvContentPartPr/>
                <p14:nvPr/>
              </p14:nvContentPartPr>
              <p14:xfrm>
                <a:off x="2850432" y="4274536"/>
                <a:ext cx="12240" cy="89280"/>
              </p14:xfrm>
            </p:contentPart>
          </mc:Choice>
          <mc:Fallback>
            <p:pic>
              <p:nvPicPr>
                <p:cNvPr id="605" name="Input penna 604">
                  <a:extLst>
                    <a:ext uri="{FF2B5EF4-FFF2-40B4-BE49-F238E27FC236}">
                      <a16:creationId xmlns:a16="http://schemas.microsoft.com/office/drawing/2014/main" id="{240C6B81-3AB3-1FE5-AC6A-46F79CAC15B9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2842872" y="4266976"/>
                  <a:ext cx="2736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4">
              <p14:nvContentPartPr>
                <p14:cNvPr id="606" name="Input penna 605">
                  <a:extLst>
                    <a:ext uri="{FF2B5EF4-FFF2-40B4-BE49-F238E27FC236}">
                      <a16:creationId xmlns:a16="http://schemas.microsoft.com/office/drawing/2014/main" id="{EB805CD6-8E06-BFA3-DFE7-193FA3D9B2F8}"/>
                    </a:ext>
                  </a:extLst>
                </p14:cNvPr>
                <p14:cNvContentPartPr/>
                <p14:nvPr/>
              </p14:nvContentPartPr>
              <p14:xfrm>
                <a:off x="2858352" y="4339696"/>
                <a:ext cx="23400" cy="360"/>
              </p14:xfrm>
            </p:contentPart>
          </mc:Choice>
          <mc:Fallback>
            <p:pic>
              <p:nvPicPr>
                <p:cNvPr id="606" name="Input penna 605">
                  <a:extLst>
                    <a:ext uri="{FF2B5EF4-FFF2-40B4-BE49-F238E27FC236}">
                      <a16:creationId xmlns:a16="http://schemas.microsoft.com/office/drawing/2014/main" id="{EB805CD6-8E06-BFA3-DFE7-193FA3D9B2F8}"/>
                    </a:ext>
                  </a:extLst>
                </p:cNvPr>
                <p:cNvPicPr/>
                <p:nvPr/>
              </p:nvPicPr>
              <p:blipFill>
                <a:blip r:embed="rId725"/>
                <a:stretch>
                  <a:fillRect/>
                </a:stretch>
              </p:blipFill>
              <p:spPr>
                <a:xfrm>
                  <a:off x="2850792" y="4332136"/>
                  <a:ext cx="385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6">
              <p14:nvContentPartPr>
                <p14:cNvPr id="607" name="Input penna 606">
                  <a:extLst>
                    <a:ext uri="{FF2B5EF4-FFF2-40B4-BE49-F238E27FC236}">
                      <a16:creationId xmlns:a16="http://schemas.microsoft.com/office/drawing/2014/main" id="{CB7CB09C-B2D0-D390-15A2-17D44CAB6607}"/>
                    </a:ext>
                  </a:extLst>
                </p14:cNvPr>
                <p14:cNvContentPartPr/>
                <p14:nvPr/>
              </p14:nvContentPartPr>
              <p14:xfrm>
                <a:off x="2897232" y="4328176"/>
                <a:ext cx="86040" cy="80280"/>
              </p14:xfrm>
            </p:contentPart>
          </mc:Choice>
          <mc:Fallback>
            <p:pic>
              <p:nvPicPr>
                <p:cNvPr id="607" name="Input penna 606">
                  <a:extLst>
                    <a:ext uri="{FF2B5EF4-FFF2-40B4-BE49-F238E27FC236}">
                      <a16:creationId xmlns:a16="http://schemas.microsoft.com/office/drawing/2014/main" id="{CB7CB09C-B2D0-D390-15A2-17D44CAB6607}"/>
                    </a:ext>
                  </a:extLst>
                </p:cNvPr>
                <p:cNvPicPr/>
                <p:nvPr/>
              </p:nvPicPr>
              <p:blipFill>
                <a:blip r:embed="rId727"/>
                <a:stretch>
                  <a:fillRect/>
                </a:stretch>
              </p:blipFill>
              <p:spPr>
                <a:xfrm>
                  <a:off x="2889672" y="4320976"/>
                  <a:ext cx="1011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8">
              <p14:nvContentPartPr>
                <p14:cNvPr id="608" name="Input penna 607">
                  <a:extLst>
                    <a:ext uri="{FF2B5EF4-FFF2-40B4-BE49-F238E27FC236}">
                      <a16:creationId xmlns:a16="http://schemas.microsoft.com/office/drawing/2014/main" id="{28088381-5CD6-812B-E1C6-3318073EFC33}"/>
                    </a:ext>
                  </a:extLst>
                </p14:cNvPr>
                <p14:cNvContentPartPr/>
                <p14:nvPr/>
              </p14:nvContentPartPr>
              <p14:xfrm>
                <a:off x="3060312" y="4245376"/>
                <a:ext cx="127080" cy="197640"/>
              </p14:xfrm>
            </p:contentPart>
          </mc:Choice>
          <mc:Fallback>
            <p:pic>
              <p:nvPicPr>
                <p:cNvPr id="608" name="Input penna 607">
                  <a:extLst>
                    <a:ext uri="{FF2B5EF4-FFF2-40B4-BE49-F238E27FC236}">
                      <a16:creationId xmlns:a16="http://schemas.microsoft.com/office/drawing/2014/main" id="{28088381-5CD6-812B-E1C6-3318073EFC33}"/>
                    </a:ext>
                  </a:extLst>
                </p:cNvPr>
                <p:cNvPicPr/>
                <p:nvPr/>
              </p:nvPicPr>
              <p:blipFill>
                <a:blip r:embed="rId729"/>
                <a:stretch>
                  <a:fillRect/>
                </a:stretch>
              </p:blipFill>
              <p:spPr>
                <a:xfrm>
                  <a:off x="3052752" y="4238176"/>
                  <a:ext cx="14220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0">
              <p14:nvContentPartPr>
                <p14:cNvPr id="609" name="Input penna 608">
                  <a:extLst>
                    <a:ext uri="{FF2B5EF4-FFF2-40B4-BE49-F238E27FC236}">
                      <a16:creationId xmlns:a16="http://schemas.microsoft.com/office/drawing/2014/main" id="{184B6256-D0FB-429B-8093-B8F85D0D6286}"/>
                    </a:ext>
                  </a:extLst>
                </p14:cNvPr>
                <p14:cNvContentPartPr/>
                <p14:nvPr/>
              </p14:nvContentPartPr>
              <p14:xfrm>
                <a:off x="3161112" y="4327096"/>
                <a:ext cx="77400" cy="103320"/>
              </p14:xfrm>
            </p:contentPart>
          </mc:Choice>
          <mc:Fallback>
            <p:pic>
              <p:nvPicPr>
                <p:cNvPr id="609" name="Input penna 608">
                  <a:extLst>
                    <a:ext uri="{FF2B5EF4-FFF2-40B4-BE49-F238E27FC236}">
                      <a16:creationId xmlns:a16="http://schemas.microsoft.com/office/drawing/2014/main" id="{184B6256-D0FB-429B-8093-B8F85D0D6286}"/>
                    </a:ext>
                  </a:extLst>
                </p:cNvPr>
                <p:cNvPicPr/>
                <p:nvPr/>
              </p:nvPicPr>
              <p:blipFill>
                <a:blip r:embed="rId731"/>
                <a:stretch>
                  <a:fillRect/>
                </a:stretch>
              </p:blipFill>
              <p:spPr>
                <a:xfrm>
                  <a:off x="3153552" y="4319536"/>
                  <a:ext cx="925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2">
              <p14:nvContentPartPr>
                <p14:cNvPr id="610" name="Input penna 609">
                  <a:extLst>
                    <a:ext uri="{FF2B5EF4-FFF2-40B4-BE49-F238E27FC236}">
                      <a16:creationId xmlns:a16="http://schemas.microsoft.com/office/drawing/2014/main" id="{2EE67D21-B784-D912-63D0-094A9F71102A}"/>
                    </a:ext>
                  </a:extLst>
                </p14:cNvPr>
                <p14:cNvContentPartPr/>
                <p14:nvPr/>
              </p14:nvContentPartPr>
              <p14:xfrm>
                <a:off x="3261912" y="4288216"/>
                <a:ext cx="14400" cy="102960"/>
              </p14:xfrm>
            </p:contentPart>
          </mc:Choice>
          <mc:Fallback>
            <p:pic>
              <p:nvPicPr>
                <p:cNvPr id="610" name="Input penna 609">
                  <a:extLst>
                    <a:ext uri="{FF2B5EF4-FFF2-40B4-BE49-F238E27FC236}">
                      <a16:creationId xmlns:a16="http://schemas.microsoft.com/office/drawing/2014/main" id="{2EE67D21-B784-D912-63D0-094A9F71102A}"/>
                    </a:ext>
                  </a:extLst>
                </p:cNvPr>
                <p:cNvPicPr/>
                <p:nvPr/>
              </p:nvPicPr>
              <p:blipFill>
                <a:blip r:embed="rId733"/>
                <a:stretch>
                  <a:fillRect/>
                </a:stretch>
              </p:blipFill>
              <p:spPr>
                <a:xfrm>
                  <a:off x="3254352" y="4280656"/>
                  <a:ext cx="295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4">
              <p14:nvContentPartPr>
                <p14:cNvPr id="611" name="Input penna 610">
                  <a:extLst>
                    <a:ext uri="{FF2B5EF4-FFF2-40B4-BE49-F238E27FC236}">
                      <a16:creationId xmlns:a16="http://schemas.microsoft.com/office/drawing/2014/main" id="{AB023152-41FF-DC61-9844-B500DC52ED18}"/>
                    </a:ext>
                  </a:extLst>
                </p14:cNvPr>
                <p14:cNvContentPartPr/>
                <p14:nvPr/>
              </p14:nvContentPartPr>
              <p14:xfrm>
                <a:off x="3263352" y="4352656"/>
                <a:ext cx="62280" cy="15480"/>
              </p14:xfrm>
            </p:contentPart>
          </mc:Choice>
          <mc:Fallback>
            <p:pic>
              <p:nvPicPr>
                <p:cNvPr id="611" name="Input penna 610">
                  <a:extLst>
                    <a:ext uri="{FF2B5EF4-FFF2-40B4-BE49-F238E27FC236}">
                      <a16:creationId xmlns:a16="http://schemas.microsoft.com/office/drawing/2014/main" id="{AB023152-41FF-DC61-9844-B500DC52ED18}"/>
                    </a:ext>
                  </a:extLst>
                </p:cNvPr>
                <p:cNvPicPr/>
                <p:nvPr/>
              </p:nvPicPr>
              <p:blipFill>
                <a:blip r:embed="rId735"/>
                <a:stretch>
                  <a:fillRect/>
                </a:stretch>
              </p:blipFill>
              <p:spPr>
                <a:xfrm>
                  <a:off x="3255792" y="4345096"/>
                  <a:ext cx="7740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6">
              <p14:nvContentPartPr>
                <p14:cNvPr id="612" name="Input penna 611">
                  <a:extLst>
                    <a:ext uri="{FF2B5EF4-FFF2-40B4-BE49-F238E27FC236}">
                      <a16:creationId xmlns:a16="http://schemas.microsoft.com/office/drawing/2014/main" id="{BEC237F5-4702-9DA8-31DD-4E9006FA8E2F}"/>
                    </a:ext>
                  </a:extLst>
                </p14:cNvPr>
                <p14:cNvContentPartPr/>
                <p14:nvPr/>
              </p14:nvContentPartPr>
              <p14:xfrm>
                <a:off x="3320232" y="4344376"/>
                <a:ext cx="69480" cy="61560"/>
              </p14:xfrm>
            </p:contentPart>
          </mc:Choice>
          <mc:Fallback>
            <p:pic>
              <p:nvPicPr>
                <p:cNvPr id="612" name="Input penna 611">
                  <a:extLst>
                    <a:ext uri="{FF2B5EF4-FFF2-40B4-BE49-F238E27FC236}">
                      <a16:creationId xmlns:a16="http://schemas.microsoft.com/office/drawing/2014/main" id="{BEC237F5-4702-9DA8-31DD-4E9006FA8E2F}"/>
                    </a:ext>
                  </a:extLst>
                </p:cNvPr>
                <p:cNvPicPr/>
                <p:nvPr/>
              </p:nvPicPr>
              <p:blipFill>
                <a:blip r:embed="rId737"/>
                <a:stretch>
                  <a:fillRect/>
                </a:stretch>
              </p:blipFill>
              <p:spPr>
                <a:xfrm>
                  <a:off x="3312672" y="4336816"/>
                  <a:ext cx="846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8">
              <p14:nvContentPartPr>
                <p14:cNvPr id="613" name="Input penna 612">
                  <a:extLst>
                    <a:ext uri="{FF2B5EF4-FFF2-40B4-BE49-F238E27FC236}">
                      <a16:creationId xmlns:a16="http://schemas.microsoft.com/office/drawing/2014/main" id="{49E28543-087B-2DF8-59D1-D7D158D56D13}"/>
                    </a:ext>
                  </a:extLst>
                </p14:cNvPr>
                <p14:cNvContentPartPr/>
                <p14:nvPr/>
              </p14:nvContentPartPr>
              <p14:xfrm>
                <a:off x="3418152" y="4350136"/>
                <a:ext cx="51120" cy="54720"/>
              </p14:xfrm>
            </p:contentPart>
          </mc:Choice>
          <mc:Fallback>
            <p:pic>
              <p:nvPicPr>
                <p:cNvPr id="613" name="Input penna 612">
                  <a:extLst>
                    <a:ext uri="{FF2B5EF4-FFF2-40B4-BE49-F238E27FC236}">
                      <a16:creationId xmlns:a16="http://schemas.microsoft.com/office/drawing/2014/main" id="{49E28543-087B-2DF8-59D1-D7D158D56D13}"/>
                    </a:ext>
                  </a:extLst>
                </p:cNvPr>
                <p:cNvPicPr/>
                <p:nvPr/>
              </p:nvPicPr>
              <p:blipFill>
                <a:blip r:embed="rId739"/>
                <a:stretch>
                  <a:fillRect/>
                </a:stretch>
              </p:blipFill>
              <p:spPr>
                <a:xfrm>
                  <a:off x="3410592" y="4342576"/>
                  <a:ext cx="662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0">
              <p14:nvContentPartPr>
                <p14:cNvPr id="614" name="Input penna 613">
                  <a:extLst>
                    <a:ext uri="{FF2B5EF4-FFF2-40B4-BE49-F238E27FC236}">
                      <a16:creationId xmlns:a16="http://schemas.microsoft.com/office/drawing/2014/main" id="{B849A37E-8CCE-741F-E554-7DD0F375554E}"/>
                    </a:ext>
                  </a:extLst>
                </p14:cNvPr>
                <p14:cNvContentPartPr/>
                <p14:nvPr/>
              </p14:nvContentPartPr>
              <p14:xfrm>
                <a:off x="3490512" y="4357336"/>
                <a:ext cx="48240" cy="56160"/>
              </p14:xfrm>
            </p:contentPart>
          </mc:Choice>
          <mc:Fallback>
            <p:pic>
              <p:nvPicPr>
                <p:cNvPr id="614" name="Input penna 613">
                  <a:extLst>
                    <a:ext uri="{FF2B5EF4-FFF2-40B4-BE49-F238E27FC236}">
                      <a16:creationId xmlns:a16="http://schemas.microsoft.com/office/drawing/2014/main" id="{B849A37E-8CCE-741F-E554-7DD0F375554E}"/>
                    </a:ext>
                  </a:extLst>
                </p:cNvPr>
                <p:cNvPicPr/>
                <p:nvPr/>
              </p:nvPicPr>
              <p:blipFill>
                <a:blip r:embed="rId741"/>
                <a:stretch>
                  <a:fillRect/>
                </a:stretch>
              </p:blipFill>
              <p:spPr>
                <a:xfrm>
                  <a:off x="3482952" y="4349776"/>
                  <a:ext cx="6336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2">
              <p14:nvContentPartPr>
                <p14:cNvPr id="615" name="Input penna 614">
                  <a:extLst>
                    <a:ext uri="{FF2B5EF4-FFF2-40B4-BE49-F238E27FC236}">
                      <a16:creationId xmlns:a16="http://schemas.microsoft.com/office/drawing/2014/main" id="{E1AEA95C-740D-C4F1-EAE8-F16F9953FE80}"/>
                    </a:ext>
                  </a:extLst>
                </p14:cNvPr>
                <p14:cNvContentPartPr/>
                <p14:nvPr/>
              </p14:nvContentPartPr>
              <p14:xfrm>
                <a:off x="3567192" y="4341136"/>
                <a:ext cx="61920" cy="56520"/>
              </p14:xfrm>
            </p:contentPart>
          </mc:Choice>
          <mc:Fallback>
            <p:pic>
              <p:nvPicPr>
                <p:cNvPr id="615" name="Input penna 614">
                  <a:extLst>
                    <a:ext uri="{FF2B5EF4-FFF2-40B4-BE49-F238E27FC236}">
                      <a16:creationId xmlns:a16="http://schemas.microsoft.com/office/drawing/2014/main" id="{E1AEA95C-740D-C4F1-EAE8-F16F9953FE80}"/>
                    </a:ext>
                  </a:extLst>
                </p:cNvPr>
                <p:cNvPicPr/>
                <p:nvPr/>
              </p:nvPicPr>
              <p:blipFill>
                <a:blip r:embed="rId743"/>
                <a:stretch>
                  <a:fillRect/>
                </a:stretch>
              </p:blipFill>
              <p:spPr>
                <a:xfrm>
                  <a:off x="3559632" y="4333576"/>
                  <a:ext cx="770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4">
              <p14:nvContentPartPr>
                <p14:cNvPr id="616" name="Input penna 615">
                  <a:extLst>
                    <a:ext uri="{FF2B5EF4-FFF2-40B4-BE49-F238E27FC236}">
                      <a16:creationId xmlns:a16="http://schemas.microsoft.com/office/drawing/2014/main" id="{754C2461-7A6B-21F8-70F9-DF0862371373}"/>
                    </a:ext>
                  </a:extLst>
                </p14:cNvPr>
                <p14:cNvContentPartPr/>
                <p14:nvPr/>
              </p14:nvContentPartPr>
              <p14:xfrm>
                <a:off x="3668712" y="4344016"/>
                <a:ext cx="31680" cy="58320"/>
              </p14:xfrm>
            </p:contentPart>
          </mc:Choice>
          <mc:Fallback>
            <p:pic>
              <p:nvPicPr>
                <p:cNvPr id="616" name="Input penna 615">
                  <a:extLst>
                    <a:ext uri="{FF2B5EF4-FFF2-40B4-BE49-F238E27FC236}">
                      <a16:creationId xmlns:a16="http://schemas.microsoft.com/office/drawing/2014/main" id="{754C2461-7A6B-21F8-70F9-DF0862371373}"/>
                    </a:ext>
                  </a:extLst>
                </p:cNvPr>
                <p:cNvPicPr/>
                <p:nvPr/>
              </p:nvPicPr>
              <p:blipFill>
                <a:blip r:embed="rId745"/>
                <a:stretch>
                  <a:fillRect/>
                </a:stretch>
              </p:blipFill>
              <p:spPr>
                <a:xfrm>
                  <a:off x="3661152" y="4336456"/>
                  <a:ext cx="4680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6">
              <p14:nvContentPartPr>
                <p14:cNvPr id="617" name="Input penna 616">
                  <a:extLst>
                    <a:ext uri="{FF2B5EF4-FFF2-40B4-BE49-F238E27FC236}">
                      <a16:creationId xmlns:a16="http://schemas.microsoft.com/office/drawing/2014/main" id="{0B11E366-4D02-BD88-1B83-DFA6A826C8DE}"/>
                    </a:ext>
                  </a:extLst>
                </p14:cNvPr>
                <p14:cNvContentPartPr/>
                <p14:nvPr/>
              </p14:nvContentPartPr>
              <p14:xfrm>
                <a:off x="3733152" y="4339696"/>
                <a:ext cx="66240" cy="72360"/>
              </p14:xfrm>
            </p:contentPart>
          </mc:Choice>
          <mc:Fallback>
            <p:pic>
              <p:nvPicPr>
                <p:cNvPr id="617" name="Input penna 616">
                  <a:extLst>
                    <a:ext uri="{FF2B5EF4-FFF2-40B4-BE49-F238E27FC236}">
                      <a16:creationId xmlns:a16="http://schemas.microsoft.com/office/drawing/2014/main" id="{0B11E366-4D02-BD88-1B83-DFA6A826C8DE}"/>
                    </a:ext>
                  </a:extLst>
                </p:cNvPr>
                <p:cNvPicPr/>
                <p:nvPr/>
              </p:nvPicPr>
              <p:blipFill>
                <a:blip r:embed="rId747"/>
                <a:stretch>
                  <a:fillRect/>
                </a:stretch>
              </p:blipFill>
              <p:spPr>
                <a:xfrm>
                  <a:off x="3725592" y="4332136"/>
                  <a:ext cx="813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8">
              <p14:nvContentPartPr>
                <p14:cNvPr id="618" name="Input penna 617">
                  <a:extLst>
                    <a:ext uri="{FF2B5EF4-FFF2-40B4-BE49-F238E27FC236}">
                      <a16:creationId xmlns:a16="http://schemas.microsoft.com/office/drawing/2014/main" id="{6E65CD8F-92D5-85B9-78A8-482A52B5C155}"/>
                    </a:ext>
                  </a:extLst>
                </p14:cNvPr>
                <p14:cNvContentPartPr/>
                <p14:nvPr/>
              </p14:nvContentPartPr>
              <p14:xfrm>
                <a:off x="3845472" y="4272376"/>
                <a:ext cx="29520" cy="172800"/>
              </p14:xfrm>
            </p:contentPart>
          </mc:Choice>
          <mc:Fallback>
            <p:pic>
              <p:nvPicPr>
                <p:cNvPr id="618" name="Input penna 617">
                  <a:extLst>
                    <a:ext uri="{FF2B5EF4-FFF2-40B4-BE49-F238E27FC236}">
                      <a16:creationId xmlns:a16="http://schemas.microsoft.com/office/drawing/2014/main" id="{6E65CD8F-92D5-85B9-78A8-482A52B5C155}"/>
                    </a:ext>
                  </a:extLst>
                </p:cNvPr>
                <p:cNvPicPr/>
                <p:nvPr/>
              </p:nvPicPr>
              <p:blipFill>
                <a:blip r:embed="rId749"/>
                <a:stretch>
                  <a:fillRect/>
                </a:stretch>
              </p:blipFill>
              <p:spPr>
                <a:xfrm>
                  <a:off x="3837912" y="4265176"/>
                  <a:ext cx="4464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0">
              <p14:nvContentPartPr>
                <p14:cNvPr id="680" name="Input penna 679">
                  <a:extLst>
                    <a:ext uri="{FF2B5EF4-FFF2-40B4-BE49-F238E27FC236}">
                      <a16:creationId xmlns:a16="http://schemas.microsoft.com/office/drawing/2014/main" id="{9B3FBFFF-2DB2-1D20-FA09-C27DF2089F1B}"/>
                    </a:ext>
                  </a:extLst>
                </p14:cNvPr>
                <p14:cNvContentPartPr/>
                <p14:nvPr/>
              </p14:nvContentPartPr>
              <p14:xfrm>
                <a:off x="1929658" y="4233850"/>
                <a:ext cx="139320" cy="135000"/>
              </p14:xfrm>
            </p:contentPart>
          </mc:Choice>
          <mc:Fallback>
            <p:pic>
              <p:nvPicPr>
                <p:cNvPr id="680" name="Input penna 679">
                  <a:extLst>
                    <a:ext uri="{FF2B5EF4-FFF2-40B4-BE49-F238E27FC236}">
                      <a16:creationId xmlns:a16="http://schemas.microsoft.com/office/drawing/2014/main" id="{9B3FBFFF-2DB2-1D20-FA09-C27DF2089F1B}"/>
                    </a:ext>
                  </a:extLst>
                </p:cNvPr>
                <p:cNvPicPr/>
                <p:nvPr/>
              </p:nvPicPr>
              <p:blipFill>
                <a:blip r:embed="rId751"/>
                <a:stretch>
                  <a:fillRect/>
                </a:stretch>
              </p:blipFill>
              <p:spPr>
                <a:xfrm>
                  <a:off x="1922098" y="4226290"/>
                  <a:ext cx="154440" cy="15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52">
            <p14:nvContentPartPr>
              <p14:cNvPr id="683" name="Input penna 682">
                <a:extLst>
                  <a:ext uri="{FF2B5EF4-FFF2-40B4-BE49-F238E27FC236}">
                    <a16:creationId xmlns:a16="http://schemas.microsoft.com/office/drawing/2014/main" id="{CEF12351-8E98-E525-2E14-D72F2C87EE0A}"/>
                  </a:ext>
                </a:extLst>
              </p14:cNvPr>
              <p14:cNvContentPartPr/>
              <p14:nvPr/>
            </p14:nvContentPartPr>
            <p14:xfrm>
              <a:off x="4771088" y="4588791"/>
              <a:ext cx="253800" cy="12240"/>
            </p14:xfrm>
          </p:contentPart>
        </mc:Choice>
        <mc:Fallback>
          <p:pic>
            <p:nvPicPr>
              <p:cNvPr id="683" name="Input penna 682">
                <a:extLst>
                  <a:ext uri="{FF2B5EF4-FFF2-40B4-BE49-F238E27FC236}">
                    <a16:creationId xmlns:a16="http://schemas.microsoft.com/office/drawing/2014/main" id="{CEF12351-8E98-E525-2E14-D72F2C87EE0A}"/>
                  </a:ext>
                </a:extLst>
              </p:cNvPr>
              <p:cNvPicPr/>
              <p:nvPr/>
            </p:nvPicPr>
            <p:blipFill>
              <a:blip r:embed="rId753"/>
              <a:stretch>
                <a:fillRect/>
              </a:stretch>
            </p:blipFill>
            <p:spPr>
              <a:xfrm>
                <a:off x="4763528" y="4581231"/>
                <a:ext cx="26892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4">
            <p14:nvContentPartPr>
              <p14:cNvPr id="684" name="Input penna 683">
                <a:extLst>
                  <a:ext uri="{FF2B5EF4-FFF2-40B4-BE49-F238E27FC236}">
                    <a16:creationId xmlns:a16="http://schemas.microsoft.com/office/drawing/2014/main" id="{3EE06E17-AE34-BBF4-A81D-672F1C5AF59B}"/>
                  </a:ext>
                </a:extLst>
              </p14:cNvPr>
              <p14:cNvContentPartPr/>
              <p14:nvPr/>
            </p14:nvContentPartPr>
            <p14:xfrm>
              <a:off x="6911626" y="4337866"/>
              <a:ext cx="547200" cy="21960"/>
            </p14:xfrm>
          </p:contentPart>
        </mc:Choice>
        <mc:Fallback>
          <p:pic>
            <p:nvPicPr>
              <p:cNvPr id="684" name="Input penna 683">
                <a:extLst>
                  <a:ext uri="{FF2B5EF4-FFF2-40B4-BE49-F238E27FC236}">
                    <a16:creationId xmlns:a16="http://schemas.microsoft.com/office/drawing/2014/main" id="{3EE06E17-AE34-BBF4-A81D-672F1C5AF59B}"/>
                  </a:ext>
                </a:extLst>
              </p:cNvPr>
              <p:cNvPicPr/>
              <p:nvPr/>
            </p:nvPicPr>
            <p:blipFill>
              <a:blip r:embed="rId755"/>
              <a:stretch>
                <a:fillRect/>
              </a:stretch>
            </p:blipFill>
            <p:spPr>
              <a:xfrm>
                <a:off x="6904066" y="4330306"/>
                <a:ext cx="56196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6">
            <p14:nvContentPartPr>
              <p14:cNvPr id="685" name="Input penna 684">
                <a:extLst>
                  <a:ext uri="{FF2B5EF4-FFF2-40B4-BE49-F238E27FC236}">
                    <a16:creationId xmlns:a16="http://schemas.microsoft.com/office/drawing/2014/main" id="{9BC5C357-C076-1F48-21DF-08D9BFF3534C}"/>
                  </a:ext>
                </a:extLst>
              </p14:cNvPr>
              <p14:cNvContentPartPr/>
              <p14:nvPr/>
            </p14:nvContentPartPr>
            <p14:xfrm>
              <a:off x="7522546" y="4089106"/>
              <a:ext cx="331920" cy="183600"/>
            </p14:xfrm>
          </p:contentPart>
        </mc:Choice>
        <mc:Fallback>
          <p:pic>
            <p:nvPicPr>
              <p:cNvPr id="685" name="Input penna 684">
                <a:extLst>
                  <a:ext uri="{FF2B5EF4-FFF2-40B4-BE49-F238E27FC236}">
                    <a16:creationId xmlns:a16="http://schemas.microsoft.com/office/drawing/2014/main" id="{9BC5C357-C076-1F48-21DF-08D9BFF3534C}"/>
                  </a:ext>
                </a:extLst>
              </p:cNvPr>
              <p:cNvPicPr/>
              <p:nvPr/>
            </p:nvPicPr>
            <p:blipFill>
              <a:blip r:embed="rId757"/>
              <a:stretch>
                <a:fillRect/>
              </a:stretch>
            </p:blipFill>
            <p:spPr>
              <a:xfrm>
                <a:off x="7514986" y="4081546"/>
                <a:ext cx="34704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8">
            <p14:nvContentPartPr>
              <p14:cNvPr id="686" name="Input penna 685">
                <a:extLst>
                  <a:ext uri="{FF2B5EF4-FFF2-40B4-BE49-F238E27FC236}">
                    <a16:creationId xmlns:a16="http://schemas.microsoft.com/office/drawing/2014/main" id="{2D562F99-476B-B43D-1F60-324A2A128B30}"/>
                  </a:ext>
                </a:extLst>
              </p14:cNvPr>
              <p14:cNvContentPartPr/>
              <p14:nvPr/>
            </p14:nvContentPartPr>
            <p14:xfrm>
              <a:off x="7817397" y="4820208"/>
              <a:ext cx="316080" cy="257400"/>
            </p14:xfrm>
          </p:contentPart>
        </mc:Choice>
        <mc:Fallback>
          <p:pic>
            <p:nvPicPr>
              <p:cNvPr id="686" name="Input penna 685">
                <a:extLst>
                  <a:ext uri="{FF2B5EF4-FFF2-40B4-BE49-F238E27FC236}">
                    <a16:creationId xmlns:a16="http://schemas.microsoft.com/office/drawing/2014/main" id="{2D562F99-476B-B43D-1F60-324A2A128B30}"/>
                  </a:ext>
                </a:extLst>
              </p:cNvPr>
              <p:cNvPicPr/>
              <p:nvPr/>
            </p:nvPicPr>
            <p:blipFill>
              <a:blip r:embed="rId759"/>
              <a:stretch>
                <a:fillRect/>
              </a:stretch>
            </p:blipFill>
            <p:spPr>
              <a:xfrm>
                <a:off x="7809837" y="4812648"/>
                <a:ext cx="33120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0">
            <p14:nvContentPartPr>
              <p14:cNvPr id="687" name="Input penna 686">
                <a:extLst>
                  <a:ext uri="{FF2B5EF4-FFF2-40B4-BE49-F238E27FC236}">
                    <a16:creationId xmlns:a16="http://schemas.microsoft.com/office/drawing/2014/main" id="{2EABA21A-7F88-3F7A-A379-3C44D03CBD6F}"/>
                  </a:ext>
                </a:extLst>
              </p14:cNvPr>
              <p14:cNvContentPartPr/>
              <p14:nvPr/>
            </p14:nvContentPartPr>
            <p14:xfrm>
              <a:off x="6488280" y="5625419"/>
              <a:ext cx="2520" cy="360"/>
            </p14:xfrm>
          </p:contentPart>
        </mc:Choice>
        <mc:Fallback>
          <p:pic>
            <p:nvPicPr>
              <p:cNvPr id="687" name="Input penna 686">
                <a:extLst>
                  <a:ext uri="{FF2B5EF4-FFF2-40B4-BE49-F238E27FC236}">
                    <a16:creationId xmlns:a16="http://schemas.microsoft.com/office/drawing/2014/main" id="{2EABA21A-7F88-3F7A-A379-3C44D03CBD6F}"/>
                  </a:ext>
                </a:extLst>
              </p:cNvPr>
              <p:cNvPicPr/>
              <p:nvPr/>
            </p:nvPicPr>
            <p:blipFill>
              <a:blip r:embed="rId761"/>
              <a:stretch>
                <a:fillRect/>
              </a:stretch>
            </p:blipFill>
            <p:spPr>
              <a:xfrm>
                <a:off x="6480720" y="5617859"/>
                <a:ext cx="1764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2">
            <p14:nvContentPartPr>
              <p14:cNvPr id="688" name="Input penna 687">
                <a:extLst>
                  <a:ext uri="{FF2B5EF4-FFF2-40B4-BE49-F238E27FC236}">
                    <a16:creationId xmlns:a16="http://schemas.microsoft.com/office/drawing/2014/main" id="{FD63A983-5103-6ADE-B6FC-1992EDFCFC6C}"/>
                  </a:ext>
                </a:extLst>
              </p14:cNvPr>
              <p14:cNvContentPartPr/>
              <p14:nvPr/>
            </p14:nvContentPartPr>
            <p14:xfrm>
              <a:off x="7288788" y="5221717"/>
              <a:ext cx="230400" cy="172080"/>
            </p14:xfrm>
          </p:contentPart>
        </mc:Choice>
        <mc:Fallback>
          <p:pic>
            <p:nvPicPr>
              <p:cNvPr id="688" name="Input penna 687">
                <a:extLst>
                  <a:ext uri="{FF2B5EF4-FFF2-40B4-BE49-F238E27FC236}">
                    <a16:creationId xmlns:a16="http://schemas.microsoft.com/office/drawing/2014/main" id="{FD63A983-5103-6ADE-B6FC-1992EDFCFC6C}"/>
                  </a:ext>
                </a:extLst>
              </p:cNvPr>
              <p:cNvPicPr/>
              <p:nvPr/>
            </p:nvPicPr>
            <p:blipFill>
              <a:blip r:embed="rId763"/>
              <a:stretch>
                <a:fillRect/>
              </a:stretch>
            </p:blipFill>
            <p:spPr>
              <a:xfrm>
                <a:off x="7281228" y="5214157"/>
                <a:ext cx="245520" cy="1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4">
            <p14:nvContentPartPr>
              <p14:cNvPr id="689" name="Input penna 688">
                <a:extLst>
                  <a:ext uri="{FF2B5EF4-FFF2-40B4-BE49-F238E27FC236}">
                    <a16:creationId xmlns:a16="http://schemas.microsoft.com/office/drawing/2014/main" id="{76748A92-6668-D147-1151-1D4E4E1DDFED}"/>
                  </a:ext>
                </a:extLst>
              </p14:cNvPr>
              <p14:cNvContentPartPr/>
              <p14:nvPr/>
            </p14:nvContentPartPr>
            <p14:xfrm>
              <a:off x="5183868" y="5532757"/>
              <a:ext cx="561960" cy="84960"/>
            </p14:xfrm>
          </p:contentPart>
        </mc:Choice>
        <mc:Fallback>
          <p:pic>
            <p:nvPicPr>
              <p:cNvPr id="689" name="Input penna 688">
                <a:extLst>
                  <a:ext uri="{FF2B5EF4-FFF2-40B4-BE49-F238E27FC236}">
                    <a16:creationId xmlns:a16="http://schemas.microsoft.com/office/drawing/2014/main" id="{76748A92-6668-D147-1151-1D4E4E1DDFED}"/>
                  </a:ext>
                </a:extLst>
              </p:cNvPr>
              <p:cNvPicPr/>
              <p:nvPr/>
            </p:nvPicPr>
            <p:blipFill>
              <a:blip r:embed="rId765"/>
              <a:stretch>
                <a:fillRect/>
              </a:stretch>
            </p:blipFill>
            <p:spPr>
              <a:xfrm>
                <a:off x="5176308" y="5525197"/>
                <a:ext cx="577080" cy="9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6">
            <p14:nvContentPartPr>
              <p14:cNvPr id="690" name="Input penna 689">
                <a:extLst>
                  <a:ext uri="{FF2B5EF4-FFF2-40B4-BE49-F238E27FC236}">
                    <a16:creationId xmlns:a16="http://schemas.microsoft.com/office/drawing/2014/main" id="{5BB4D24B-DCCB-47F1-724E-36AB7A96B8E5}"/>
                  </a:ext>
                </a:extLst>
              </p14:cNvPr>
              <p14:cNvContentPartPr/>
              <p14:nvPr/>
            </p14:nvContentPartPr>
            <p14:xfrm>
              <a:off x="4314108" y="5217757"/>
              <a:ext cx="405720" cy="12240"/>
            </p14:xfrm>
          </p:contentPart>
        </mc:Choice>
        <mc:Fallback>
          <p:pic>
            <p:nvPicPr>
              <p:cNvPr id="690" name="Input penna 689">
                <a:extLst>
                  <a:ext uri="{FF2B5EF4-FFF2-40B4-BE49-F238E27FC236}">
                    <a16:creationId xmlns:a16="http://schemas.microsoft.com/office/drawing/2014/main" id="{5BB4D24B-DCCB-47F1-724E-36AB7A96B8E5}"/>
                  </a:ext>
                </a:extLst>
              </p:cNvPr>
              <p:cNvPicPr/>
              <p:nvPr/>
            </p:nvPicPr>
            <p:blipFill>
              <a:blip r:embed="rId767"/>
              <a:stretch>
                <a:fillRect/>
              </a:stretch>
            </p:blipFill>
            <p:spPr>
              <a:xfrm>
                <a:off x="4306548" y="5210197"/>
                <a:ext cx="42084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8">
            <p14:nvContentPartPr>
              <p14:cNvPr id="691" name="Input penna 690">
                <a:extLst>
                  <a:ext uri="{FF2B5EF4-FFF2-40B4-BE49-F238E27FC236}">
                    <a16:creationId xmlns:a16="http://schemas.microsoft.com/office/drawing/2014/main" id="{58CF0CA1-7DC2-F095-BA95-F577FF1366F0}"/>
                  </a:ext>
                </a:extLst>
              </p14:cNvPr>
              <p14:cNvContentPartPr/>
              <p14:nvPr/>
            </p14:nvContentPartPr>
            <p14:xfrm>
              <a:off x="6834108" y="5200117"/>
              <a:ext cx="160560" cy="10440"/>
            </p14:xfrm>
          </p:contentPart>
        </mc:Choice>
        <mc:Fallback>
          <p:pic>
            <p:nvPicPr>
              <p:cNvPr id="691" name="Input penna 690">
                <a:extLst>
                  <a:ext uri="{FF2B5EF4-FFF2-40B4-BE49-F238E27FC236}">
                    <a16:creationId xmlns:a16="http://schemas.microsoft.com/office/drawing/2014/main" id="{58CF0CA1-7DC2-F095-BA95-F577FF1366F0}"/>
                  </a:ext>
                </a:extLst>
              </p:cNvPr>
              <p:cNvPicPr/>
              <p:nvPr/>
            </p:nvPicPr>
            <p:blipFill>
              <a:blip r:embed="rId769"/>
              <a:stretch>
                <a:fillRect/>
              </a:stretch>
            </p:blipFill>
            <p:spPr>
              <a:xfrm>
                <a:off x="6826548" y="5192557"/>
                <a:ext cx="17568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0">
            <p14:nvContentPartPr>
              <p14:cNvPr id="692" name="Input penna 691">
                <a:extLst>
                  <a:ext uri="{FF2B5EF4-FFF2-40B4-BE49-F238E27FC236}">
                    <a16:creationId xmlns:a16="http://schemas.microsoft.com/office/drawing/2014/main" id="{64D15D14-4F0C-B8D0-DB35-5750573650B7}"/>
                  </a:ext>
                </a:extLst>
              </p14:cNvPr>
              <p14:cNvContentPartPr/>
              <p14:nvPr/>
            </p14:nvContentPartPr>
            <p14:xfrm>
              <a:off x="6392388" y="5516197"/>
              <a:ext cx="83520" cy="3240"/>
            </p14:xfrm>
          </p:contentPart>
        </mc:Choice>
        <mc:Fallback>
          <p:pic>
            <p:nvPicPr>
              <p:cNvPr id="692" name="Input penna 691">
                <a:extLst>
                  <a:ext uri="{FF2B5EF4-FFF2-40B4-BE49-F238E27FC236}">
                    <a16:creationId xmlns:a16="http://schemas.microsoft.com/office/drawing/2014/main" id="{64D15D14-4F0C-B8D0-DB35-5750573650B7}"/>
                  </a:ext>
                </a:extLst>
              </p:cNvPr>
              <p:cNvPicPr/>
              <p:nvPr/>
            </p:nvPicPr>
            <p:blipFill>
              <a:blip r:embed="rId771"/>
              <a:stretch>
                <a:fillRect/>
              </a:stretch>
            </p:blipFill>
            <p:spPr>
              <a:xfrm>
                <a:off x="6384828" y="5508637"/>
                <a:ext cx="98640" cy="18360"/>
              </a:xfrm>
              <a:prstGeom prst="rect">
                <a:avLst/>
              </a:prstGeom>
            </p:spPr>
          </p:pic>
        </mc:Fallback>
      </mc:AlternateContent>
      <p:grpSp>
        <p:nvGrpSpPr>
          <p:cNvPr id="731" name="Gruppo 730">
            <a:extLst>
              <a:ext uri="{FF2B5EF4-FFF2-40B4-BE49-F238E27FC236}">
                <a16:creationId xmlns:a16="http://schemas.microsoft.com/office/drawing/2014/main" id="{B4831FA1-4517-356D-4FAD-ECD12BB4F664}"/>
              </a:ext>
            </a:extLst>
          </p:cNvPr>
          <p:cNvGrpSpPr/>
          <p:nvPr/>
        </p:nvGrpSpPr>
        <p:grpSpPr>
          <a:xfrm>
            <a:off x="7979628" y="5811397"/>
            <a:ext cx="109800" cy="155160"/>
            <a:chOff x="7979628" y="5811397"/>
            <a:chExt cx="109800" cy="15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2">
              <p14:nvContentPartPr>
                <p14:cNvPr id="715" name="Input penna 714">
                  <a:extLst>
                    <a:ext uri="{FF2B5EF4-FFF2-40B4-BE49-F238E27FC236}">
                      <a16:creationId xmlns:a16="http://schemas.microsoft.com/office/drawing/2014/main" id="{F35B9FE9-7B82-DE74-CDE6-94B2D27EF487}"/>
                    </a:ext>
                  </a:extLst>
                </p14:cNvPr>
                <p14:cNvContentPartPr/>
                <p14:nvPr/>
              </p14:nvContentPartPr>
              <p14:xfrm>
                <a:off x="7979628" y="5811397"/>
                <a:ext cx="23760" cy="121680"/>
              </p14:xfrm>
            </p:contentPart>
          </mc:Choice>
          <mc:Fallback>
            <p:pic>
              <p:nvPicPr>
                <p:cNvPr id="715" name="Input penna 714">
                  <a:extLst>
                    <a:ext uri="{FF2B5EF4-FFF2-40B4-BE49-F238E27FC236}">
                      <a16:creationId xmlns:a16="http://schemas.microsoft.com/office/drawing/2014/main" id="{F35B9FE9-7B82-DE74-CDE6-94B2D27EF487}"/>
                    </a:ext>
                  </a:extLst>
                </p:cNvPr>
                <p:cNvPicPr/>
                <p:nvPr/>
              </p:nvPicPr>
              <p:blipFill>
                <a:blip r:embed="rId773"/>
                <a:stretch>
                  <a:fillRect/>
                </a:stretch>
              </p:blipFill>
              <p:spPr>
                <a:xfrm>
                  <a:off x="7972068" y="5803837"/>
                  <a:ext cx="388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4">
              <p14:nvContentPartPr>
                <p14:cNvPr id="716" name="Input penna 715">
                  <a:extLst>
                    <a:ext uri="{FF2B5EF4-FFF2-40B4-BE49-F238E27FC236}">
                      <a16:creationId xmlns:a16="http://schemas.microsoft.com/office/drawing/2014/main" id="{B1CE6F63-70E2-C32E-9878-A425C39F3C0E}"/>
                    </a:ext>
                  </a:extLst>
                </p14:cNvPr>
                <p14:cNvContentPartPr/>
                <p14:nvPr/>
              </p14:nvContentPartPr>
              <p14:xfrm>
                <a:off x="8016348" y="5878717"/>
                <a:ext cx="73080" cy="87840"/>
              </p14:xfrm>
            </p:contentPart>
          </mc:Choice>
          <mc:Fallback>
            <p:pic>
              <p:nvPicPr>
                <p:cNvPr id="716" name="Input penna 715">
                  <a:extLst>
                    <a:ext uri="{FF2B5EF4-FFF2-40B4-BE49-F238E27FC236}">
                      <a16:creationId xmlns:a16="http://schemas.microsoft.com/office/drawing/2014/main" id="{B1CE6F63-70E2-C32E-9878-A425C39F3C0E}"/>
                    </a:ext>
                  </a:extLst>
                </p:cNvPr>
                <p:cNvPicPr/>
                <p:nvPr/>
              </p:nvPicPr>
              <p:blipFill>
                <a:blip r:embed="rId775"/>
                <a:stretch>
                  <a:fillRect/>
                </a:stretch>
              </p:blipFill>
              <p:spPr>
                <a:xfrm>
                  <a:off x="8008788" y="5871157"/>
                  <a:ext cx="8820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9" name="Gruppo 728">
            <a:extLst>
              <a:ext uri="{FF2B5EF4-FFF2-40B4-BE49-F238E27FC236}">
                <a16:creationId xmlns:a16="http://schemas.microsoft.com/office/drawing/2014/main" id="{E348DF80-19E9-6CFF-CBDC-1932A894A3CB}"/>
              </a:ext>
            </a:extLst>
          </p:cNvPr>
          <p:cNvGrpSpPr/>
          <p:nvPr/>
        </p:nvGrpSpPr>
        <p:grpSpPr>
          <a:xfrm>
            <a:off x="6665628" y="5588557"/>
            <a:ext cx="1122120" cy="665640"/>
            <a:chOff x="6665628" y="5588557"/>
            <a:chExt cx="1122120" cy="66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6">
              <p14:nvContentPartPr>
                <p14:cNvPr id="693" name="Input penna 692">
                  <a:extLst>
                    <a:ext uri="{FF2B5EF4-FFF2-40B4-BE49-F238E27FC236}">
                      <a16:creationId xmlns:a16="http://schemas.microsoft.com/office/drawing/2014/main" id="{1F736991-0AA9-D383-6EBD-6B1ACB7EA675}"/>
                    </a:ext>
                  </a:extLst>
                </p14:cNvPr>
                <p14:cNvContentPartPr/>
                <p14:nvPr/>
              </p14:nvContentPartPr>
              <p14:xfrm>
                <a:off x="6699468" y="5706277"/>
                <a:ext cx="35640" cy="69480"/>
              </p14:xfrm>
            </p:contentPart>
          </mc:Choice>
          <mc:Fallback>
            <p:pic>
              <p:nvPicPr>
                <p:cNvPr id="693" name="Input penna 692">
                  <a:extLst>
                    <a:ext uri="{FF2B5EF4-FFF2-40B4-BE49-F238E27FC236}">
                      <a16:creationId xmlns:a16="http://schemas.microsoft.com/office/drawing/2014/main" id="{1F736991-0AA9-D383-6EBD-6B1ACB7EA675}"/>
                    </a:ext>
                  </a:extLst>
                </p:cNvPr>
                <p:cNvPicPr/>
                <p:nvPr/>
              </p:nvPicPr>
              <p:blipFill>
                <a:blip r:embed="rId777"/>
                <a:stretch>
                  <a:fillRect/>
                </a:stretch>
              </p:blipFill>
              <p:spPr>
                <a:xfrm>
                  <a:off x="6691908" y="5698717"/>
                  <a:ext cx="507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8">
              <p14:nvContentPartPr>
                <p14:cNvPr id="694" name="Input penna 693">
                  <a:extLst>
                    <a:ext uri="{FF2B5EF4-FFF2-40B4-BE49-F238E27FC236}">
                      <a16:creationId xmlns:a16="http://schemas.microsoft.com/office/drawing/2014/main" id="{39833249-B121-745A-850E-2780BF6A107B}"/>
                    </a:ext>
                  </a:extLst>
                </p14:cNvPr>
                <p14:cNvContentPartPr/>
                <p14:nvPr/>
              </p14:nvContentPartPr>
              <p14:xfrm>
                <a:off x="6665628" y="5663797"/>
                <a:ext cx="138600" cy="162720"/>
              </p14:xfrm>
            </p:contentPart>
          </mc:Choice>
          <mc:Fallback>
            <p:pic>
              <p:nvPicPr>
                <p:cNvPr id="694" name="Input penna 693">
                  <a:extLst>
                    <a:ext uri="{FF2B5EF4-FFF2-40B4-BE49-F238E27FC236}">
                      <a16:creationId xmlns:a16="http://schemas.microsoft.com/office/drawing/2014/main" id="{39833249-B121-745A-850E-2780BF6A107B}"/>
                    </a:ext>
                  </a:extLst>
                </p:cNvPr>
                <p:cNvPicPr/>
                <p:nvPr/>
              </p:nvPicPr>
              <p:blipFill>
                <a:blip r:embed="rId779"/>
                <a:stretch>
                  <a:fillRect/>
                </a:stretch>
              </p:blipFill>
              <p:spPr>
                <a:xfrm>
                  <a:off x="6658068" y="5656237"/>
                  <a:ext cx="15372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0">
              <p14:nvContentPartPr>
                <p14:cNvPr id="695" name="Input penna 694">
                  <a:extLst>
                    <a:ext uri="{FF2B5EF4-FFF2-40B4-BE49-F238E27FC236}">
                      <a16:creationId xmlns:a16="http://schemas.microsoft.com/office/drawing/2014/main" id="{7D5EE38A-FAD1-752B-1E63-06F1C0773DF5}"/>
                    </a:ext>
                  </a:extLst>
                </p14:cNvPr>
                <p14:cNvContentPartPr/>
                <p14:nvPr/>
              </p14:nvContentPartPr>
              <p14:xfrm>
                <a:off x="6875868" y="5658757"/>
                <a:ext cx="91080" cy="145080"/>
              </p14:xfrm>
            </p:contentPart>
          </mc:Choice>
          <mc:Fallback>
            <p:pic>
              <p:nvPicPr>
                <p:cNvPr id="695" name="Input penna 694">
                  <a:extLst>
                    <a:ext uri="{FF2B5EF4-FFF2-40B4-BE49-F238E27FC236}">
                      <a16:creationId xmlns:a16="http://schemas.microsoft.com/office/drawing/2014/main" id="{7D5EE38A-FAD1-752B-1E63-06F1C0773DF5}"/>
                    </a:ext>
                  </a:extLst>
                </p:cNvPr>
                <p:cNvPicPr/>
                <p:nvPr/>
              </p:nvPicPr>
              <p:blipFill>
                <a:blip r:embed="rId781"/>
                <a:stretch>
                  <a:fillRect/>
                </a:stretch>
              </p:blipFill>
              <p:spPr>
                <a:xfrm>
                  <a:off x="6868308" y="5651557"/>
                  <a:ext cx="1062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2">
              <p14:nvContentPartPr>
                <p14:cNvPr id="696" name="Input penna 695">
                  <a:extLst>
                    <a:ext uri="{FF2B5EF4-FFF2-40B4-BE49-F238E27FC236}">
                      <a16:creationId xmlns:a16="http://schemas.microsoft.com/office/drawing/2014/main" id="{0A5531D0-EEE3-A40B-CE14-69A7C2B38BAA}"/>
                    </a:ext>
                  </a:extLst>
                </p14:cNvPr>
                <p14:cNvContentPartPr/>
                <p14:nvPr/>
              </p14:nvContentPartPr>
              <p14:xfrm>
                <a:off x="7001868" y="5692237"/>
                <a:ext cx="64800" cy="77400"/>
              </p14:xfrm>
            </p:contentPart>
          </mc:Choice>
          <mc:Fallback>
            <p:pic>
              <p:nvPicPr>
                <p:cNvPr id="696" name="Input penna 695">
                  <a:extLst>
                    <a:ext uri="{FF2B5EF4-FFF2-40B4-BE49-F238E27FC236}">
                      <a16:creationId xmlns:a16="http://schemas.microsoft.com/office/drawing/2014/main" id="{0A5531D0-EEE3-A40B-CE14-69A7C2B38BAA}"/>
                    </a:ext>
                  </a:extLst>
                </p:cNvPr>
                <p:cNvPicPr/>
                <p:nvPr/>
              </p:nvPicPr>
              <p:blipFill>
                <a:blip r:embed="rId783"/>
                <a:stretch>
                  <a:fillRect/>
                </a:stretch>
              </p:blipFill>
              <p:spPr>
                <a:xfrm>
                  <a:off x="6994308" y="5684677"/>
                  <a:ext cx="799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4">
              <p14:nvContentPartPr>
                <p14:cNvPr id="697" name="Input penna 696">
                  <a:extLst>
                    <a:ext uri="{FF2B5EF4-FFF2-40B4-BE49-F238E27FC236}">
                      <a16:creationId xmlns:a16="http://schemas.microsoft.com/office/drawing/2014/main" id="{25DEB833-FA2E-2CBC-BAD1-5B025B352A26}"/>
                    </a:ext>
                  </a:extLst>
                </p14:cNvPr>
                <p14:cNvContentPartPr/>
                <p14:nvPr/>
              </p14:nvContentPartPr>
              <p14:xfrm>
                <a:off x="7073868" y="5698717"/>
                <a:ext cx="67320" cy="57240"/>
              </p14:xfrm>
            </p:contentPart>
          </mc:Choice>
          <mc:Fallback>
            <p:pic>
              <p:nvPicPr>
                <p:cNvPr id="697" name="Input penna 696">
                  <a:extLst>
                    <a:ext uri="{FF2B5EF4-FFF2-40B4-BE49-F238E27FC236}">
                      <a16:creationId xmlns:a16="http://schemas.microsoft.com/office/drawing/2014/main" id="{25DEB833-FA2E-2CBC-BAD1-5B025B352A26}"/>
                    </a:ext>
                  </a:extLst>
                </p:cNvPr>
                <p:cNvPicPr/>
                <p:nvPr/>
              </p:nvPicPr>
              <p:blipFill>
                <a:blip r:embed="rId785"/>
                <a:stretch>
                  <a:fillRect/>
                </a:stretch>
              </p:blipFill>
              <p:spPr>
                <a:xfrm>
                  <a:off x="7066308" y="5691157"/>
                  <a:ext cx="824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6">
              <p14:nvContentPartPr>
                <p14:cNvPr id="698" name="Input penna 697">
                  <a:extLst>
                    <a:ext uri="{FF2B5EF4-FFF2-40B4-BE49-F238E27FC236}">
                      <a16:creationId xmlns:a16="http://schemas.microsoft.com/office/drawing/2014/main" id="{71E7E300-8ED4-2D51-07EC-376E6C75AF46}"/>
                    </a:ext>
                  </a:extLst>
                </p14:cNvPr>
                <p14:cNvContentPartPr/>
                <p14:nvPr/>
              </p14:nvContentPartPr>
              <p14:xfrm>
                <a:off x="7367988" y="5667757"/>
                <a:ext cx="78120" cy="84600"/>
              </p14:xfrm>
            </p:contentPart>
          </mc:Choice>
          <mc:Fallback>
            <p:pic>
              <p:nvPicPr>
                <p:cNvPr id="698" name="Input penna 697">
                  <a:extLst>
                    <a:ext uri="{FF2B5EF4-FFF2-40B4-BE49-F238E27FC236}">
                      <a16:creationId xmlns:a16="http://schemas.microsoft.com/office/drawing/2014/main" id="{71E7E300-8ED4-2D51-07EC-376E6C75AF46}"/>
                    </a:ext>
                  </a:extLst>
                </p:cNvPr>
                <p:cNvPicPr/>
                <p:nvPr/>
              </p:nvPicPr>
              <p:blipFill>
                <a:blip r:embed="rId787"/>
                <a:stretch>
                  <a:fillRect/>
                </a:stretch>
              </p:blipFill>
              <p:spPr>
                <a:xfrm>
                  <a:off x="7360428" y="5660197"/>
                  <a:ext cx="932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8">
              <p14:nvContentPartPr>
                <p14:cNvPr id="699" name="Input penna 698">
                  <a:extLst>
                    <a:ext uri="{FF2B5EF4-FFF2-40B4-BE49-F238E27FC236}">
                      <a16:creationId xmlns:a16="http://schemas.microsoft.com/office/drawing/2014/main" id="{6A52B643-2FC4-4332-2610-220A1B0769EF}"/>
                    </a:ext>
                  </a:extLst>
                </p14:cNvPr>
                <p14:cNvContentPartPr/>
                <p14:nvPr/>
              </p14:nvContentPartPr>
              <p14:xfrm>
                <a:off x="7478148" y="5681797"/>
                <a:ext cx="71640" cy="53640"/>
              </p14:xfrm>
            </p:contentPart>
          </mc:Choice>
          <mc:Fallback>
            <p:pic>
              <p:nvPicPr>
                <p:cNvPr id="699" name="Input penna 698">
                  <a:extLst>
                    <a:ext uri="{FF2B5EF4-FFF2-40B4-BE49-F238E27FC236}">
                      <a16:creationId xmlns:a16="http://schemas.microsoft.com/office/drawing/2014/main" id="{6A52B643-2FC4-4332-2610-220A1B0769EF}"/>
                    </a:ext>
                  </a:extLst>
                </p:cNvPr>
                <p:cNvPicPr/>
                <p:nvPr/>
              </p:nvPicPr>
              <p:blipFill>
                <a:blip r:embed="rId789"/>
                <a:stretch>
                  <a:fillRect/>
                </a:stretch>
              </p:blipFill>
              <p:spPr>
                <a:xfrm>
                  <a:off x="7470588" y="5674237"/>
                  <a:ext cx="867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0">
              <p14:nvContentPartPr>
                <p14:cNvPr id="700" name="Input penna 699">
                  <a:extLst>
                    <a:ext uri="{FF2B5EF4-FFF2-40B4-BE49-F238E27FC236}">
                      <a16:creationId xmlns:a16="http://schemas.microsoft.com/office/drawing/2014/main" id="{E65B91A6-953C-0B2D-942E-312837B5BCFD}"/>
                    </a:ext>
                  </a:extLst>
                </p14:cNvPr>
                <p14:cNvContentPartPr/>
                <p14:nvPr/>
              </p14:nvContentPartPr>
              <p14:xfrm>
                <a:off x="7577868" y="5682877"/>
                <a:ext cx="45360" cy="56160"/>
              </p14:xfrm>
            </p:contentPart>
          </mc:Choice>
          <mc:Fallback>
            <p:pic>
              <p:nvPicPr>
                <p:cNvPr id="700" name="Input penna 699">
                  <a:extLst>
                    <a:ext uri="{FF2B5EF4-FFF2-40B4-BE49-F238E27FC236}">
                      <a16:creationId xmlns:a16="http://schemas.microsoft.com/office/drawing/2014/main" id="{E65B91A6-953C-0B2D-942E-312837B5BCFD}"/>
                    </a:ext>
                  </a:extLst>
                </p:cNvPr>
                <p:cNvPicPr/>
                <p:nvPr/>
              </p:nvPicPr>
              <p:blipFill>
                <a:blip r:embed="rId791"/>
                <a:stretch>
                  <a:fillRect/>
                </a:stretch>
              </p:blipFill>
              <p:spPr>
                <a:xfrm>
                  <a:off x="7570308" y="5675677"/>
                  <a:ext cx="604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2">
              <p14:nvContentPartPr>
                <p14:cNvPr id="701" name="Input penna 700">
                  <a:extLst>
                    <a:ext uri="{FF2B5EF4-FFF2-40B4-BE49-F238E27FC236}">
                      <a16:creationId xmlns:a16="http://schemas.microsoft.com/office/drawing/2014/main" id="{DA996D1B-FE21-B960-47B7-8D12354E60E2}"/>
                    </a:ext>
                  </a:extLst>
                </p14:cNvPr>
                <p14:cNvContentPartPr/>
                <p14:nvPr/>
              </p14:nvContentPartPr>
              <p14:xfrm>
                <a:off x="7661028" y="5588557"/>
                <a:ext cx="42480" cy="122400"/>
              </p14:xfrm>
            </p:contentPart>
          </mc:Choice>
          <mc:Fallback>
            <p:pic>
              <p:nvPicPr>
                <p:cNvPr id="701" name="Input penna 700">
                  <a:extLst>
                    <a:ext uri="{FF2B5EF4-FFF2-40B4-BE49-F238E27FC236}">
                      <a16:creationId xmlns:a16="http://schemas.microsoft.com/office/drawing/2014/main" id="{DA996D1B-FE21-B960-47B7-8D12354E60E2}"/>
                    </a:ext>
                  </a:extLst>
                </p:cNvPr>
                <p:cNvPicPr/>
                <p:nvPr/>
              </p:nvPicPr>
              <p:blipFill>
                <a:blip r:embed="rId793"/>
                <a:stretch>
                  <a:fillRect/>
                </a:stretch>
              </p:blipFill>
              <p:spPr>
                <a:xfrm>
                  <a:off x="7653468" y="5580997"/>
                  <a:ext cx="5760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4">
              <p14:nvContentPartPr>
                <p14:cNvPr id="702" name="Input penna 701">
                  <a:extLst>
                    <a:ext uri="{FF2B5EF4-FFF2-40B4-BE49-F238E27FC236}">
                      <a16:creationId xmlns:a16="http://schemas.microsoft.com/office/drawing/2014/main" id="{0BEF6A17-184C-4566-E52D-AB7211161E6F}"/>
                    </a:ext>
                  </a:extLst>
                </p14:cNvPr>
                <p14:cNvContentPartPr/>
                <p14:nvPr/>
              </p14:nvContentPartPr>
              <p14:xfrm>
                <a:off x="7727268" y="5665237"/>
                <a:ext cx="60480" cy="78480"/>
              </p14:xfrm>
            </p:contentPart>
          </mc:Choice>
          <mc:Fallback>
            <p:pic>
              <p:nvPicPr>
                <p:cNvPr id="702" name="Input penna 701">
                  <a:extLst>
                    <a:ext uri="{FF2B5EF4-FFF2-40B4-BE49-F238E27FC236}">
                      <a16:creationId xmlns:a16="http://schemas.microsoft.com/office/drawing/2014/main" id="{0BEF6A17-184C-4566-E52D-AB7211161E6F}"/>
                    </a:ext>
                  </a:extLst>
                </p:cNvPr>
                <p:cNvPicPr/>
                <p:nvPr/>
              </p:nvPicPr>
              <p:blipFill>
                <a:blip r:embed="rId795"/>
                <a:stretch>
                  <a:fillRect/>
                </a:stretch>
              </p:blipFill>
              <p:spPr>
                <a:xfrm>
                  <a:off x="7719708" y="5657677"/>
                  <a:ext cx="756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6">
              <p14:nvContentPartPr>
                <p14:cNvPr id="703" name="Input penna 702">
                  <a:extLst>
                    <a:ext uri="{FF2B5EF4-FFF2-40B4-BE49-F238E27FC236}">
                      <a16:creationId xmlns:a16="http://schemas.microsoft.com/office/drawing/2014/main" id="{24BD2AA6-E8FB-CB38-6958-C180299F1A4D}"/>
                    </a:ext>
                  </a:extLst>
                </p14:cNvPr>
                <p14:cNvContentPartPr/>
                <p14:nvPr/>
              </p14:nvContentPartPr>
              <p14:xfrm>
                <a:off x="6856068" y="5917237"/>
                <a:ext cx="87480" cy="66600"/>
              </p14:xfrm>
            </p:contentPart>
          </mc:Choice>
          <mc:Fallback>
            <p:pic>
              <p:nvPicPr>
                <p:cNvPr id="703" name="Input penna 702">
                  <a:extLst>
                    <a:ext uri="{FF2B5EF4-FFF2-40B4-BE49-F238E27FC236}">
                      <a16:creationId xmlns:a16="http://schemas.microsoft.com/office/drawing/2014/main" id="{24BD2AA6-E8FB-CB38-6958-C180299F1A4D}"/>
                    </a:ext>
                  </a:extLst>
                </p:cNvPr>
                <p:cNvPicPr/>
                <p:nvPr/>
              </p:nvPicPr>
              <p:blipFill>
                <a:blip r:embed="rId797"/>
                <a:stretch>
                  <a:fillRect/>
                </a:stretch>
              </p:blipFill>
              <p:spPr>
                <a:xfrm>
                  <a:off x="6848508" y="5909677"/>
                  <a:ext cx="1026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8">
              <p14:nvContentPartPr>
                <p14:cNvPr id="704" name="Input penna 703">
                  <a:extLst>
                    <a:ext uri="{FF2B5EF4-FFF2-40B4-BE49-F238E27FC236}">
                      <a16:creationId xmlns:a16="http://schemas.microsoft.com/office/drawing/2014/main" id="{9AF2CE29-EB62-1A31-168F-DE2EA2E893DC}"/>
                    </a:ext>
                  </a:extLst>
                </p14:cNvPr>
                <p14:cNvContentPartPr/>
                <p14:nvPr/>
              </p14:nvContentPartPr>
              <p14:xfrm>
                <a:off x="6964068" y="5921557"/>
                <a:ext cx="28440" cy="49320"/>
              </p14:xfrm>
            </p:contentPart>
          </mc:Choice>
          <mc:Fallback>
            <p:pic>
              <p:nvPicPr>
                <p:cNvPr id="704" name="Input penna 703">
                  <a:extLst>
                    <a:ext uri="{FF2B5EF4-FFF2-40B4-BE49-F238E27FC236}">
                      <a16:creationId xmlns:a16="http://schemas.microsoft.com/office/drawing/2014/main" id="{9AF2CE29-EB62-1A31-168F-DE2EA2E893DC}"/>
                    </a:ext>
                  </a:extLst>
                </p:cNvPr>
                <p:cNvPicPr/>
                <p:nvPr/>
              </p:nvPicPr>
              <p:blipFill>
                <a:blip r:embed="rId799"/>
                <a:stretch>
                  <a:fillRect/>
                </a:stretch>
              </p:blipFill>
              <p:spPr>
                <a:xfrm>
                  <a:off x="6956508" y="5913997"/>
                  <a:ext cx="4356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0">
              <p14:nvContentPartPr>
                <p14:cNvPr id="705" name="Input penna 704">
                  <a:extLst>
                    <a:ext uri="{FF2B5EF4-FFF2-40B4-BE49-F238E27FC236}">
                      <a16:creationId xmlns:a16="http://schemas.microsoft.com/office/drawing/2014/main" id="{6D660CD7-EBB6-3469-D081-389B2482B168}"/>
                    </a:ext>
                  </a:extLst>
                </p14:cNvPr>
                <p14:cNvContentPartPr/>
                <p14:nvPr/>
              </p14:nvContentPartPr>
              <p14:xfrm>
                <a:off x="7036068" y="5911477"/>
                <a:ext cx="87120" cy="59400"/>
              </p14:xfrm>
            </p:contentPart>
          </mc:Choice>
          <mc:Fallback>
            <p:pic>
              <p:nvPicPr>
                <p:cNvPr id="705" name="Input penna 704">
                  <a:extLst>
                    <a:ext uri="{FF2B5EF4-FFF2-40B4-BE49-F238E27FC236}">
                      <a16:creationId xmlns:a16="http://schemas.microsoft.com/office/drawing/2014/main" id="{6D660CD7-EBB6-3469-D081-389B2482B168}"/>
                    </a:ext>
                  </a:extLst>
                </p:cNvPr>
                <p:cNvPicPr/>
                <p:nvPr/>
              </p:nvPicPr>
              <p:blipFill>
                <a:blip r:embed="rId801"/>
                <a:stretch>
                  <a:fillRect/>
                </a:stretch>
              </p:blipFill>
              <p:spPr>
                <a:xfrm>
                  <a:off x="7028508" y="5903917"/>
                  <a:ext cx="1022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2">
              <p14:nvContentPartPr>
                <p14:cNvPr id="706" name="Input penna 705">
                  <a:extLst>
                    <a:ext uri="{FF2B5EF4-FFF2-40B4-BE49-F238E27FC236}">
                      <a16:creationId xmlns:a16="http://schemas.microsoft.com/office/drawing/2014/main" id="{76117582-A20C-7323-642A-707CA75A0A82}"/>
                    </a:ext>
                  </a:extLst>
                </p14:cNvPr>
                <p14:cNvContentPartPr/>
                <p14:nvPr/>
              </p14:nvContentPartPr>
              <p14:xfrm>
                <a:off x="7266468" y="5883037"/>
                <a:ext cx="68760" cy="60120"/>
              </p14:xfrm>
            </p:contentPart>
          </mc:Choice>
          <mc:Fallback>
            <p:pic>
              <p:nvPicPr>
                <p:cNvPr id="706" name="Input penna 705">
                  <a:extLst>
                    <a:ext uri="{FF2B5EF4-FFF2-40B4-BE49-F238E27FC236}">
                      <a16:creationId xmlns:a16="http://schemas.microsoft.com/office/drawing/2014/main" id="{76117582-A20C-7323-642A-707CA75A0A82}"/>
                    </a:ext>
                  </a:extLst>
                </p:cNvPr>
                <p:cNvPicPr/>
                <p:nvPr/>
              </p:nvPicPr>
              <p:blipFill>
                <a:blip r:embed="rId803"/>
                <a:stretch>
                  <a:fillRect/>
                </a:stretch>
              </p:blipFill>
              <p:spPr>
                <a:xfrm>
                  <a:off x="7258908" y="5875477"/>
                  <a:ext cx="838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4">
              <p14:nvContentPartPr>
                <p14:cNvPr id="707" name="Input penna 706">
                  <a:extLst>
                    <a:ext uri="{FF2B5EF4-FFF2-40B4-BE49-F238E27FC236}">
                      <a16:creationId xmlns:a16="http://schemas.microsoft.com/office/drawing/2014/main" id="{A24C23C7-718C-B35B-D6E5-4F6D59B22110}"/>
                    </a:ext>
                  </a:extLst>
                </p14:cNvPr>
                <p14:cNvContentPartPr/>
                <p14:nvPr/>
              </p14:nvContentPartPr>
              <p14:xfrm>
                <a:off x="7377708" y="5879437"/>
                <a:ext cx="30960" cy="56520"/>
              </p14:xfrm>
            </p:contentPart>
          </mc:Choice>
          <mc:Fallback>
            <p:pic>
              <p:nvPicPr>
                <p:cNvPr id="707" name="Input penna 706">
                  <a:extLst>
                    <a:ext uri="{FF2B5EF4-FFF2-40B4-BE49-F238E27FC236}">
                      <a16:creationId xmlns:a16="http://schemas.microsoft.com/office/drawing/2014/main" id="{A24C23C7-718C-B35B-D6E5-4F6D59B22110}"/>
                    </a:ext>
                  </a:extLst>
                </p:cNvPr>
                <p:cNvPicPr/>
                <p:nvPr/>
              </p:nvPicPr>
              <p:blipFill>
                <a:blip r:embed="rId805"/>
                <a:stretch>
                  <a:fillRect/>
                </a:stretch>
              </p:blipFill>
              <p:spPr>
                <a:xfrm>
                  <a:off x="7370148" y="5871877"/>
                  <a:ext cx="457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6">
              <p14:nvContentPartPr>
                <p14:cNvPr id="708" name="Input penna 707">
                  <a:extLst>
                    <a:ext uri="{FF2B5EF4-FFF2-40B4-BE49-F238E27FC236}">
                      <a16:creationId xmlns:a16="http://schemas.microsoft.com/office/drawing/2014/main" id="{B11ECE7C-EDB3-532A-94F9-F2337FD7A827}"/>
                    </a:ext>
                  </a:extLst>
                </p14:cNvPr>
                <p14:cNvContentPartPr/>
                <p14:nvPr/>
              </p14:nvContentPartPr>
              <p14:xfrm>
                <a:off x="7464108" y="5844157"/>
                <a:ext cx="1080" cy="110160"/>
              </p14:xfrm>
            </p:contentPart>
          </mc:Choice>
          <mc:Fallback>
            <p:pic>
              <p:nvPicPr>
                <p:cNvPr id="708" name="Input penna 707">
                  <a:extLst>
                    <a:ext uri="{FF2B5EF4-FFF2-40B4-BE49-F238E27FC236}">
                      <a16:creationId xmlns:a16="http://schemas.microsoft.com/office/drawing/2014/main" id="{B11ECE7C-EDB3-532A-94F9-F2337FD7A827}"/>
                    </a:ext>
                  </a:extLst>
                </p:cNvPr>
                <p:cNvPicPr/>
                <p:nvPr/>
              </p:nvPicPr>
              <p:blipFill>
                <a:blip r:embed="rId807"/>
                <a:stretch>
                  <a:fillRect/>
                </a:stretch>
              </p:blipFill>
              <p:spPr>
                <a:xfrm>
                  <a:off x="7456548" y="5836597"/>
                  <a:ext cx="162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8">
              <p14:nvContentPartPr>
                <p14:cNvPr id="709" name="Input penna 708">
                  <a:extLst>
                    <a:ext uri="{FF2B5EF4-FFF2-40B4-BE49-F238E27FC236}">
                      <a16:creationId xmlns:a16="http://schemas.microsoft.com/office/drawing/2014/main" id="{21776FB1-A95B-45A0-FDD8-DDB3BB4CF5FA}"/>
                    </a:ext>
                  </a:extLst>
                </p14:cNvPr>
                <p14:cNvContentPartPr/>
                <p14:nvPr/>
              </p14:nvContentPartPr>
              <p14:xfrm>
                <a:off x="7461948" y="5904637"/>
                <a:ext cx="25560" cy="7200"/>
              </p14:xfrm>
            </p:contentPart>
          </mc:Choice>
          <mc:Fallback>
            <p:pic>
              <p:nvPicPr>
                <p:cNvPr id="709" name="Input penna 708">
                  <a:extLst>
                    <a:ext uri="{FF2B5EF4-FFF2-40B4-BE49-F238E27FC236}">
                      <a16:creationId xmlns:a16="http://schemas.microsoft.com/office/drawing/2014/main" id="{21776FB1-A95B-45A0-FDD8-DDB3BB4CF5FA}"/>
                    </a:ext>
                  </a:extLst>
                </p:cNvPr>
                <p:cNvPicPr/>
                <p:nvPr/>
              </p:nvPicPr>
              <p:blipFill>
                <a:blip r:embed="rId809"/>
                <a:stretch>
                  <a:fillRect/>
                </a:stretch>
              </p:blipFill>
              <p:spPr>
                <a:xfrm>
                  <a:off x="7454388" y="5897077"/>
                  <a:ext cx="4068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0">
              <p14:nvContentPartPr>
                <p14:cNvPr id="710" name="Input penna 709">
                  <a:extLst>
                    <a:ext uri="{FF2B5EF4-FFF2-40B4-BE49-F238E27FC236}">
                      <a16:creationId xmlns:a16="http://schemas.microsoft.com/office/drawing/2014/main" id="{88A08AC4-1B2C-06C0-C74D-595D9FD358DB}"/>
                    </a:ext>
                  </a:extLst>
                </p14:cNvPr>
                <p14:cNvContentPartPr/>
                <p14:nvPr/>
              </p14:nvContentPartPr>
              <p14:xfrm>
                <a:off x="7522068" y="5845597"/>
                <a:ext cx="2520" cy="83880"/>
              </p14:xfrm>
            </p:contentPart>
          </mc:Choice>
          <mc:Fallback>
            <p:pic>
              <p:nvPicPr>
                <p:cNvPr id="710" name="Input penna 709">
                  <a:extLst>
                    <a:ext uri="{FF2B5EF4-FFF2-40B4-BE49-F238E27FC236}">
                      <a16:creationId xmlns:a16="http://schemas.microsoft.com/office/drawing/2014/main" id="{88A08AC4-1B2C-06C0-C74D-595D9FD358DB}"/>
                    </a:ext>
                  </a:extLst>
                </p:cNvPr>
                <p:cNvPicPr/>
                <p:nvPr/>
              </p:nvPicPr>
              <p:blipFill>
                <a:blip r:embed="rId811"/>
                <a:stretch>
                  <a:fillRect/>
                </a:stretch>
              </p:blipFill>
              <p:spPr>
                <a:xfrm>
                  <a:off x="7514508" y="5838037"/>
                  <a:ext cx="172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2">
              <p14:nvContentPartPr>
                <p14:cNvPr id="711" name="Input penna 710">
                  <a:extLst>
                    <a:ext uri="{FF2B5EF4-FFF2-40B4-BE49-F238E27FC236}">
                      <a16:creationId xmlns:a16="http://schemas.microsoft.com/office/drawing/2014/main" id="{649FF0BA-6B1F-CB8C-F721-739847217F47}"/>
                    </a:ext>
                  </a:extLst>
                </p14:cNvPr>
                <p14:cNvContentPartPr/>
                <p14:nvPr/>
              </p14:nvContentPartPr>
              <p14:xfrm>
                <a:off x="7516308" y="5910037"/>
                <a:ext cx="29160" cy="10080"/>
              </p14:xfrm>
            </p:contentPart>
          </mc:Choice>
          <mc:Fallback>
            <p:pic>
              <p:nvPicPr>
                <p:cNvPr id="711" name="Input penna 710">
                  <a:extLst>
                    <a:ext uri="{FF2B5EF4-FFF2-40B4-BE49-F238E27FC236}">
                      <a16:creationId xmlns:a16="http://schemas.microsoft.com/office/drawing/2014/main" id="{649FF0BA-6B1F-CB8C-F721-739847217F47}"/>
                    </a:ext>
                  </a:extLst>
                </p:cNvPr>
                <p:cNvPicPr/>
                <p:nvPr/>
              </p:nvPicPr>
              <p:blipFill>
                <a:blip r:embed="rId813"/>
                <a:stretch>
                  <a:fillRect/>
                </a:stretch>
              </p:blipFill>
              <p:spPr>
                <a:xfrm>
                  <a:off x="7508748" y="5902477"/>
                  <a:ext cx="442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4">
              <p14:nvContentPartPr>
                <p14:cNvPr id="712" name="Input penna 711">
                  <a:extLst>
                    <a:ext uri="{FF2B5EF4-FFF2-40B4-BE49-F238E27FC236}">
                      <a16:creationId xmlns:a16="http://schemas.microsoft.com/office/drawing/2014/main" id="{FB75C0F0-DDBE-615E-B696-A612AEB7B97B}"/>
                    </a:ext>
                  </a:extLst>
                </p14:cNvPr>
                <p14:cNvContentPartPr/>
                <p14:nvPr/>
              </p14:nvContentPartPr>
              <p14:xfrm>
                <a:off x="7590468" y="5901757"/>
                <a:ext cx="47160" cy="43560"/>
              </p14:xfrm>
            </p:contentPart>
          </mc:Choice>
          <mc:Fallback>
            <p:pic>
              <p:nvPicPr>
                <p:cNvPr id="712" name="Input penna 711">
                  <a:extLst>
                    <a:ext uri="{FF2B5EF4-FFF2-40B4-BE49-F238E27FC236}">
                      <a16:creationId xmlns:a16="http://schemas.microsoft.com/office/drawing/2014/main" id="{FB75C0F0-DDBE-615E-B696-A612AEB7B97B}"/>
                    </a:ext>
                  </a:extLst>
                </p:cNvPr>
                <p:cNvPicPr/>
                <p:nvPr/>
              </p:nvPicPr>
              <p:blipFill>
                <a:blip r:embed="rId815"/>
                <a:stretch>
                  <a:fillRect/>
                </a:stretch>
              </p:blipFill>
              <p:spPr>
                <a:xfrm>
                  <a:off x="7582908" y="5894197"/>
                  <a:ext cx="622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6">
              <p14:nvContentPartPr>
                <p14:cNvPr id="713" name="Input penna 712">
                  <a:extLst>
                    <a:ext uri="{FF2B5EF4-FFF2-40B4-BE49-F238E27FC236}">
                      <a16:creationId xmlns:a16="http://schemas.microsoft.com/office/drawing/2014/main" id="{C783BDAE-8DDD-8522-A022-71CC07A8134A}"/>
                    </a:ext>
                  </a:extLst>
                </p14:cNvPr>
                <p14:cNvContentPartPr/>
                <p14:nvPr/>
              </p14:nvContentPartPr>
              <p14:xfrm>
                <a:off x="7674348" y="5897437"/>
                <a:ext cx="21960" cy="36360"/>
              </p14:xfrm>
            </p:contentPart>
          </mc:Choice>
          <mc:Fallback>
            <p:pic>
              <p:nvPicPr>
                <p:cNvPr id="713" name="Input penna 712">
                  <a:extLst>
                    <a:ext uri="{FF2B5EF4-FFF2-40B4-BE49-F238E27FC236}">
                      <a16:creationId xmlns:a16="http://schemas.microsoft.com/office/drawing/2014/main" id="{C783BDAE-8DDD-8522-A022-71CC07A8134A}"/>
                    </a:ext>
                  </a:extLst>
                </p:cNvPr>
                <p:cNvPicPr/>
                <p:nvPr/>
              </p:nvPicPr>
              <p:blipFill>
                <a:blip r:embed="rId817"/>
                <a:stretch>
                  <a:fillRect/>
                </a:stretch>
              </p:blipFill>
              <p:spPr>
                <a:xfrm>
                  <a:off x="7667148" y="5889877"/>
                  <a:ext cx="370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8">
              <p14:nvContentPartPr>
                <p14:cNvPr id="714" name="Input penna 713">
                  <a:extLst>
                    <a:ext uri="{FF2B5EF4-FFF2-40B4-BE49-F238E27FC236}">
                      <a16:creationId xmlns:a16="http://schemas.microsoft.com/office/drawing/2014/main" id="{6ECA6B72-7A2D-4CD3-690C-9AF7B9B12CF5}"/>
                    </a:ext>
                  </a:extLst>
                </p14:cNvPr>
                <p14:cNvContentPartPr/>
                <p14:nvPr/>
              </p14:nvContentPartPr>
              <p14:xfrm>
                <a:off x="7732668" y="5894197"/>
                <a:ext cx="41400" cy="56880"/>
              </p14:xfrm>
            </p:contentPart>
          </mc:Choice>
          <mc:Fallback>
            <p:pic>
              <p:nvPicPr>
                <p:cNvPr id="714" name="Input penna 713">
                  <a:extLst>
                    <a:ext uri="{FF2B5EF4-FFF2-40B4-BE49-F238E27FC236}">
                      <a16:creationId xmlns:a16="http://schemas.microsoft.com/office/drawing/2014/main" id="{6ECA6B72-7A2D-4CD3-690C-9AF7B9B12CF5}"/>
                    </a:ext>
                  </a:extLst>
                </p:cNvPr>
                <p:cNvPicPr/>
                <p:nvPr/>
              </p:nvPicPr>
              <p:blipFill>
                <a:blip r:embed="rId819"/>
                <a:stretch>
                  <a:fillRect/>
                </a:stretch>
              </p:blipFill>
              <p:spPr>
                <a:xfrm>
                  <a:off x="7725108" y="5886637"/>
                  <a:ext cx="565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0">
              <p14:nvContentPartPr>
                <p14:cNvPr id="717" name="Input penna 716">
                  <a:extLst>
                    <a:ext uri="{FF2B5EF4-FFF2-40B4-BE49-F238E27FC236}">
                      <a16:creationId xmlns:a16="http://schemas.microsoft.com/office/drawing/2014/main" id="{F7D5801A-41C7-9AB2-7B40-A7B9044FE566}"/>
                    </a:ext>
                  </a:extLst>
                </p14:cNvPr>
                <p14:cNvContentPartPr/>
                <p14:nvPr/>
              </p14:nvContentPartPr>
              <p14:xfrm>
                <a:off x="6939588" y="6099397"/>
                <a:ext cx="75240" cy="154800"/>
              </p14:xfrm>
            </p:contentPart>
          </mc:Choice>
          <mc:Fallback>
            <p:pic>
              <p:nvPicPr>
                <p:cNvPr id="717" name="Input penna 716">
                  <a:extLst>
                    <a:ext uri="{FF2B5EF4-FFF2-40B4-BE49-F238E27FC236}">
                      <a16:creationId xmlns:a16="http://schemas.microsoft.com/office/drawing/2014/main" id="{F7D5801A-41C7-9AB2-7B40-A7B9044FE566}"/>
                    </a:ext>
                  </a:extLst>
                </p:cNvPr>
                <p:cNvPicPr/>
                <p:nvPr/>
              </p:nvPicPr>
              <p:blipFill>
                <a:blip r:embed="rId821"/>
                <a:stretch>
                  <a:fillRect/>
                </a:stretch>
              </p:blipFill>
              <p:spPr>
                <a:xfrm>
                  <a:off x="6932028" y="6091837"/>
                  <a:ext cx="903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2">
              <p14:nvContentPartPr>
                <p14:cNvPr id="718" name="Input penna 717">
                  <a:extLst>
                    <a:ext uri="{FF2B5EF4-FFF2-40B4-BE49-F238E27FC236}">
                      <a16:creationId xmlns:a16="http://schemas.microsoft.com/office/drawing/2014/main" id="{5A179E4C-8145-D170-7E2F-10F02E4E289A}"/>
                    </a:ext>
                  </a:extLst>
                </p14:cNvPr>
                <p14:cNvContentPartPr/>
                <p14:nvPr/>
              </p14:nvContentPartPr>
              <p14:xfrm>
                <a:off x="7051548" y="6110557"/>
                <a:ext cx="31680" cy="30600"/>
              </p14:xfrm>
            </p:contentPart>
          </mc:Choice>
          <mc:Fallback>
            <p:pic>
              <p:nvPicPr>
                <p:cNvPr id="718" name="Input penna 717">
                  <a:extLst>
                    <a:ext uri="{FF2B5EF4-FFF2-40B4-BE49-F238E27FC236}">
                      <a16:creationId xmlns:a16="http://schemas.microsoft.com/office/drawing/2014/main" id="{5A179E4C-8145-D170-7E2F-10F02E4E289A}"/>
                    </a:ext>
                  </a:extLst>
                </p:cNvPr>
                <p:cNvPicPr/>
                <p:nvPr/>
              </p:nvPicPr>
              <p:blipFill>
                <a:blip r:embed="rId823"/>
                <a:stretch>
                  <a:fillRect/>
                </a:stretch>
              </p:blipFill>
              <p:spPr>
                <a:xfrm>
                  <a:off x="7043988" y="6102997"/>
                  <a:ext cx="468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4">
              <p14:nvContentPartPr>
                <p14:cNvPr id="719" name="Input penna 718">
                  <a:extLst>
                    <a:ext uri="{FF2B5EF4-FFF2-40B4-BE49-F238E27FC236}">
                      <a16:creationId xmlns:a16="http://schemas.microsoft.com/office/drawing/2014/main" id="{937F332B-A5F3-D0FC-1633-E657D0A817BC}"/>
                    </a:ext>
                  </a:extLst>
                </p14:cNvPr>
                <p14:cNvContentPartPr/>
                <p14:nvPr/>
              </p14:nvContentPartPr>
              <p14:xfrm>
                <a:off x="7122828" y="6077437"/>
                <a:ext cx="39960" cy="86040"/>
              </p14:xfrm>
            </p:contentPart>
          </mc:Choice>
          <mc:Fallback>
            <p:pic>
              <p:nvPicPr>
                <p:cNvPr id="719" name="Input penna 718">
                  <a:extLst>
                    <a:ext uri="{FF2B5EF4-FFF2-40B4-BE49-F238E27FC236}">
                      <a16:creationId xmlns:a16="http://schemas.microsoft.com/office/drawing/2014/main" id="{937F332B-A5F3-D0FC-1633-E657D0A817BC}"/>
                    </a:ext>
                  </a:extLst>
                </p:cNvPr>
                <p:cNvPicPr/>
                <p:nvPr/>
              </p:nvPicPr>
              <p:blipFill>
                <a:blip r:embed="rId825"/>
                <a:stretch>
                  <a:fillRect/>
                </a:stretch>
              </p:blipFill>
              <p:spPr>
                <a:xfrm>
                  <a:off x="7115268" y="6069877"/>
                  <a:ext cx="550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6">
              <p14:nvContentPartPr>
                <p14:cNvPr id="720" name="Input penna 719">
                  <a:extLst>
                    <a:ext uri="{FF2B5EF4-FFF2-40B4-BE49-F238E27FC236}">
                      <a16:creationId xmlns:a16="http://schemas.microsoft.com/office/drawing/2014/main" id="{AB5648F4-1529-0B3F-3850-0592058049CB}"/>
                    </a:ext>
                  </a:extLst>
                </p14:cNvPr>
                <p14:cNvContentPartPr/>
                <p14:nvPr/>
              </p14:nvContentPartPr>
              <p14:xfrm>
                <a:off x="7220748" y="6011917"/>
                <a:ext cx="7920" cy="129240"/>
              </p14:xfrm>
            </p:contentPart>
          </mc:Choice>
          <mc:Fallback>
            <p:pic>
              <p:nvPicPr>
                <p:cNvPr id="720" name="Input penna 719">
                  <a:extLst>
                    <a:ext uri="{FF2B5EF4-FFF2-40B4-BE49-F238E27FC236}">
                      <a16:creationId xmlns:a16="http://schemas.microsoft.com/office/drawing/2014/main" id="{AB5648F4-1529-0B3F-3850-0592058049CB}"/>
                    </a:ext>
                  </a:extLst>
                </p:cNvPr>
                <p:cNvPicPr/>
                <p:nvPr/>
              </p:nvPicPr>
              <p:blipFill>
                <a:blip r:embed="rId827"/>
                <a:stretch>
                  <a:fillRect/>
                </a:stretch>
              </p:blipFill>
              <p:spPr>
                <a:xfrm>
                  <a:off x="7213188" y="6004357"/>
                  <a:ext cx="2304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8">
              <p14:nvContentPartPr>
                <p14:cNvPr id="721" name="Input penna 720">
                  <a:extLst>
                    <a:ext uri="{FF2B5EF4-FFF2-40B4-BE49-F238E27FC236}">
                      <a16:creationId xmlns:a16="http://schemas.microsoft.com/office/drawing/2014/main" id="{721AAE76-5F29-00BD-86FD-4B3A5D31CCA2}"/>
                    </a:ext>
                  </a:extLst>
                </p14:cNvPr>
                <p14:cNvContentPartPr/>
                <p14:nvPr/>
              </p14:nvContentPartPr>
              <p14:xfrm>
                <a:off x="7216788" y="6102637"/>
                <a:ext cx="38160" cy="12960"/>
              </p14:xfrm>
            </p:contentPart>
          </mc:Choice>
          <mc:Fallback>
            <p:pic>
              <p:nvPicPr>
                <p:cNvPr id="721" name="Input penna 720">
                  <a:extLst>
                    <a:ext uri="{FF2B5EF4-FFF2-40B4-BE49-F238E27FC236}">
                      <a16:creationId xmlns:a16="http://schemas.microsoft.com/office/drawing/2014/main" id="{721AAE76-5F29-00BD-86FD-4B3A5D31CCA2}"/>
                    </a:ext>
                  </a:extLst>
                </p:cNvPr>
                <p:cNvPicPr/>
                <p:nvPr/>
              </p:nvPicPr>
              <p:blipFill>
                <a:blip r:embed="rId829"/>
                <a:stretch>
                  <a:fillRect/>
                </a:stretch>
              </p:blipFill>
              <p:spPr>
                <a:xfrm>
                  <a:off x="7209228" y="6095077"/>
                  <a:ext cx="532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0">
              <p14:nvContentPartPr>
                <p14:cNvPr id="722" name="Input penna 721">
                  <a:extLst>
                    <a:ext uri="{FF2B5EF4-FFF2-40B4-BE49-F238E27FC236}">
                      <a16:creationId xmlns:a16="http://schemas.microsoft.com/office/drawing/2014/main" id="{D0400722-F8FD-7009-83E0-5A51981287AA}"/>
                    </a:ext>
                  </a:extLst>
                </p14:cNvPr>
                <p14:cNvContentPartPr/>
                <p14:nvPr/>
              </p14:nvContentPartPr>
              <p14:xfrm>
                <a:off x="7283748" y="6084997"/>
                <a:ext cx="5760" cy="48600"/>
              </p14:xfrm>
            </p:contentPart>
          </mc:Choice>
          <mc:Fallback>
            <p:pic>
              <p:nvPicPr>
                <p:cNvPr id="722" name="Input penna 721">
                  <a:extLst>
                    <a:ext uri="{FF2B5EF4-FFF2-40B4-BE49-F238E27FC236}">
                      <a16:creationId xmlns:a16="http://schemas.microsoft.com/office/drawing/2014/main" id="{D0400722-F8FD-7009-83E0-5A51981287AA}"/>
                    </a:ext>
                  </a:extLst>
                </p:cNvPr>
                <p:cNvPicPr/>
                <p:nvPr/>
              </p:nvPicPr>
              <p:blipFill>
                <a:blip r:embed="rId831"/>
                <a:stretch>
                  <a:fillRect/>
                </a:stretch>
              </p:blipFill>
              <p:spPr>
                <a:xfrm>
                  <a:off x="7276188" y="6077437"/>
                  <a:ext cx="208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2">
              <p14:nvContentPartPr>
                <p14:cNvPr id="723" name="Input penna 722">
                  <a:extLst>
                    <a:ext uri="{FF2B5EF4-FFF2-40B4-BE49-F238E27FC236}">
                      <a16:creationId xmlns:a16="http://schemas.microsoft.com/office/drawing/2014/main" id="{A30B7B36-2CB9-1F45-0447-4CCD884E190A}"/>
                    </a:ext>
                  </a:extLst>
                </p14:cNvPr>
                <p14:cNvContentPartPr/>
                <p14:nvPr/>
              </p14:nvContentPartPr>
              <p14:xfrm>
                <a:off x="7330188" y="6101917"/>
                <a:ext cx="33480" cy="45000"/>
              </p14:xfrm>
            </p:contentPart>
          </mc:Choice>
          <mc:Fallback>
            <p:pic>
              <p:nvPicPr>
                <p:cNvPr id="723" name="Input penna 722">
                  <a:extLst>
                    <a:ext uri="{FF2B5EF4-FFF2-40B4-BE49-F238E27FC236}">
                      <a16:creationId xmlns:a16="http://schemas.microsoft.com/office/drawing/2014/main" id="{A30B7B36-2CB9-1F45-0447-4CCD884E190A}"/>
                    </a:ext>
                  </a:extLst>
                </p:cNvPr>
                <p:cNvPicPr/>
                <p:nvPr/>
              </p:nvPicPr>
              <p:blipFill>
                <a:blip r:embed="rId833"/>
                <a:stretch>
                  <a:fillRect/>
                </a:stretch>
              </p:blipFill>
              <p:spPr>
                <a:xfrm>
                  <a:off x="7322628" y="6094357"/>
                  <a:ext cx="486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4">
              <p14:nvContentPartPr>
                <p14:cNvPr id="724" name="Input penna 723">
                  <a:extLst>
                    <a:ext uri="{FF2B5EF4-FFF2-40B4-BE49-F238E27FC236}">
                      <a16:creationId xmlns:a16="http://schemas.microsoft.com/office/drawing/2014/main" id="{5A6484E7-E324-800F-2F75-291EBA72ADD3}"/>
                    </a:ext>
                  </a:extLst>
                </p14:cNvPr>
                <p14:cNvContentPartPr/>
                <p14:nvPr/>
              </p14:nvContentPartPr>
              <p14:xfrm>
                <a:off x="7398588" y="6093637"/>
                <a:ext cx="48240" cy="69840"/>
              </p14:xfrm>
            </p:contentPart>
          </mc:Choice>
          <mc:Fallback>
            <p:pic>
              <p:nvPicPr>
                <p:cNvPr id="724" name="Input penna 723">
                  <a:extLst>
                    <a:ext uri="{FF2B5EF4-FFF2-40B4-BE49-F238E27FC236}">
                      <a16:creationId xmlns:a16="http://schemas.microsoft.com/office/drawing/2014/main" id="{5A6484E7-E324-800F-2F75-291EBA72ADD3}"/>
                    </a:ext>
                  </a:extLst>
                </p:cNvPr>
                <p:cNvPicPr/>
                <p:nvPr/>
              </p:nvPicPr>
              <p:blipFill>
                <a:blip r:embed="rId835"/>
                <a:stretch>
                  <a:fillRect/>
                </a:stretch>
              </p:blipFill>
              <p:spPr>
                <a:xfrm>
                  <a:off x="7391028" y="6086077"/>
                  <a:ext cx="6336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6">
              <p14:nvContentPartPr>
                <p14:cNvPr id="725" name="Input penna 724">
                  <a:extLst>
                    <a:ext uri="{FF2B5EF4-FFF2-40B4-BE49-F238E27FC236}">
                      <a16:creationId xmlns:a16="http://schemas.microsoft.com/office/drawing/2014/main" id="{EE826186-83E7-7F95-727B-2E7011AD7932}"/>
                    </a:ext>
                  </a:extLst>
                </p14:cNvPr>
                <p14:cNvContentPartPr/>
                <p14:nvPr/>
              </p14:nvContentPartPr>
              <p14:xfrm>
                <a:off x="7492548" y="6048997"/>
                <a:ext cx="33840" cy="102960"/>
              </p14:xfrm>
            </p:contentPart>
          </mc:Choice>
          <mc:Fallback>
            <p:pic>
              <p:nvPicPr>
                <p:cNvPr id="725" name="Input penna 724">
                  <a:extLst>
                    <a:ext uri="{FF2B5EF4-FFF2-40B4-BE49-F238E27FC236}">
                      <a16:creationId xmlns:a16="http://schemas.microsoft.com/office/drawing/2014/main" id="{EE826186-83E7-7F95-727B-2E7011AD7932}"/>
                    </a:ext>
                  </a:extLst>
                </p:cNvPr>
                <p:cNvPicPr/>
                <p:nvPr/>
              </p:nvPicPr>
              <p:blipFill>
                <a:blip r:embed="rId837"/>
                <a:stretch>
                  <a:fillRect/>
                </a:stretch>
              </p:blipFill>
              <p:spPr>
                <a:xfrm>
                  <a:off x="7484988" y="6041437"/>
                  <a:ext cx="489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8">
              <p14:nvContentPartPr>
                <p14:cNvPr id="726" name="Input penna 725">
                  <a:extLst>
                    <a:ext uri="{FF2B5EF4-FFF2-40B4-BE49-F238E27FC236}">
                      <a16:creationId xmlns:a16="http://schemas.microsoft.com/office/drawing/2014/main" id="{D7521A9C-46FC-5CB0-FE93-978C777BDB20}"/>
                    </a:ext>
                  </a:extLst>
                </p14:cNvPr>
                <p14:cNvContentPartPr/>
                <p14:nvPr/>
              </p14:nvContentPartPr>
              <p14:xfrm>
                <a:off x="7556628" y="6039637"/>
                <a:ext cx="16200" cy="81360"/>
              </p14:xfrm>
            </p:contentPart>
          </mc:Choice>
          <mc:Fallback>
            <p:pic>
              <p:nvPicPr>
                <p:cNvPr id="726" name="Input penna 725">
                  <a:extLst>
                    <a:ext uri="{FF2B5EF4-FFF2-40B4-BE49-F238E27FC236}">
                      <a16:creationId xmlns:a16="http://schemas.microsoft.com/office/drawing/2014/main" id="{D7521A9C-46FC-5CB0-FE93-978C777BDB20}"/>
                    </a:ext>
                  </a:extLst>
                </p:cNvPr>
                <p:cNvPicPr/>
                <p:nvPr/>
              </p:nvPicPr>
              <p:blipFill>
                <a:blip r:embed="rId839"/>
                <a:stretch>
                  <a:fillRect/>
                </a:stretch>
              </p:blipFill>
              <p:spPr>
                <a:xfrm>
                  <a:off x="7549068" y="6032077"/>
                  <a:ext cx="313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0">
              <p14:nvContentPartPr>
                <p14:cNvPr id="727" name="Input penna 726">
                  <a:extLst>
                    <a:ext uri="{FF2B5EF4-FFF2-40B4-BE49-F238E27FC236}">
                      <a16:creationId xmlns:a16="http://schemas.microsoft.com/office/drawing/2014/main" id="{15B10ABE-44FF-5A0B-DE91-3123A09AF7F4}"/>
                    </a:ext>
                  </a:extLst>
                </p14:cNvPr>
                <p14:cNvContentPartPr/>
                <p14:nvPr/>
              </p14:nvContentPartPr>
              <p14:xfrm>
                <a:off x="7581108" y="6094357"/>
                <a:ext cx="74520" cy="91440"/>
              </p14:xfrm>
            </p:contentPart>
          </mc:Choice>
          <mc:Fallback>
            <p:pic>
              <p:nvPicPr>
                <p:cNvPr id="727" name="Input penna 726">
                  <a:extLst>
                    <a:ext uri="{FF2B5EF4-FFF2-40B4-BE49-F238E27FC236}">
                      <a16:creationId xmlns:a16="http://schemas.microsoft.com/office/drawing/2014/main" id="{15B10ABE-44FF-5A0B-DE91-3123A09AF7F4}"/>
                    </a:ext>
                  </a:extLst>
                </p:cNvPr>
                <p:cNvPicPr/>
                <p:nvPr/>
              </p:nvPicPr>
              <p:blipFill>
                <a:blip r:embed="rId841"/>
                <a:stretch>
                  <a:fillRect/>
                </a:stretch>
              </p:blipFill>
              <p:spPr>
                <a:xfrm>
                  <a:off x="7573548" y="6086797"/>
                  <a:ext cx="89640" cy="106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6054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C6FC7-3784-7E71-9DA2-80C831628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C49064D-C935-4ABE-16D9-0A4C46AF77F1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E536CB2-F8C7-5BD2-EC37-A6A19936657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C4126D5-EB33-07BE-74D3-ED2D5D9D520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FEA42CAA-1428-B7A6-4BA8-D5C11A41086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45D28436-0E83-C969-0AA5-7F2CC055F46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12FD549-82A9-6B84-C0C5-7C4EEDA5898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FD6AC27-FEDB-2331-1BAB-7A6746D9331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A6945A8-BEE9-DDCD-B9FE-3135DC0C377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A8525F18-60B6-FC46-0AFC-9B221642685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C388850-99D4-097B-372D-BEFF04DA434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A9AA4AF-C368-9224-CBB7-73C89B2F91C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BEC8353-6404-0AD2-CF15-C9F935EEF3A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C2DC8B0-93B2-0E46-6C79-5A1ACB2D7A6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AED1EFA-A6DE-55B0-1A3E-91503A9A925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DF3D843-6E53-F562-CC63-200038D17DC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C6CEEFA-6777-AC55-B805-41A51070976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7C2E1AD-84E6-3A05-90AC-ECF7B1DA6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3DC48B2-E449-BB5E-4E6E-761D57AD548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554D52A3-94DF-0332-A0AB-6398B731BFB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92F7092-14C5-AAA1-7A82-84088CCA794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C838DA64-DB02-4EB8-2E0A-E3F1DF0EFB8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2B5A060-E2A3-F987-CD4E-05B89E91860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534B4D6-EDE9-88DE-42EE-8F4B4BFCAF4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035BE8B-7BDB-398E-F396-818F6D4FCF6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125A2CB-F1DA-E9B8-E05F-AA0AE5DC670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203E714-CC9B-BC98-E988-37F8D3A75FB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7F9DD3FA-C238-3969-FCA7-3A97545A548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DBDBF9E-FFFD-B593-B7CF-78427253EA3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7C52BF69-FC72-9421-195F-46C2B07282D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12A18A5-20D4-D293-4F4E-F843864DDF6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5E73479-D871-ECBA-E961-13BE647C9C7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A31E998-FAC0-3318-1A93-2F442524D53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B77458E-F8B4-B6DF-29EB-02AF652AB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5586BB0-DA58-32A5-17D5-779DFB563FF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097CDD0-B572-28A3-7708-D86F2BC4DE9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0C88AC1-E48B-119A-8FF8-FEE2F3F4DED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65F3713-F98D-104D-F939-61612E4C656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7A4FBD0-1EB2-14BA-4712-CE461C23E47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EF36551-191C-F0E0-48F0-77F52E34751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4B9A80F-7705-2947-C2E1-30859E69CDA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402EDFF-7612-EAB2-566D-E39A66D5F64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1DD4A21C-E912-9D4E-2B36-A7FB5BE05F2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A09A252-C2EE-148B-DA65-EC525F24CE8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EF0F6089-91AA-C394-F497-5EB08D64DB8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D8F2FF6-3FFE-F69B-4CCE-737C3E8B5C2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16D41302-12B3-BBBC-C4E8-36A25637094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17231D0-B66A-16D4-02D3-42A24D07F86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F811CD6-243B-6A32-FBB9-2DBA8408F9C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EF40915-316A-02EC-8A79-B1F944F108B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85A7AD67-AFF0-9701-A1DA-C9D77D2A92C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ECDD4E3B-6695-8D37-EA99-5E65CD91FF1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673C03A-C64B-272C-1CF7-217085813D1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FD1DC17-5DF6-250A-8420-BB267203015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ACAB5796-630B-1BA7-BA0C-2B7FA97AC28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AA6AAD7-1A40-E1CB-CF76-DE25CA616F6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B092FF1-8A7E-DF69-942B-427DD9CAF1B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DC92CAA-B033-0730-5FC6-641A21651D2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A420C98-8DF1-9C1D-C3FA-8567F408EAC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DE96DB20-9026-8F9F-0FA7-3F157C66F34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D15AAF5-CF74-D5AC-0110-BEDD97A0957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0CA92BF-C4A1-E550-4613-5D0E4D4E2BA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F05F99BF-A5C8-AE96-069A-2F68796B116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ricevuta, carta&#10;&#10;Descrizione generata automaticamente">
            <a:extLst>
              <a:ext uri="{FF2B5EF4-FFF2-40B4-BE49-F238E27FC236}">
                <a16:creationId xmlns:a16="http://schemas.microsoft.com/office/drawing/2014/main" id="{D07969E8-9B73-DF60-EC3E-09050C4F45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7772400" cy="58293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075B523-88D2-8731-6691-DDDD3C8CA611}"/>
                  </a:ext>
                </a:extLst>
              </p14:cNvPr>
              <p14:cNvContentPartPr/>
              <p14:nvPr/>
            </p14:nvContentPartPr>
            <p14:xfrm>
              <a:off x="5556889" y="4147786"/>
              <a:ext cx="446760" cy="3042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075B523-88D2-8731-6691-DDDD3C8CA61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49329" y="4140226"/>
                <a:ext cx="461880" cy="31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uppo 18">
            <a:extLst>
              <a:ext uri="{FF2B5EF4-FFF2-40B4-BE49-F238E27FC236}">
                <a16:creationId xmlns:a16="http://schemas.microsoft.com/office/drawing/2014/main" id="{C615E226-753B-812B-6580-939ACEE1326E}"/>
              </a:ext>
            </a:extLst>
          </p:cNvPr>
          <p:cNvGrpSpPr/>
          <p:nvPr/>
        </p:nvGrpSpPr>
        <p:grpSpPr>
          <a:xfrm>
            <a:off x="2809729" y="1144786"/>
            <a:ext cx="509040" cy="342360"/>
            <a:chOff x="2809729" y="1144786"/>
            <a:chExt cx="509040" cy="34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7F510670-D205-51EC-93D9-517732D41BB8}"/>
                    </a:ext>
                  </a:extLst>
                </p14:cNvPr>
                <p14:cNvContentPartPr/>
                <p14:nvPr/>
              </p14:nvContentPartPr>
              <p14:xfrm>
                <a:off x="2809729" y="1173586"/>
                <a:ext cx="334080" cy="68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7F510670-D205-51EC-93D9-517732D41BB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802169" y="1166026"/>
                  <a:ext cx="3492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32B2E06-3FA2-B290-F1ED-A073E1F0FA7E}"/>
                    </a:ext>
                  </a:extLst>
                </p14:cNvPr>
                <p14:cNvContentPartPr/>
                <p14:nvPr/>
              </p14:nvContentPartPr>
              <p14:xfrm>
                <a:off x="2894689" y="1181866"/>
                <a:ext cx="74880" cy="2307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32B2E06-3FA2-B290-F1ED-A073E1F0FA7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887129" y="1174306"/>
                  <a:ext cx="9000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F8A25C1A-455B-2923-5B17-5D1DD901B079}"/>
                    </a:ext>
                  </a:extLst>
                </p14:cNvPr>
                <p14:cNvContentPartPr/>
                <p14:nvPr/>
              </p14:nvContentPartPr>
              <p14:xfrm>
                <a:off x="2964889" y="1251346"/>
                <a:ext cx="119160" cy="979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F8A25C1A-455B-2923-5B17-5D1DD901B07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57329" y="1243786"/>
                  <a:ext cx="1342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58C7C2D-5846-D74A-5461-B17F44E04147}"/>
                    </a:ext>
                  </a:extLst>
                </p14:cNvPr>
                <p14:cNvContentPartPr/>
                <p14:nvPr/>
              </p14:nvContentPartPr>
              <p14:xfrm>
                <a:off x="3126169" y="1267546"/>
                <a:ext cx="112320" cy="27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58C7C2D-5846-D74A-5461-B17F44E0414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118609" y="1259986"/>
                  <a:ext cx="1274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4822300D-1616-E423-8B20-2C7A8C68C482}"/>
                    </a:ext>
                  </a:extLst>
                </p14:cNvPr>
                <p14:cNvContentPartPr/>
                <p14:nvPr/>
              </p14:nvContentPartPr>
              <p14:xfrm>
                <a:off x="3261169" y="1144786"/>
                <a:ext cx="57600" cy="3423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4822300D-1616-E423-8B20-2C7A8C68C48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253609" y="1137226"/>
                  <a:ext cx="72720" cy="35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58E4E539-E426-1292-AF06-C3ECAC387ECA}"/>
              </a:ext>
            </a:extLst>
          </p:cNvPr>
          <p:cNvGrpSpPr/>
          <p:nvPr/>
        </p:nvGrpSpPr>
        <p:grpSpPr>
          <a:xfrm>
            <a:off x="3937609" y="1246666"/>
            <a:ext cx="470160" cy="288360"/>
            <a:chOff x="3937609" y="1246666"/>
            <a:chExt cx="470160" cy="28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BEDA97D-ACDC-5DA4-C972-CA5B85951F5A}"/>
                    </a:ext>
                  </a:extLst>
                </p14:cNvPr>
                <p14:cNvContentPartPr/>
                <p14:nvPr/>
              </p14:nvContentPartPr>
              <p14:xfrm>
                <a:off x="3937609" y="1253866"/>
                <a:ext cx="313200" cy="2012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BEDA97D-ACDC-5DA4-C972-CA5B85951F5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930049" y="1246306"/>
                  <a:ext cx="32832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2E99795-CE1E-D7AC-FE57-14E17D10C316}"/>
                    </a:ext>
                  </a:extLst>
                </p14:cNvPr>
                <p14:cNvContentPartPr/>
                <p14:nvPr/>
              </p14:nvContentPartPr>
              <p14:xfrm>
                <a:off x="4303369" y="1246666"/>
                <a:ext cx="104400" cy="288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2E99795-CE1E-D7AC-FE57-14E17D10C31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295809" y="1239106"/>
                  <a:ext cx="119520" cy="30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42A3F1A0-51FD-4896-4D93-0F959E743F76}"/>
              </a:ext>
            </a:extLst>
          </p:cNvPr>
          <p:cNvGrpSpPr/>
          <p:nvPr/>
        </p:nvGrpSpPr>
        <p:grpSpPr>
          <a:xfrm>
            <a:off x="4988449" y="1163866"/>
            <a:ext cx="521280" cy="326880"/>
            <a:chOff x="4988449" y="1163866"/>
            <a:chExt cx="521280" cy="32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36F224B-5504-87A3-6F86-6D902AD96952}"/>
                    </a:ext>
                  </a:extLst>
                </p14:cNvPr>
                <p14:cNvContentPartPr/>
                <p14:nvPr/>
              </p14:nvContentPartPr>
              <p14:xfrm>
                <a:off x="4988449" y="1250266"/>
                <a:ext cx="188640" cy="2088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36F224B-5504-87A3-6F86-6D902AD9695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980889" y="1242706"/>
                  <a:ext cx="20376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6261ECD-6CC7-25FA-B306-602662780EFD}"/>
                    </a:ext>
                  </a:extLst>
                </p14:cNvPr>
                <p14:cNvContentPartPr/>
                <p14:nvPr/>
              </p14:nvContentPartPr>
              <p14:xfrm>
                <a:off x="5255209" y="1163866"/>
                <a:ext cx="33480" cy="3268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6261ECD-6CC7-25FA-B306-602662780EF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47649" y="1156306"/>
                  <a:ext cx="4824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C362E799-BF14-9336-FB30-E03492F1A23C}"/>
                    </a:ext>
                  </a:extLst>
                </p14:cNvPr>
                <p14:cNvContentPartPr/>
                <p14:nvPr/>
              </p14:nvContentPartPr>
              <p14:xfrm>
                <a:off x="5323969" y="1321546"/>
                <a:ext cx="185760" cy="464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C362E799-BF14-9336-FB30-E03492F1A23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316409" y="1313986"/>
                  <a:ext cx="20088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A1AB5699-399D-7B05-7F35-359156D612C5}"/>
              </a:ext>
            </a:extLst>
          </p:cNvPr>
          <p:cNvGrpSpPr/>
          <p:nvPr/>
        </p:nvGrpSpPr>
        <p:grpSpPr>
          <a:xfrm>
            <a:off x="4832929" y="1794946"/>
            <a:ext cx="594360" cy="213840"/>
            <a:chOff x="4832929" y="1794946"/>
            <a:chExt cx="594360" cy="21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0196EF0C-9C6E-1AE6-78D2-48B3AB52074E}"/>
                    </a:ext>
                  </a:extLst>
                </p14:cNvPr>
                <p14:cNvContentPartPr/>
                <p14:nvPr/>
              </p14:nvContentPartPr>
              <p14:xfrm>
                <a:off x="4832929" y="1794946"/>
                <a:ext cx="237960" cy="2138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0196EF0C-9C6E-1AE6-78D2-48B3AB52074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825729" y="1787386"/>
                  <a:ext cx="25308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5BE3ABE7-8BBE-02B8-7CAC-BBCBC4302AC4}"/>
                    </a:ext>
                  </a:extLst>
                </p14:cNvPr>
                <p14:cNvContentPartPr/>
                <p14:nvPr/>
              </p14:nvContentPartPr>
              <p14:xfrm>
                <a:off x="5064769" y="1838506"/>
                <a:ext cx="89640" cy="1357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5BE3ABE7-8BBE-02B8-7CAC-BBCBC4302AC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057209" y="1830946"/>
                  <a:ext cx="10476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AD160C0-9F19-AF81-024D-DABF0AA53078}"/>
                    </a:ext>
                  </a:extLst>
                </p14:cNvPr>
                <p14:cNvContentPartPr/>
                <p14:nvPr/>
              </p14:nvContentPartPr>
              <p14:xfrm>
                <a:off x="5212009" y="1803226"/>
                <a:ext cx="215280" cy="18072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AD160C0-9F19-AF81-024D-DABF0AA5307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204449" y="1795666"/>
                  <a:ext cx="230400" cy="195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352D4F07-8C79-7026-32DB-0C2B83421CFC}"/>
              </a:ext>
            </a:extLst>
          </p:cNvPr>
          <p:cNvGrpSpPr/>
          <p:nvPr/>
        </p:nvGrpSpPr>
        <p:grpSpPr>
          <a:xfrm>
            <a:off x="5759929" y="1665346"/>
            <a:ext cx="571680" cy="383040"/>
            <a:chOff x="5759929" y="1665346"/>
            <a:chExt cx="571680" cy="38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A139A03F-E6A9-6204-0395-E979CA87C0C0}"/>
                    </a:ext>
                  </a:extLst>
                </p14:cNvPr>
                <p14:cNvContentPartPr/>
                <p14:nvPr/>
              </p14:nvContentPartPr>
              <p14:xfrm>
                <a:off x="5759929" y="1665346"/>
                <a:ext cx="185760" cy="3830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A139A03F-E6A9-6204-0395-E979CA87C0C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752369" y="1657786"/>
                  <a:ext cx="200880" cy="39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49481FF6-CFFF-BACD-8DF1-4B7386D06636}"/>
                    </a:ext>
                  </a:extLst>
                </p14:cNvPr>
                <p14:cNvContentPartPr/>
                <p14:nvPr/>
              </p14:nvContentPartPr>
              <p14:xfrm>
                <a:off x="5779729" y="1856506"/>
                <a:ext cx="135720" cy="201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49481FF6-CFFF-BACD-8DF1-4B7386D0663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772169" y="1848946"/>
                  <a:ext cx="15084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8539B8C8-3B60-3EA3-F5C8-8EE2FB56C4FC}"/>
                    </a:ext>
                  </a:extLst>
                </p14:cNvPr>
                <p14:cNvContentPartPr/>
                <p14:nvPr/>
              </p14:nvContentPartPr>
              <p14:xfrm>
                <a:off x="5897809" y="1872706"/>
                <a:ext cx="113040" cy="1461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8539B8C8-3B60-3EA3-F5C8-8EE2FB56C4F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890249" y="1865146"/>
                  <a:ext cx="12816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93994ACA-B688-1110-78D7-5FAEC65F6816}"/>
                    </a:ext>
                  </a:extLst>
                </p14:cNvPr>
                <p14:cNvContentPartPr/>
                <p14:nvPr/>
              </p14:nvContentPartPr>
              <p14:xfrm>
                <a:off x="6078889" y="1810426"/>
                <a:ext cx="252720" cy="22932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93994ACA-B688-1110-78D7-5FAEC65F681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071329" y="1802866"/>
                  <a:ext cx="267840" cy="24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B3B5531D-2447-0B92-2A72-D34B705AE222}"/>
              </a:ext>
            </a:extLst>
          </p:cNvPr>
          <p:cNvGrpSpPr/>
          <p:nvPr/>
        </p:nvGrpSpPr>
        <p:grpSpPr>
          <a:xfrm>
            <a:off x="2557369" y="1697026"/>
            <a:ext cx="628200" cy="293400"/>
            <a:chOff x="2557369" y="1697026"/>
            <a:chExt cx="628200" cy="29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1CB6CA1-096A-0040-62B4-18D388A8814B}"/>
                    </a:ext>
                  </a:extLst>
                </p14:cNvPr>
                <p14:cNvContentPartPr/>
                <p14:nvPr/>
              </p14:nvContentPartPr>
              <p14:xfrm>
                <a:off x="2557369" y="1697026"/>
                <a:ext cx="216360" cy="2804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1CB6CA1-096A-0040-62B4-18D388A8814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549809" y="1689466"/>
                  <a:ext cx="23148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45D61C4-0A86-356A-6732-D752A0E8D636}"/>
                    </a:ext>
                  </a:extLst>
                </p14:cNvPr>
                <p14:cNvContentPartPr/>
                <p14:nvPr/>
              </p14:nvContentPartPr>
              <p14:xfrm>
                <a:off x="2648449" y="1857586"/>
                <a:ext cx="100080" cy="3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45D61C4-0A86-356A-6732-D752A0E8D63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640889" y="1850026"/>
                  <a:ext cx="11520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C372E7CF-32F4-3EE1-C0DD-CA7D5839EE38}"/>
                    </a:ext>
                  </a:extLst>
                </p14:cNvPr>
                <p14:cNvContentPartPr/>
                <p14:nvPr/>
              </p14:nvContentPartPr>
              <p14:xfrm>
                <a:off x="2787769" y="1796386"/>
                <a:ext cx="149400" cy="1940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C372E7CF-32F4-3EE1-C0DD-CA7D5839EE3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780209" y="1788826"/>
                  <a:ext cx="16452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1EEE42C-3AC4-A6E1-7BE2-E9BBB5E9447F}"/>
                    </a:ext>
                  </a:extLst>
                </p14:cNvPr>
                <p14:cNvContentPartPr/>
                <p14:nvPr/>
              </p14:nvContentPartPr>
              <p14:xfrm>
                <a:off x="3016009" y="1773706"/>
                <a:ext cx="169560" cy="1836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1EEE42C-3AC4-A6E1-7BE2-E9BBB5E9447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008449" y="1766146"/>
                  <a:ext cx="184320" cy="198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B670343D-C4D5-0512-7394-4D53DC99D862}"/>
              </a:ext>
            </a:extLst>
          </p:cNvPr>
          <p:cNvGrpSpPr/>
          <p:nvPr/>
        </p:nvGrpSpPr>
        <p:grpSpPr>
          <a:xfrm>
            <a:off x="4650049" y="4885461"/>
            <a:ext cx="792000" cy="306000"/>
            <a:chOff x="4650049" y="4885461"/>
            <a:chExt cx="792000" cy="30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2208E23-3837-07A7-4C21-40C94B0FFCEA}"/>
                    </a:ext>
                  </a:extLst>
                </p14:cNvPr>
                <p14:cNvContentPartPr/>
                <p14:nvPr/>
              </p14:nvContentPartPr>
              <p14:xfrm>
                <a:off x="5015089" y="4918941"/>
                <a:ext cx="194400" cy="1976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2208E23-3837-07A7-4C21-40C94B0FFCE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007529" y="4911381"/>
                  <a:ext cx="20952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7E50C96C-9301-CAA6-6E48-389527F60BD5}"/>
                    </a:ext>
                  </a:extLst>
                </p14:cNvPr>
                <p14:cNvContentPartPr/>
                <p14:nvPr/>
              </p14:nvContentPartPr>
              <p14:xfrm>
                <a:off x="5274289" y="4885461"/>
                <a:ext cx="23040" cy="3060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7E50C96C-9301-CAA6-6E48-389527F60BD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266729" y="4877901"/>
                  <a:ext cx="3816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864541A6-2F81-D4D3-9673-E1EFCE5D070F}"/>
                    </a:ext>
                  </a:extLst>
                </p14:cNvPr>
                <p14:cNvContentPartPr/>
                <p14:nvPr/>
              </p14:nvContentPartPr>
              <p14:xfrm>
                <a:off x="5316049" y="4970421"/>
                <a:ext cx="126000" cy="482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864541A6-2F81-D4D3-9673-E1EFCE5D070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308489" y="4962861"/>
                  <a:ext cx="1411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3AE467D3-8CE4-E7F7-B01E-6D871D7F4BB5}"/>
                    </a:ext>
                  </a:extLst>
                </p14:cNvPr>
                <p14:cNvContentPartPr/>
                <p14:nvPr/>
              </p14:nvContentPartPr>
              <p14:xfrm>
                <a:off x="5358529" y="5073021"/>
                <a:ext cx="66240" cy="165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3AE467D3-8CE4-E7F7-B01E-6D871D7F4BB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350969" y="5065461"/>
                  <a:ext cx="813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CB0DF3A-7ED6-9FEE-4728-97F4EA0F3A91}"/>
                    </a:ext>
                  </a:extLst>
                </p14:cNvPr>
                <p14:cNvContentPartPr/>
                <p14:nvPr/>
              </p14:nvContentPartPr>
              <p14:xfrm>
                <a:off x="4650049" y="4973661"/>
                <a:ext cx="327240" cy="1249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CB0DF3A-7ED6-9FEE-4728-97F4EA0F3A9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642489" y="4966101"/>
                  <a:ext cx="342360" cy="14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A7A385CC-1342-02B4-C936-81E2CB911418}"/>
              </a:ext>
            </a:extLst>
          </p:cNvPr>
          <p:cNvGrpSpPr/>
          <p:nvPr/>
        </p:nvGrpSpPr>
        <p:grpSpPr>
          <a:xfrm>
            <a:off x="5737969" y="4743981"/>
            <a:ext cx="1089360" cy="535680"/>
            <a:chOff x="5737969" y="4743981"/>
            <a:chExt cx="1089360" cy="53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260DF40-CFB1-6ED6-F665-65541DB36208}"/>
                    </a:ext>
                  </a:extLst>
                </p14:cNvPr>
                <p14:cNvContentPartPr/>
                <p14:nvPr/>
              </p14:nvContentPartPr>
              <p14:xfrm>
                <a:off x="5737969" y="4743981"/>
                <a:ext cx="257400" cy="5356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260DF40-CFB1-6ED6-F665-65541DB3620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730409" y="4736421"/>
                  <a:ext cx="272520" cy="55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F42FA4A-1248-8596-F86B-C88C07D602BE}"/>
                    </a:ext>
                  </a:extLst>
                </p14:cNvPr>
                <p14:cNvContentPartPr/>
                <p14:nvPr/>
              </p14:nvContentPartPr>
              <p14:xfrm>
                <a:off x="6025249" y="4963221"/>
                <a:ext cx="50760" cy="2124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F42FA4A-1248-8596-F86B-C88C07D602B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017689" y="4955661"/>
                  <a:ext cx="6552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626C21B3-5B21-89C1-F71F-D630FE2F9398}"/>
                    </a:ext>
                  </a:extLst>
                </p14:cNvPr>
                <p14:cNvContentPartPr/>
                <p14:nvPr/>
              </p14:nvContentPartPr>
              <p14:xfrm>
                <a:off x="6167449" y="4993821"/>
                <a:ext cx="164160" cy="1486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626C21B3-5B21-89C1-F71F-D630FE2F939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159889" y="4986261"/>
                  <a:ext cx="1792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4994D7DD-AAC4-F8DB-9B6F-2D54CA37F536}"/>
                    </a:ext>
                  </a:extLst>
                </p14:cNvPr>
                <p14:cNvContentPartPr/>
                <p14:nvPr/>
              </p14:nvContentPartPr>
              <p14:xfrm>
                <a:off x="6419809" y="4995621"/>
                <a:ext cx="146880" cy="2026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4994D7DD-AAC4-F8DB-9B6F-2D54CA37F53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412249" y="4988061"/>
                  <a:ext cx="16200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C68B0B5E-2954-0DEF-A952-0A043FDA2FC7}"/>
                    </a:ext>
                  </a:extLst>
                </p14:cNvPr>
                <p14:cNvContentPartPr/>
                <p14:nvPr/>
              </p14:nvContentPartPr>
              <p14:xfrm>
                <a:off x="6478489" y="5059701"/>
                <a:ext cx="140760" cy="4644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C68B0B5E-2954-0DEF-A952-0A043FDA2FC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470929" y="5052141"/>
                  <a:ext cx="1558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C1D4CE23-7524-2675-4A39-032908AEBA65}"/>
                    </a:ext>
                  </a:extLst>
                </p14:cNvPr>
                <p14:cNvContentPartPr/>
                <p14:nvPr/>
              </p14:nvContentPartPr>
              <p14:xfrm>
                <a:off x="6752449" y="4777101"/>
                <a:ext cx="74880" cy="41436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C1D4CE23-7524-2675-4A39-032908AEBA6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744889" y="4769541"/>
                  <a:ext cx="90000" cy="429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92278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91F97-3259-83B9-B73E-E459984FD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B516FC9-F163-2CE4-D3AC-CAD9D319B0F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2BC879B-BEC2-66AA-EAE2-5301B4F768C0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AFB8C7D-3A9F-605C-C32F-7F8BFED3F52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87609EC-3B8F-CB97-5E8D-2C54D890FC7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B5723DB-9D98-1AAA-1092-4793FEEE4B8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6E89EC1F-362F-27A4-ED08-BF7CAC5502E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927994B-79CF-7276-69B7-24D66C55E23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8E1DAC9-8EE8-2D6E-58D0-0EAE797CB24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31F6F4A-8A51-81D8-AA81-F7A83BC2B36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41598170-D557-1DFF-B84B-2F4629A704C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D7F1833-E52A-5AA8-6364-9213EFF0214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539ECBB-047C-6BB5-5911-F666168CF14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93E3BE15-7193-BF4C-062B-69F2385CB00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AD74CF8-3C0F-F03C-F0CC-9D66B174F35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07E0BE4-A3AB-8536-5823-12E22B60948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E303DAB-C7AF-6DFA-4AAC-BDC24A78913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A94A0B8-567E-12C1-729C-07334A38F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43D12547-1531-187A-4852-6ACD91F2D26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164E193B-2DD9-4ECC-4C7C-CED83034C98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A251325-5E33-AA1B-D681-0621DF78DB6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FF2648E-3BE3-E642-9B39-B7A1676F150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C2E349B-3C79-68D6-6798-DEFDFE3AF5F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594EE3AA-46B8-068A-186B-4B0676423B3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D83AD42-6373-E3A4-4807-B70C5EB1F80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8C44B3A-BEA9-53D9-4364-F87776049AA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3A35787-9BBA-33E3-7A29-55C31C6996F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FBE2233-BF97-42DF-68C2-5CEEA6F6DB7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4A74F4D4-62BC-AC5F-4766-B336F3C6CF3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AA94FE3-D354-32FE-1CB5-6A712327D56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B6C814C-7FEC-F8D2-D1F3-FE32E1407F8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25F6FC5-6551-6115-553E-CAF840F555B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A717E5C-F60A-3C1B-6A97-68D56605C65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B8692FC-94AE-F909-BB8E-AD31CC917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BE7659D-0F9B-01F6-E29D-3EF96323D93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87A60C4B-E9C7-72C1-830B-72EC1F273CE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1B4722F-6DA6-7361-9A5B-6F0F8CFA1C6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7A46B24A-C354-A3E5-B9F8-13EA5ADFF3C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3F04A010-B5A2-18CC-F226-1BEFB26350D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6DB36FAF-3852-84A1-804B-A4E817C865E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0F52D682-B878-396F-9589-7702D5A3CA3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4EE70F4-CF45-F3AF-2965-90091D5CCC8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7E907C1-A245-C466-9875-1615957B8A6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F3942F1A-253A-6782-6739-1849A2B1839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DEE9228-306F-DCDA-6E15-244983F8129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6D7FE4F-5AFD-D603-F38A-FA57834D2CC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665F9E7-714E-0A35-48A3-DAF90A5716A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E4E8850-FA19-51CE-1DF9-0BCCFBB8334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57C70DC-39C4-5DF5-22F5-90ED194BC74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00FB079-99FA-58D8-54C5-B8157C3678E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C54AC99-281F-06F9-FC8E-B602CBFCCC7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5182553-E5D6-A067-B8EC-9551B17CB09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837CFEC-4C50-220B-CA35-08D021769FD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706A5EE1-9C21-9110-08E1-6CE5EF0BDB5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2C90633-166F-9B7F-38F3-C7B45F83D2B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C29D680-7F29-3DA0-9B1E-6F5725E087A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0E26D31-421D-FBC8-CC3B-870A9F916BE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58B09A8-B2E3-47AE-3E76-E27BC1B1DC6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77CDDDE-941E-10AA-16D8-43F61A1AA78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1BE9E67F-A876-5ACF-B269-0DE5A7DCFBE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A5C86D9-00C3-B0DF-26DC-B637E92DD57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BEAA4D3-7671-EF1E-086E-91417AD2361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ED43D82-C5E2-543E-D907-DA6C06DE920F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menu&#10;&#10;Descrizione generata automaticamente">
            <a:extLst>
              <a:ext uri="{FF2B5EF4-FFF2-40B4-BE49-F238E27FC236}">
                <a16:creationId xmlns:a16="http://schemas.microsoft.com/office/drawing/2014/main" id="{EF61D196-AD77-6010-A1FD-E0EA3DF1F9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9" y="857250"/>
            <a:ext cx="6858000" cy="51435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2F97DF94-524C-BB7F-1C45-FDA9B59E8AAD}"/>
                  </a:ext>
                </a:extLst>
              </p14:cNvPr>
              <p14:cNvContentPartPr/>
              <p14:nvPr/>
            </p14:nvContentPartPr>
            <p14:xfrm>
              <a:off x="6682480" y="1132080"/>
              <a:ext cx="243720" cy="3247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2F97DF94-524C-BB7F-1C45-FDA9B59E8AA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74920" y="1124520"/>
                <a:ext cx="25884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A093DA57-0FFF-9317-33F3-3C84849B87B9}"/>
                  </a:ext>
                </a:extLst>
              </p14:cNvPr>
              <p14:cNvContentPartPr/>
              <p14:nvPr/>
            </p14:nvContentPartPr>
            <p14:xfrm>
              <a:off x="6804880" y="2865000"/>
              <a:ext cx="854280" cy="5652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A093DA57-0FFF-9317-33F3-3C84849B87B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97320" y="2857440"/>
                <a:ext cx="86940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1BCEFFEF-D72F-A8EE-B36B-77EA83F70B13}"/>
                  </a:ext>
                </a:extLst>
              </p14:cNvPr>
              <p14:cNvContentPartPr/>
              <p14:nvPr/>
            </p14:nvContentPartPr>
            <p14:xfrm>
              <a:off x="7695520" y="2545800"/>
              <a:ext cx="280800" cy="19728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1BCEFFEF-D72F-A8EE-B36B-77EA83F70B1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687960" y="2538240"/>
                <a:ext cx="295920" cy="21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8A0AE9EC-2727-2A4F-E6D4-C951C0FF8434}"/>
                  </a:ext>
                </a:extLst>
              </p14:cNvPr>
              <p14:cNvContentPartPr/>
              <p14:nvPr/>
            </p14:nvContentPartPr>
            <p14:xfrm>
              <a:off x="6769600" y="3833240"/>
              <a:ext cx="207000" cy="25992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8A0AE9EC-2727-2A4F-E6D4-C951C0FF843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762040" y="3825680"/>
                <a:ext cx="222120" cy="27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F23FB405-7983-B2AE-1DE1-57B028F8CD01}"/>
                  </a:ext>
                </a:extLst>
              </p14:cNvPr>
              <p14:cNvContentPartPr/>
              <p14:nvPr/>
            </p14:nvContentPartPr>
            <p14:xfrm>
              <a:off x="5596360" y="4099640"/>
              <a:ext cx="318600" cy="201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F23FB405-7983-B2AE-1DE1-57B028F8CD0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588800" y="4092080"/>
                <a:ext cx="333720" cy="35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uppo 27">
            <a:extLst>
              <a:ext uri="{FF2B5EF4-FFF2-40B4-BE49-F238E27FC236}">
                <a16:creationId xmlns:a16="http://schemas.microsoft.com/office/drawing/2014/main" id="{D573D221-D510-D6AF-9782-1028DDA5849C}"/>
              </a:ext>
            </a:extLst>
          </p:cNvPr>
          <p:cNvGrpSpPr/>
          <p:nvPr/>
        </p:nvGrpSpPr>
        <p:grpSpPr>
          <a:xfrm>
            <a:off x="5872120" y="4258760"/>
            <a:ext cx="1013040" cy="591120"/>
            <a:chOff x="5872120" y="4258760"/>
            <a:chExt cx="1013040" cy="59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168BA62-31C7-0636-8B33-B1F6884DEE7C}"/>
                    </a:ext>
                  </a:extLst>
                </p14:cNvPr>
                <p14:cNvContentPartPr/>
                <p14:nvPr/>
              </p14:nvContentPartPr>
              <p14:xfrm>
                <a:off x="5872120" y="4359560"/>
                <a:ext cx="108360" cy="1090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168BA62-31C7-0636-8B33-B1F6884DEE7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864560" y="4352000"/>
                  <a:ext cx="1234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D076B77-3595-1E07-D790-8C32969971A5}"/>
                    </a:ext>
                  </a:extLst>
                </p14:cNvPr>
                <p14:cNvContentPartPr/>
                <p14:nvPr/>
              </p14:nvContentPartPr>
              <p14:xfrm>
                <a:off x="5995600" y="4302320"/>
                <a:ext cx="81000" cy="183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D076B77-3595-1E07-D790-8C32969971A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988040" y="4294760"/>
                  <a:ext cx="961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6F052A6-C1CC-DB2F-2D1C-11B8A4EA0827}"/>
                    </a:ext>
                  </a:extLst>
                </p14:cNvPr>
                <p14:cNvContentPartPr/>
                <p14:nvPr/>
              </p14:nvContentPartPr>
              <p14:xfrm>
                <a:off x="6196120" y="4346600"/>
                <a:ext cx="4680" cy="135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6F052A6-C1CC-DB2F-2D1C-11B8A4EA082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188560" y="4339040"/>
                  <a:ext cx="198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4CA86FD-244F-1690-64B5-4B3372AC137C}"/>
                    </a:ext>
                  </a:extLst>
                </p14:cNvPr>
                <p14:cNvContentPartPr/>
                <p14:nvPr/>
              </p14:nvContentPartPr>
              <p14:xfrm>
                <a:off x="6263080" y="4258760"/>
                <a:ext cx="24120" cy="2124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4CA86FD-244F-1690-64B5-4B3372AC137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255520" y="4251200"/>
                  <a:ext cx="3888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9E13740A-9BD2-1987-5989-1AC881500427}"/>
                    </a:ext>
                  </a:extLst>
                </p14:cNvPr>
                <p14:cNvContentPartPr/>
                <p14:nvPr/>
              </p14:nvContentPartPr>
              <p14:xfrm>
                <a:off x="6595720" y="4280720"/>
                <a:ext cx="98280" cy="1360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9E13740A-9BD2-1987-5989-1AC88150042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588160" y="4273160"/>
                  <a:ext cx="11304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47EAE278-CA3B-C424-3346-6AFB28BBC736}"/>
                    </a:ext>
                  </a:extLst>
                </p14:cNvPr>
                <p14:cNvContentPartPr/>
                <p14:nvPr/>
              </p14:nvContentPartPr>
              <p14:xfrm>
                <a:off x="6745840" y="4317080"/>
                <a:ext cx="6840" cy="928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47EAE278-CA3B-C424-3346-6AFB28BBC73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738280" y="4309520"/>
                  <a:ext cx="219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1B369320-10DA-CBF6-C896-02E476EA5847}"/>
                    </a:ext>
                  </a:extLst>
                </p14:cNvPr>
                <p14:cNvContentPartPr/>
                <p14:nvPr/>
              </p14:nvContentPartPr>
              <p14:xfrm>
                <a:off x="6799120" y="4295480"/>
                <a:ext cx="86040" cy="1159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1B369320-10DA-CBF6-C896-02E476EA584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791560" y="4287920"/>
                  <a:ext cx="1011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F6FA2549-25F4-5CE1-B833-B809892CC8FA}"/>
                    </a:ext>
                  </a:extLst>
                </p14:cNvPr>
                <p14:cNvContentPartPr/>
                <p14:nvPr/>
              </p14:nvContentPartPr>
              <p14:xfrm>
                <a:off x="6193240" y="4547480"/>
                <a:ext cx="626760" cy="658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F6FA2549-25F4-5CE1-B833-B809892CC8F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185680" y="4539920"/>
                  <a:ext cx="6418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E398C5DC-1825-B8F2-7B0C-2E9B01BF5CC2}"/>
                    </a:ext>
                  </a:extLst>
                </p14:cNvPr>
                <p14:cNvContentPartPr/>
                <p14:nvPr/>
              </p14:nvContentPartPr>
              <p14:xfrm>
                <a:off x="6290440" y="4684640"/>
                <a:ext cx="200160" cy="432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E398C5DC-1825-B8F2-7B0C-2E9B01BF5CC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282880" y="4677080"/>
                  <a:ext cx="2152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1E9B0212-4BE4-3F03-FD12-7971B24435B8}"/>
                    </a:ext>
                  </a:extLst>
                </p14:cNvPr>
                <p14:cNvContentPartPr/>
                <p14:nvPr/>
              </p14:nvContentPartPr>
              <p14:xfrm>
                <a:off x="6336160" y="4718840"/>
                <a:ext cx="58320" cy="10224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1E9B0212-4BE4-3F03-FD12-7971B24435B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328600" y="4711280"/>
                  <a:ext cx="734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D0D24F2C-8668-1A90-E7CB-674DA40F04FE}"/>
                    </a:ext>
                  </a:extLst>
                </p14:cNvPr>
                <p14:cNvContentPartPr/>
                <p14:nvPr/>
              </p14:nvContentPartPr>
              <p14:xfrm>
                <a:off x="6382240" y="4732520"/>
                <a:ext cx="66240" cy="802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D0D24F2C-8668-1A90-E7CB-674DA40F04F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374680" y="4724960"/>
                  <a:ext cx="813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B5B2CD15-EB2A-0D69-672D-E0B77FD5D7E3}"/>
                    </a:ext>
                  </a:extLst>
                </p14:cNvPr>
                <p14:cNvContentPartPr/>
                <p14:nvPr/>
              </p14:nvContentPartPr>
              <p14:xfrm>
                <a:off x="6486640" y="4711640"/>
                <a:ext cx="77040" cy="597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B5B2CD15-EB2A-0D69-672D-E0B77FD5D7E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479080" y="4704080"/>
                  <a:ext cx="921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6358056A-42AC-6508-836A-AC3C40C0CA0E}"/>
                    </a:ext>
                  </a:extLst>
                </p14:cNvPr>
                <p14:cNvContentPartPr/>
                <p14:nvPr/>
              </p14:nvContentPartPr>
              <p14:xfrm>
                <a:off x="6550000" y="4682480"/>
                <a:ext cx="31320" cy="1375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6358056A-42AC-6508-836A-AC3C40C0CA0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542440" y="4674920"/>
                  <a:ext cx="464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15FB736F-5449-1A0D-0CCC-4010C35726FE}"/>
                    </a:ext>
                  </a:extLst>
                </p14:cNvPr>
                <p14:cNvContentPartPr/>
                <p14:nvPr/>
              </p14:nvContentPartPr>
              <p14:xfrm>
                <a:off x="6622720" y="4653320"/>
                <a:ext cx="25560" cy="1965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15FB736F-5449-1A0D-0CCC-4010C35726F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615160" y="4645760"/>
                  <a:ext cx="40320" cy="211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7BC724F0-BF2B-7147-31ED-967EE2529806}"/>
              </a:ext>
            </a:extLst>
          </p:cNvPr>
          <p:cNvGrpSpPr/>
          <p:nvPr/>
        </p:nvGrpSpPr>
        <p:grpSpPr>
          <a:xfrm>
            <a:off x="7203400" y="4217720"/>
            <a:ext cx="402480" cy="210600"/>
            <a:chOff x="7203400" y="4217720"/>
            <a:chExt cx="402480" cy="21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BB3E71C-859B-4335-4ADE-C9A17147B670}"/>
                    </a:ext>
                  </a:extLst>
                </p14:cNvPr>
                <p14:cNvContentPartPr/>
                <p14:nvPr/>
              </p14:nvContentPartPr>
              <p14:xfrm>
                <a:off x="7203400" y="4292600"/>
                <a:ext cx="75960" cy="1357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BB3E71C-859B-4335-4ADE-C9A17147B67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195840" y="4285040"/>
                  <a:ext cx="9108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F10B3257-0E1D-E810-1EA5-0603820033F6}"/>
                    </a:ext>
                  </a:extLst>
                </p14:cNvPr>
                <p14:cNvContentPartPr/>
                <p14:nvPr/>
              </p14:nvContentPartPr>
              <p14:xfrm>
                <a:off x="7297720" y="4321040"/>
                <a:ext cx="50400" cy="774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F10B3257-0E1D-E810-1EA5-0603820033F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290160" y="4313480"/>
                  <a:ext cx="655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4D0C8C3-C525-0A31-BD07-76D5D035B572}"/>
                    </a:ext>
                  </a:extLst>
                </p14:cNvPr>
                <p14:cNvContentPartPr/>
                <p14:nvPr/>
              </p14:nvContentPartPr>
              <p14:xfrm>
                <a:off x="7411480" y="4217720"/>
                <a:ext cx="23040" cy="1904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4D0C8C3-C525-0A31-BD07-76D5D035B57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404280" y="4210160"/>
                  <a:ext cx="3816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3E3B964-87B8-0200-8C79-274149C427AA}"/>
                    </a:ext>
                  </a:extLst>
                </p14:cNvPr>
                <p14:cNvContentPartPr/>
                <p14:nvPr/>
              </p14:nvContentPartPr>
              <p14:xfrm>
                <a:off x="7416880" y="4334360"/>
                <a:ext cx="52920" cy="1872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3E3B964-87B8-0200-8C79-274149C427A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409680" y="4326800"/>
                  <a:ext cx="680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3ADA613-443B-C047-0A89-96E817A55204}"/>
                    </a:ext>
                  </a:extLst>
                </p14:cNvPr>
                <p14:cNvContentPartPr/>
                <p14:nvPr/>
              </p14:nvContentPartPr>
              <p14:xfrm>
                <a:off x="7487800" y="4241840"/>
                <a:ext cx="24840" cy="1404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3ADA613-443B-C047-0A89-96E817A5520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480240" y="4234280"/>
                  <a:ext cx="399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9296A04-115E-AE2C-71D6-0215CA9EFF88}"/>
                    </a:ext>
                  </a:extLst>
                </p14:cNvPr>
                <p14:cNvContentPartPr/>
                <p14:nvPr/>
              </p14:nvContentPartPr>
              <p14:xfrm>
                <a:off x="7474480" y="4351640"/>
                <a:ext cx="48600" cy="50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9296A04-115E-AE2C-71D6-0215CA9EFF8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466920" y="4344080"/>
                  <a:ext cx="637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654010F-428B-27ED-31CE-CE18D01970AE}"/>
                    </a:ext>
                  </a:extLst>
                </p14:cNvPr>
                <p14:cNvContentPartPr/>
                <p14:nvPr/>
              </p14:nvContentPartPr>
              <p14:xfrm>
                <a:off x="7538560" y="4346240"/>
                <a:ext cx="67320" cy="738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654010F-428B-27ED-31CE-CE18D01970A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531000" y="4338680"/>
                  <a:ext cx="82080" cy="88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10C5CED9-2E01-9F7D-9478-D7A535411D97}"/>
              </a:ext>
            </a:extLst>
          </p:cNvPr>
          <p:cNvGrpSpPr/>
          <p:nvPr/>
        </p:nvGrpSpPr>
        <p:grpSpPr>
          <a:xfrm>
            <a:off x="6025661" y="5654008"/>
            <a:ext cx="828720" cy="344880"/>
            <a:chOff x="6025661" y="5654008"/>
            <a:chExt cx="828720" cy="344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331A6015-1C2D-B841-3D07-07A487BFCE02}"/>
                    </a:ext>
                  </a:extLst>
                </p14:cNvPr>
                <p14:cNvContentPartPr/>
                <p14:nvPr/>
              </p14:nvContentPartPr>
              <p14:xfrm>
                <a:off x="6025661" y="5654008"/>
                <a:ext cx="608040" cy="579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331A6015-1C2D-B841-3D07-07A487BFCE0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018101" y="5646448"/>
                  <a:ext cx="62316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9BFE0DD2-6605-A1D4-39A5-64213808F0C3}"/>
                    </a:ext>
                  </a:extLst>
                </p14:cNvPr>
                <p14:cNvContentPartPr/>
                <p14:nvPr/>
              </p14:nvContentPartPr>
              <p14:xfrm>
                <a:off x="6188741" y="5846968"/>
                <a:ext cx="156600" cy="1519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9BFE0DD2-6605-A1D4-39A5-64213808F0C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181181" y="5839408"/>
                  <a:ext cx="1717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9AEAF70-9E0F-53E4-2B03-018EC152C928}"/>
                    </a:ext>
                  </a:extLst>
                </p14:cNvPr>
                <p14:cNvContentPartPr/>
                <p14:nvPr/>
              </p14:nvContentPartPr>
              <p14:xfrm>
                <a:off x="6387461" y="5839408"/>
                <a:ext cx="69840" cy="1029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9AEAF70-9E0F-53E4-2B03-018EC152C92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379901" y="5831848"/>
                  <a:ext cx="846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C1EF452-BFA0-F246-9597-A990CC00605A}"/>
                    </a:ext>
                  </a:extLst>
                </p14:cNvPr>
                <p14:cNvContentPartPr/>
                <p14:nvPr/>
              </p14:nvContentPartPr>
              <p14:xfrm>
                <a:off x="6461261" y="5782528"/>
                <a:ext cx="79560" cy="1746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C1EF452-BFA0-F246-9597-A990CC00605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453701" y="5774968"/>
                  <a:ext cx="946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38A6469F-2989-08BB-D9CC-754EB4D8CDC1}"/>
                    </a:ext>
                  </a:extLst>
                </p14:cNvPr>
                <p14:cNvContentPartPr/>
                <p14:nvPr/>
              </p14:nvContentPartPr>
              <p14:xfrm>
                <a:off x="6563141" y="5875048"/>
                <a:ext cx="72000" cy="774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38A6469F-2989-08BB-D9CC-754EB4D8CDC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555581" y="5867488"/>
                  <a:ext cx="871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D82227D-0E82-44E5-6490-E82DA536DD93}"/>
                    </a:ext>
                  </a:extLst>
                </p14:cNvPr>
                <p14:cNvContentPartPr/>
                <p14:nvPr/>
              </p14:nvContentPartPr>
              <p14:xfrm>
                <a:off x="6705341" y="5864968"/>
                <a:ext cx="25200" cy="763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D82227D-0E82-44E5-6490-E82DA536DD9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697781" y="5857408"/>
                  <a:ext cx="399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2B5F6135-BFE7-103C-1BCB-3BFD444CF1AE}"/>
                    </a:ext>
                  </a:extLst>
                </p14:cNvPr>
                <p14:cNvContentPartPr/>
                <p14:nvPr/>
              </p14:nvContentPartPr>
              <p14:xfrm>
                <a:off x="6790301" y="5885848"/>
                <a:ext cx="64080" cy="828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2B5F6135-BFE7-103C-1BCB-3BFD444CF1A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782741" y="5878288"/>
                  <a:ext cx="79200" cy="9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uppo 200">
            <a:extLst>
              <a:ext uri="{FF2B5EF4-FFF2-40B4-BE49-F238E27FC236}">
                <a16:creationId xmlns:a16="http://schemas.microsoft.com/office/drawing/2014/main" id="{2C106BE5-AD0D-341C-915C-AD405285ACC5}"/>
              </a:ext>
            </a:extLst>
          </p:cNvPr>
          <p:cNvGrpSpPr/>
          <p:nvPr/>
        </p:nvGrpSpPr>
        <p:grpSpPr>
          <a:xfrm>
            <a:off x="7340779" y="4993143"/>
            <a:ext cx="1908720" cy="1074240"/>
            <a:chOff x="7340779" y="4993143"/>
            <a:chExt cx="1908720" cy="107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BF957D21-5876-4D6B-309B-4AE6BD521EDF}"/>
                    </a:ext>
                  </a:extLst>
                </p14:cNvPr>
                <p14:cNvContentPartPr/>
                <p14:nvPr/>
              </p14:nvContentPartPr>
              <p14:xfrm>
                <a:off x="7744339" y="5897463"/>
                <a:ext cx="121680" cy="1699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BF957D21-5876-4D6B-309B-4AE6BD521ED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736779" y="5889903"/>
                  <a:ext cx="13680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9613A5A1-EFD5-2EF8-C87A-7BE8FC13C650}"/>
                    </a:ext>
                  </a:extLst>
                </p14:cNvPr>
                <p14:cNvContentPartPr/>
                <p14:nvPr/>
              </p14:nvContentPartPr>
              <p14:xfrm>
                <a:off x="7972579" y="5703783"/>
                <a:ext cx="102240" cy="1558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9613A5A1-EFD5-2EF8-C87A-7BE8FC13C65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965379" y="5696223"/>
                  <a:ext cx="1173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E61420E0-EC8A-3CE2-77D3-E2CC77C31072}"/>
                    </a:ext>
                  </a:extLst>
                </p14:cNvPr>
                <p14:cNvContentPartPr/>
                <p14:nvPr/>
              </p14:nvContentPartPr>
              <p14:xfrm>
                <a:off x="8111899" y="5773983"/>
                <a:ext cx="54000" cy="244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E61420E0-EC8A-3CE2-77D3-E2CC77C3107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104339" y="5766423"/>
                  <a:ext cx="691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DCE54391-718C-226C-77C3-483142AC5391}"/>
                    </a:ext>
                  </a:extLst>
                </p14:cNvPr>
                <p14:cNvContentPartPr/>
                <p14:nvPr/>
              </p14:nvContentPartPr>
              <p14:xfrm>
                <a:off x="8169139" y="5698743"/>
                <a:ext cx="35280" cy="17100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DCE54391-718C-226C-77C3-483142AC539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161579" y="5691183"/>
                  <a:ext cx="504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30F86AA5-72C6-071C-1E3A-6BD0F8FD0BBB}"/>
                    </a:ext>
                  </a:extLst>
                </p14:cNvPr>
                <p14:cNvContentPartPr/>
                <p14:nvPr/>
              </p14:nvContentPartPr>
              <p14:xfrm>
                <a:off x="8264539" y="5714223"/>
                <a:ext cx="94320" cy="10440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30F86AA5-72C6-071C-1E3A-6BD0F8FD0BB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256979" y="5706663"/>
                  <a:ext cx="1090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7BDA9932-EA99-4308-5933-FBFB1FE58D29}"/>
                    </a:ext>
                  </a:extLst>
                </p14:cNvPr>
                <p14:cNvContentPartPr/>
                <p14:nvPr/>
              </p14:nvContentPartPr>
              <p14:xfrm>
                <a:off x="8387299" y="5720703"/>
                <a:ext cx="65520" cy="864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7BDA9932-EA99-4308-5933-FBFB1FE58D29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379739" y="5713143"/>
                  <a:ext cx="806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75147BF1-72AE-7BB5-6139-CBAA57980B9C}"/>
                    </a:ext>
                  </a:extLst>
                </p14:cNvPr>
                <p14:cNvContentPartPr/>
                <p14:nvPr/>
              </p14:nvContentPartPr>
              <p14:xfrm>
                <a:off x="8371459" y="5780103"/>
                <a:ext cx="67680" cy="3240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75147BF1-72AE-7BB5-6139-CBAA57980B9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363899" y="5772543"/>
                  <a:ext cx="828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52D1C0EF-1EF0-D535-6ED0-7333AEE0F10D}"/>
                    </a:ext>
                  </a:extLst>
                </p14:cNvPr>
                <p14:cNvContentPartPr/>
                <p14:nvPr/>
              </p14:nvContentPartPr>
              <p14:xfrm>
                <a:off x="8422219" y="5634303"/>
                <a:ext cx="60480" cy="25920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52D1C0EF-1EF0-D535-6ED0-7333AEE0F10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414659" y="5626743"/>
                  <a:ext cx="7560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F7135833-5351-9C35-CCE8-20EFC89AED91}"/>
                    </a:ext>
                  </a:extLst>
                </p14:cNvPr>
                <p14:cNvContentPartPr/>
                <p14:nvPr/>
              </p14:nvContentPartPr>
              <p14:xfrm>
                <a:off x="8490979" y="5641863"/>
                <a:ext cx="50760" cy="2181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F7135833-5351-9C35-CCE8-20EFC89AED9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483419" y="5634303"/>
                  <a:ext cx="6588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A87DA252-16D8-CE06-794E-9250818A2A85}"/>
                    </a:ext>
                  </a:extLst>
                </p14:cNvPr>
                <p14:cNvContentPartPr/>
                <p14:nvPr/>
              </p14:nvContentPartPr>
              <p14:xfrm>
                <a:off x="8625979" y="5682543"/>
                <a:ext cx="99000" cy="10512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A87DA252-16D8-CE06-794E-9250818A2A85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618779" y="5674983"/>
                  <a:ext cx="1141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C80F797C-7994-7051-6580-79D47B8A16EB}"/>
                    </a:ext>
                  </a:extLst>
                </p14:cNvPr>
                <p14:cNvContentPartPr/>
                <p14:nvPr/>
              </p14:nvContentPartPr>
              <p14:xfrm>
                <a:off x="8628859" y="5799183"/>
                <a:ext cx="18360" cy="6336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C80F797C-7994-7051-6580-79D47B8A16E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621299" y="5791623"/>
                  <a:ext cx="334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5CBF42A5-DB83-99CB-F268-0D113EDA2A10}"/>
                    </a:ext>
                  </a:extLst>
                </p14:cNvPr>
                <p14:cNvContentPartPr/>
                <p14:nvPr/>
              </p14:nvContentPartPr>
              <p14:xfrm>
                <a:off x="8703019" y="5803503"/>
                <a:ext cx="6840" cy="4284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5CBF42A5-DB83-99CB-F268-0D113EDA2A1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695459" y="5795943"/>
                  <a:ext cx="219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16831D8B-C10B-849C-B2A5-2EAA29ADCA08}"/>
                    </a:ext>
                  </a:extLst>
                </p14:cNvPr>
                <p14:cNvContentPartPr/>
                <p14:nvPr/>
              </p14:nvContentPartPr>
              <p14:xfrm>
                <a:off x="8555059" y="5873343"/>
                <a:ext cx="259920" cy="158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16831D8B-C10B-849C-B2A5-2EAA29ADCA0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547499" y="5865783"/>
                  <a:ext cx="2750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DC4C48BD-4BFE-29D8-4F5F-1F2BBB97FC62}"/>
                    </a:ext>
                  </a:extLst>
                </p14:cNvPr>
                <p14:cNvContentPartPr/>
                <p14:nvPr/>
              </p14:nvContentPartPr>
              <p14:xfrm>
                <a:off x="7340779" y="5719263"/>
                <a:ext cx="293400" cy="860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DC4C48BD-4BFE-29D8-4F5F-1F2BBB97FC6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333219" y="5711703"/>
                  <a:ext cx="3085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D06C18F-7FBE-EECB-75EA-2B89313E1383}"/>
                    </a:ext>
                  </a:extLst>
                </p14:cNvPr>
                <p14:cNvContentPartPr/>
                <p14:nvPr/>
              </p14:nvContentPartPr>
              <p14:xfrm>
                <a:off x="7899499" y="5185023"/>
                <a:ext cx="203760" cy="2253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D06C18F-7FBE-EECB-75EA-2B89313E138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892299" y="5177463"/>
                  <a:ext cx="21888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143F19F2-D73E-663F-8478-8FB908F971F1}"/>
                    </a:ext>
                  </a:extLst>
                </p14:cNvPr>
                <p14:cNvContentPartPr/>
                <p14:nvPr/>
              </p14:nvContentPartPr>
              <p14:xfrm>
                <a:off x="7985179" y="5280783"/>
                <a:ext cx="94680" cy="72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143F19F2-D73E-663F-8478-8FB908F971F1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977979" y="5273223"/>
                  <a:ext cx="1098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4409D74B-135C-1A8A-ED2E-9DBFE0B05C5D}"/>
                    </a:ext>
                  </a:extLst>
                </p14:cNvPr>
                <p14:cNvContentPartPr/>
                <p14:nvPr/>
              </p14:nvContentPartPr>
              <p14:xfrm>
                <a:off x="8109739" y="5215623"/>
                <a:ext cx="177120" cy="1785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4409D74B-135C-1A8A-ED2E-9DBFE0B05C5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102179" y="5208063"/>
                  <a:ext cx="1922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8F20C272-8872-15C0-EE79-21094C8D0BF2}"/>
                    </a:ext>
                  </a:extLst>
                </p14:cNvPr>
                <p14:cNvContentPartPr/>
                <p14:nvPr/>
              </p14:nvContentPartPr>
              <p14:xfrm>
                <a:off x="8330779" y="5255223"/>
                <a:ext cx="104040" cy="241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8F20C272-8872-15C0-EE79-21094C8D0BF2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323219" y="5247663"/>
                  <a:ext cx="1191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4D946E43-A875-4C34-CFA5-08C1AF70EA08}"/>
                    </a:ext>
                  </a:extLst>
                </p14:cNvPr>
                <p14:cNvContentPartPr/>
                <p14:nvPr/>
              </p14:nvContentPartPr>
              <p14:xfrm>
                <a:off x="8364979" y="5250543"/>
                <a:ext cx="48240" cy="1288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4D946E43-A875-4C34-CFA5-08C1AF70EA08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357419" y="5242983"/>
                  <a:ext cx="6336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6C9C74EC-780B-BD1A-AA8B-E30B07FB2240}"/>
                    </a:ext>
                  </a:extLst>
                </p14:cNvPr>
                <p14:cNvContentPartPr/>
                <p14:nvPr/>
              </p14:nvContentPartPr>
              <p14:xfrm>
                <a:off x="8479099" y="5289063"/>
                <a:ext cx="84240" cy="720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6C9C74EC-780B-BD1A-AA8B-E30B07FB224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471539" y="5281503"/>
                  <a:ext cx="993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CB842ABC-E11D-77ED-43A9-F9CE70A68B87}"/>
                    </a:ext>
                  </a:extLst>
                </p14:cNvPr>
                <p14:cNvContentPartPr/>
                <p14:nvPr/>
              </p14:nvContentPartPr>
              <p14:xfrm>
                <a:off x="8594659" y="5251983"/>
                <a:ext cx="202680" cy="14724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CB842ABC-E11D-77ED-43A9-F9CE70A68B87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587099" y="5244423"/>
                  <a:ext cx="21780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48CB5781-D34F-033F-02E7-81CC674D6C7C}"/>
                    </a:ext>
                  </a:extLst>
                </p14:cNvPr>
                <p14:cNvContentPartPr/>
                <p14:nvPr/>
              </p14:nvContentPartPr>
              <p14:xfrm>
                <a:off x="8787259" y="5275023"/>
                <a:ext cx="151200" cy="1508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48CB5781-D34F-033F-02E7-81CC674D6C7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779699" y="5267463"/>
                  <a:ext cx="1663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6FD8337B-5714-6C22-B362-7FF002FC8D29}"/>
                    </a:ext>
                  </a:extLst>
                </p14:cNvPr>
                <p14:cNvContentPartPr/>
                <p14:nvPr/>
              </p14:nvContentPartPr>
              <p14:xfrm>
                <a:off x="7637419" y="4993143"/>
                <a:ext cx="1612080" cy="5803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6FD8337B-5714-6C22-B362-7FF002FC8D2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629859" y="4985583"/>
                  <a:ext cx="1627200" cy="59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8" name="Gruppo 317">
            <a:extLst>
              <a:ext uri="{FF2B5EF4-FFF2-40B4-BE49-F238E27FC236}">
                <a16:creationId xmlns:a16="http://schemas.microsoft.com/office/drawing/2014/main" id="{F32487E9-F587-7FD0-6AF0-C1DC9AA4B8AF}"/>
              </a:ext>
            </a:extLst>
          </p:cNvPr>
          <p:cNvGrpSpPr/>
          <p:nvPr/>
        </p:nvGrpSpPr>
        <p:grpSpPr>
          <a:xfrm>
            <a:off x="8503712" y="4182082"/>
            <a:ext cx="1497600" cy="705240"/>
            <a:chOff x="8503712" y="4182082"/>
            <a:chExt cx="1497600" cy="70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7F0AA8C3-C03E-67B5-AFE3-320920BD5A7C}"/>
                    </a:ext>
                  </a:extLst>
                </p14:cNvPr>
                <p14:cNvContentPartPr/>
                <p14:nvPr/>
              </p14:nvContentPartPr>
              <p14:xfrm>
                <a:off x="8508392" y="4197922"/>
                <a:ext cx="113040" cy="1346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7F0AA8C3-C03E-67B5-AFE3-320920BD5A7C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500832" y="4190362"/>
                  <a:ext cx="12816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475F21ED-C974-5304-6916-1F02DB7ED63E}"/>
                    </a:ext>
                  </a:extLst>
                </p14:cNvPr>
                <p14:cNvContentPartPr/>
                <p14:nvPr/>
              </p14:nvContentPartPr>
              <p14:xfrm>
                <a:off x="8678312" y="4188202"/>
                <a:ext cx="13680" cy="15048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475F21ED-C974-5304-6916-1F02DB7ED63E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670752" y="4180642"/>
                  <a:ext cx="2880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91528694-F270-65A3-5E17-B3B0A68A870D}"/>
                    </a:ext>
                  </a:extLst>
                </p14:cNvPr>
                <p14:cNvContentPartPr/>
                <p14:nvPr/>
              </p14:nvContentPartPr>
              <p14:xfrm>
                <a:off x="8684432" y="4263082"/>
                <a:ext cx="100800" cy="302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91528694-F270-65A3-5E17-B3B0A68A870D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676872" y="4255522"/>
                  <a:ext cx="1159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49FFEAD6-876D-7A2F-62C4-D0E4D74FF332}"/>
                    </a:ext>
                  </a:extLst>
                </p14:cNvPr>
                <p14:cNvContentPartPr/>
                <p14:nvPr/>
              </p14:nvContentPartPr>
              <p14:xfrm>
                <a:off x="8813312" y="4182082"/>
                <a:ext cx="88200" cy="903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49FFEAD6-876D-7A2F-62C4-D0E4D74FF33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805752" y="4174522"/>
                  <a:ext cx="1033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27DF77B5-4002-378C-6FFA-47B1DFB0C7A5}"/>
                    </a:ext>
                  </a:extLst>
                </p14:cNvPr>
                <p14:cNvContentPartPr/>
                <p14:nvPr/>
              </p14:nvContentPartPr>
              <p14:xfrm>
                <a:off x="8802152" y="4295122"/>
                <a:ext cx="11520" cy="6444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27DF77B5-4002-378C-6FFA-47B1DFB0C7A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794592" y="4287562"/>
                  <a:ext cx="266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B8F222B4-FB6A-CDF1-30DD-6A012905B566}"/>
                    </a:ext>
                  </a:extLst>
                </p14:cNvPr>
                <p14:cNvContentPartPr/>
                <p14:nvPr/>
              </p14:nvContentPartPr>
              <p14:xfrm>
                <a:off x="8853272" y="4301962"/>
                <a:ext cx="17280" cy="720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B8F222B4-FB6A-CDF1-30DD-6A012905B56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845712" y="4294402"/>
                  <a:ext cx="320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3087A2F4-D59A-F9C4-3799-6164C6438961}"/>
                    </a:ext>
                  </a:extLst>
                </p14:cNvPr>
                <p14:cNvContentPartPr/>
                <p14:nvPr/>
              </p14:nvContentPartPr>
              <p14:xfrm>
                <a:off x="8724392" y="4387642"/>
                <a:ext cx="200520" cy="1692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3087A2F4-D59A-F9C4-3799-6164C6438961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716832" y="4380082"/>
                  <a:ext cx="2156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C430668E-21B6-25F4-440B-6F8852370B47}"/>
                    </a:ext>
                  </a:extLst>
                </p14:cNvPr>
                <p14:cNvContentPartPr/>
                <p14:nvPr/>
              </p14:nvContentPartPr>
              <p14:xfrm>
                <a:off x="8515952" y="4489162"/>
                <a:ext cx="83520" cy="982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C430668E-21B6-25F4-440B-6F8852370B47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508392" y="4481602"/>
                  <a:ext cx="986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00C25F1E-8D29-74E6-0443-CD28E0D275FA}"/>
                    </a:ext>
                  </a:extLst>
                </p14:cNvPr>
                <p14:cNvContentPartPr/>
                <p14:nvPr/>
              </p14:nvContentPartPr>
              <p14:xfrm>
                <a:off x="8599112" y="4491682"/>
                <a:ext cx="360" cy="36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00C25F1E-8D29-74E6-0443-CD28E0D275FA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591912" y="448412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4EC5D8C8-B7BC-1612-D12F-54E50EE744EF}"/>
                    </a:ext>
                  </a:extLst>
                </p14:cNvPr>
                <p14:cNvContentPartPr/>
                <p14:nvPr/>
              </p14:nvContentPartPr>
              <p14:xfrm>
                <a:off x="8599112" y="4491682"/>
                <a:ext cx="360" cy="36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4EC5D8C8-B7BC-1612-D12F-54E50EE744E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591912" y="448412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867136FD-777E-CC66-A18F-55BA2A15A010}"/>
                    </a:ext>
                  </a:extLst>
                </p14:cNvPr>
                <p14:cNvContentPartPr/>
                <p14:nvPr/>
              </p14:nvContentPartPr>
              <p14:xfrm>
                <a:off x="8684792" y="4477282"/>
                <a:ext cx="6480" cy="9540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867136FD-777E-CC66-A18F-55BA2A15A01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8677232" y="4469722"/>
                  <a:ext cx="216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C4FCD688-F32A-FE61-DFDB-0BF628FD2D91}"/>
                    </a:ext>
                  </a:extLst>
                </p14:cNvPr>
                <p14:cNvContentPartPr/>
                <p14:nvPr/>
              </p14:nvContentPartPr>
              <p14:xfrm>
                <a:off x="8600552" y="4529122"/>
                <a:ext cx="84600" cy="244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C4FCD688-F32A-FE61-DFDB-0BF628FD2D9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592992" y="4521562"/>
                  <a:ext cx="997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B0228288-1EBE-7216-F6C5-EA060CBAD5F1}"/>
                    </a:ext>
                  </a:extLst>
                </p14:cNvPr>
                <p14:cNvContentPartPr/>
                <p14:nvPr/>
              </p14:nvContentPartPr>
              <p14:xfrm>
                <a:off x="8782352" y="4457482"/>
                <a:ext cx="74520" cy="853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B0228288-1EBE-7216-F6C5-EA060CBAD5F1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774792" y="4449922"/>
                  <a:ext cx="892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299B9066-70F2-1723-477F-17C13413AB0C}"/>
                    </a:ext>
                  </a:extLst>
                </p14:cNvPr>
                <p14:cNvContentPartPr/>
                <p14:nvPr/>
              </p14:nvContentPartPr>
              <p14:xfrm>
                <a:off x="8779472" y="4550722"/>
                <a:ext cx="21600" cy="633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299B9066-70F2-1723-477F-17C13413AB0C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771912" y="4543162"/>
                  <a:ext cx="367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223C4EB9-E012-5021-E116-8C12B90EC5E9}"/>
                    </a:ext>
                  </a:extLst>
                </p14:cNvPr>
                <p14:cNvContentPartPr/>
                <p14:nvPr/>
              </p14:nvContentPartPr>
              <p14:xfrm>
                <a:off x="8834912" y="4552162"/>
                <a:ext cx="18360" cy="633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223C4EB9-E012-5021-E116-8C12B90EC5E9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827352" y="4544602"/>
                  <a:ext cx="334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3B189726-57B8-0AB7-1ADD-5813D172DD08}"/>
                    </a:ext>
                  </a:extLst>
                </p14:cNvPr>
                <p14:cNvContentPartPr/>
                <p14:nvPr/>
              </p14:nvContentPartPr>
              <p14:xfrm>
                <a:off x="8736272" y="4608322"/>
                <a:ext cx="184680" cy="1908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3B189726-57B8-0AB7-1ADD-5813D172DD08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728712" y="4601122"/>
                  <a:ext cx="1998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FAD63FA5-FFE7-BC6B-C343-2A90617C7204}"/>
                    </a:ext>
                  </a:extLst>
                </p14:cNvPr>
                <p14:cNvContentPartPr/>
                <p14:nvPr/>
              </p14:nvContentPartPr>
              <p14:xfrm>
                <a:off x="8503712" y="4712002"/>
                <a:ext cx="105120" cy="13140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FAD63FA5-FFE7-BC6B-C343-2A90617C720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496512" y="4704442"/>
                  <a:ext cx="1202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82D45513-7775-80C4-8612-ED3F021803FE}"/>
                    </a:ext>
                  </a:extLst>
                </p14:cNvPr>
                <p14:cNvContentPartPr/>
                <p14:nvPr/>
              </p14:nvContentPartPr>
              <p14:xfrm>
                <a:off x="8635472" y="4724242"/>
                <a:ext cx="62280" cy="216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82D45513-7775-80C4-8612-ED3F021803FE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627912" y="4716682"/>
                  <a:ext cx="774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F18435F6-B963-1DD6-F4FF-1726FA6B5823}"/>
                    </a:ext>
                  </a:extLst>
                </p14:cNvPr>
                <p14:cNvContentPartPr/>
                <p14:nvPr/>
              </p14:nvContentPartPr>
              <p14:xfrm>
                <a:off x="8626112" y="4783642"/>
                <a:ext cx="43200" cy="900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F18435F6-B963-1DD6-F4FF-1726FA6B5823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618912" y="4776442"/>
                  <a:ext cx="583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EEA19F89-A560-6945-BD21-48CBC2704C90}"/>
                    </a:ext>
                  </a:extLst>
                </p14:cNvPr>
                <p14:cNvContentPartPr/>
                <p14:nvPr/>
              </p14:nvContentPartPr>
              <p14:xfrm>
                <a:off x="8689472" y="4697602"/>
                <a:ext cx="26280" cy="13788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EEA19F89-A560-6945-BD21-48CBC2704C90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8681912" y="4690042"/>
                  <a:ext cx="4140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EDC98577-D8E9-74AD-FE60-1671F1132893}"/>
                    </a:ext>
                  </a:extLst>
                </p14:cNvPr>
                <p14:cNvContentPartPr/>
                <p14:nvPr/>
              </p14:nvContentPartPr>
              <p14:xfrm>
                <a:off x="8811512" y="4715242"/>
                <a:ext cx="57240" cy="8244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EDC98577-D8E9-74AD-FE60-1671F1132893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803952" y="4707682"/>
                  <a:ext cx="723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2BB18E01-5EE1-E424-4B9A-CE96065018C9}"/>
                    </a:ext>
                  </a:extLst>
                </p14:cNvPr>
                <p14:cNvContentPartPr/>
                <p14:nvPr/>
              </p14:nvContentPartPr>
              <p14:xfrm>
                <a:off x="8841752" y="4782922"/>
                <a:ext cx="10800" cy="6444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2BB18E01-5EE1-E424-4B9A-CE96065018C9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834192" y="4775362"/>
                  <a:ext cx="2592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BCD18E63-96C6-B239-D025-D28AD9985489}"/>
                    </a:ext>
                  </a:extLst>
                </p14:cNvPr>
                <p14:cNvContentPartPr/>
                <p14:nvPr/>
              </p14:nvContentPartPr>
              <p14:xfrm>
                <a:off x="8873072" y="4795522"/>
                <a:ext cx="11520" cy="597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BCD18E63-96C6-B239-D025-D28AD9985489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8865512" y="4787962"/>
                  <a:ext cx="266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F3B78E32-3DD5-05E1-857D-C85EB3640A3B}"/>
                    </a:ext>
                  </a:extLst>
                </p14:cNvPr>
                <p14:cNvContentPartPr/>
                <p14:nvPr/>
              </p14:nvContentPartPr>
              <p14:xfrm>
                <a:off x="8766872" y="4860322"/>
                <a:ext cx="201240" cy="201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F3B78E32-3DD5-05E1-857D-C85EB3640A3B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8759312" y="4852762"/>
                  <a:ext cx="2163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46E96337-82C8-D414-43FF-E685F223179F}"/>
                    </a:ext>
                  </a:extLst>
                </p14:cNvPr>
                <p14:cNvContentPartPr/>
                <p14:nvPr/>
              </p14:nvContentPartPr>
              <p14:xfrm>
                <a:off x="9035792" y="4784722"/>
                <a:ext cx="63720" cy="1044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46E96337-82C8-D414-43FF-E685F223179F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9028232" y="4777162"/>
                  <a:ext cx="788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465A6C95-7B1C-D2A1-A758-C2EB496E1809}"/>
                    </a:ext>
                  </a:extLst>
                </p14:cNvPr>
                <p14:cNvContentPartPr/>
                <p14:nvPr/>
              </p14:nvContentPartPr>
              <p14:xfrm>
                <a:off x="9128312" y="4760602"/>
                <a:ext cx="24480" cy="5976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465A6C95-7B1C-D2A1-A758-C2EB496E1809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9121112" y="4753042"/>
                  <a:ext cx="396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0001A4FB-E198-AE81-25F6-E10B8E2B31D9}"/>
                    </a:ext>
                  </a:extLst>
                </p14:cNvPr>
                <p14:cNvContentPartPr/>
                <p14:nvPr/>
              </p14:nvContentPartPr>
              <p14:xfrm>
                <a:off x="9266552" y="4667002"/>
                <a:ext cx="162720" cy="2160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0001A4FB-E198-AE81-25F6-E10B8E2B31D9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9258992" y="4659442"/>
                  <a:ext cx="1778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2705D2BB-CE1F-7881-AB87-710EE274E39D}"/>
                    </a:ext>
                  </a:extLst>
                </p14:cNvPr>
                <p14:cNvContentPartPr/>
                <p14:nvPr/>
              </p14:nvContentPartPr>
              <p14:xfrm>
                <a:off x="9274112" y="4767442"/>
                <a:ext cx="124200" cy="1584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2705D2BB-CE1F-7881-AB87-710EE274E39D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266552" y="4759882"/>
                  <a:ext cx="1393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9869A2BB-9553-0E37-C259-C7DF22B82801}"/>
                    </a:ext>
                  </a:extLst>
                </p14:cNvPr>
                <p14:cNvContentPartPr/>
                <p14:nvPr/>
              </p14:nvContentPartPr>
              <p14:xfrm>
                <a:off x="9283832" y="4805602"/>
                <a:ext cx="81360" cy="8172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9869A2BB-9553-0E37-C259-C7DF22B82801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9276272" y="4798042"/>
                  <a:ext cx="964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CC52576A-29C3-585D-3C2F-D449D4515F49}"/>
                    </a:ext>
                  </a:extLst>
                </p14:cNvPr>
                <p14:cNvContentPartPr/>
                <p14:nvPr/>
              </p14:nvContentPartPr>
              <p14:xfrm>
                <a:off x="9450512" y="4717402"/>
                <a:ext cx="3240" cy="14580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CC52576A-29C3-585D-3C2F-D449D4515F49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9442952" y="4709842"/>
                  <a:ext cx="183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7613491B-E27F-741B-F222-F6E5091A19B9}"/>
                    </a:ext>
                  </a:extLst>
                </p14:cNvPr>
                <p14:cNvContentPartPr/>
                <p14:nvPr/>
              </p14:nvContentPartPr>
              <p14:xfrm>
                <a:off x="9438632" y="4798402"/>
                <a:ext cx="96120" cy="3528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7613491B-E27F-741B-F222-F6E5091A19B9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9431072" y="4790842"/>
                  <a:ext cx="1112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EDDE4696-8839-E5E2-4EF6-64AAEEBF76EA}"/>
                    </a:ext>
                  </a:extLst>
                </p14:cNvPr>
                <p14:cNvContentPartPr/>
                <p14:nvPr/>
              </p14:nvContentPartPr>
              <p14:xfrm>
                <a:off x="9550592" y="4724242"/>
                <a:ext cx="57960" cy="1296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EDDE4696-8839-E5E2-4EF6-64AAEEBF76EA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9543032" y="4716682"/>
                  <a:ext cx="730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9D471815-F373-518A-AF62-A50FD077D5C3}"/>
                    </a:ext>
                  </a:extLst>
                </p14:cNvPr>
                <p14:cNvContentPartPr/>
                <p14:nvPr/>
              </p14:nvContentPartPr>
              <p14:xfrm>
                <a:off x="9525392" y="4732522"/>
                <a:ext cx="70200" cy="11916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9D471815-F373-518A-AF62-A50FD077D5C3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9517832" y="4724962"/>
                  <a:ext cx="853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B068424D-8B19-D158-7F45-AA45CBA537BA}"/>
                    </a:ext>
                  </a:extLst>
                </p14:cNvPr>
                <p14:cNvContentPartPr/>
                <p14:nvPr/>
              </p14:nvContentPartPr>
              <p14:xfrm>
                <a:off x="9618272" y="4754122"/>
                <a:ext cx="17640" cy="8496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B068424D-8B19-D158-7F45-AA45CBA537BA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9610712" y="4746562"/>
                  <a:ext cx="327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275E1C6D-3DD5-27C7-B805-73D67EBA7D95}"/>
                    </a:ext>
                  </a:extLst>
                </p14:cNvPr>
                <p14:cNvContentPartPr/>
                <p14:nvPr/>
              </p14:nvContentPartPr>
              <p14:xfrm>
                <a:off x="9631592" y="4811362"/>
                <a:ext cx="86760" cy="1044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275E1C6D-3DD5-27C7-B805-73D67EBA7D95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9624032" y="4803802"/>
                  <a:ext cx="10188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AFD766B3-381F-8ACC-76FC-13360A72A590}"/>
                    </a:ext>
                  </a:extLst>
                </p14:cNvPr>
                <p14:cNvContentPartPr/>
                <p14:nvPr/>
              </p14:nvContentPartPr>
              <p14:xfrm>
                <a:off x="9814832" y="4789478"/>
                <a:ext cx="119160" cy="2628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AFD766B3-381F-8ACC-76FC-13360A72A590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9807272" y="4781918"/>
                  <a:ext cx="1342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DB969D87-F08E-9938-64E6-8512D0892319}"/>
                    </a:ext>
                  </a:extLst>
                </p14:cNvPr>
                <p14:cNvContentPartPr/>
                <p14:nvPr/>
              </p14:nvContentPartPr>
              <p14:xfrm>
                <a:off x="9954872" y="4737998"/>
                <a:ext cx="46440" cy="8784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DB969D87-F08E-9938-64E6-8512D0892319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9947312" y="4730438"/>
                  <a:ext cx="6156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6" name="Gruppo 315">
            <a:extLst>
              <a:ext uri="{FF2B5EF4-FFF2-40B4-BE49-F238E27FC236}">
                <a16:creationId xmlns:a16="http://schemas.microsoft.com/office/drawing/2014/main" id="{DAAE4C01-4FF3-422A-408D-1E257A65B754}"/>
              </a:ext>
            </a:extLst>
          </p:cNvPr>
          <p:cNvGrpSpPr/>
          <p:nvPr/>
        </p:nvGrpSpPr>
        <p:grpSpPr>
          <a:xfrm>
            <a:off x="10192112" y="4670678"/>
            <a:ext cx="568800" cy="213120"/>
            <a:chOff x="10192112" y="4670678"/>
            <a:chExt cx="568800" cy="21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913DA082-296C-25F9-F4EF-73853801739F}"/>
                    </a:ext>
                  </a:extLst>
                </p14:cNvPr>
                <p14:cNvContentPartPr/>
                <p14:nvPr/>
              </p14:nvContentPartPr>
              <p14:xfrm>
                <a:off x="10192112" y="4670678"/>
                <a:ext cx="105120" cy="4896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913DA082-296C-25F9-F4EF-73853801739F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0184552" y="4663118"/>
                  <a:ext cx="1202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F0F8BAE7-BD11-8A46-31A7-DC22B303B84C}"/>
                    </a:ext>
                  </a:extLst>
                </p14:cNvPr>
                <p14:cNvContentPartPr/>
                <p14:nvPr/>
              </p14:nvContentPartPr>
              <p14:xfrm>
                <a:off x="10205792" y="4735118"/>
                <a:ext cx="67320" cy="2412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F0F8BAE7-BD11-8A46-31A7-DC22B303B84C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0198232" y="4727558"/>
                  <a:ext cx="8244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00EAF458-768C-F310-3E01-CC59F00FE29B}"/>
                    </a:ext>
                  </a:extLst>
                </p14:cNvPr>
                <p14:cNvContentPartPr/>
                <p14:nvPr/>
              </p14:nvContentPartPr>
              <p14:xfrm>
                <a:off x="10230992" y="4775078"/>
                <a:ext cx="88200" cy="7380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00EAF458-768C-F310-3E01-CC59F00FE29B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0223432" y="4767518"/>
                  <a:ext cx="10332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95F65A0F-29C9-0F98-F2B6-0A993CE3FC7B}"/>
                    </a:ext>
                  </a:extLst>
                </p14:cNvPr>
                <p14:cNvContentPartPr/>
                <p14:nvPr/>
              </p14:nvContentPartPr>
              <p14:xfrm>
                <a:off x="10375712" y="4683998"/>
                <a:ext cx="14400" cy="16776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95F65A0F-29C9-0F98-F2B6-0A993CE3FC7B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0368152" y="4676438"/>
                  <a:ext cx="2952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13C465C9-71DA-C051-B403-9759EE22A882}"/>
                    </a:ext>
                  </a:extLst>
                </p14:cNvPr>
                <p14:cNvContentPartPr/>
                <p14:nvPr/>
              </p14:nvContentPartPr>
              <p14:xfrm>
                <a:off x="10371392" y="4775798"/>
                <a:ext cx="58680" cy="1980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13C465C9-71DA-C051-B403-9759EE22A882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0363832" y="4768238"/>
                  <a:ext cx="734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BAEDC330-445F-B3BB-52A5-1C003093529E}"/>
                    </a:ext>
                  </a:extLst>
                </p14:cNvPr>
                <p14:cNvContentPartPr/>
                <p14:nvPr/>
              </p14:nvContentPartPr>
              <p14:xfrm>
                <a:off x="10461392" y="4700198"/>
                <a:ext cx="7920" cy="12564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BAEDC330-445F-B3BB-52A5-1C003093529E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0453832" y="4692638"/>
                  <a:ext cx="230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EEB126DC-61AA-F2A1-A796-6B4E50524BF8}"/>
                    </a:ext>
                  </a:extLst>
                </p14:cNvPr>
                <p14:cNvContentPartPr/>
                <p14:nvPr/>
              </p14:nvContentPartPr>
              <p14:xfrm>
                <a:off x="10549592" y="4708478"/>
                <a:ext cx="82440" cy="8748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EEB126DC-61AA-F2A1-A796-6B4E50524BF8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0542032" y="4700918"/>
                  <a:ext cx="975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30032416-16AB-DF4D-654D-DF1D4C5C37DC}"/>
                    </a:ext>
                  </a:extLst>
                </p14:cNvPr>
                <p14:cNvContentPartPr/>
                <p14:nvPr/>
              </p14:nvContentPartPr>
              <p14:xfrm>
                <a:off x="10633112" y="4775438"/>
                <a:ext cx="23040" cy="7092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30032416-16AB-DF4D-654D-DF1D4C5C37DC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0625552" y="4767878"/>
                  <a:ext cx="381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79188047-7363-B609-77E5-07A418D990F3}"/>
                    </a:ext>
                  </a:extLst>
                </p14:cNvPr>
                <p14:cNvContentPartPr/>
                <p14:nvPr/>
              </p14:nvContentPartPr>
              <p14:xfrm>
                <a:off x="10676672" y="4816118"/>
                <a:ext cx="6840" cy="3636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79188047-7363-B609-77E5-07A418D990F3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0669112" y="4808558"/>
                  <a:ext cx="216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03BBCDBC-60A3-C4FC-6E1E-E3A4AD98B979}"/>
                    </a:ext>
                  </a:extLst>
                </p14:cNvPr>
                <p14:cNvContentPartPr/>
                <p14:nvPr/>
              </p14:nvContentPartPr>
              <p14:xfrm>
                <a:off x="10546352" y="4852838"/>
                <a:ext cx="214560" cy="3096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03BBCDBC-60A3-C4FC-6E1E-E3A4AD98B979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0538792" y="4845278"/>
                  <a:ext cx="229680" cy="46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0">
            <p14:nvContentPartPr>
              <p14:cNvPr id="332" name="Input penna 331">
                <a:extLst>
                  <a:ext uri="{FF2B5EF4-FFF2-40B4-BE49-F238E27FC236}">
                    <a16:creationId xmlns:a16="http://schemas.microsoft.com/office/drawing/2014/main" id="{35EDC659-D163-079E-7835-3C01D93E00BB}"/>
                  </a:ext>
                </a:extLst>
              </p14:cNvPr>
              <p14:cNvContentPartPr/>
              <p14:nvPr/>
            </p14:nvContentPartPr>
            <p14:xfrm>
              <a:off x="6058838" y="6130118"/>
              <a:ext cx="779400" cy="81000"/>
            </p14:xfrm>
          </p:contentPart>
        </mc:Choice>
        <mc:Fallback>
          <p:pic>
            <p:nvPicPr>
              <p:cNvPr id="332" name="Input penna 331">
                <a:extLst>
                  <a:ext uri="{FF2B5EF4-FFF2-40B4-BE49-F238E27FC236}">
                    <a16:creationId xmlns:a16="http://schemas.microsoft.com/office/drawing/2014/main" id="{35EDC659-D163-079E-7835-3C01D93E00BB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6051278" y="6122558"/>
                <a:ext cx="794520" cy="96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37" name="Gruppo 336">
            <a:extLst>
              <a:ext uri="{FF2B5EF4-FFF2-40B4-BE49-F238E27FC236}">
                <a16:creationId xmlns:a16="http://schemas.microsoft.com/office/drawing/2014/main" id="{3B313918-2FBA-D908-F115-4AF2C9B2FC24}"/>
              </a:ext>
            </a:extLst>
          </p:cNvPr>
          <p:cNvGrpSpPr/>
          <p:nvPr/>
        </p:nvGrpSpPr>
        <p:grpSpPr>
          <a:xfrm>
            <a:off x="5863718" y="5019518"/>
            <a:ext cx="1748160" cy="483840"/>
            <a:chOff x="5863718" y="5019518"/>
            <a:chExt cx="1748160" cy="48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DE811248-F444-99AF-C099-4481C5A41C09}"/>
                    </a:ext>
                  </a:extLst>
                </p14:cNvPr>
                <p14:cNvContentPartPr/>
                <p14:nvPr/>
              </p14:nvContentPartPr>
              <p14:xfrm>
                <a:off x="5863718" y="5110238"/>
                <a:ext cx="714240" cy="39312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DE811248-F444-99AF-C099-4481C5A41C09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5856158" y="5102678"/>
                  <a:ext cx="729360" cy="40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C925D62E-3ECB-66DF-7430-8370CB29303E}"/>
                    </a:ext>
                  </a:extLst>
                </p14:cNvPr>
                <p14:cNvContentPartPr/>
                <p14:nvPr/>
              </p14:nvContentPartPr>
              <p14:xfrm>
                <a:off x="6565358" y="5019518"/>
                <a:ext cx="995040" cy="18000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C925D62E-3ECB-66DF-7430-8370CB29303E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6557798" y="5012318"/>
                  <a:ext cx="10101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2BD9E241-3C82-F8E9-0D72-55D5DF698E48}"/>
                    </a:ext>
                  </a:extLst>
                </p14:cNvPr>
                <p14:cNvContentPartPr/>
                <p14:nvPr/>
              </p14:nvContentPartPr>
              <p14:xfrm>
                <a:off x="7565438" y="5144798"/>
                <a:ext cx="46440" cy="12780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2BD9E241-3C82-F8E9-0D72-55D5DF698E48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557878" y="5137238"/>
                  <a:ext cx="61560" cy="142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8563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8E923-0BB5-3BAF-EE3F-1C7E45F95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1377872-CCED-E5A2-E463-3A29E7364CA5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A244A1F-FDD4-3677-5E44-5D5FB398FF4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6DB2246-134A-2907-6864-BF219BAD022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5209B9F3-323C-0881-BABB-52EBC05E507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1DD0500-4676-21F3-33B1-DB9F2ACDE60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9442519-5143-306E-BA6E-F868DE290FA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1D0438C-1A9D-1C9E-6A4D-2B6BF768785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FD0A6675-7860-F70D-FE0D-1E965D14612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C2BA8A11-9905-4746-4BE6-5DDA9A82C5F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97E72D6-03DB-D84F-D13F-C4090E1E075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3C65A7E-0FBD-5312-F2FC-63DFA64DB1D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6CC9EBC-CCF8-F6B9-32CD-E69A5CA6571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545B5F16-9F9C-7A70-0E06-994D92ACB61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E546E4D4-EB67-6CFF-FFA4-18636407111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C3965E6-2196-3D53-AE24-BC2A2641A54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5DD342AF-E345-F340-1205-BEAF996B008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A5E1ED5-3C91-4851-61D3-A1EC32EB9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99FDB02-ADDB-AE5D-B4C9-0C7FD40398D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9FCBED8-FF02-BB57-9BFE-4AF178B1B92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D84BEB7A-88F1-22C2-2685-C16253AD88C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69CA563-A1FC-28D8-8EA9-544FF5D4A4A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6CADFC6-25B5-E057-ADBA-A140595B457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58B4B41D-A1C2-9398-DA5D-EDB0AFDC5A8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DB666F0-C9D5-981D-2F89-5E9C91055FE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246C2DC-CE72-EF4B-E450-93686645E76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9480AF2-56DC-D125-39FA-1468A51AB83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E233F98-B60F-7E72-227B-EE461F119BA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D33EC27F-E142-120A-15DC-43611D8348B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0F58A5E-549B-D40E-3E48-F64C24E6F5C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0C1F9F6-E706-8500-69F6-1E5D5A57FC0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52734CB-A736-2CAA-E8EC-01F1E2ADD61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E830EB2-7887-261F-BEE9-0B6464245F6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1ACAF17-B956-6CEB-AD3F-E40F0E37C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5F1B7AE4-C227-648E-A6BD-604C9122DD6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C613A350-9FA5-B7E4-935B-E5E729FD868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41E1A8E-4B6A-EA06-6030-FC8B30D1946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D8DC85E-BDEC-093D-85A0-2FC6414048E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2AC6EAE1-6FFB-BEBB-0FA7-18E84A32A8E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AC067DD-7455-D2A1-EC5B-A16367177F2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1D1468A-A9D5-B168-082A-749370DCA1D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8989F1E-D440-A318-C17B-0A3231D01C7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51486040-6453-CD02-FB36-2729469FB5F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F774096-214A-6241-F47F-55D699F3263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24B7475-4AE6-B5FE-B965-46954C0C90C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40178600-AAC6-CDC1-82C2-3904E3F4EA3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13768F7-F75C-BF03-CECC-FED8FE3E341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36554DD-56F4-8A95-706B-FA68BE0E22D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8B38D59-34C0-D744-C902-5B43C24CF9C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0715324-C547-2BD6-D7AF-6A9D5689770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2A96F7B-46D5-39EC-68ED-DBEA29F3D54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1EE328C-6FDF-A063-4C07-D04363D336D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0F75097-3C03-B7C9-EFC5-5FEC985A3BE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4880E5D-4622-61B1-9716-1CD63DB2A43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28F2984-FAD5-3041-A047-53F83C91FD2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4CBD7CD-4D39-5DA9-BBE3-411A587113F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A3C9C221-53B7-B875-A37D-167C6344140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20816F2-CCF4-DB81-9296-177B9E291A3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4C2E7C6-9CC4-6C74-85A4-5ECF9172EE4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0C5F126-C7B9-759D-F635-17231A263C1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E4C3C65B-75C2-8E5A-3800-15C590223F7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8781609-03BC-381B-5F2E-557F386AFE1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AA4CBDBF-F807-96EF-6D3B-A1F88E8213E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menu, documento&#10;&#10;Descrizione generata automaticamente">
            <a:extLst>
              <a:ext uri="{FF2B5EF4-FFF2-40B4-BE49-F238E27FC236}">
                <a16:creationId xmlns:a16="http://schemas.microsoft.com/office/drawing/2014/main" id="{D6F4C07F-5F70-3CC8-8288-44E1FA7835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7772400" cy="58293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19E302F-B75D-8451-CCE7-435F0A573017}"/>
                  </a:ext>
                </a:extLst>
              </p14:cNvPr>
              <p14:cNvContentPartPr/>
              <p14:nvPr/>
            </p14:nvContentPartPr>
            <p14:xfrm>
              <a:off x="7815814" y="2634209"/>
              <a:ext cx="336960" cy="2523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19E302F-B75D-8451-CCE7-435F0A57301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08254" y="2626649"/>
                <a:ext cx="351720" cy="26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F49ACA9D-742A-1CAB-CE47-D9BB4B600312}"/>
                  </a:ext>
                </a:extLst>
              </p14:cNvPr>
              <p14:cNvContentPartPr/>
              <p14:nvPr/>
            </p14:nvContentPartPr>
            <p14:xfrm>
              <a:off x="6926475" y="3050940"/>
              <a:ext cx="249480" cy="21888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F49ACA9D-742A-1CAB-CE47-D9BB4B60031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918915" y="3043380"/>
                <a:ext cx="264600" cy="23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B3D6EE0F-6A67-CDF6-4C2A-B7A269BE38E6}"/>
                  </a:ext>
                </a:extLst>
              </p14:cNvPr>
              <p14:cNvContentPartPr/>
              <p14:nvPr/>
            </p14:nvContentPartPr>
            <p14:xfrm>
              <a:off x="7803075" y="3432180"/>
              <a:ext cx="254520" cy="29268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B3D6EE0F-6A67-CDF6-4C2A-B7A269BE38E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95515" y="3424620"/>
                <a:ext cx="269640" cy="3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7E878286-81D5-C265-0FB9-168D518424B2}"/>
                  </a:ext>
                </a:extLst>
              </p14:cNvPr>
              <p14:cNvContentPartPr/>
              <p14:nvPr/>
            </p14:nvContentPartPr>
            <p14:xfrm>
              <a:off x="7663760" y="3904795"/>
              <a:ext cx="12960" cy="1591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7E878286-81D5-C265-0FB9-168D518424B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656200" y="3897235"/>
                <a:ext cx="28080" cy="1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4BB4620A-B1FC-A6F2-735A-0AB46F87D4E9}"/>
                  </a:ext>
                </a:extLst>
              </p14:cNvPr>
              <p14:cNvContentPartPr/>
              <p14:nvPr/>
            </p14:nvContentPartPr>
            <p14:xfrm>
              <a:off x="8011045" y="3785672"/>
              <a:ext cx="230760" cy="25488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4BB4620A-B1FC-A6F2-735A-0AB46F87D4E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003485" y="3778112"/>
                <a:ext cx="24588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1FB4AA7D-AA92-8AB4-DD5C-BFE74162D566}"/>
                  </a:ext>
                </a:extLst>
              </p14:cNvPr>
              <p14:cNvContentPartPr/>
              <p14:nvPr/>
            </p14:nvContentPartPr>
            <p14:xfrm>
              <a:off x="8608823" y="4087115"/>
              <a:ext cx="353160" cy="41256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1FB4AA7D-AA92-8AB4-DD5C-BFE74162D56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601263" y="4079555"/>
                <a:ext cx="368280" cy="42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5BFFB287-B8F8-B35D-8738-81E456BBCA5B}"/>
                  </a:ext>
                </a:extLst>
              </p14:cNvPr>
              <p14:cNvContentPartPr/>
              <p14:nvPr/>
            </p14:nvContentPartPr>
            <p14:xfrm>
              <a:off x="4475303" y="4597595"/>
              <a:ext cx="149400" cy="237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5BFFB287-B8F8-B35D-8738-81E456BBCA5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467743" y="4590035"/>
                <a:ext cx="16452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9BBA58C5-B0D1-59D3-4CB5-1004523187FE}"/>
                  </a:ext>
                </a:extLst>
              </p14:cNvPr>
              <p14:cNvContentPartPr/>
              <p14:nvPr/>
            </p14:nvContentPartPr>
            <p14:xfrm>
              <a:off x="4629743" y="3795875"/>
              <a:ext cx="127800" cy="1980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9BBA58C5-B0D1-59D3-4CB5-1004523187F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622183" y="3788315"/>
                <a:ext cx="142920" cy="3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4924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00425-F7D8-F5B8-B552-9696DA51E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E948A42-4060-2ED2-8195-A1AF13423AA7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EE88BB3-8F7D-19F7-83EB-F6FE7836781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442385B-F2DD-6537-99A7-00DBF584162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08CBB51-BF61-E53C-B10F-008AC2283B4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EA25CD9-FE46-E53A-A0E8-17D42857857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97C68F0-750B-FB63-D770-B457CACA20C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9499B414-E1B3-2A76-F173-03FE89DA1B3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A96A35C-70E6-4107-47BA-E8A5BE8D384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CF0A0776-0FE8-2E98-9CC2-9A0410DCF50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D40443A6-595E-7183-A779-415F4272114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B80D7D6-1183-3E8C-A238-41A70A01847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7035A7C-C6E3-785C-8B81-115E7B21E9D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F23329D9-ECCD-3FF8-4CE2-A426698DE8E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76A23BB-614D-62D3-D3B3-562931175B6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CDEF5729-6578-A730-FA90-D5B7CEA25C1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56843255-0B55-4925-96E0-A587604AF7F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12C7B624-6316-031C-E2C7-F52A94CDC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56D4D4B-46E0-4CB9-AB81-1B9DFBE7485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268D2C47-4DBE-247F-ED35-F5B40098267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8921991-7434-757E-41EF-2E9A6336370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C86DE13A-5072-1986-9948-4DC2987968D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254DF75-65A7-4B05-76BA-B4B91761900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5D3089C5-D286-CBF4-1458-5550C5B219B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7081025-A39E-07CD-62E0-4280AC70C2F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9D1FFE7-5509-34AA-B5DD-0434A38B10C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0EF64D03-A5BF-E1A4-5A17-345E79882AF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FEC4618-56AE-3210-E0FF-934B5CEA1E9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4D98D9F-ABA3-CACF-E24E-A540895D956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D339830-E3DF-87F9-9D25-84A241CCBE2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5C7742F-02E4-7012-0F49-A36FE885527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28DA7DA-3645-1714-A746-05CF9839E75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24A14F4-A567-2452-24BB-CCADC6A48E2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2E8D93E-696D-5840-FAC5-86C14EAA1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58C49E3-2D3F-8178-DF16-FC63D4C30D9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911D05D3-B4CE-8702-C808-315E03447B3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D56C19E6-7228-6061-49A8-EBDE17E39C7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352B6F2F-A612-CD18-A2E9-DD539D43365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AD049664-8B47-81B9-9658-636B78D49E5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9D2FE0D-CE06-D459-EEB2-544EECBC1C1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D3C7B24D-2787-F001-BAA5-2D23A19E7B1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DA2E36B9-324E-940C-7081-8477378D8B1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A3017F9-B6F6-0B68-621A-11BF4FE9F8A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C44222C-6CA5-C753-A4F9-B87CCC71C64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866E314C-2D6A-E9E3-1D90-5B0873BDCF8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DC18D96-B2A2-12B2-696A-2FE3675B57A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328D2571-BD16-6F8A-597C-9D50510B932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AE12239-BA35-9CBD-3B56-C0A8BA188CA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0C859C99-58B8-9CD8-7F8A-4BF6B92BBBA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029F233-EA04-9D71-D8A7-8DD46F735B9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30AEDC37-CAA1-0E30-34F8-552ECF1291E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258CB79-B1FF-B484-2EAB-8604D35EFD3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431110C-66B3-D116-94BE-7FC6B83C73E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4B49F98-1D87-8D5E-BB61-FB6884D3241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AA2BF121-BB9D-F528-7B15-E0751C1A0CB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F30286CA-84B0-130D-ECFC-A75749F5126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B606636-A830-D14E-A9ED-3A6B0C86B6E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D22A87C-B06D-E771-FBD7-B8534084226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C7172B63-7842-4445-92C5-6DB0B62086A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48A8594-59BB-A7F7-6ECD-CD01291872F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E35E9AA-4BE6-4C93-7678-C4CBD0561A0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822CF88-8081-B2A5-4D3E-6FD787F1CC8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8B41C20-4D02-B449-1007-D39B42478D2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ta, calligrafia, Prodotto di carta&#10;&#10;Descrizione generata automaticamente">
            <a:extLst>
              <a:ext uri="{FF2B5EF4-FFF2-40B4-BE49-F238E27FC236}">
                <a16:creationId xmlns:a16="http://schemas.microsoft.com/office/drawing/2014/main" id="{01E3ACAD-49B0-ADBD-1F0C-7A2A305FA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7772400" cy="58293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34DC476-8E9E-FE1A-AA4F-DD5BCCFDA566}"/>
                  </a:ext>
                </a:extLst>
              </p14:cNvPr>
              <p14:cNvContentPartPr/>
              <p14:nvPr/>
            </p14:nvContentPartPr>
            <p14:xfrm>
              <a:off x="9329813" y="2423872"/>
              <a:ext cx="294480" cy="1303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34DC476-8E9E-FE1A-AA4F-DD5BCCFDA56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322253" y="2416672"/>
                <a:ext cx="30960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22301F67-BE85-BDB5-C464-EDFE4AE5FDA4}"/>
                  </a:ext>
                </a:extLst>
              </p14:cNvPr>
              <p14:cNvContentPartPr/>
              <p14:nvPr/>
            </p14:nvContentPartPr>
            <p14:xfrm>
              <a:off x="8830984" y="2272833"/>
              <a:ext cx="2880" cy="16704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22301F67-BE85-BDB5-C464-EDFE4AE5FDA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823424" y="2265273"/>
                <a:ext cx="18000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13E10209-86A3-D7F1-6C51-B4C2CDBB5195}"/>
                  </a:ext>
                </a:extLst>
              </p14:cNvPr>
              <p14:cNvContentPartPr/>
              <p14:nvPr/>
            </p14:nvContentPartPr>
            <p14:xfrm>
              <a:off x="8524676" y="2799248"/>
              <a:ext cx="364320" cy="20160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13E10209-86A3-D7F1-6C51-B4C2CDBB519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17116" y="2791688"/>
                <a:ext cx="379440" cy="216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uppo 14">
            <a:extLst>
              <a:ext uri="{FF2B5EF4-FFF2-40B4-BE49-F238E27FC236}">
                <a16:creationId xmlns:a16="http://schemas.microsoft.com/office/drawing/2014/main" id="{02BD1E67-C569-2042-D5E0-37F4F2269D2A}"/>
              </a:ext>
            </a:extLst>
          </p:cNvPr>
          <p:cNvGrpSpPr/>
          <p:nvPr/>
        </p:nvGrpSpPr>
        <p:grpSpPr>
          <a:xfrm>
            <a:off x="7840341" y="3022188"/>
            <a:ext cx="234720" cy="217080"/>
            <a:chOff x="7840341" y="3022188"/>
            <a:chExt cx="234720" cy="21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114CF5F-23CD-14BA-B37C-A425C3927A50}"/>
                    </a:ext>
                  </a:extLst>
                </p14:cNvPr>
                <p14:cNvContentPartPr/>
                <p14:nvPr/>
              </p14:nvContentPartPr>
              <p14:xfrm>
                <a:off x="7840341" y="3025788"/>
                <a:ext cx="75960" cy="885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114CF5F-23CD-14BA-B37C-A425C3927A5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832781" y="3018228"/>
                  <a:ext cx="910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7C3FF24-2BD0-C74B-99E2-A5EF25C4A43F}"/>
                    </a:ext>
                  </a:extLst>
                </p14:cNvPr>
                <p14:cNvContentPartPr/>
                <p14:nvPr/>
              </p14:nvContentPartPr>
              <p14:xfrm>
                <a:off x="7915941" y="3044868"/>
                <a:ext cx="360" cy="3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7C3FF24-2BD0-C74B-99E2-A5EF25C4A43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908741" y="303730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B120AA9-D374-CC11-80EB-43A1C5F90DBB}"/>
                    </a:ext>
                  </a:extLst>
                </p14:cNvPr>
                <p14:cNvContentPartPr/>
                <p14:nvPr/>
              </p14:nvContentPartPr>
              <p14:xfrm>
                <a:off x="7915941" y="3044868"/>
                <a:ext cx="360" cy="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B120AA9-D374-CC11-80EB-43A1C5F90DB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908741" y="303730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5C4E929-0C3A-6E17-677B-B3544EE82B5A}"/>
                    </a:ext>
                  </a:extLst>
                </p14:cNvPr>
                <p14:cNvContentPartPr/>
                <p14:nvPr/>
              </p14:nvContentPartPr>
              <p14:xfrm>
                <a:off x="7959501" y="3104988"/>
                <a:ext cx="115560" cy="162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5C4E929-0C3A-6E17-677B-B3544EE82B5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951941" y="3097428"/>
                  <a:ext cx="1306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A9414816-583A-32EC-85CD-FD27D737512A}"/>
                    </a:ext>
                  </a:extLst>
                </p14:cNvPr>
                <p14:cNvContentPartPr/>
                <p14:nvPr/>
              </p14:nvContentPartPr>
              <p14:xfrm>
                <a:off x="7928901" y="3022188"/>
                <a:ext cx="84600" cy="2170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A9414816-583A-32EC-85CD-FD27D737512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921341" y="3014628"/>
                  <a:ext cx="99720" cy="232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1203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1EA36-7B1B-86E6-C61F-FC822B3FC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EA7ED669-508A-5267-06F3-661C4D69EADA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F5A6820-5743-72C1-2570-CA7F0313CC73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07694719-316D-9504-5D7E-0C2BA417893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BD7D0673-F881-2C6D-C1C9-940A9742537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1D8C845-4F27-7F99-D1E8-97677F8E25E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74A24EA-DF8E-5FBE-6919-83FD8B6BA57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D52D94A-8A5F-C080-4F34-EF067D9B175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6EBAE84-3B31-5CA4-DCE4-A6C51D91049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E6E0918-2082-861D-A99B-BA23EF3A522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0DC554B-4516-B41F-8A9D-FF157584B7D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0D04376-A0EF-0001-D336-2C983182668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01DE646E-69D3-36FC-0B2C-9318B41593E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0A8D219-C5D5-4BF3-908E-448879D11ED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5D3856F-D548-BAE9-6B64-24A85592B6A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CF4D4A65-4935-F50A-0D4B-263FD2B8BDC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5D92F7AD-9992-08FF-349A-35382985F84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CC351B9-08ED-EBCD-42B9-8DD7079DE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8CD0EC6-9E8E-F412-A15A-2943C3D8445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9E75985C-2F53-81FD-D664-C027B04BA46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CCD6966-716C-5BD7-7429-DFBD42FB21A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1DCE680-D2E9-8155-DEDD-47A8F235E15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38B8036-B45F-FF5E-5D78-B64725673EA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DD9994C-56DD-9E53-02A7-9D2DEC40835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B582A3DC-08BC-F015-B17C-C9C3857FC29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2D588FD-A521-563F-5ACB-93218E0890C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64EC31CF-2294-A095-D098-39B710FE40D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A9072F3-0EA2-3B41-A99C-8249B8A3F93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CA03F4F-493C-26B1-5B83-B7141895056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45559BF-DE6C-22E9-AFE7-F62F3B01C0D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DD425AA-E11C-8C95-9576-01072B28141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3BD60B1-4A58-C7C5-AE42-2A01FCAF36C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DE16C05-AE06-94A7-B231-24AEB0605476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F043877-B9F8-D4C3-1C05-0182B29900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A95145A-E433-0079-0173-45C65016629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0C176B8-0DBA-EB18-D9E8-0F8A22ECC5B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D7158117-CB07-85CF-AE04-43473D5B5BA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6DC9370-DF13-3B00-43F2-991474CB806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D743E14-3032-C0E2-3D95-2BCB51BF0B0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97CECCE-E414-D9EB-AA15-9FD2CA57014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554E4FA-E7E7-A14A-A46A-E2F7F5F54EE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F2E3927-AEFA-296E-E17D-9C2F06965BC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52F7C20-681F-680D-D589-1099CBDE23D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4FC8862D-2BA1-3BBA-8A7B-457997C9321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87EFF50-C116-76B4-B987-CCFD89357E2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53CE225A-1ADD-CBF0-B0FA-84F5FF33D89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6B79231-0709-B40B-8655-2280C2A98F1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DDB5B55-62CF-2F31-FB03-1B2036CC668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6AAA627-4FD6-1C1A-DCE2-FD140A6EEB5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23C0FCA-6718-9814-0CE5-A15BD38B059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B9AF49C-691A-FF51-5490-3A662A6A125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D381882-2A81-ED18-C374-B391058D504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7CB6290-34FA-9C54-90C2-E57DFA870F5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E465431-8EDF-474B-94BC-C00D55C1682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80C8104-B8FE-BDFB-6E5C-738D3CA685E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B2D2922F-9A01-BCA3-0B12-12EAD47E9CB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0F35727B-564E-5DA9-29EF-CBF7A70D901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762035EF-33B0-6A6C-C231-FCCE00124BE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839B239-BBE1-B126-F7A4-F0663FC38B5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FCDF39D-9F4E-83DA-E33A-5BD7DFB60FD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D72215CF-545C-CFC0-4BEB-235C2CAEDDA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3F528D4-311E-05DE-9771-B398AD806E2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1119A03-9A8A-9E24-04BB-14000B7BF20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lligrafia, Carattere, numero&#10;&#10;Descrizione generata automaticamente">
            <a:extLst>
              <a:ext uri="{FF2B5EF4-FFF2-40B4-BE49-F238E27FC236}">
                <a16:creationId xmlns:a16="http://schemas.microsoft.com/office/drawing/2014/main" id="{9FF8DDF4-8303-7A1A-9FDB-623FE569F5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7772400" cy="58293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CAC0E37C-C89B-6016-7AC0-83BC63CDA7D7}"/>
                  </a:ext>
                </a:extLst>
              </p14:cNvPr>
              <p14:cNvContentPartPr/>
              <p14:nvPr/>
            </p14:nvContentPartPr>
            <p14:xfrm>
              <a:off x="9701544" y="2013177"/>
              <a:ext cx="488520" cy="4622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CAC0E37C-C89B-6016-7AC0-83BC63CDA7D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693984" y="2005617"/>
                <a:ext cx="503640" cy="47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C35CD183-F3A7-B473-A68D-B9FAA17276B0}"/>
              </a:ext>
            </a:extLst>
          </p:cNvPr>
          <p:cNvGrpSpPr/>
          <p:nvPr/>
        </p:nvGrpSpPr>
        <p:grpSpPr>
          <a:xfrm>
            <a:off x="5607176" y="1581860"/>
            <a:ext cx="844200" cy="697680"/>
            <a:chOff x="5607176" y="1581860"/>
            <a:chExt cx="844200" cy="69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7C502AE2-4CFD-8CB6-0494-FF74C259C00D}"/>
                    </a:ext>
                  </a:extLst>
                </p14:cNvPr>
                <p14:cNvContentPartPr/>
                <p14:nvPr/>
              </p14:nvContentPartPr>
              <p14:xfrm>
                <a:off x="5911016" y="1837820"/>
                <a:ext cx="348480" cy="3157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7C502AE2-4CFD-8CB6-0494-FF74C259C00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903456" y="1830260"/>
                  <a:ext cx="36324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6DA70BC0-A563-5537-8C6C-3D5A3BAB8B1B}"/>
                    </a:ext>
                  </a:extLst>
                </p14:cNvPr>
                <p14:cNvContentPartPr/>
                <p14:nvPr/>
              </p14:nvContentPartPr>
              <p14:xfrm>
                <a:off x="5607176" y="1581860"/>
                <a:ext cx="844200" cy="6976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6DA70BC0-A563-5537-8C6C-3D5A3BAB8B1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599616" y="1574300"/>
                  <a:ext cx="859320" cy="71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0111DD1C-CCD3-FAAF-3F4B-FC8978D1D5ED}"/>
              </a:ext>
            </a:extLst>
          </p:cNvPr>
          <p:cNvGrpSpPr/>
          <p:nvPr/>
        </p:nvGrpSpPr>
        <p:grpSpPr>
          <a:xfrm>
            <a:off x="2960456" y="1720460"/>
            <a:ext cx="727920" cy="241920"/>
            <a:chOff x="2960456" y="1720460"/>
            <a:chExt cx="727920" cy="24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6A5B0005-E94C-8A07-A4EF-C16F417CC81C}"/>
                    </a:ext>
                  </a:extLst>
                </p14:cNvPr>
                <p14:cNvContentPartPr/>
                <p14:nvPr/>
              </p14:nvContentPartPr>
              <p14:xfrm>
                <a:off x="2960456" y="1807940"/>
                <a:ext cx="127440" cy="1242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6A5B0005-E94C-8A07-A4EF-C16F417CC81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952896" y="1800380"/>
                  <a:ext cx="1425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B2D54110-70E1-33C9-4876-4047089B82E7}"/>
                    </a:ext>
                  </a:extLst>
                </p14:cNvPr>
                <p14:cNvContentPartPr/>
                <p14:nvPr/>
              </p14:nvContentPartPr>
              <p14:xfrm>
                <a:off x="3124256" y="1853660"/>
                <a:ext cx="64440" cy="990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B2D54110-70E1-33C9-4876-4047089B82E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116696" y="1846100"/>
                  <a:ext cx="795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9FD24FD-5BC2-E5D7-74E8-65B2A89063D6}"/>
                    </a:ext>
                  </a:extLst>
                </p14:cNvPr>
                <p14:cNvContentPartPr/>
                <p14:nvPr/>
              </p14:nvContentPartPr>
              <p14:xfrm>
                <a:off x="3255296" y="1749620"/>
                <a:ext cx="14040" cy="1731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9FD24FD-5BC2-E5D7-74E8-65B2A89063D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247736" y="1742060"/>
                  <a:ext cx="2916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AA091FD-F3DF-FCEB-23CA-093C326A75D7}"/>
                    </a:ext>
                  </a:extLst>
                </p14:cNvPr>
                <p14:cNvContentPartPr/>
                <p14:nvPr/>
              </p14:nvContentPartPr>
              <p14:xfrm>
                <a:off x="3249536" y="1855100"/>
                <a:ext cx="37800" cy="176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AA091FD-F3DF-FCEB-23CA-093C326A75D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241976" y="1847540"/>
                  <a:ext cx="529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F0D8FA9-6E22-219B-0E84-9D164EB67D0F}"/>
                    </a:ext>
                  </a:extLst>
                </p14:cNvPr>
                <p14:cNvContentPartPr/>
                <p14:nvPr/>
              </p14:nvContentPartPr>
              <p14:xfrm>
                <a:off x="3337376" y="1720460"/>
                <a:ext cx="20520" cy="1598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F0D8FA9-6E22-219B-0E84-9D164EB67D0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329816" y="1712900"/>
                  <a:ext cx="3564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F31D633-BA32-D506-E23D-C037B1062C27}"/>
                    </a:ext>
                  </a:extLst>
                </p14:cNvPr>
                <p14:cNvContentPartPr/>
                <p14:nvPr/>
              </p14:nvContentPartPr>
              <p14:xfrm>
                <a:off x="3320816" y="1855820"/>
                <a:ext cx="42120" cy="72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F31D633-BA32-D506-E23D-C037B1062C2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313256" y="1848260"/>
                  <a:ext cx="5724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2C25C215-2289-4DBE-5597-4D7469A2A3C1}"/>
                    </a:ext>
                  </a:extLst>
                </p14:cNvPr>
                <p14:cNvContentPartPr/>
                <p14:nvPr/>
              </p14:nvContentPartPr>
              <p14:xfrm>
                <a:off x="3398936" y="1798940"/>
                <a:ext cx="28440" cy="1170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2C25C215-2289-4DBE-5597-4D7469A2A3C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391376" y="1791380"/>
                  <a:ext cx="435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E0C38116-5812-69AC-AEF1-AAC6FBA95AC1}"/>
                    </a:ext>
                  </a:extLst>
                </p14:cNvPr>
                <p14:cNvContentPartPr/>
                <p14:nvPr/>
              </p14:nvContentPartPr>
              <p14:xfrm>
                <a:off x="3452936" y="1816940"/>
                <a:ext cx="43560" cy="918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E0C38116-5812-69AC-AEF1-AAC6FBA95AC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445376" y="1809380"/>
                  <a:ext cx="586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C30E6DA-F4C9-E20B-3524-967A68CA4972}"/>
                    </a:ext>
                  </a:extLst>
                </p14:cNvPr>
                <p14:cNvContentPartPr/>
                <p14:nvPr/>
              </p14:nvContentPartPr>
              <p14:xfrm>
                <a:off x="3541496" y="1822700"/>
                <a:ext cx="146880" cy="1396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C30E6DA-F4C9-E20B-3524-967A68CA497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533936" y="1815140"/>
                  <a:ext cx="162000" cy="15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BC018445-189C-09DA-2A7D-92F247864AF5}"/>
                  </a:ext>
                </a:extLst>
              </p14:cNvPr>
              <p14:cNvContentPartPr/>
              <p14:nvPr/>
            </p14:nvContentPartPr>
            <p14:xfrm>
              <a:off x="3991136" y="1420580"/>
              <a:ext cx="257400" cy="140760"/>
            </p14:xfrm>
          </p:contentPart>
        </mc:Choice>
        <mc:Fallback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BC018445-189C-09DA-2A7D-92F247864AF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983576" y="1413020"/>
                <a:ext cx="272520" cy="155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uppo 24">
            <a:extLst>
              <a:ext uri="{FF2B5EF4-FFF2-40B4-BE49-F238E27FC236}">
                <a16:creationId xmlns:a16="http://schemas.microsoft.com/office/drawing/2014/main" id="{7507E4C1-663A-5C76-A7BB-DF834C502F11}"/>
              </a:ext>
            </a:extLst>
          </p:cNvPr>
          <p:cNvGrpSpPr/>
          <p:nvPr/>
        </p:nvGrpSpPr>
        <p:grpSpPr>
          <a:xfrm>
            <a:off x="4538696" y="1404740"/>
            <a:ext cx="791640" cy="197640"/>
            <a:chOff x="4538696" y="1404740"/>
            <a:chExt cx="791640" cy="19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E12E0772-E6E1-8C4E-9EA9-74ED39E7230D}"/>
                    </a:ext>
                  </a:extLst>
                </p14:cNvPr>
                <p14:cNvContentPartPr/>
                <p14:nvPr/>
              </p14:nvContentPartPr>
              <p14:xfrm>
                <a:off x="4538696" y="1404740"/>
                <a:ext cx="131040" cy="1828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E12E0772-E6E1-8C4E-9EA9-74ED39E7230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531136" y="1397180"/>
                  <a:ext cx="14616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9FDA43EA-72C1-79A6-BF96-A17194D138D0}"/>
                    </a:ext>
                  </a:extLst>
                </p14:cNvPr>
                <p14:cNvContentPartPr/>
                <p14:nvPr/>
              </p14:nvContentPartPr>
              <p14:xfrm>
                <a:off x="4738496" y="1468820"/>
                <a:ext cx="182880" cy="7956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9FDA43EA-72C1-79A6-BF96-A17194D138D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730936" y="1461620"/>
                  <a:ext cx="1980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0A7A0FF9-88A7-A2E7-5C36-20583EB1ED53}"/>
                    </a:ext>
                  </a:extLst>
                </p14:cNvPr>
                <p14:cNvContentPartPr/>
                <p14:nvPr/>
              </p14:nvContentPartPr>
              <p14:xfrm>
                <a:off x="4919216" y="1429220"/>
                <a:ext cx="108000" cy="1731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0A7A0FF9-88A7-A2E7-5C36-20583EB1ED5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11656" y="1421660"/>
                  <a:ext cx="12312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8F888D7B-EF9F-16E4-63F2-7471C7BBE34C}"/>
                    </a:ext>
                  </a:extLst>
                </p14:cNvPr>
                <p14:cNvContentPartPr/>
                <p14:nvPr/>
              </p14:nvContentPartPr>
              <p14:xfrm>
                <a:off x="5128016" y="1476380"/>
                <a:ext cx="202320" cy="11484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8F888D7B-EF9F-16E4-63F2-7471C7BBE34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120456" y="1468820"/>
                  <a:ext cx="217440" cy="129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5E6AD55B-A96C-051E-5985-F9DB3A4B559C}"/>
                  </a:ext>
                </a:extLst>
              </p14:cNvPr>
              <p14:cNvContentPartPr/>
              <p14:nvPr/>
            </p14:nvContentPartPr>
            <p14:xfrm>
              <a:off x="4075736" y="2579060"/>
              <a:ext cx="381240" cy="4680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5E6AD55B-A96C-051E-5985-F9DB3A4B559C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068176" y="2571500"/>
                <a:ext cx="396360" cy="6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53" name="Gruppo 52">
            <a:extLst>
              <a:ext uri="{FF2B5EF4-FFF2-40B4-BE49-F238E27FC236}">
                <a16:creationId xmlns:a16="http://schemas.microsoft.com/office/drawing/2014/main" id="{B237B632-EF63-AF5B-BE5E-0060C0C421B6}"/>
              </a:ext>
            </a:extLst>
          </p:cNvPr>
          <p:cNvGrpSpPr/>
          <p:nvPr/>
        </p:nvGrpSpPr>
        <p:grpSpPr>
          <a:xfrm>
            <a:off x="6195056" y="2732780"/>
            <a:ext cx="2027160" cy="865080"/>
            <a:chOff x="6195056" y="2732780"/>
            <a:chExt cx="2027160" cy="86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6A1C7AA3-3CC5-2709-AC82-587A80C803D4}"/>
                    </a:ext>
                  </a:extLst>
                </p14:cNvPr>
                <p14:cNvContentPartPr/>
                <p14:nvPr/>
              </p14:nvContentPartPr>
              <p14:xfrm>
                <a:off x="6471896" y="3046700"/>
                <a:ext cx="164160" cy="1126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6A1C7AA3-3CC5-2709-AC82-587A80C803D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464336" y="3039140"/>
                  <a:ext cx="1792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1BC1506-A319-405A-3C61-53F864F2090C}"/>
                    </a:ext>
                  </a:extLst>
                </p14:cNvPr>
                <p14:cNvContentPartPr/>
                <p14:nvPr/>
              </p14:nvContentPartPr>
              <p14:xfrm>
                <a:off x="6701936" y="3113300"/>
                <a:ext cx="21240" cy="349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1BC1506-A319-405A-3C61-53F864F2090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694376" y="3105740"/>
                  <a:ext cx="363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92F2D52-C552-30CD-7903-5CBF0CD7EE54}"/>
                    </a:ext>
                  </a:extLst>
                </p14:cNvPr>
                <p14:cNvContentPartPr/>
                <p14:nvPr/>
              </p14:nvContentPartPr>
              <p14:xfrm>
                <a:off x="6796256" y="3001700"/>
                <a:ext cx="134640" cy="1494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92F2D52-C552-30CD-7903-5CBF0CD7EE5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788696" y="2994140"/>
                  <a:ext cx="1497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A9986316-F182-A855-6F54-92FF1C96369B}"/>
                    </a:ext>
                  </a:extLst>
                </p14:cNvPr>
                <p14:cNvContentPartPr/>
                <p14:nvPr/>
              </p14:nvContentPartPr>
              <p14:xfrm>
                <a:off x="6515816" y="3200060"/>
                <a:ext cx="118440" cy="2253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A9986316-F182-A855-6F54-92FF1C96369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508256" y="3192500"/>
                  <a:ext cx="13320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A6BDC7D-D971-520D-B380-8430D4615A1E}"/>
                    </a:ext>
                  </a:extLst>
                </p14:cNvPr>
                <p14:cNvContentPartPr/>
                <p14:nvPr/>
              </p14:nvContentPartPr>
              <p14:xfrm>
                <a:off x="6699776" y="3323900"/>
                <a:ext cx="10440" cy="68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A6BDC7D-D971-520D-B380-8430D4615A1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692216" y="3316340"/>
                  <a:ext cx="255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2038FF6-B9A4-6600-FA9C-E51CF5F8D98E}"/>
                    </a:ext>
                  </a:extLst>
                </p14:cNvPr>
                <p14:cNvContentPartPr/>
                <p14:nvPr/>
              </p14:nvContentPartPr>
              <p14:xfrm>
                <a:off x="6811376" y="3207620"/>
                <a:ext cx="139680" cy="1184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2038FF6-B9A4-6600-FA9C-E51CF5F8D98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803816" y="3200060"/>
                  <a:ext cx="15480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FBE924F-12F4-F6EB-2920-734EF4EDF893}"/>
                    </a:ext>
                  </a:extLst>
                </p14:cNvPr>
                <p14:cNvContentPartPr/>
                <p14:nvPr/>
              </p14:nvContentPartPr>
              <p14:xfrm>
                <a:off x="7499336" y="3051380"/>
                <a:ext cx="143280" cy="1530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FBE924F-12F4-F6EB-2920-734EF4EDF89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491776" y="3043820"/>
                  <a:ext cx="15840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5FCBB72-185C-D773-71CC-CCF32E2AB1CB}"/>
                    </a:ext>
                  </a:extLst>
                </p14:cNvPr>
                <p14:cNvContentPartPr/>
                <p14:nvPr/>
              </p14:nvContentPartPr>
              <p14:xfrm>
                <a:off x="7689776" y="3102140"/>
                <a:ext cx="119160" cy="316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5FCBB72-185C-D773-71CC-CCF32E2AB1C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682216" y="3094580"/>
                  <a:ext cx="13392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4E26BDE-F506-9C84-F5E8-8CFCB87EEDFD}"/>
                    </a:ext>
                  </a:extLst>
                </p14:cNvPr>
                <p14:cNvContentPartPr/>
                <p14:nvPr/>
              </p14:nvContentPartPr>
              <p14:xfrm>
                <a:off x="7810016" y="2977940"/>
                <a:ext cx="44280" cy="3009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4E26BDE-F506-9C84-F5E8-8CFCB87EEDF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802456" y="2970380"/>
                  <a:ext cx="5940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41936C27-826E-5FEC-A1BF-D2F07AF131D1}"/>
                    </a:ext>
                  </a:extLst>
                </p14:cNvPr>
                <p14:cNvContentPartPr/>
                <p14:nvPr/>
              </p14:nvContentPartPr>
              <p14:xfrm>
                <a:off x="7932056" y="2964620"/>
                <a:ext cx="37080" cy="2494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41936C27-826E-5FEC-A1BF-D2F07AF131D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924496" y="2957060"/>
                  <a:ext cx="5220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C149CB8-3A07-B4D4-1E5E-DFB094EA2E6D}"/>
                    </a:ext>
                  </a:extLst>
                </p14:cNvPr>
                <p14:cNvContentPartPr/>
                <p14:nvPr/>
              </p14:nvContentPartPr>
              <p14:xfrm>
                <a:off x="7156256" y="3064700"/>
                <a:ext cx="370440" cy="1288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C149CB8-3A07-B4D4-1E5E-DFB094EA2E6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148696" y="3057140"/>
                  <a:ext cx="3855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E376A532-816A-E2A4-1725-2F0A88942247}"/>
                    </a:ext>
                  </a:extLst>
                </p14:cNvPr>
                <p14:cNvContentPartPr/>
                <p14:nvPr/>
              </p14:nvContentPartPr>
              <p14:xfrm>
                <a:off x="6195056" y="2732780"/>
                <a:ext cx="935640" cy="8650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E376A532-816A-E2A4-1725-2F0A8894224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187856" y="2725220"/>
                  <a:ext cx="950760" cy="88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63503E83-E7C0-70BA-BAA7-997E30E4E1BF}"/>
                    </a:ext>
                  </a:extLst>
                </p14:cNvPr>
                <p14:cNvContentPartPr/>
                <p14:nvPr/>
              </p14:nvContentPartPr>
              <p14:xfrm>
                <a:off x="7186496" y="3299780"/>
                <a:ext cx="1035720" cy="9000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63503E83-E7C0-70BA-BAA7-997E30E4E1B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178936" y="3292220"/>
                  <a:ext cx="1050840" cy="10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71F3FF78-D6A7-9328-D208-27C7DB0B09B0}"/>
              </a:ext>
            </a:extLst>
          </p:cNvPr>
          <p:cNvGrpSpPr/>
          <p:nvPr/>
        </p:nvGrpSpPr>
        <p:grpSpPr>
          <a:xfrm>
            <a:off x="8676896" y="2924660"/>
            <a:ext cx="1219320" cy="281880"/>
            <a:chOff x="8676896" y="2924660"/>
            <a:chExt cx="1219320" cy="28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D3A364AA-4FEE-8700-8C5D-F39123C63D69}"/>
                    </a:ext>
                  </a:extLst>
                </p14:cNvPr>
                <p14:cNvContentPartPr/>
                <p14:nvPr/>
              </p14:nvContentPartPr>
              <p14:xfrm>
                <a:off x="8704976" y="2924660"/>
                <a:ext cx="129960" cy="1454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D3A364AA-4FEE-8700-8C5D-F39123C63D6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697416" y="2917100"/>
                  <a:ext cx="1447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9664E536-49DD-5684-48E5-C5BE598C7799}"/>
                    </a:ext>
                  </a:extLst>
                </p14:cNvPr>
                <p14:cNvContentPartPr/>
                <p14:nvPr/>
              </p14:nvContentPartPr>
              <p14:xfrm>
                <a:off x="8771936" y="3065420"/>
                <a:ext cx="31320" cy="10872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9664E536-49DD-5684-48E5-C5BE598C779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764376" y="3057860"/>
                  <a:ext cx="464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46F6F0BD-CEC7-0986-9FC4-FA833A60A7F8}"/>
                    </a:ext>
                  </a:extLst>
                </p14:cNvPr>
                <p14:cNvContentPartPr/>
                <p14:nvPr/>
              </p14:nvContentPartPr>
              <p14:xfrm>
                <a:off x="8676896" y="3117980"/>
                <a:ext cx="291600" cy="5508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46F6F0BD-CEC7-0986-9FC4-FA833A60A7F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669336" y="3110420"/>
                  <a:ext cx="3067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77EDE0D7-7832-E2C4-7022-11BA447B30E3}"/>
                    </a:ext>
                  </a:extLst>
                </p14:cNvPr>
                <p14:cNvContentPartPr/>
                <p14:nvPr/>
              </p14:nvContentPartPr>
              <p14:xfrm>
                <a:off x="8988296" y="2946620"/>
                <a:ext cx="149040" cy="1368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77EDE0D7-7832-E2C4-7022-11BA447B30E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980736" y="2939060"/>
                  <a:ext cx="1641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A707524E-C78E-D761-E4F3-EF395F546118}"/>
                    </a:ext>
                  </a:extLst>
                </p14:cNvPr>
                <p14:cNvContentPartPr/>
                <p14:nvPr/>
              </p14:nvContentPartPr>
              <p14:xfrm>
                <a:off x="9000536" y="2959940"/>
                <a:ext cx="60840" cy="10872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A707524E-C78E-D761-E4F3-EF395F546118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992976" y="2952380"/>
                  <a:ext cx="7596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BE7B3E4-08E2-6C8E-4DC0-903647166DD1}"/>
                    </a:ext>
                  </a:extLst>
                </p14:cNvPr>
                <p14:cNvContentPartPr/>
                <p14:nvPr/>
              </p14:nvContentPartPr>
              <p14:xfrm>
                <a:off x="9059936" y="2969660"/>
                <a:ext cx="28440" cy="849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BE7B3E4-08E2-6C8E-4DC0-903647166DD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052736" y="2962100"/>
                  <a:ext cx="435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E43BBD3-1044-11BB-178A-089DAF1D3F4C}"/>
                    </a:ext>
                  </a:extLst>
                </p14:cNvPr>
                <p14:cNvContentPartPr/>
                <p14:nvPr/>
              </p14:nvContentPartPr>
              <p14:xfrm>
                <a:off x="9126176" y="3034820"/>
                <a:ext cx="66600" cy="79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E43BBD3-1044-11BB-178A-089DAF1D3F4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118616" y="3027260"/>
                  <a:ext cx="8172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F128B037-96FA-BB7E-30AA-CC7B57C83BC4}"/>
                    </a:ext>
                  </a:extLst>
                </p14:cNvPr>
                <p14:cNvContentPartPr/>
                <p14:nvPr/>
              </p14:nvContentPartPr>
              <p14:xfrm>
                <a:off x="9219776" y="2966780"/>
                <a:ext cx="19800" cy="1306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F128B037-96FA-BB7E-30AA-CC7B57C83BC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212216" y="2959220"/>
                  <a:ext cx="349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952CAF5-A7AA-46C5-534F-0C86851A1BCE}"/>
                    </a:ext>
                  </a:extLst>
                </p14:cNvPr>
                <p14:cNvContentPartPr/>
                <p14:nvPr/>
              </p14:nvContentPartPr>
              <p14:xfrm>
                <a:off x="9076496" y="3126980"/>
                <a:ext cx="119880" cy="795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952CAF5-A7AA-46C5-534F-0C86851A1BC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069296" y="3119420"/>
                  <a:ext cx="1346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AA9FC98C-EA13-2E0B-2415-BE783C6DA265}"/>
                    </a:ext>
                  </a:extLst>
                </p14:cNvPr>
                <p14:cNvContentPartPr/>
                <p14:nvPr/>
              </p14:nvContentPartPr>
              <p14:xfrm>
                <a:off x="9380696" y="3039860"/>
                <a:ext cx="60120" cy="2124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AA9FC98C-EA13-2E0B-2415-BE783C6DA26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373136" y="3032300"/>
                  <a:ext cx="752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D70A0BA8-8136-12E5-FB5A-2BA17C0AFDDE}"/>
                    </a:ext>
                  </a:extLst>
                </p14:cNvPr>
                <p14:cNvContentPartPr/>
                <p14:nvPr/>
              </p14:nvContentPartPr>
              <p14:xfrm>
                <a:off x="9368816" y="3120140"/>
                <a:ext cx="115200" cy="3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D70A0BA8-8136-12E5-FB5A-2BA17C0AFDD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361256" y="3112580"/>
                  <a:ext cx="13032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26AEC46C-03E4-B102-AD05-4CCE6868BBED}"/>
                    </a:ext>
                  </a:extLst>
                </p14:cNvPr>
                <p14:cNvContentPartPr/>
                <p14:nvPr/>
              </p14:nvContentPartPr>
              <p14:xfrm>
                <a:off x="9547016" y="3045980"/>
                <a:ext cx="109080" cy="907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26AEC46C-03E4-B102-AD05-4CCE6868BBE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539456" y="3038420"/>
                  <a:ext cx="1238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FB701D41-DEB9-D0B1-8901-04A7B7790C36}"/>
                    </a:ext>
                  </a:extLst>
                </p14:cNvPr>
                <p14:cNvContentPartPr/>
                <p14:nvPr/>
              </p14:nvContentPartPr>
              <p14:xfrm>
                <a:off x="9689936" y="3129860"/>
                <a:ext cx="4680" cy="32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FB701D41-DEB9-D0B1-8901-04A7B7790C3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682376" y="3122300"/>
                  <a:ext cx="198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F87D5AD6-27DF-4358-1366-C2E6500D1DA6}"/>
                    </a:ext>
                  </a:extLst>
                </p14:cNvPr>
                <p14:cNvContentPartPr/>
                <p14:nvPr/>
              </p14:nvContentPartPr>
              <p14:xfrm>
                <a:off x="9800816" y="3036260"/>
                <a:ext cx="95400" cy="1245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F87D5AD6-27DF-4358-1366-C2E6500D1DA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793256" y="3028700"/>
                  <a:ext cx="110160" cy="13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2" name="Gruppo 281">
            <a:extLst>
              <a:ext uri="{FF2B5EF4-FFF2-40B4-BE49-F238E27FC236}">
                <a16:creationId xmlns:a16="http://schemas.microsoft.com/office/drawing/2014/main" id="{D449C79A-1C2A-C5BE-7553-2D2D889BD158}"/>
              </a:ext>
            </a:extLst>
          </p:cNvPr>
          <p:cNvGrpSpPr/>
          <p:nvPr/>
        </p:nvGrpSpPr>
        <p:grpSpPr>
          <a:xfrm>
            <a:off x="1769936" y="3056060"/>
            <a:ext cx="551880" cy="283680"/>
            <a:chOff x="1769936" y="3056060"/>
            <a:chExt cx="551880" cy="28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2F0199DE-61A3-DFF4-FA5D-D6D85FFCF45B}"/>
                    </a:ext>
                  </a:extLst>
                </p14:cNvPr>
                <p14:cNvContentPartPr/>
                <p14:nvPr/>
              </p14:nvContentPartPr>
              <p14:xfrm>
                <a:off x="1769936" y="3056060"/>
                <a:ext cx="150840" cy="2836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2F0199DE-61A3-DFF4-FA5D-D6D85FFCF45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762376" y="3048500"/>
                  <a:ext cx="16560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5E82C352-FB1C-5792-45DB-EC3326EA72E9}"/>
                    </a:ext>
                  </a:extLst>
                </p14:cNvPr>
                <p14:cNvContentPartPr/>
                <p14:nvPr/>
              </p14:nvContentPartPr>
              <p14:xfrm>
                <a:off x="2002856" y="3138140"/>
                <a:ext cx="99000" cy="1209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5E82C352-FB1C-5792-45DB-EC3326EA72E9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995296" y="3130580"/>
                  <a:ext cx="1137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79500007-BE09-415E-07CC-6F31A308B8FA}"/>
                    </a:ext>
                  </a:extLst>
                </p14:cNvPr>
                <p14:cNvContentPartPr/>
                <p14:nvPr/>
              </p14:nvContentPartPr>
              <p14:xfrm>
                <a:off x="2151536" y="3104300"/>
                <a:ext cx="133200" cy="11088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79500007-BE09-415E-07CC-6F31A308B8F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143976" y="3096740"/>
                  <a:ext cx="1483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ECBA5CE1-2A21-CDEC-CE5D-0B4CD5AF2DF5}"/>
                    </a:ext>
                  </a:extLst>
                </p14:cNvPr>
                <p14:cNvContentPartPr/>
                <p14:nvPr/>
              </p14:nvContentPartPr>
              <p14:xfrm>
                <a:off x="2317856" y="3252620"/>
                <a:ext cx="3960" cy="1152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ECBA5CE1-2A21-CDEC-CE5D-0B4CD5AF2DF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310296" y="3245060"/>
                  <a:ext cx="19080" cy="2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3" name="Gruppo 302">
            <a:extLst>
              <a:ext uri="{FF2B5EF4-FFF2-40B4-BE49-F238E27FC236}">
                <a16:creationId xmlns:a16="http://schemas.microsoft.com/office/drawing/2014/main" id="{7A8CA796-BC3D-3B07-B187-8DF07B0D5397}"/>
              </a:ext>
            </a:extLst>
          </p:cNvPr>
          <p:cNvGrpSpPr/>
          <p:nvPr/>
        </p:nvGrpSpPr>
        <p:grpSpPr>
          <a:xfrm>
            <a:off x="1769216" y="2588780"/>
            <a:ext cx="1555560" cy="370080"/>
            <a:chOff x="1769216" y="2588780"/>
            <a:chExt cx="1555560" cy="37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2C37D80-5E82-301B-332A-9721797F20E5}"/>
                    </a:ext>
                  </a:extLst>
                </p14:cNvPr>
                <p14:cNvContentPartPr/>
                <p14:nvPr/>
              </p14:nvContentPartPr>
              <p14:xfrm>
                <a:off x="3047576" y="2809460"/>
                <a:ext cx="83160" cy="1184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2C37D80-5E82-301B-332A-9721797F20E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040016" y="2801900"/>
                  <a:ext cx="982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3459C6A-84AC-A8FE-3725-1C3C212580B7}"/>
                    </a:ext>
                  </a:extLst>
                </p14:cNvPr>
                <p14:cNvContentPartPr/>
                <p14:nvPr/>
              </p14:nvContentPartPr>
              <p14:xfrm>
                <a:off x="3148736" y="2844740"/>
                <a:ext cx="68040" cy="136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3459C6A-84AC-A8FE-3725-1C3C212580B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141176" y="2837180"/>
                  <a:ext cx="831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11BE6B8C-C907-2C37-B135-0C3D7611B2F9}"/>
                    </a:ext>
                  </a:extLst>
                </p14:cNvPr>
                <p14:cNvContentPartPr/>
                <p14:nvPr/>
              </p14:nvContentPartPr>
              <p14:xfrm>
                <a:off x="3221456" y="2768420"/>
                <a:ext cx="13320" cy="1857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11BE6B8C-C907-2C37-B135-0C3D7611B2F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213896" y="2760860"/>
                  <a:ext cx="2844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B0B34167-6E8F-D220-6C95-FD0B8B798C01}"/>
                    </a:ext>
                  </a:extLst>
                </p14:cNvPr>
                <p14:cNvContentPartPr/>
                <p14:nvPr/>
              </p14:nvContentPartPr>
              <p14:xfrm>
                <a:off x="3295616" y="2741420"/>
                <a:ext cx="29160" cy="2174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B0B34167-6E8F-D220-6C95-FD0B8B798C0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288056" y="2733860"/>
                  <a:ext cx="4428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9F981680-7322-1639-F1C0-E28CF55875B7}"/>
                    </a:ext>
                  </a:extLst>
                </p14:cNvPr>
                <p14:cNvContentPartPr/>
                <p14:nvPr/>
              </p14:nvContentPartPr>
              <p14:xfrm>
                <a:off x="1769216" y="2669060"/>
                <a:ext cx="139680" cy="13644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9F981680-7322-1639-F1C0-E28CF55875B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761656" y="2661500"/>
                  <a:ext cx="1548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785C0753-08E8-A41D-72D3-C0CEDCA5F74F}"/>
                    </a:ext>
                  </a:extLst>
                </p14:cNvPr>
                <p14:cNvContentPartPr/>
                <p14:nvPr/>
              </p14:nvContentPartPr>
              <p14:xfrm>
                <a:off x="1939496" y="2713700"/>
                <a:ext cx="62280" cy="7200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785C0753-08E8-A41D-72D3-C0CEDCA5F74F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931936" y="2706140"/>
                  <a:ext cx="7740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74516473-C69A-8CE6-7A68-101A54FCD38D}"/>
                    </a:ext>
                  </a:extLst>
                </p14:cNvPr>
                <p14:cNvContentPartPr/>
                <p14:nvPr/>
              </p14:nvContentPartPr>
              <p14:xfrm>
                <a:off x="2045336" y="2588780"/>
                <a:ext cx="3240" cy="20160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74516473-C69A-8CE6-7A68-101A54FCD38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037776" y="2581220"/>
                  <a:ext cx="1836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7F3C64BB-AB07-B6D6-D44E-7143830D18DF}"/>
                    </a:ext>
                  </a:extLst>
                </p14:cNvPr>
                <p14:cNvContentPartPr/>
                <p14:nvPr/>
              </p14:nvContentPartPr>
              <p14:xfrm>
                <a:off x="2036696" y="2734220"/>
                <a:ext cx="40680" cy="57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7F3C64BB-AB07-B6D6-D44E-7143830D18D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029136" y="2726660"/>
                  <a:ext cx="558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D97D2001-2EF3-BABF-F4C0-1DCD0FDD06D7}"/>
                    </a:ext>
                  </a:extLst>
                </p14:cNvPr>
                <p14:cNvContentPartPr/>
                <p14:nvPr/>
              </p14:nvContentPartPr>
              <p14:xfrm>
                <a:off x="2101856" y="2589500"/>
                <a:ext cx="8280" cy="20700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D97D2001-2EF3-BABF-F4C0-1DCD0FDD06D7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094656" y="2582300"/>
                  <a:ext cx="2340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5E6FC888-CBCE-AF48-69EB-31AA8336514C}"/>
                    </a:ext>
                  </a:extLst>
                </p14:cNvPr>
                <p14:cNvContentPartPr/>
                <p14:nvPr/>
              </p14:nvContentPartPr>
              <p14:xfrm>
                <a:off x="2117696" y="2725940"/>
                <a:ext cx="27720" cy="1620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5E6FC888-CBCE-AF48-69EB-31AA8336514C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110136" y="2718380"/>
                  <a:ext cx="428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EC4EE39E-45D3-3160-35EF-42AB0FC51603}"/>
                    </a:ext>
                  </a:extLst>
                </p14:cNvPr>
                <p14:cNvContentPartPr/>
                <p14:nvPr/>
              </p14:nvContentPartPr>
              <p14:xfrm>
                <a:off x="2187536" y="2678780"/>
                <a:ext cx="1800" cy="8928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EC4EE39E-45D3-3160-35EF-42AB0FC51603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179976" y="2671220"/>
                  <a:ext cx="1692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6A99C643-8C63-48E9-D8F1-5BA4280415ED}"/>
                    </a:ext>
                  </a:extLst>
                </p14:cNvPr>
                <p14:cNvContentPartPr/>
                <p14:nvPr/>
              </p14:nvContentPartPr>
              <p14:xfrm>
                <a:off x="2236496" y="2717660"/>
                <a:ext cx="47160" cy="7596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6A99C643-8C63-48E9-D8F1-5BA4280415ED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228936" y="2710100"/>
                  <a:ext cx="622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7A7BBBDB-1F8F-5B86-B677-42C9CED8DC5C}"/>
                    </a:ext>
                  </a:extLst>
                </p14:cNvPr>
                <p14:cNvContentPartPr/>
                <p14:nvPr/>
              </p14:nvContentPartPr>
              <p14:xfrm>
                <a:off x="2323976" y="2740700"/>
                <a:ext cx="60120" cy="3780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7A7BBBDB-1F8F-5B86-B677-42C9CED8DC5C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316416" y="2733140"/>
                  <a:ext cx="752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D2C321CD-D661-DD5A-0F15-DC6523970BEB}"/>
                    </a:ext>
                  </a:extLst>
                </p14:cNvPr>
                <p14:cNvContentPartPr/>
                <p14:nvPr/>
              </p14:nvContentPartPr>
              <p14:xfrm>
                <a:off x="2530616" y="2788580"/>
                <a:ext cx="6840" cy="3924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D2C321CD-D661-DD5A-0F15-DC6523970BEB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523056" y="2781020"/>
                  <a:ext cx="219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26C2CB04-3718-F8BE-A434-2DC5404E9056}"/>
                    </a:ext>
                  </a:extLst>
                </p14:cNvPr>
                <p14:cNvContentPartPr/>
                <p14:nvPr/>
              </p14:nvContentPartPr>
              <p14:xfrm>
                <a:off x="2676416" y="2638100"/>
                <a:ext cx="86760" cy="9828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26C2CB04-3718-F8BE-A434-2DC5404E9056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668856" y="2630900"/>
                  <a:ext cx="10188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5ABE0363-A256-4ECB-83D7-AE85D9593069}"/>
                    </a:ext>
                  </a:extLst>
                </p14:cNvPr>
                <p14:cNvContentPartPr/>
                <p14:nvPr/>
              </p14:nvContentPartPr>
              <p14:xfrm>
                <a:off x="2717456" y="2781740"/>
                <a:ext cx="6120" cy="7956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5ABE0363-A256-4ECB-83D7-AE85D9593069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709896" y="2774540"/>
                  <a:ext cx="212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BC0EE4BF-771A-BB72-8ADE-986BA2887A81}"/>
                    </a:ext>
                  </a:extLst>
                </p14:cNvPr>
                <p14:cNvContentPartPr/>
                <p14:nvPr/>
              </p14:nvContentPartPr>
              <p14:xfrm>
                <a:off x="2648336" y="2765540"/>
                <a:ext cx="234000" cy="7596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BC0EE4BF-771A-BB72-8ADE-986BA2887A8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640776" y="2757980"/>
                  <a:ext cx="24912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514BBF6C-BA93-B83D-8FB0-3378D9C3F260}"/>
                    </a:ext>
                  </a:extLst>
                </p14:cNvPr>
                <p14:cNvContentPartPr/>
                <p14:nvPr/>
              </p14:nvContentPartPr>
              <p14:xfrm>
                <a:off x="2824736" y="2608220"/>
                <a:ext cx="112680" cy="1692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514BBF6C-BA93-B83D-8FB0-3378D9C3F260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817176" y="2600660"/>
                  <a:ext cx="1274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16D3AB38-B2FF-A70B-2272-B2A6CE6BB677}"/>
                    </a:ext>
                  </a:extLst>
                </p14:cNvPr>
                <p14:cNvContentPartPr/>
                <p14:nvPr/>
              </p14:nvContentPartPr>
              <p14:xfrm>
                <a:off x="2814656" y="2635220"/>
                <a:ext cx="64440" cy="11772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16D3AB38-B2FF-A70B-2272-B2A6CE6BB677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807096" y="2627660"/>
                  <a:ext cx="795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4E6AE76C-5188-D183-45C2-D8A956D43B75}"/>
                    </a:ext>
                  </a:extLst>
                </p14:cNvPr>
                <p14:cNvContentPartPr/>
                <p14:nvPr/>
              </p14:nvContentPartPr>
              <p14:xfrm>
                <a:off x="2853176" y="2642780"/>
                <a:ext cx="58680" cy="8352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4E6AE76C-5188-D183-45C2-D8A956D43B7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845976" y="2635220"/>
                  <a:ext cx="738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319EB55C-583D-DA2F-E65C-8E53F8AD60C1}"/>
                    </a:ext>
                  </a:extLst>
                </p14:cNvPr>
                <p14:cNvContentPartPr/>
                <p14:nvPr/>
              </p14:nvContentPartPr>
              <p14:xfrm>
                <a:off x="2938136" y="2674100"/>
                <a:ext cx="52920" cy="864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319EB55C-583D-DA2F-E65C-8E53F8AD60C1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930576" y="2666540"/>
                  <a:ext cx="680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B9AA9C0C-65AE-EC83-38B0-3AD7D36121B8}"/>
                    </a:ext>
                  </a:extLst>
                </p14:cNvPr>
                <p14:cNvContentPartPr/>
                <p14:nvPr/>
              </p14:nvContentPartPr>
              <p14:xfrm>
                <a:off x="3007976" y="2621180"/>
                <a:ext cx="4680" cy="8100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B9AA9C0C-65AE-EC83-38B0-3AD7D36121B8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000416" y="2613620"/>
                  <a:ext cx="1980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2068E467-B6A8-23AB-0941-1212F1A37859}"/>
                    </a:ext>
                  </a:extLst>
                </p14:cNvPr>
                <p14:cNvContentPartPr/>
                <p14:nvPr/>
              </p14:nvContentPartPr>
              <p14:xfrm>
                <a:off x="2877656" y="2765540"/>
                <a:ext cx="141840" cy="7380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2068E467-B6A8-23AB-0941-1212F1A3785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870096" y="2757980"/>
                  <a:ext cx="156960" cy="88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304" name="Input penna 303">
                <a:extLst>
                  <a:ext uri="{FF2B5EF4-FFF2-40B4-BE49-F238E27FC236}">
                    <a16:creationId xmlns:a16="http://schemas.microsoft.com/office/drawing/2014/main" id="{678D1946-F9E0-62DB-F363-68EA7D895687}"/>
                  </a:ext>
                </a:extLst>
              </p14:cNvPr>
              <p14:cNvContentPartPr/>
              <p14:nvPr/>
            </p14:nvContentPartPr>
            <p14:xfrm>
              <a:off x="7371176" y="3422180"/>
              <a:ext cx="877680" cy="77400"/>
            </p14:xfrm>
          </p:contentPart>
        </mc:Choice>
        <mc:Fallback>
          <p:pic>
            <p:nvPicPr>
              <p:cNvPr id="304" name="Input penna 303">
                <a:extLst>
                  <a:ext uri="{FF2B5EF4-FFF2-40B4-BE49-F238E27FC236}">
                    <a16:creationId xmlns:a16="http://schemas.microsoft.com/office/drawing/2014/main" id="{678D1946-F9E0-62DB-F363-68EA7D895687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7363616" y="3414620"/>
                <a:ext cx="892440" cy="9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2">
            <p14:nvContentPartPr>
              <p14:cNvPr id="305" name="Input penna 304">
                <a:extLst>
                  <a:ext uri="{FF2B5EF4-FFF2-40B4-BE49-F238E27FC236}">
                    <a16:creationId xmlns:a16="http://schemas.microsoft.com/office/drawing/2014/main" id="{7E406120-250A-0F65-E851-62E5F084E2E3}"/>
                  </a:ext>
                </a:extLst>
              </p14:cNvPr>
              <p14:cNvContentPartPr/>
              <p14:nvPr/>
            </p14:nvContentPartPr>
            <p14:xfrm>
              <a:off x="5842616" y="2919620"/>
              <a:ext cx="323280" cy="267480"/>
            </p14:xfrm>
          </p:contentPart>
        </mc:Choice>
        <mc:Fallback>
          <p:pic>
            <p:nvPicPr>
              <p:cNvPr id="305" name="Input penna 304">
                <a:extLst>
                  <a:ext uri="{FF2B5EF4-FFF2-40B4-BE49-F238E27FC236}">
                    <a16:creationId xmlns:a16="http://schemas.microsoft.com/office/drawing/2014/main" id="{7E406120-250A-0F65-E851-62E5F084E2E3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5835056" y="2912060"/>
                <a:ext cx="338400" cy="28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3" name="Gruppo 312">
            <a:extLst>
              <a:ext uri="{FF2B5EF4-FFF2-40B4-BE49-F238E27FC236}">
                <a16:creationId xmlns:a16="http://schemas.microsoft.com/office/drawing/2014/main" id="{835BF13C-8DDC-28DE-F12B-CA0668DB0DF9}"/>
              </a:ext>
            </a:extLst>
          </p:cNvPr>
          <p:cNvGrpSpPr/>
          <p:nvPr/>
        </p:nvGrpSpPr>
        <p:grpSpPr>
          <a:xfrm>
            <a:off x="7924136" y="3363860"/>
            <a:ext cx="2094840" cy="912600"/>
            <a:chOff x="7924136" y="3363860"/>
            <a:chExt cx="2094840" cy="91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F45D7DB0-8310-1247-CD37-3129D7F0987F}"/>
                    </a:ext>
                  </a:extLst>
                </p14:cNvPr>
                <p14:cNvContentPartPr/>
                <p14:nvPr/>
              </p14:nvContentPartPr>
              <p14:xfrm>
                <a:off x="8735936" y="3375020"/>
                <a:ext cx="108360" cy="1332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F45D7DB0-8310-1247-CD37-3129D7F0987F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8728376" y="3367460"/>
                  <a:ext cx="1231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EF6CEF16-3FB6-E59D-3D13-2B375C1941D5}"/>
                    </a:ext>
                  </a:extLst>
                </p14:cNvPr>
                <p14:cNvContentPartPr/>
                <p14:nvPr/>
              </p14:nvContentPartPr>
              <p14:xfrm>
                <a:off x="8779856" y="3487340"/>
                <a:ext cx="24120" cy="10368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EF6CEF16-3FB6-E59D-3D13-2B375C1941D5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772296" y="3479780"/>
                  <a:ext cx="392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5A880118-2B4A-3387-CF92-BE67920D3C5B}"/>
                    </a:ext>
                  </a:extLst>
                </p14:cNvPr>
                <p14:cNvContentPartPr/>
                <p14:nvPr/>
              </p14:nvContentPartPr>
              <p14:xfrm>
                <a:off x="8668976" y="3567260"/>
                <a:ext cx="274320" cy="414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5A880118-2B4A-3387-CF92-BE67920D3C5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661416" y="3560060"/>
                  <a:ext cx="2894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DB583B97-FF3B-5A9A-4383-5302B0D0D76E}"/>
                    </a:ext>
                  </a:extLst>
                </p14:cNvPr>
                <p14:cNvContentPartPr/>
                <p14:nvPr/>
              </p14:nvContentPartPr>
              <p14:xfrm>
                <a:off x="8996216" y="3363860"/>
                <a:ext cx="128160" cy="576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DB583B97-FF3B-5A9A-4383-5302B0D0D76E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8988656" y="3356300"/>
                  <a:ext cx="1432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3EEB631C-F83A-2CBA-9E4F-36A40636C11C}"/>
                    </a:ext>
                  </a:extLst>
                </p14:cNvPr>
                <p14:cNvContentPartPr/>
                <p14:nvPr/>
              </p14:nvContentPartPr>
              <p14:xfrm>
                <a:off x="9034376" y="3398420"/>
                <a:ext cx="91800" cy="86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3EEB631C-F83A-2CBA-9E4F-36A40636C11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026816" y="3390860"/>
                  <a:ext cx="1065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AEE0CB70-145E-F6F1-C399-51653A4A786C}"/>
                    </a:ext>
                  </a:extLst>
                </p14:cNvPr>
                <p14:cNvContentPartPr/>
                <p14:nvPr/>
              </p14:nvContentPartPr>
              <p14:xfrm>
                <a:off x="9029336" y="3428300"/>
                <a:ext cx="64440" cy="795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AEE0CB70-145E-F6F1-C399-51653A4A786C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9021776" y="3420740"/>
                  <a:ext cx="7956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F4955290-BBEB-09E1-B6FE-ECF63CA58D60}"/>
                    </a:ext>
                  </a:extLst>
                </p14:cNvPr>
                <p14:cNvContentPartPr/>
                <p14:nvPr/>
              </p14:nvContentPartPr>
              <p14:xfrm>
                <a:off x="8978216" y="3531620"/>
                <a:ext cx="144000" cy="2592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F4955290-BBEB-09E1-B6FE-ECF63CA58D60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8970656" y="3524060"/>
                  <a:ext cx="1591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D87B041C-1EB8-11AE-A137-F9AE343BC71C}"/>
                    </a:ext>
                  </a:extLst>
                </p14:cNvPr>
                <p14:cNvContentPartPr/>
                <p14:nvPr/>
              </p14:nvContentPartPr>
              <p14:xfrm>
                <a:off x="9064256" y="3547100"/>
                <a:ext cx="39960" cy="874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D87B041C-1EB8-11AE-A137-F9AE343BC71C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9057056" y="3539540"/>
                  <a:ext cx="550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7691CCE8-587E-2492-2B81-A935D64151FF}"/>
                    </a:ext>
                  </a:extLst>
                </p14:cNvPr>
                <p14:cNvContentPartPr/>
                <p14:nvPr/>
              </p14:nvContentPartPr>
              <p14:xfrm>
                <a:off x="9288896" y="3426140"/>
                <a:ext cx="85680" cy="3924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7691CCE8-587E-2492-2B81-A935D64151FF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281336" y="3418580"/>
                  <a:ext cx="1008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B08F2BA6-372D-AA3D-857B-24054A9FD4D8}"/>
                    </a:ext>
                  </a:extLst>
                </p14:cNvPr>
                <p14:cNvContentPartPr/>
                <p14:nvPr/>
              </p14:nvContentPartPr>
              <p14:xfrm>
                <a:off x="9278816" y="3541340"/>
                <a:ext cx="106200" cy="18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B08F2BA6-372D-AA3D-857B-24054A9FD4D8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9271256" y="3533780"/>
                  <a:ext cx="12096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D350A04E-2D6F-10A5-E1D7-BB3D56F30217}"/>
                    </a:ext>
                  </a:extLst>
                </p14:cNvPr>
                <p14:cNvContentPartPr/>
                <p14:nvPr/>
              </p14:nvContentPartPr>
              <p14:xfrm>
                <a:off x="9469256" y="3429740"/>
                <a:ext cx="127440" cy="16272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D350A04E-2D6F-10A5-E1D7-BB3D56F30217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9461696" y="3422180"/>
                  <a:ext cx="14256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2E25E3CE-720D-3150-DDD9-212E8CBDA927}"/>
                    </a:ext>
                  </a:extLst>
                </p14:cNvPr>
                <p14:cNvContentPartPr/>
                <p14:nvPr/>
              </p14:nvContentPartPr>
              <p14:xfrm>
                <a:off x="9653216" y="3530900"/>
                <a:ext cx="19800" cy="576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2E25E3CE-720D-3150-DDD9-212E8CBDA927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9645656" y="3523340"/>
                  <a:ext cx="349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ED3D37D4-2002-7C59-9D16-A703A4FA69BB}"/>
                    </a:ext>
                  </a:extLst>
                </p14:cNvPr>
                <p14:cNvContentPartPr/>
                <p14:nvPr/>
              </p14:nvContentPartPr>
              <p14:xfrm>
                <a:off x="9797936" y="3365300"/>
                <a:ext cx="221040" cy="1904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ED3D37D4-2002-7C59-9D16-A703A4FA69BB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9790376" y="3358100"/>
                  <a:ext cx="23616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4B3871B1-BE7B-F64E-208D-F378CE77234F}"/>
                    </a:ext>
                  </a:extLst>
                </p14:cNvPr>
                <p14:cNvContentPartPr/>
                <p14:nvPr/>
              </p14:nvContentPartPr>
              <p14:xfrm>
                <a:off x="7924136" y="3467540"/>
                <a:ext cx="457560" cy="49824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4B3871B1-BE7B-F64E-208D-F378CE77234F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916576" y="3459980"/>
                  <a:ext cx="472680" cy="51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E494B910-D7B1-F271-479F-1E80EF50459B}"/>
                    </a:ext>
                  </a:extLst>
                </p14:cNvPr>
                <p14:cNvContentPartPr/>
                <p14:nvPr/>
              </p14:nvContentPartPr>
              <p14:xfrm>
                <a:off x="8286656" y="3995300"/>
                <a:ext cx="28800" cy="2268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E494B910-D7B1-F271-479F-1E80EF50459B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8279456" y="3987740"/>
                  <a:ext cx="439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1EE4B099-5997-3EF6-8F89-C2DAD2FE6BC1}"/>
                    </a:ext>
                  </a:extLst>
                </p14:cNvPr>
                <p14:cNvContentPartPr/>
                <p14:nvPr/>
              </p14:nvContentPartPr>
              <p14:xfrm>
                <a:off x="8398616" y="4026620"/>
                <a:ext cx="12600" cy="2196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1EE4B099-5997-3EF6-8F89-C2DAD2FE6BC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391056" y="4019420"/>
                  <a:ext cx="277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46E39552-6D84-334B-9A03-ED12B50307FB}"/>
                    </a:ext>
                  </a:extLst>
                </p14:cNvPr>
                <p14:cNvContentPartPr/>
                <p14:nvPr/>
              </p14:nvContentPartPr>
              <p14:xfrm>
                <a:off x="8254256" y="4112660"/>
                <a:ext cx="154080" cy="11016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46E39552-6D84-334B-9A03-ED12B50307FB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246696" y="4105100"/>
                  <a:ext cx="1692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0254CBAB-923F-4A9C-F445-5074BAEEAD43}"/>
                    </a:ext>
                  </a:extLst>
                </p14:cNvPr>
                <p14:cNvContentPartPr/>
                <p14:nvPr/>
              </p14:nvContentPartPr>
              <p14:xfrm>
                <a:off x="8090096" y="3874700"/>
                <a:ext cx="464760" cy="40176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0254CBAB-923F-4A9C-F445-5074BAEEAD43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082536" y="3867140"/>
                  <a:ext cx="479880" cy="41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6C1A8BCC-094D-A850-ECE6-EBF980C98395}"/>
                    </a:ext>
                  </a:extLst>
                </p14:cNvPr>
                <p14:cNvContentPartPr/>
                <p14:nvPr/>
              </p14:nvContentPartPr>
              <p14:xfrm>
                <a:off x="8235536" y="4086740"/>
                <a:ext cx="209520" cy="3168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6C1A8BCC-094D-A850-ECE6-EBF980C98395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227976" y="4079180"/>
                  <a:ext cx="224640" cy="46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2">
            <p14:nvContentPartPr>
              <p14:cNvPr id="314" name="Input penna 313">
                <a:extLst>
                  <a:ext uri="{FF2B5EF4-FFF2-40B4-BE49-F238E27FC236}">
                    <a16:creationId xmlns:a16="http://schemas.microsoft.com/office/drawing/2014/main" id="{DB02E6C6-0572-3549-3E72-29847B778859}"/>
                  </a:ext>
                </a:extLst>
              </p14:cNvPr>
              <p14:cNvContentPartPr/>
              <p14:nvPr/>
            </p14:nvContentPartPr>
            <p14:xfrm>
              <a:off x="4039016" y="4294100"/>
              <a:ext cx="346680" cy="58680"/>
            </p14:xfrm>
          </p:contentPart>
        </mc:Choice>
        <mc:Fallback>
          <p:pic>
            <p:nvPicPr>
              <p:cNvPr id="314" name="Input penna 313">
                <a:extLst>
                  <a:ext uri="{FF2B5EF4-FFF2-40B4-BE49-F238E27FC236}">
                    <a16:creationId xmlns:a16="http://schemas.microsoft.com/office/drawing/2014/main" id="{DB02E6C6-0572-3549-3E72-29847B778859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4031456" y="4286540"/>
                <a:ext cx="36180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4">
            <p14:nvContentPartPr>
              <p14:cNvPr id="315" name="Input penna 314">
                <a:extLst>
                  <a:ext uri="{FF2B5EF4-FFF2-40B4-BE49-F238E27FC236}">
                    <a16:creationId xmlns:a16="http://schemas.microsoft.com/office/drawing/2014/main" id="{9E85358F-0356-4A28-CF7D-9311EA92DCD8}"/>
                  </a:ext>
                </a:extLst>
              </p14:cNvPr>
              <p14:cNvContentPartPr/>
              <p14:nvPr/>
            </p14:nvContentPartPr>
            <p14:xfrm>
              <a:off x="5206496" y="3723860"/>
              <a:ext cx="182880" cy="148320"/>
            </p14:xfrm>
          </p:contentPart>
        </mc:Choice>
        <mc:Fallback>
          <p:pic>
            <p:nvPicPr>
              <p:cNvPr id="315" name="Input penna 314">
                <a:extLst>
                  <a:ext uri="{FF2B5EF4-FFF2-40B4-BE49-F238E27FC236}">
                    <a16:creationId xmlns:a16="http://schemas.microsoft.com/office/drawing/2014/main" id="{9E85358F-0356-4A28-CF7D-9311EA92DCD8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5198936" y="3716300"/>
                <a:ext cx="198000" cy="16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3448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A6EB1-F6EF-7FB8-3920-AF8AE9868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9C5EDC77-A198-BFA6-C3B0-79DC6C4FEA3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8829B81-73D7-A634-F2AB-44DF6D723C6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DE924D0-7E21-B3DC-3133-4BAD2CF466B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9B55AA7-4B09-3F9E-F9EC-5EDC58DBB66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1629A6F-5FC9-FAA5-ED39-1812A0ABB9A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583F20F-0AF7-BBD3-75E5-6217BAC6746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FB18808-FB9E-F6EE-CAA4-7986029F8EF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428DCD6-5406-E08B-47D7-53DEF10EECC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6E7AC9D-8C48-3B2F-301A-CCFA012D8B7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E76F98DF-3922-3B3B-C2C8-35FB0451525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D3B8BC8-24B4-2678-D152-AC3A131570A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F99F538C-BC4D-76F9-B950-E38063C4DFE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C4B69478-BCAD-2C76-4029-34D01E80015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AEA4141-8199-1EA0-C6E2-606E2676FEA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68B9327-B7E7-107D-6FD7-09B82E14A6B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008E796-F4A7-6E3B-54EA-0BA3D5FD2CA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9A1A175-C8A1-47B3-C969-733635E1E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AD4C1C2-3656-0DA9-DD2B-98175B0EF26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B63CAD55-3E8D-FDFF-B4C4-064394340A6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9E21F9B-BB61-3A6C-F761-78016DF435A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8E28368-87C8-555B-3C16-4811F0E1684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534CF58-9A2B-2A20-56D4-4B148490740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0B11481-A121-FC08-A07B-6AC9C6D17A5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86C825DD-9E2C-2DA3-7DEC-6BF75E7ECB1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B6C154C-8CD3-ECB1-8E2E-2E05A574FF3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42D1DE86-A40C-15DF-329C-7EA1613C2F5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86369D2-34A6-E869-4EFB-06BFBB9C778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0D56BC9-1196-3B03-94F7-4B4A39EB874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2FDB569-E747-B358-823E-07353F17179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2C968D0-B995-1D9F-AC50-9CFF60EA073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60BD2A4-DD70-F12C-364B-51F99EF5907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4FD583F-1648-955A-4062-8D16616D37B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FCB6149-A298-25D8-0EB2-CF2C18727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E499480-C5DF-5703-553F-2B1BECE7673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6F125B2D-4B6D-AA50-5235-C94C0014BA4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BEE256B-876D-03FE-E845-1385033F122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06500D1-FF0A-18EE-9A46-930EB1B7A9E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FB5C42A-E294-5764-58BE-6DA3B7F0A6D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9B67837-DCF6-FE73-7FE8-AD3902E0C10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058814C1-8D9E-952E-75E6-F628FCDFCB2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8FF1D8F-8436-2639-B5D8-F4BD99FD5FC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05D6A5D-91C6-8970-131D-96D73389DFC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5EFBE86-5D3F-B670-83B6-82138CF62D4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4DAB91A-48FC-F76B-F185-9E014A78CAC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8EEA94E-7323-6F08-4849-DC2DFEDF3C4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9671E7CD-80CE-164A-CA6A-995675F7D95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C1EEE650-25C6-E2E6-0E3D-BE462E63DA0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ABDDC0F9-28FB-EF39-A741-923DC1FCE70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AFFA548-5DEB-361E-546B-9CAEE4CE644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6DB2087-DA0C-E258-D940-57390F8BD5E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72BEBEF-4A64-5FF6-0CD2-E1C54786878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B59FAAA-0AB4-1EE6-157C-9DFCEA50301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E0A4BD8-8DDB-26E0-EB49-4E29C5E5ACC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4C4F9A08-BF8B-3F0C-A447-A8FAA5796C4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D4E1768-BF3E-792B-D2F2-A3265075172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F19EC97-A284-86C5-3F45-A640A4723F3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77E3287-74B4-D83B-7F5F-21B504ECB7C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3D479E5-684C-D6F6-4BE6-44A50E59A1A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7BCB15E6-E005-46C4-02E0-8E774E5D325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4CA8C299-D3E2-41D2-C83B-C8EB22CB82E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0361DB4-1BDA-ECAE-6355-2B9028913F9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C7DFDC63-EE7D-CE28-E8BF-74B6CCBCBBA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ricevuta&#10;&#10;Descrizione generata automaticamente">
            <a:extLst>
              <a:ext uri="{FF2B5EF4-FFF2-40B4-BE49-F238E27FC236}">
                <a16:creationId xmlns:a16="http://schemas.microsoft.com/office/drawing/2014/main" id="{7581AE78-E4A7-1B98-0A8F-15F0CA9394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0" y="1841500"/>
            <a:ext cx="7772400" cy="3154383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88C704DA-CDE8-6002-B4E7-18676E0EED83}"/>
              </a:ext>
            </a:extLst>
          </p:cNvPr>
          <p:cNvGrpSpPr/>
          <p:nvPr/>
        </p:nvGrpSpPr>
        <p:grpSpPr>
          <a:xfrm>
            <a:off x="1252955" y="3048420"/>
            <a:ext cx="1000440" cy="1856160"/>
            <a:chOff x="1252955" y="3048420"/>
            <a:chExt cx="1000440" cy="185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497BDC3B-6336-A41F-57EB-37E3A999BC24}"/>
                    </a:ext>
                  </a:extLst>
                </p14:cNvPr>
                <p14:cNvContentPartPr/>
                <p14:nvPr/>
              </p14:nvContentPartPr>
              <p14:xfrm>
                <a:off x="1838675" y="3048420"/>
                <a:ext cx="414720" cy="185616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497BDC3B-6336-A41F-57EB-37E3A999BC2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831475" y="3041220"/>
                  <a:ext cx="429840" cy="18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5262A13-151D-48E0-35C5-DE99A321155C}"/>
                    </a:ext>
                  </a:extLst>
                </p14:cNvPr>
                <p14:cNvContentPartPr/>
                <p14:nvPr/>
              </p14:nvContentPartPr>
              <p14:xfrm>
                <a:off x="1409915" y="3711540"/>
                <a:ext cx="213840" cy="15768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5262A13-151D-48E0-35C5-DE99A321155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402355" y="3704340"/>
                  <a:ext cx="22896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0FA5A91-19D3-8129-441B-3FD1B526CA26}"/>
                    </a:ext>
                  </a:extLst>
                </p14:cNvPr>
                <p14:cNvContentPartPr/>
                <p14:nvPr/>
              </p14:nvContentPartPr>
              <p14:xfrm>
                <a:off x="1530515" y="3724500"/>
                <a:ext cx="49320" cy="31824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0FA5A91-19D3-8129-441B-3FD1B526CA2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522955" y="3716940"/>
                  <a:ext cx="6444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CEC314C6-E4F4-5D76-7459-69225BF4A3CA}"/>
                    </a:ext>
                  </a:extLst>
                </p14:cNvPr>
                <p14:cNvContentPartPr/>
                <p14:nvPr/>
              </p14:nvContentPartPr>
              <p14:xfrm>
                <a:off x="1252955" y="3513540"/>
                <a:ext cx="510840" cy="65376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CEC314C6-E4F4-5D76-7459-69225BF4A3C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245395" y="3505980"/>
                  <a:ext cx="525960" cy="66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B3B40B38-00DC-8646-A124-8347B59DF29E}"/>
                  </a:ext>
                </a:extLst>
              </p14:cNvPr>
              <p14:cNvContentPartPr/>
              <p14:nvPr/>
            </p14:nvContentPartPr>
            <p14:xfrm>
              <a:off x="5983424" y="3337476"/>
              <a:ext cx="632160" cy="4932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B3B40B38-00DC-8646-A124-8347B59DF29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975864" y="3329916"/>
                <a:ext cx="646920" cy="64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uppo 24">
            <a:extLst>
              <a:ext uri="{FF2B5EF4-FFF2-40B4-BE49-F238E27FC236}">
                <a16:creationId xmlns:a16="http://schemas.microsoft.com/office/drawing/2014/main" id="{12C57384-AF42-1392-030C-4CD44D5A8187}"/>
              </a:ext>
            </a:extLst>
          </p:cNvPr>
          <p:cNvGrpSpPr/>
          <p:nvPr/>
        </p:nvGrpSpPr>
        <p:grpSpPr>
          <a:xfrm>
            <a:off x="1895914" y="5098694"/>
            <a:ext cx="2130480" cy="650520"/>
            <a:chOff x="1895914" y="5098694"/>
            <a:chExt cx="2130480" cy="65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46BA732-187F-1623-2223-704137B65B6E}"/>
                    </a:ext>
                  </a:extLst>
                </p14:cNvPr>
                <p14:cNvContentPartPr/>
                <p14:nvPr/>
              </p14:nvContentPartPr>
              <p14:xfrm>
                <a:off x="2509714" y="5333414"/>
                <a:ext cx="310680" cy="165960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46BA732-187F-1623-2223-704137B65B6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502154" y="5326214"/>
                  <a:ext cx="32580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9327B7D-405E-C318-8420-A321A084E5CC}"/>
                    </a:ext>
                  </a:extLst>
                </p14:cNvPr>
                <p14:cNvContentPartPr/>
                <p14:nvPr/>
              </p14:nvContentPartPr>
              <p14:xfrm>
                <a:off x="2411074" y="5533214"/>
                <a:ext cx="467280" cy="33840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9327B7D-405E-C318-8420-A321A084E5C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403514" y="5525654"/>
                  <a:ext cx="4824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0555208-DA30-ECA5-B017-78BFE89D0A0A}"/>
                    </a:ext>
                  </a:extLst>
                </p14:cNvPr>
                <p14:cNvContentPartPr/>
                <p14:nvPr/>
              </p14:nvContentPartPr>
              <p14:xfrm>
                <a:off x="2553994" y="5610254"/>
                <a:ext cx="249120" cy="1389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0555208-DA30-ECA5-B017-78BFE89D0A0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546434" y="5602694"/>
                  <a:ext cx="2642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A5C7A140-2B34-DD23-1D96-5B5DBC8BB9A2}"/>
                    </a:ext>
                  </a:extLst>
                </p14:cNvPr>
                <p14:cNvContentPartPr/>
                <p14:nvPr/>
              </p14:nvContentPartPr>
              <p14:xfrm>
                <a:off x="2166994" y="5098694"/>
                <a:ext cx="284760" cy="60444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A5C7A140-2B34-DD23-1D96-5B5DBC8BB9A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159434" y="5091134"/>
                  <a:ext cx="299520" cy="61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1BDBB2C-4DB4-3729-EA9C-64D3289DC751}"/>
                    </a:ext>
                  </a:extLst>
                </p14:cNvPr>
                <p14:cNvContentPartPr/>
                <p14:nvPr/>
              </p14:nvContentPartPr>
              <p14:xfrm>
                <a:off x="2035234" y="5295974"/>
                <a:ext cx="154800" cy="11160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1BDBB2C-4DB4-3729-EA9C-64D3289DC75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027674" y="5288414"/>
                  <a:ext cx="1699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DADB9F53-BC9E-3E47-4B46-1D9DC0EE1D6C}"/>
                    </a:ext>
                  </a:extLst>
                </p14:cNvPr>
                <p14:cNvContentPartPr/>
                <p14:nvPr/>
              </p14:nvContentPartPr>
              <p14:xfrm>
                <a:off x="1895914" y="5457974"/>
                <a:ext cx="298440" cy="1512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DADB9F53-BC9E-3E47-4B46-1D9DC0EE1D6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888354" y="5450414"/>
                  <a:ext cx="3135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5B4F6FE-E8C5-31DD-8C4A-733363A55D6F}"/>
                    </a:ext>
                  </a:extLst>
                </p14:cNvPr>
                <p14:cNvContentPartPr/>
                <p14:nvPr/>
              </p14:nvContentPartPr>
              <p14:xfrm>
                <a:off x="1961794" y="5556974"/>
                <a:ext cx="334080" cy="13428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5B4F6FE-E8C5-31DD-8C4A-733363A55D6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954234" y="5549414"/>
                  <a:ext cx="3492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C3EF0EE0-A170-FF59-E700-A706D744E32D}"/>
                    </a:ext>
                  </a:extLst>
                </p14:cNvPr>
                <p14:cNvContentPartPr/>
                <p14:nvPr/>
              </p14:nvContentPartPr>
              <p14:xfrm>
                <a:off x="3095434" y="5470214"/>
                <a:ext cx="128880" cy="1404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C3EF0EE0-A170-FF59-E700-A706D744E32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087874" y="5462654"/>
                  <a:ext cx="1440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070C360F-80C5-21FE-3C37-330AB4D7DFF0}"/>
                    </a:ext>
                  </a:extLst>
                </p14:cNvPr>
                <p14:cNvContentPartPr/>
                <p14:nvPr/>
              </p14:nvContentPartPr>
              <p14:xfrm>
                <a:off x="3070594" y="5526014"/>
                <a:ext cx="198000" cy="4032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070C360F-80C5-21FE-3C37-330AB4D7DFF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063034" y="5518454"/>
                  <a:ext cx="2131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9194CF71-BF40-B02D-5347-2C4C27F134B1}"/>
                    </a:ext>
                  </a:extLst>
                </p14:cNvPr>
                <p14:cNvContentPartPr/>
                <p14:nvPr/>
              </p14:nvContentPartPr>
              <p14:xfrm>
                <a:off x="3340594" y="5398214"/>
                <a:ext cx="106560" cy="936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9194CF71-BF40-B02D-5347-2C4C27F134B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333034" y="5390654"/>
                  <a:ext cx="1216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DE3C8DF2-5CBF-268E-3677-B3FEE363A9EC}"/>
                    </a:ext>
                  </a:extLst>
                </p14:cNvPr>
                <p14:cNvContentPartPr/>
                <p14:nvPr/>
              </p14:nvContentPartPr>
              <p14:xfrm>
                <a:off x="3370474" y="5403974"/>
                <a:ext cx="61200" cy="13716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DE3C8DF2-5CBF-268E-3677-B3FEE363A9E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362914" y="5396414"/>
                  <a:ext cx="759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D18BFA98-AD04-CC0C-B161-4BCBCD4B2C79}"/>
                    </a:ext>
                  </a:extLst>
                </p14:cNvPr>
                <p14:cNvContentPartPr/>
                <p14:nvPr/>
              </p14:nvContentPartPr>
              <p14:xfrm>
                <a:off x="3466234" y="5408654"/>
                <a:ext cx="125640" cy="14112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D18BFA98-AD04-CC0C-B161-4BCBCD4B2C7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458674" y="5401094"/>
                  <a:ext cx="14076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8CBA425E-79F0-E045-3EE4-575CA9DF5152}"/>
                    </a:ext>
                  </a:extLst>
                </p14:cNvPr>
                <p14:cNvContentPartPr/>
                <p14:nvPr/>
              </p14:nvContentPartPr>
              <p14:xfrm>
                <a:off x="3619234" y="5434934"/>
                <a:ext cx="146880" cy="11736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8CBA425E-79F0-E045-3EE4-575CA9DF515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611674" y="5427734"/>
                  <a:ext cx="1620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B527DED9-031D-CC13-BAA6-A3FF9E021660}"/>
                    </a:ext>
                  </a:extLst>
                </p14:cNvPr>
                <p14:cNvContentPartPr/>
                <p14:nvPr/>
              </p14:nvContentPartPr>
              <p14:xfrm>
                <a:off x="3856114" y="5447534"/>
                <a:ext cx="170280" cy="12816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B527DED9-031D-CC13-BAA6-A3FF9E02166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848554" y="5439974"/>
                  <a:ext cx="185400" cy="14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B2991CAF-0CE7-83D5-B61F-38B69297BA15}"/>
              </a:ext>
            </a:extLst>
          </p:cNvPr>
          <p:cNvGrpSpPr/>
          <p:nvPr/>
        </p:nvGrpSpPr>
        <p:grpSpPr>
          <a:xfrm>
            <a:off x="2871514" y="5896454"/>
            <a:ext cx="159480" cy="158760"/>
            <a:chOff x="2871514" y="5896454"/>
            <a:chExt cx="159480" cy="158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8AB87488-E5C7-DD36-DC53-AAB396D5F37A}"/>
                    </a:ext>
                  </a:extLst>
                </p14:cNvPr>
                <p14:cNvContentPartPr/>
                <p14:nvPr/>
              </p14:nvContentPartPr>
              <p14:xfrm>
                <a:off x="2968354" y="5896454"/>
                <a:ext cx="11160" cy="8748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8AB87488-E5C7-DD36-DC53-AAB396D5F37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960794" y="5888894"/>
                  <a:ext cx="262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A7E4A1CE-35D4-9133-31F5-C1B90894363F}"/>
                    </a:ext>
                  </a:extLst>
                </p14:cNvPr>
                <p14:cNvContentPartPr/>
                <p14:nvPr/>
              </p14:nvContentPartPr>
              <p14:xfrm>
                <a:off x="2871514" y="5990774"/>
                <a:ext cx="159480" cy="6444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A7E4A1CE-35D4-9133-31F5-C1B90894363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863954" y="5983214"/>
                  <a:ext cx="174600" cy="7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61179024-E9E2-85EB-79F0-43A47210362A}"/>
              </a:ext>
            </a:extLst>
          </p:cNvPr>
          <p:cNvGrpSpPr/>
          <p:nvPr/>
        </p:nvGrpSpPr>
        <p:grpSpPr>
          <a:xfrm>
            <a:off x="2903554" y="6188414"/>
            <a:ext cx="825480" cy="498960"/>
            <a:chOff x="2903554" y="6188414"/>
            <a:chExt cx="825480" cy="49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09F76DB5-6938-E751-9C80-E77D47AB0AD0}"/>
                    </a:ext>
                  </a:extLst>
                </p14:cNvPr>
                <p14:cNvContentPartPr/>
                <p14:nvPr/>
              </p14:nvContentPartPr>
              <p14:xfrm>
                <a:off x="2903554" y="6227294"/>
                <a:ext cx="269640" cy="1836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09F76DB5-6938-E751-9C80-E77D47AB0AD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895994" y="6219734"/>
                  <a:ext cx="2847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1416674-DD3D-6B34-9075-CACC74950097}"/>
                    </a:ext>
                  </a:extLst>
                </p14:cNvPr>
                <p14:cNvContentPartPr/>
                <p14:nvPr/>
              </p14:nvContentPartPr>
              <p14:xfrm>
                <a:off x="2961514" y="6220814"/>
                <a:ext cx="120960" cy="1360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1416674-DD3D-6B34-9075-CACC7495009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953954" y="6213254"/>
                  <a:ext cx="1360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8436C072-FDD9-B011-B5EF-EFFAD3AD055E}"/>
                    </a:ext>
                  </a:extLst>
                </p14:cNvPr>
                <p14:cNvContentPartPr/>
                <p14:nvPr/>
              </p14:nvContentPartPr>
              <p14:xfrm>
                <a:off x="3048994" y="6246374"/>
                <a:ext cx="110160" cy="114480"/>
              </p14:xfrm>
            </p:contentPart>
          </mc:Choice>
          <mc:Fallback xmlns=""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8436C072-FDD9-B011-B5EF-EFFAD3AD055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041434" y="6238814"/>
                  <a:ext cx="12492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B57CCB52-7C99-4F44-5FB5-08C55AAA3E41}"/>
                    </a:ext>
                  </a:extLst>
                </p14:cNvPr>
                <p14:cNvContentPartPr/>
                <p14:nvPr/>
              </p14:nvContentPartPr>
              <p14:xfrm>
                <a:off x="3194074" y="6281294"/>
                <a:ext cx="97560" cy="165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B57CCB52-7C99-4F44-5FB5-08C55AAA3E4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186514" y="6273734"/>
                  <a:ext cx="1123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9F0E6CD-9069-0E1F-D864-9AE0D25F8912}"/>
                    </a:ext>
                  </a:extLst>
                </p14:cNvPr>
                <p14:cNvContentPartPr/>
                <p14:nvPr/>
              </p14:nvContentPartPr>
              <p14:xfrm>
                <a:off x="3290554" y="6228014"/>
                <a:ext cx="27360" cy="1454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9F0E6CD-9069-0E1F-D864-9AE0D25F891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282994" y="6220454"/>
                  <a:ext cx="424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9DE2691-32DE-CC08-5329-089588D1BD17}"/>
                    </a:ext>
                  </a:extLst>
                </p14:cNvPr>
                <p14:cNvContentPartPr/>
                <p14:nvPr/>
              </p14:nvContentPartPr>
              <p14:xfrm>
                <a:off x="3424834" y="6188414"/>
                <a:ext cx="206640" cy="11736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9DE2691-32DE-CC08-5329-089588D1BD1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417634" y="6180854"/>
                  <a:ext cx="2214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23902EA-49E4-87AC-DF32-D5FBAF90E270}"/>
                    </a:ext>
                  </a:extLst>
                </p14:cNvPr>
                <p14:cNvContentPartPr/>
                <p14:nvPr/>
              </p14:nvContentPartPr>
              <p14:xfrm>
                <a:off x="3401434" y="6358694"/>
                <a:ext cx="178920" cy="165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23902EA-49E4-87AC-DF32-D5FBAF90E27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393874" y="6351134"/>
                  <a:ext cx="1940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9738202-B073-9720-1F0F-6C75AB234785}"/>
                    </a:ext>
                  </a:extLst>
                </p14:cNvPr>
                <p14:cNvContentPartPr/>
                <p14:nvPr/>
              </p14:nvContentPartPr>
              <p14:xfrm>
                <a:off x="3437794" y="6402614"/>
                <a:ext cx="171000" cy="15624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9738202-B073-9720-1F0F-6C75AB23478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430234" y="6395054"/>
                  <a:ext cx="18612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DDB2919-013E-009D-B82E-053B906B83B9}"/>
                    </a:ext>
                  </a:extLst>
                </p14:cNvPr>
                <p14:cNvContentPartPr/>
                <p14:nvPr/>
              </p14:nvContentPartPr>
              <p14:xfrm>
                <a:off x="3281914" y="6640934"/>
                <a:ext cx="447120" cy="4644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DDB2919-013E-009D-B82E-053B906B83B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274354" y="6633374"/>
                  <a:ext cx="46224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0" name="Gruppo 199">
            <a:extLst>
              <a:ext uri="{FF2B5EF4-FFF2-40B4-BE49-F238E27FC236}">
                <a16:creationId xmlns:a16="http://schemas.microsoft.com/office/drawing/2014/main" id="{7CD2BBB6-076C-3AD8-027F-EBE4042D460A}"/>
              </a:ext>
            </a:extLst>
          </p:cNvPr>
          <p:cNvGrpSpPr/>
          <p:nvPr/>
        </p:nvGrpSpPr>
        <p:grpSpPr>
          <a:xfrm>
            <a:off x="4292074" y="6184814"/>
            <a:ext cx="1386000" cy="332280"/>
            <a:chOff x="4292074" y="6184814"/>
            <a:chExt cx="1386000" cy="33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311358FB-E217-89E0-94CA-9A045A27774B}"/>
                    </a:ext>
                  </a:extLst>
                </p14:cNvPr>
                <p14:cNvContentPartPr/>
                <p14:nvPr/>
              </p14:nvContentPartPr>
              <p14:xfrm>
                <a:off x="4292074" y="6191294"/>
                <a:ext cx="126000" cy="15948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311358FB-E217-89E0-94CA-9A045A27774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284514" y="6183734"/>
                  <a:ext cx="14112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87C539B-CE55-E471-A767-C03C93CAFEF6}"/>
                    </a:ext>
                  </a:extLst>
                </p14:cNvPr>
                <p14:cNvContentPartPr/>
                <p14:nvPr/>
              </p14:nvContentPartPr>
              <p14:xfrm>
                <a:off x="4292074" y="6281654"/>
                <a:ext cx="135720" cy="1404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87C539B-CE55-E471-A767-C03C93CAFEF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284514" y="6274094"/>
                  <a:ext cx="1508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3E14080-8504-9C7D-5B3A-BA073A5C8F42}"/>
                    </a:ext>
                  </a:extLst>
                </p14:cNvPr>
                <p14:cNvContentPartPr/>
                <p14:nvPr/>
              </p14:nvContentPartPr>
              <p14:xfrm>
                <a:off x="4487194" y="6184814"/>
                <a:ext cx="21600" cy="16092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3E14080-8504-9C7D-5B3A-BA073A5C8F4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479634" y="6177614"/>
                  <a:ext cx="367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35889D4-8164-A21D-8EF8-67A9D747AD56}"/>
                    </a:ext>
                  </a:extLst>
                </p14:cNvPr>
                <p14:cNvContentPartPr/>
                <p14:nvPr/>
              </p14:nvContentPartPr>
              <p14:xfrm>
                <a:off x="4469914" y="6311534"/>
                <a:ext cx="77400" cy="22320"/>
              </p14:xfrm>
            </p:contentPart>
          </mc:Choice>
          <mc:Fallback xmlns=""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35889D4-8164-A21D-8EF8-67A9D747AD5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462714" y="6303974"/>
                  <a:ext cx="925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BA871B4E-F936-26F2-FD1F-709894D7E4E5}"/>
                    </a:ext>
                  </a:extLst>
                </p14:cNvPr>
                <p14:cNvContentPartPr/>
                <p14:nvPr/>
              </p14:nvContentPartPr>
              <p14:xfrm>
                <a:off x="4402234" y="6412694"/>
                <a:ext cx="233640" cy="104400"/>
              </p14:xfrm>
            </p:contentPart>
          </mc:Choice>
          <mc:Fallback xmlns=""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BA871B4E-F936-26F2-FD1F-709894D7E4E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394674" y="6405134"/>
                  <a:ext cx="2484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1A4834B4-DE3C-8E1E-B11A-206D13011709}"/>
                    </a:ext>
                  </a:extLst>
                </p14:cNvPr>
                <p14:cNvContentPartPr/>
                <p14:nvPr/>
              </p14:nvContentPartPr>
              <p14:xfrm>
                <a:off x="4686634" y="6206414"/>
                <a:ext cx="99720" cy="153360"/>
              </p14:xfrm>
            </p:contentPart>
          </mc:Choice>
          <mc:Fallback xmlns=""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1A4834B4-DE3C-8E1E-B11A-206D1301170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679074" y="6198854"/>
                  <a:ext cx="1148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2DDF4003-F633-26F2-CCA0-A431755A5C63}"/>
                    </a:ext>
                  </a:extLst>
                </p14:cNvPr>
                <p14:cNvContentPartPr/>
                <p14:nvPr/>
              </p14:nvContentPartPr>
              <p14:xfrm>
                <a:off x="4785994" y="6285974"/>
                <a:ext cx="45720" cy="15840"/>
              </p14:xfrm>
            </p:contentPart>
          </mc:Choice>
          <mc:Fallback xmlns=""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2DDF4003-F633-26F2-CCA0-A431755A5C6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778434" y="6278414"/>
                  <a:ext cx="608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B5A9BD6A-AF0E-C2E3-FB3D-B676D354BB24}"/>
                    </a:ext>
                  </a:extLst>
                </p14:cNvPr>
                <p14:cNvContentPartPr/>
                <p14:nvPr/>
              </p14:nvContentPartPr>
              <p14:xfrm>
                <a:off x="4842874" y="6206054"/>
                <a:ext cx="19800" cy="12060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B5A9BD6A-AF0E-C2E3-FB3D-B676D354BB2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835314" y="6198494"/>
                  <a:ext cx="349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ABCB6E0C-31E3-0CE9-3F7C-E27EFF8213E8}"/>
                    </a:ext>
                  </a:extLst>
                </p14:cNvPr>
                <p14:cNvContentPartPr/>
                <p14:nvPr/>
              </p14:nvContentPartPr>
              <p14:xfrm>
                <a:off x="4879954" y="6224414"/>
                <a:ext cx="34920" cy="118080"/>
              </p14:xfrm>
            </p:contentPart>
          </mc:Choice>
          <mc:Fallback xmlns=""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ABCB6E0C-31E3-0CE9-3F7C-E27EFF8213E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872394" y="6216854"/>
                  <a:ext cx="4968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2D224870-BED2-83F8-3EA4-F430C02455A4}"/>
                    </a:ext>
                  </a:extLst>
                </p14:cNvPr>
                <p14:cNvContentPartPr/>
                <p14:nvPr/>
              </p14:nvContentPartPr>
              <p14:xfrm>
                <a:off x="4790674" y="6386774"/>
                <a:ext cx="173160" cy="85680"/>
              </p14:xfrm>
            </p:contentPart>
          </mc:Choice>
          <mc:Fallback xmlns=""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2D224870-BED2-83F8-3EA4-F430C02455A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783114" y="6379574"/>
                  <a:ext cx="1882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2A649D0A-57D5-2450-817E-A95E46415BBC}"/>
                    </a:ext>
                  </a:extLst>
                </p14:cNvPr>
                <p14:cNvContentPartPr/>
                <p14:nvPr/>
              </p14:nvContentPartPr>
              <p14:xfrm>
                <a:off x="5099914" y="6201734"/>
                <a:ext cx="85320" cy="1944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2A649D0A-57D5-2450-817E-A95E46415BB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092354" y="6194174"/>
                  <a:ext cx="1004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65D1F821-53AF-29C7-8206-36573991BE0B}"/>
                    </a:ext>
                  </a:extLst>
                </p14:cNvPr>
                <p14:cNvContentPartPr/>
                <p14:nvPr/>
              </p14:nvContentPartPr>
              <p14:xfrm>
                <a:off x="5085154" y="6210014"/>
                <a:ext cx="76320" cy="14328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65D1F821-53AF-29C7-8206-36573991BE0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077594" y="6202454"/>
                  <a:ext cx="9108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EB7BED90-AE9F-A317-EA6B-A6540320A075}"/>
                    </a:ext>
                  </a:extLst>
                </p14:cNvPr>
                <p14:cNvContentPartPr/>
                <p14:nvPr/>
              </p14:nvContentPartPr>
              <p14:xfrm>
                <a:off x="5108554" y="6306854"/>
                <a:ext cx="61920" cy="1692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EB7BED90-AE9F-A317-EA6B-A6540320A075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100994" y="6299294"/>
                  <a:ext cx="770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1A003A79-707F-586B-BD4F-5E2AA9EBDF9B}"/>
                    </a:ext>
                  </a:extLst>
                </p14:cNvPr>
                <p14:cNvContentPartPr/>
                <p14:nvPr/>
              </p14:nvContentPartPr>
              <p14:xfrm>
                <a:off x="5226274" y="6238094"/>
                <a:ext cx="10800" cy="12420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1A003A79-707F-586B-BD4F-5E2AA9EBDF9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218714" y="6230534"/>
                  <a:ext cx="2592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550F06D5-931C-5F12-031E-38109A8A8E61}"/>
                    </a:ext>
                  </a:extLst>
                </p14:cNvPr>
                <p14:cNvContentPartPr/>
                <p14:nvPr/>
              </p14:nvContentPartPr>
              <p14:xfrm>
                <a:off x="5348674" y="6227294"/>
                <a:ext cx="97560" cy="12708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550F06D5-931C-5F12-031E-38109A8A8E6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341114" y="6219734"/>
                  <a:ext cx="1123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26E66C4E-F8FC-2187-7805-4DC6D4703C18}"/>
                    </a:ext>
                  </a:extLst>
                </p14:cNvPr>
                <p14:cNvContentPartPr/>
                <p14:nvPr/>
              </p14:nvContentPartPr>
              <p14:xfrm>
                <a:off x="5517514" y="6211094"/>
                <a:ext cx="22680" cy="14076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26E66C4E-F8FC-2187-7805-4DC6D4703C1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509954" y="6203894"/>
                  <a:ext cx="378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9553308D-FF22-EB69-E04D-2A4558C81C40}"/>
                    </a:ext>
                  </a:extLst>
                </p14:cNvPr>
                <p14:cNvContentPartPr/>
                <p14:nvPr/>
              </p14:nvContentPartPr>
              <p14:xfrm>
                <a:off x="5538034" y="6292094"/>
                <a:ext cx="140040" cy="2196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9553308D-FF22-EB69-E04D-2A4558C81C4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530474" y="6284534"/>
                  <a:ext cx="154800" cy="3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8" name="Gruppo 197">
            <a:extLst>
              <a:ext uri="{FF2B5EF4-FFF2-40B4-BE49-F238E27FC236}">
                <a16:creationId xmlns:a16="http://schemas.microsoft.com/office/drawing/2014/main" id="{EFE40F46-10E4-DA61-3B3D-DC6FD1FDA665}"/>
              </a:ext>
            </a:extLst>
          </p:cNvPr>
          <p:cNvGrpSpPr/>
          <p:nvPr/>
        </p:nvGrpSpPr>
        <p:grpSpPr>
          <a:xfrm>
            <a:off x="6016970" y="6113899"/>
            <a:ext cx="1299960" cy="443160"/>
            <a:chOff x="6016970" y="6113899"/>
            <a:chExt cx="1299960" cy="44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98A1F080-27AB-8B3F-532E-102312E1C912}"/>
                    </a:ext>
                  </a:extLst>
                </p14:cNvPr>
                <p14:cNvContentPartPr/>
                <p14:nvPr/>
              </p14:nvContentPartPr>
              <p14:xfrm>
                <a:off x="6205610" y="6116419"/>
                <a:ext cx="141840" cy="17784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98A1F080-27AB-8B3F-532E-102312E1C912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198050" y="6108859"/>
                  <a:ext cx="15660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61487AB2-5A5B-4F15-E59C-CCAEED276538}"/>
                    </a:ext>
                  </a:extLst>
                </p14:cNvPr>
                <p14:cNvContentPartPr/>
                <p14:nvPr/>
              </p14:nvContentPartPr>
              <p14:xfrm>
                <a:off x="6383090" y="6113899"/>
                <a:ext cx="50040" cy="20592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61487AB2-5A5B-4F15-E59C-CCAEED27653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375890" y="6106339"/>
                  <a:ext cx="6516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34AE6E65-D6B6-FA69-7D59-76E164E2A358}"/>
                    </a:ext>
                  </a:extLst>
                </p14:cNvPr>
                <p14:cNvContentPartPr/>
                <p14:nvPr/>
              </p14:nvContentPartPr>
              <p14:xfrm>
                <a:off x="6247010" y="6320179"/>
                <a:ext cx="159840" cy="15372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34AE6E65-D6B6-FA69-7D59-76E164E2A35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239450" y="6312619"/>
                  <a:ext cx="17496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E0FDD60-168B-D199-22F1-421A8891BEF4}"/>
                    </a:ext>
                  </a:extLst>
                </p14:cNvPr>
                <p14:cNvContentPartPr/>
                <p14:nvPr/>
              </p14:nvContentPartPr>
              <p14:xfrm>
                <a:off x="6242690" y="6352939"/>
                <a:ext cx="204840" cy="6192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E0FDD60-168B-D199-22F1-421A8891BEF4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235130" y="6345379"/>
                  <a:ext cx="2199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79C19757-5FAB-6B41-DFEA-9AE3BF64DF77}"/>
                    </a:ext>
                  </a:extLst>
                </p14:cNvPr>
                <p14:cNvContentPartPr/>
                <p14:nvPr/>
              </p14:nvContentPartPr>
              <p14:xfrm>
                <a:off x="6503330" y="6164659"/>
                <a:ext cx="106200" cy="18216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79C19757-5FAB-6B41-DFEA-9AE3BF64DF77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495770" y="6157099"/>
                  <a:ext cx="12096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E92A5743-D788-3CAF-22BE-7553F7700C92}"/>
                    </a:ext>
                  </a:extLst>
                </p14:cNvPr>
                <p14:cNvContentPartPr/>
                <p14:nvPr/>
              </p14:nvContentPartPr>
              <p14:xfrm>
                <a:off x="6677210" y="6189859"/>
                <a:ext cx="19440" cy="143640"/>
              </p14:xfrm>
            </p:contentPart>
          </mc:Choice>
          <mc:Fallback xmlns=""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E92A5743-D788-3CAF-22BE-7553F7700C9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669650" y="6182299"/>
                  <a:ext cx="342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DEE3B20D-BD43-A692-6394-0DE9875CC154}"/>
                    </a:ext>
                  </a:extLst>
                </p14:cNvPr>
                <p14:cNvContentPartPr/>
                <p14:nvPr/>
              </p14:nvContentPartPr>
              <p14:xfrm>
                <a:off x="6767570" y="6198859"/>
                <a:ext cx="139320" cy="12960"/>
              </p14:xfrm>
            </p:contentPart>
          </mc:Choice>
          <mc:Fallback xmlns=""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DEE3B20D-BD43-A692-6394-0DE9875CC154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760010" y="6191299"/>
                  <a:ext cx="1544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6B9A5A71-132D-20ED-A861-7729645A69CF}"/>
                    </a:ext>
                  </a:extLst>
                </p14:cNvPr>
                <p14:cNvContentPartPr/>
                <p14:nvPr/>
              </p14:nvContentPartPr>
              <p14:xfrm>
                <a:off x="6762170" y="6204619"/>
                <a:ext cx="154800" cy="15588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6B9A5A71-132D-20ED-A861-7729645A69C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754610" y="6197059"/>
                  <a:ext cx="1699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70575B09-5284-5CD1-5357-3B9089E16F0E}"/>
                    </a:ext>
                  </a:extLst>
                </p14:cNvPr>
                <p14:cNvContentPartPr/>
                <p14:nvPr/>
              </p14:nvContentPartPr>
              <p14:xfrm>
                <a:off x="6978170" y="6224059"/>
                <a:ext cx="19800" cy="12816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70575B09-5284-5CD1-5357-3B9089E16F0E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970610" y="6216499"/>
                  <a:ext cx="349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F5389A6E-1E24-5679-DCE4-0C93B6417CA3}"/>
                    </a:ext>
                  </a:extLst>
                </p14:cNvPr>
                <p14:cNvContentPartPr/>
                <p14:nvPr/>
              </p14:nvContentPartPr>
              <p14:xfrm>
                <a:off x="6980330" y="6334579"/>
                <a:ext cx="233640" cy="3564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F5389A6E-1E24-5679-DCE4-0C93B6417CA3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972770" y="6327019"/>
                  <a:ext cx="2484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6355B54E-6A0E-09A0-39D7-55A8399F2225}"/>
                    </a:ext>
                  </a:extLst>
                </p14:cNvPr>
                <p14:cNvContentPartPr/>
                <p14:nvPr/>
              </p14:nvContentPartPr>
              <p14:xfrm>
                <a:off x="6016970" y="6490459"/>
                <a:ext cx="1299960" cy="6660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6355B54E-6A0E-09A0-39D7-55A8399F222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009410" y="6482899"/>
                  <a:ext cx="1315080" cy="8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2" name="Gruppo 211">
            <a:extLst>
              <a:ext uri="{FF2B5EF4-FFF2-40B4-BE49-F238E27FC236}">
                <a16:creationId xmlns:a16="http://schemas.microsoft.com/office/drawing/2014/main" id="{FA947869-AF0E-EBC5-DF88-A994D9A9CA3C}"/>
              </a:ext>
            </a:extLst>
          </p:cNvPr>
          <p:cNvGrpSpPr/>
          <p:nvPr/>
        </p:nvGrpSpPr>
        <p:grpSpPr>
          <a:xfrm>
            <a:off x="5765690" y="5520619"/>
            <a:ext cx="1104840" cy="501480"/>
            <a:chOff x="5765690" y="5520619"/>
            <a:chExt cx="1104840" cy="50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2C9DE3DB-71D6-E5E3-56A3-27DC1B12A86E}"/>
                    </a:ext>
                  </a:extLst>
                </p14:cNvPr>
                <p14:cNvContentPartPr/>
                <p14:nvPr/>
              </p14:nvContentPartPr>
              <p14:xfrm>
                <a:off x="5969450" y="5719699"/>
                <a:ext cx="152280" cy="18072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2C9DE3DB-71D6-E5E3-56A3-27DC1B12A86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961890" y="5712139"/>
                  <a:ext cx="16740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477E30D4-3C61-76CC-791C-5A935AD7496B}"/>
                    </a:ext>
                  </a:extLst>
                </p14:cNvPr>
                <p14:cNvContentPartPr/>
                <p14:nvPr/>
              </p14:nvContentPartPr>
              <p14:xfrm>
                <a:off x="6158810" y="5785939"/>
                <a:ext cx="72000" cy="1656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477E30D4-3C61-76CC-791C-5A935AD7496B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151250" y="5778379"/>
                  <a:ext cx="871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5CE25A9E-8E7D-8A6A-9A9B-2566FBD87D16}"/>
                    </a:ext>
                  </a:extLst>
                </p14:cNvPr>
                <p14:cNvContentPartPr/>
                <p14:nvPr/>
              </p14:nvContentPartPr>
              <p14:xfrm>
                <a:off x="6159890" y="5839219"/>
                <a:ext cx="42120" cy="2232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5CE25A9E-8E7D-8A6A-9A9B-2566FBD87D16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152330" y="5831659"/>
                  <a:ext cx="572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E28B160E-A6A9-C44B-6EFB-CF4031923999}"/>
                    </a:ext>
                  </a:extLst>
                </p14:cNvPr>
                <p14:cNvContentPartPr/>
                <p14:nvPr/>
              </p14:nvContentPartPr>
              <p14:xfrm>
                <a:off x="6217850" y="5744179"/>
                <a:ext cx="32040" cy="14688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E28B160E-A6A9-C44B-6EFB-CF403192399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210290" y="5736619"/>
                  <a:ext cx="471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95D627D8-8EA7-E8C4-23BE-E20965A37E90}"/>
                    </a:ext>
                  </a:extLst>
                </p14:cNvPr>
                <p14:cNvContentPartPr/>
                <p14:nvPr/>
              </p14:nvContentPartPr>
              <p14:xfrm>
                <a:off x="6297050" y="5726899"/>
                <a:ext cx="25200" cy="13248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95D627D8-8EA7-E8C4-23BE-E20965A37E90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289490" y="5719339"/>
                  <a:ext cx="403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6E00ACA0-8610-D8D1-E64F-1E1AD36D09A3}"/>
                    </a:ext>
                  </a:extLst>
                </p14:cNvPr>
                <p14:cNvContentPartPr/>
                <p14:nvPr/>
              </p14:nvContentPartPr>
              <p14:xfrm>
                <a:off x="6421610" y="5718259"/>
                <a:ext cx="92880" cy="8028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6E00ACA0-8610-D8D1-E64F-1E1AD36D09A3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414050" y="5710699"/>
                  <a:ext cx="1080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C35BB09E-7237-B6A9-5271-866159E53046}"/>
                    </a:ext>
                  </a:extLst>
                </p14:cNvPr>
                <p14:cNvContentPartPr/>
                <p14:nvPr/>
              </p14:nvContentPartPr>
              <p14:xfrm>
                <a:off x="6415850" y="5805739"/>
                <a:ext cx="18000" cy="7452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C35BB09E-7237-B6A9-5271-866159E53046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408290" y="5798179"/>
                  <a:ext cx="331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54B75A37-C0C6-C8E2-205D-E5FD173ECCB4}"/>
                    </a:ext>
                  </a:extLst>
                </p14:cNvPr>
                <p14:cNvContentPartPr/>
                <p14:nvPr/>
              </p14:nvContentPartPr>
              <p14:xfrm>
                <a:off x="6478490" y="5817619"/>
                <a:ext cx="17640" cy="5724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54B75A37-C0C6-C8E2-205D-E5FD173ECCB4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470930" y="5810059"/>
                  <a:ext cx="3276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F5426ABF-0551-869C-323A-05A61EA76C07}"/>
                    </a:ext>
                  </a:extLst>
                </p14:cNvPr>
                <p14:cNvContentPartPr/>
                <p14:nvPr/>
              </p14:nvContentPartPr>
              <p14:xfrm>
                <a:off x="6348890" y="5891779"/>
                <a:ext cx="340920" cy="684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F5426ABF-0551-869C-323A-05A61EA76C07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341330" y="5884219"/>
                  <a:ext cx="35604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ADD9E842-8283-01FB-4B37-BF44028BE4F9}"/>
                    </a:ext>
                  </a:extLst>
                </p14:cNvPr>
                <p14:cNvContentPartPr/>
                <p14:nvPr/>
              </p14:nvContentPartPr>
              <p14:xfrm>
                <a:off x="5765690" y="5520619"/>
                <a:ext cx="1104840" cy="50148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ADD9E842-8283-01FB-4B37-BF44028BE4F9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758130" y="5513059"/>
                  <a:ext cx="1119960" cy="51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2" name="Gruppo 291">
            <a:extLst>
              <a:ext uri="{FF2B5EF4-FFF2-40B4-BE49-F238E27FC236}">
                <a16:creationId xmlns:a16="http://schemas.microsoft.com/office/drawing/2014/main" id="{8BA3CEEF-5940-E237-41BF-AEEF578C489C}"/>
              </a:ext>
            </a:extLst>
          </p:cNvPr>
          <p:cNvGrpSpPr/>
          <p:nvPr/>
        </p:nvGrpSpPr>
        <p:grpSpPr>
          <a:xfrm>
            <a:off x="7571903" y="6110860"/>
            <a:ext cx="1708200" cy="299520"/>
            <a:chOff x="7571903" y="6110860"/>
            <a:chExt cx="1708200" cy="299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3577CF8E-DF50-261A-1C6E-BFA74BA09677}"/>
                    </a:ext>
                  </a:extLst>
                </p14:cNvPr>
                <p14:cNvContentPartPr/>
                <p14:nvPr/>
              </p14:nvContentPartPr>
              <p14:xfrm>
                <a:off x="7571903" y="6265300"/>
                <a:ext cx="92160" cy="6480"/>
              </p14:xfrm>
            </p:contentPart>
          </mc:Choice>
          <mc:Fallback xmlns=""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3577CF8E-DF50-261A-1C6E-BFA74BA0967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564343" y="6257740"/>
                  <a:ext cx="1072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5D9DC7BE-9F8F-7564-3C25-FA5F03E356D8}"/>
                    </a:ext>
                  </a:extLst>
                </p14:cNvPr>
                <p14:cNvContentPartPr/>
                <p14:nvPr/>
              </p14:nvContentPartPr>
              <p14:xfrm>
                <a:off x="7656863" y="6214900"/>
                <a:ext cx="46800" cy="123840"/>
              </p14:xfrm>
            </p:contentPart>
          </mc:Choice>
          <mc:Fallback xmlns=""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5D9DC7BE-9F8F-7564-3C25-FA5F03E356D8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649303" y="6207340"/>
                  <a:ext cx="6192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A5B4023B-1036-EE16-D7BE-1F5B2E650B60}"/>
                    </a:ext>
                  </a:extLst>
                </p14:cNvPr>
                <p14:cNvContentPartPr/>
                <p14:nvPr/>
              </p14:nvContentPartPr>
              <p14:xfrm>
                <a:off x="7786103" y="6138940"/>
                <a:ext cx="112320" cy="271440"/>
              </p14:xfrm>
            </p:contentPart>
          </mc:Choice>
          <mc:Fallback xmlns=""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A5B4023B-1036-EE16-D7BE-1F5B2E650B60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778543" y="6131380"/>
                  <a:ext cx="12744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2B5D8E3D-A0EF-447B-D532-B23D56089286}"/>
                    </a:ext>
                  </a:extLst>
                </p14:cNvPr>
                <p14:cNvContentPartPr/>
                <p14:nvPr/>
              </p14:nvContentPartPr>
              <p14:xfrm>
                <a:off x="7901663" y="6246940"/>
                <a:ext cx="60840" cy="37440"/>
              </p14:xfrm>
            </p:contentPart>
          </mc:Choice>
          <mc:Fallback xmlns=""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2B5D8E3D-A0EF-447B-D532-B23D56089286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894103" y="6239380"/>
                  <a:ext cx="756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FEBDC1E3-4703-2675-F796-A174B7E4F40E}"/>
                    </a:ext>
                  </a:extLst>
                </p14:cNvPr>
                <p14:cNvContentPartPr/>
                <p14:nvPr/>
              </p14:nvContentPartPr>
              <p14:xfrm>
                <a:off x="8023703" y="6223180"/>
                <a:ext cx="88920" cy="76320"/>
              </p14:xfrm>
            </p:contentPart>
          </mc:Choice>
          <mc:Fallback xmlns=""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FEBDC1E3-4703-2675-F796-A174B7E4F40E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8016143" y="6215620"/>
                  <a:ext cx="1040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A7550E9F-DE63-1BC1-346F-77985A47DC25}"/>
                    </a:ext>
                  </a:extLst>
                </p14:cNvPr>
                <p14:cNvContentPartPr/>
                <p14:nvPr/>
              </p14:nvContentPartPr>
              <p14:xfrm>
                <a:off x="8133503" y="6240100"/>
                <a:ext cx="47880" cy="81000"/>
              </p14:xfrm>
            </p:contentPart>
          </mc:Choice>
          <mc:Fallback xmlns=""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A7550E9F-DE63-1BC1-346F-77985A47DC2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125943" y="6232540"/>
                  <a:ext cx="630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596CC738-88F0-9920-72F2-A69B8B2A9D30}"/>
                    </a:ext>
                  </a:extLst>
                </p14:cNvPr>
                <p14:cNvContentPartPr/>
                <p14:nvPr/>
              </p14:nvContentPartPr>
              <p14:xfrm>
                <a:off x="8216303" y="6229660"/>
                <a:ext cx="83520" cy="8892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596CC738-88F0-9920-72F2-A69B8B2A9D30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8208743" y="6222100"/>
                  <a:ext cx="986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54F080CE-BA3C-2B25-BAFC-CB9EF91FE831}"/>
                    </a:ext>
                  </a:extLst>
                </p14:cNvPr>
                <p14:cNvContentPartPr/>
                <p14:nvPr/>
              </p14:nvContentPartPr>
              <p14:xfrm>
                <a:off x="8331863" y="6233620"/>
                <a:ext cx="83160" cy="6228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54F080CE-BA3C-2B25-BAFC-CB9EF91FE831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324303" y="6226060"/>
                  <a:ext cx="982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4CA91E33-3C7E-608B-DA8B-7D66249BA41F}"/>
                    </a:ext>
                  </a:extLst>
                </p14:cNvPr>
                <p14:cNvContentPartPr/>
                <p14:nvPr/>
              </p14:nvContentPartPr>
              <p14:xfrm>
                <a:off x="8442023" y="6110860"/>
                <a:ext cx="72000" cy="21780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4CA91E33-3C7E-608B-DA8B-7D66249BA41F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434463" y="6103300"/>
                  <a:ext cx="8712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7469FA78-063F-42C3-883D-FFF9C3DF8256}"/>
                    </a:ext>
                  </a:extLst>
                </p14:cNvPr>
                <p14:cNvContentPartPr/>
                <p14:nvPr/>
              </p14:nvContentPartPr>
              <p14:xfrm>
                <a:off x="8472263" y="6268900"/>
                <a:ext cx="66240" cy="1044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7469FA78-063F-42C3-883D-FFF9C3DF8256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464703" y="6261340"/>
                  <a:ext cx="813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92C60CBC-3042-F75A-18EB-ABDCD3DF7063}"/>
                    </a:ext>
                  </a:extLst>
                </p14:cNvPr>
                <p14:cNvContentPartPr/>
                <p14:nvPr/>
              </p14:nvContentPartPr>
              <p14:xfrm>
                <a:off x="8544623" y="6258820"/>
                <a:ext cx="116280" cy="7200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92C60CBC-3042-F75A-18EB-ABDCD3DF7063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537063" y="6251260"/>
                  <a:ext cx="13140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CC619FBA-DA5A-DA41-5878-94A35FFAFDEF}"/>
                    </a:ext>
                  </a:extLst>
                </p14:cNvPr>
                <p14:cNvContentPartPr/>
                <p14:nvPr/>
              </p14:nvContentPartPr>
              <p14:xfrm>
                <a:off x="8688263" y="6270700"/>
                <a:ext cx="75600" cy="9144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CC619FBA-DA5A-DA41-5878-94A35FFAFDEF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680703" y="6263140"/>
                  <a:ext cx="907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79027A4C-94A7-8FE2-4DEA-E9BA96BC00EF}"/>
                    </a:ext>
                  </a:extLst>
                </p14:cNvPr>
                <p14:cNvContentPartPr/>
                <p14:nvPr/>
              </p14:nvContentPartPr>
              <p14:xfrm>
                <a:off x="8808143" y="6306700"/>
                <a:ext cx="23400" cy="5040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79027A4C-94A7-8FE2-4DEA-E9BA96BC00EF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800943" y="6299140"/>
                  <a:ext cx="3852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837D9DCE-527F-2B17-455F-764B123D8843}"/>
                    </a:ext>
                  </a:extLst>
                </p14:cNvPr>
                <p14:cNvContentPartPr/>
                <p14:nvPr/>
              </p14:nvContentPartPr>
              <p14:xfrm>
                <a:off x="8883023" y="6285100"/>
                <a:ext cx="77760" cy="5760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837D9DCE-527F-2B17-455F-764B123D8843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875463" y="6277540"/>
                  <a:ext cx="928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64BC240C-537B-91D8-889C-0CF25C67EAE5}"/>
                    </a:ext>
                  </a:extLst>
                </p14:cNvPr>
                <p14:cNvContentPartPr/>
                <p14:nvPr/>
              </p14:nvContentPartPr>
              <p14:xfrm>
                <a:off x="9018023" y="6302020"/>
                <a:ext cx="30240" cy="6984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64BC240C-537B-91D8-889C-0CF25C67EAE5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9010463" y="6294460"/>
                  <a:ext cx="453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B5723CCB-3F0C-B93E-B8E5-2843A149C0B7}"/>
                    </a:ext>
                  </a:extLst>
                </p14:cNvPr>
                <p14:cNvContentPartPr/>
                <p14:nvPr/>
              </p14:nvContentPartPr>
              <p14:xfrm>
                <a:off x="9126383" y="6307420"/>
                <a:ext cx="153720" cy="9252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B5723CCB-3F0C-B93E-B8E5-2843A149C0B7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9118823" y="6299860"/>
                  <a:ext cx="168840" cy="107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3">
            <p14:nvContentPartPr>
              <p14:cNvPr id="293" name="Input penna 292">
                <a:extLst>
                  <a:ext uri="{FF2B5EF4-FFF2-40B4-BE49-F238E27FC236}">
                    <a16:creationId xmlns:a16="http://schemas.microsoft.com/office/drawing/2014/main" id="{6C00CFAA-42B3-86BF-8E90-168676E44E50}"/>
                  </a:ext>
                </a:extLst>
              </p14:cNvPr>
              <p14:cNvContentPartPr/>
              <p14:nvPr/>
            </p14:nvContentPartPr>
            <p14:xfrm>
              <a:off x="7510558" y="6474254"/>
              <a:ext cx="1584000" cy="253080"/>
            </p14:xfrm>
          </p:contentPart>
        </mc:Choice>
        <mc:Fallback xmlns="">
          <p:pic>
            <p:nvPicPr>
              <p:cNvPr id="293" name="Input penna 292">
                <a:extLst>
                  <a:ext uri="{FF2B5EF4-FFF2-40B4-BE49-F238E27FC236}">
                    <a16:creationId xmlns:a16="http://schemas.microsoft.com/office/drawing/2014/main" id="{6C00CFAA-42B3-86BF-8E90-168676E44E50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7502998" y="6466694"/>
                <a:ext cx="1599120" cy="268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1" name="Gruppo 310">
            <a:extLst>
              <a:ext uri="{FF2B5EF4-FFF2-40B4-BE49-F238E27FC236}">
                <a16:creationId xmlns:a16="http://schemas.microsoft.com/office/drawing/2014/main" id="{520E9211-589E-B039-6AEE-69D18F40D43F}"/>
              </a:ext>
            </a:extLst>
          </p:cNvPr>
          <p:cNvGrpSpPr/>
          <p:nvPr/>
        </p:nvGrpSpPr>
        <p:grpSpPr>
          <a:xfrm>
            <a:off x="9624913" y="6110341"/>
            <a:ext cx="411480" cy="245520"/>
            <a:chOff x="9624913" y="6110341"/>
            <a:chExt cx="411480" cy="24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BF77EE41-B5FA-443F-D252-1ED6AC2B0A2A}"/>
                    </a:ext>
                  </a:extLst>
                </p14:cNvPr>
                <p14:cNvContentPartPr/>
                <p14:nvPr/>
              </p14:nvContentPartPr>
              <p14:xfrm>
                <a:off x="9624913" y="6188821"/>
                <a:ext cx="103320" cy="13968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BF77EE41-B5FA-443F-D252-1ED6AC2B0A2A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617353" y="6181261"/>
                  <a:ext cx="11808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2B36AF47-25A0-6773-9F4D-B4951870ABFA}"/>
                    </a:ext>
                  </a:extLst>
                </p14:cNvPr>
                <p14:cNvContentPartPr/>
                <p14:nvPr/>
              </p14:nvContentPartPr>
              <p14:xfrm>
                <a:off x="9742273" y="6202861"/>
                <a:ext cx="58680" cy="5796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2B36AF47-25A0-6773-9F4D-B4951870ABFA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9734713" y="6195301"/>
                  <a:ext cx="7380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CCBD4E92-0C1F-80D1-D487-70217692F142}"/>
                    </a:ext>
                  </a:extLst>
                </p14:cNvPr>
                <p14:cNvContentPartPr/>
                <p14:nvPr/>
              </p14:nvContentPartPr>
              <p14:xfrm>
                <a:off x="9796633" y="6110341"/>
                <a:ext cx="50760" cy="24552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CCBD4E92-0C1F-80D1-D487-70217692F142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9789073" y="6102781"/>
                  <a:ext cx="6588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17694A5C-A6FD-1721-6741-C2CE4CADB1E9}"/>
                    </a:ext>
                  </a:extLst>
                </p14:cNvPr>
                <p14:cNvContentPartPr/>
                <p14:nvPr/>
              </p14:nvContentPartPr>
              <p14:xfrm>
                <a:off x="9850993" y="6144541"/>
                <a:ext cx="38160" cy="18576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17694A5C-A6FD-1721-6741-C2CE4CADB1E9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9843433" y="6136981"/>
                  <a:ext cx="532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9DFBD174-3CD3-D77A-1AAC-21A69947AE34}"/>
                    </a:ext>
                  </a:extLst>
                </p14:cNvPr>
                <p14:cNvContentPartPr/>
                <p14:nvPr/>
              </p14:nvContentPartPr>
              <p14:xfrm>
                <a:off x="9866473" y="6273061"/>
                <a:ext cx="71640" cy="30960"/>
              </p14:xfrm>
            </p:contentPart>
          </mc:Choice>
          <mc:Fallback xmlns=""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9DFBD174-3CD3-D77A-1AAC-21A69947AE34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9858913" y="6265501"/>
                  <a:ext cx="867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474A3888-7A1F-9A58-37FF-F2A408BAE46C}"/>
                    </a:ext>
                  </a:extLst>
                </p14:cNvPr>
                <p14:cNvContentPartPr/>
                <p14:nvPr/>
              </p14:nvContentPartPr>
              <p14:xfrm>
                <a:off x="9937393" y="6242461"/>
                <a:ext cx="99000" cy="87480"/>
              </p14:xfrm>
            </p:contentPart>
          </mc:Choice>
          <mc:Fallback xmlns=""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474A3888-7A1F-9A58-37FF-F2A408BAE46C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9929833" y="6234901"/>
                  <a:ext cx="114120" cy="10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9" name="Gruppo 308">
            <a:extLst>
              <a:ext uri="{FF2B5EF4-FFF2-40B4-BE49-F238E27FC236}">
                <a16:creationId xmlns:a16="http://schemas.microsoft.com/office/drawing/2014/main" id="{6D922AD5-5A61-AF33-B472-7B3F5C71659F}"/>
              </a:ext>
            </a:extLst>
          </p:cNvPr>
          <p:cNvGrpSpPr/>
          <p:nvPr/>
        </p:nvGrpSpPr>
        <p:grpSpPr>
          <a:xfrm>
            <a:off x="10242313" y="6094141"/>
            <a:ext cx="867960" cy="293760"/>
            <a:chOff x="10242313" y="6094141"/>
            <a:chExt cx="867960" cy="29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73649334-8941-B1FF-BC68-746E4DB7F9A9}"/>
                    </a:ext>
                  </a:extLst>
                </p14:cNvPr>
                <p14:cNvContentPartPr/>
                <p14:nvPr/>
              </p14:nvContentPartPr>
              <p14:xfrm>
                <a:off x="10257793" y="6094141"/>
                <a:ext cx="52200" cy="275040"/>
              </p14:xfrm>
            </p:contentPart>
          </mc:Choice>
          <mc:Fallback xmlns=""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73649334-8941-B1FF-BC68-746E4DB7F9A9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0250233" y="6086941"/>
                  <a:ext cx="6732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62D224DF-C28B-9A0F-198F-1B8DAF0EDF14}"/>
                    </a:ext>
                  </a:extLst>
                </p14:cNvPr>
                <p14:cNvContentPartPr/>
                <p14:nvPr/>
              </p14:nvContentPartPr>
              <p14:xfrm>
                <a:off x="10242313" y="6248941"/>
                <a:ext cx="80640" cy="21240"/>
              </p14:xfrm>
            </p:contentPart>
          </mc:Choice>
          <mc:Fallback xmlns=""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62D224DF-C28B-9A0F-198F-1B8DAF0EDF14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0234753" y="6241381"/>
                  <a:ext cx="957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E5315C73-5781-7CDF-9101-8B1481B6A23E}"/>
                    </a:ext>
                  </a:extLst>
                </p14:cNvPr>
                <p14:cNvContentPartPr/>
                <p14:nvPr/>
              </p14:nvContentPartPr>
              <p14:xfrm>
                <a:off x="10317553" y="6233821"/>
                <a:ext cx="120600" cy="119520"/>
              </p14:xfrm>
            </p:contentPart>
          </mc:Choice>
          <mc:Fallback xmlns=""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E5315C73-5781-7CDF-9101-8B1481B6A23E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0309993" y="6226621"/>
                  <a:ext cx="1357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4DC737A5-FE52-C1B7-98EC-0F1B2897D81F}"/>
                    </a:ext>
                  </a:extLst>
                </p14:cNvPr>
                <p14:cNvContentPartPr/>
                <p14:nvPr/>
              </p14:nvContentPartPr>
              <p14:xfrm>
                <a:off x="10453633" y="6274861"/>
                <a:ext cx="77760" cy="64800"/>
              </p14:xfrm>
            </p:contentPart>
          </mc:Choice>
          <mc:Fallback xmlns=""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4DC737A5-FE52-C1B7-98EC-0F1B2897D81F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0446073" y="6267301"/>
                  <a:ext cx="928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BF2697FC-A098-23B5-6B35-7AF20E55223E}"/>
                    </a:ext>
                  </a:extLst>
                </p14:cNvPr>
                <p14:cNvContentPartPr/>
                <p14:nvPr/>
              </p14:nvContentPartPr>
              <p14:xfrm>
                <a:off x="10564873" y="6260461"/>
                <a:ext cx="92880" cy="10548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BF2697FC-A098-23B5-6B35-7AF20E55223E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0557313" y="6252901"/>
                  <a:ext cx="10800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9CF7EC32-D0EF-1B33-6049-073FE990E0C9}"/>
                    </a:ext>
                  </a:extLst>
                </p14:cNvPr>
                <p14:cNvContentPartPr/>
                <p14:nvPr/>
              </p14:nvContentPartPr>
              <p14:xfrm>
                <a:off x="10731913" y="6301501"/>
                <a:ext cx="82440" cy="59040"/>
              </p14:xfrm>
            </p:contentPart>
          </mc:Choice>
          <mc:Fallback xmlns=""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9CF7EC32-D0EF-1B33-6049-073FE990E0C9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0724353" y="6293941"/>
                  <a:ext cx="975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464AE9A3-8DBD-3577-CDF3-57DFF9745340}"/>
                    </a:ext>
                  </a:extLst>
                </p14:cNvPr>
                <p14:cNvContentPartPr/>
                <p14:nvPr/>
              </p14:nvContentPartPr>
              <p14:xfrm>
                <a:off x="10873393" y="6141661"/>
                <a:ext cx="23400" cy="175320"/>
              </p14:xfrm>
            </p:contentPart>
          </mc:Choice>
          <mc:Fallback xmlns=""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464AE9A3-8DBD-3577-CDF3-57DFF9745340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0865833" y="6134101"/>
                  <a:ext cx="3852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B8C9BC80-C0C1-79EB-3D31-58EB8E56ABBC}"/>
                    </a:ext>
                  </a:extLst>
                </p14:cNvPr>
                <p14:cNvContentPartPr/>
                <p14:nvPr/>
              </p14:nvContentPartPr>
              <p14:xfrm>
                <a:off x="10913353" y="6227701"/>
                <a:ext cx="196920" cy="160200"/>
              </p14:xfrm>
            </p:contentPart>
          </mc:Choice>
          <mc:Fallback xmlns=""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B8C9BC80-C0C1-79EB-3D31-58EB8E56ABBC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0905793" y="6220141"/>
                  <a:ext cx="211680" cy="17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8" name="Gruppo 327">
            <a:extLst>
              <a:ext uri="{FF2B5EF4-FFF2-40B4-BE49-F238E27FC236}">
                <a16:creationId xmlns:a16="http://schemas.microsoft.com/office/drawing/2014/main" id="{D6B58A35-4BD6-9FFB-3636-7B1FB3EDCD03}"/>
              </a:ext>
            </a:extLst>
          </p:cNvPr>
          <p:cNvGrpSpPr/>
          <p:nvPr/>
        </p:nvGrpSpPr>
        <p:grpSpPr>
          <a:xfrm>
            <a:off x="7046649" y="5384847"/>
            <a:ext cx="1308240" cy="552600"/>
            <a:chOff x="7046649" y="5384847"/>
            <a:chExt cx="1308240" cy="552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A5F75222-ED4D-4ECB-2CDA-A0D615628EDE}"/>
                    </a:ext>
                  </a:extLst>
                </p14:cNvPr>
                <p14:cNvContentPartPr/>
                <p14:nvPr/>
              </p14:nvContentPartPr>
              <p14:xfrm>
                <a:off x="7176969" y="5658807"/>
                <a:ext cx="154440" cy="201960"/>
              </p14:xfrm>
            </p:contentPart>
          </mc:Choice>
          <mc:Fallback xmlns=""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A5F75222-ED4D-4ECB-2CDA-A0D615628EDE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7169409" y="5651247"/>
                  <a:ext cx="16956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3B7CA3D4-4B04-F45A-2236-A6F400D14EC5}"/>
                    </a:ext>
                  </a:extLst>
                </p14:cNvPr>
                <p14:cNvContentPartPr/>
                <p14:nvPr/>
              </p14:nvContentPartPr>
              <p14:xfrm>
                <a:off x="7366329" y="5653407"/>
                <a:ext cx="26640" cy="182160"/>
              </p14:xfrm>
            </p:contentPart>
          </mc:Choice>
          <mc:Fallback xmlns=""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3B7CA3D4-4B04-F45A-2236-A6F400D14EC5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358769" y="5645847"/>
                  <a:ext cx="4176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5C8B7427-DDD1-65DE-5A8C-1E32B122C00A}"/>
                    </a:ext>
                  </a:extLst>
                </p14:cNvPr>
                <p14:cNvContentPartPr/>
                <p14:nvPr/>
              </p14:nvContentPartPr>
              <p14:xfrm>
                <a:off x="7445529" y="5669607"/>
                <a:ext cx="70920" cy="79920"/>
              </p14:xfrm>
            </p:contentPart>
          </mc:Choice>
          <mc:Fallback xmlns=""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5C8B7427-DDD1-65DE-5A8C-1E32B122C00A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7437969" y="5662047"/>
                  <a:ext cx="860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86D96C04-4E86-2588-9E72-B483EBCD5000}"/>
                    </a:ext>
                  </a:extLst>
                </p14:cNvPr>
                <p14:cNvContentPartPr/>
                <p14:nvPr/>
              </p14:nvContentPartPr>
              <p14:xfrm>
                <a:off x="7490169" y="5669607"/>
                <a:ext cx="360" cy="360"/>
              </p14:xfrm>
            </p:contentPart>
          </mc:Choice>
          <mc:Fallback xmlns=""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86D96C04-4E86-2588-9E72-B483EBCD5000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7482609" y="566204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B335FD43-3E7A-128E-DD54-912FA8299D48}"/>
                    </a:ext>
                  </a:extLst>
                </p14:cNvPr>
                <p14:cNvContentPartPr/>
                <p14:nvPr/>
              </p14:nvContentPartPr>
              <p14:xfrm>
                <a:off x="7490169" y="5669607"/>
                <a:ext cx="360" cy="360"/>
              </p14:xfrm>
            </p:contentPart>
          </mc:Choice>
          <mc:Fallback xmlns=""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B335FD43-3E7A-128E-DD54-912FA8299D48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7482609" y="5662047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3719A2B7-C21C-5532-1EFD-D4D504E50398}"/>
                    </a:ext>
                  </a:extLst>
                </p14:cNvPr>
                <p14:cNvContentPartPr/>
                <p14:nvPr/>
              </p14:nvContentPartPr>
              <p14:xfrm>
                <a:off x="7579449" y="5665647"/>
                <a:ext cx="33840" cy="97920"/>
              </p14:xfrm>
            </p:contentPart>
          </mc:Choice>
          <mc:Fallback xmlns=""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3719A2B7-C21C-5532-1EFD-D4D504E50398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7571889" y="5658087"/>
                  <a:ext cx="486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C0E83279-785C-236F-038F-90A8EE526368}"/>
                    </a:ext>
                  </a:extLst>
                </p14:cNvPr>
                <p14:cNvContentPartPr/>
                <p14:nvPr/>
              </p14:nvContentPartPr>
              <p14:xfrm>
                <a:off x="7624809" y="5662047"/>
                <a:ext cx="30960" cy="116280"/>
              </p14:xfrm>
            </p:contentPart>
          </mc:Choice>
          <mc:Fallback xmlns=""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C0E83279-785C-236F-038F-90A8EE526368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617249" y="5654487"/>
                  <a:ext cx="460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5054AF84-7F68-D308-AD27-B613A9EB18DF}"/>
                    </a:ext>
                  </a:extLst>
                </p14:cNvPr>
                <p14:cNvContentPartPr/>
                <p14:nvPr/>
              </p14:nvContentPartPr>
              <p14:xfrm>
                <a:off x="7508169" y="5688687"/>
                <a:ext cx="61200" cy="21240"/>
              </p14:xfrm>
            </p:contentPart>
          </mc:Choice>
          <mc:Fallback xmlns=""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5054AF84-7F68-D308-AD27-B613A9EB18DF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500609" y="5681127"/>
                  <a:ext cx="763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EA2C5C38-FBDA-62AC-744E-EC23C541AED9}"/>
                    </a:ext>
                  </a:extLst>
                </p14:cNvPr>
                <p14:cNvContentPartPr/>
                <p14:nvPr/>
              </p14:nvContentPartPr>
              <p14:xfrm>
                <a:off x="7768089" y="5643327"/>
                <a:ext cx="52200" cy="97920"/>
              </p14:xfrm>
            </p:contentPart>
          </mc:Choice>
          <mc:Fallback xmlns=""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EA2C5C38-FBDA-62AC-744E-EC23C541AED9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7760529" y="5635767"/>
                  <a:ext cx="669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CA5966AE-CF9D-A502-1DDA-ED6588B34C48}"/>
                    </a:ext>
                  </a:extLst>
                </p14:cNvPr>
                <p14:cNvContentPartPr/>
                <p14:nvPr/>
              </p14:nvContentPartPr>
              <p14:xfrm>
                <a:off x="7732449" y="5749167"/>
                <a:ext cx="16560" cy="76680"/>
              </p14:xfrm>
            </p:contentPart>
          </mc:Choice>
          <mc:Fallback xmlns=""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CA5966AE-CF9D-A502-1DDA-ED6588B34C48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7725249" y="5741607"/>
                  <a:ext cx="3168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32916192-4286-69A8-31A7-B8769D5002BF}"/>
                    </a:ext>
                  </a:extLst>
                </p14:cNvPr>
                <p14:cNvContentPartPr/>
                <p14:nvPr/>
              </p14:nvContentPartPr>
              <p14:xfrm>
                <a:off x="7790049" y="5770767"/>
                <a:ext cx="28440" cy="43920"/>
              </p14:xfrm>
            </p:contentPart>
          </mc:Choice>
          <mc:Fallback xmlns=""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32916192-4286-69A8-31A7-B8769D5002BF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7782489" y="5763207"/>
                  <a:ext cx="435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64BC5E95-EFBC-58F0-2750-3D17587B6E6E}"/>
                    </a:ext>
                  </a:extLst>
                </p14:cNvPr>
                <p14:cNvContentPartPr/>
                <p14:nvPr/>
              </p14:nvContentPartPr>
              <p14:xfrm>
                <a:off x="7596009" y="5834127"/>
                <a:ext cx="432360" cy="32040"/>
              </p14:xfrm>
            </p:contentPart>
          </mc:Choice>
          <mc:Fallback xmlns=""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64BC5E95-EFBC-58F0-2750-3D17587B6E6E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7588449" y="5826567"/>
                  <a:ext cx="4474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AE03FFA3-435E-318A-4AE8-5489C7EF19A0}"/>
                    </a:ext>
                  </a:extLst>
                </p14:cNvPr>
                <p14:cNvContentPartPr/>
                <p14:nvPr/>
              </p14:nvContentPartPr>
              <p14:xfrm>
                <a:off x="7046649" y="5384847"/>
                <a:ext cx="1308240" cy="552600"/>
              </p14:xfrm>
            </p:contentPart>
          </mc:Choice>
          <mc:Fallback xmlns=""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AE03FFA3-435E-318A-4AE8-5489C7EF19A0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7039089" y="5377287"/>
                  <a:ext cx="1323000" cy="56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8">
            <p14:nvContentPartPr>
              <p14:cNvPr id="329" name="Input penna 328">
                <a:extLst>
                  <a:ext uri="{FF2B5EF4-FFF2-40B4-BE49-F238E27FC236}">
                    <a16:creationId xmlns:a16="http://schemas.microsoft.com/office/drawing/2014/main" id="{129D8F82-DA90-2DB4-310E-32735C1964CD}"/>
                  </a:ext>
                </a:extLst>
              </p14:cNvPr>
              <p14:cNvContentPartPr/>
              <p14:nvPr/>
            </p14:nvContentPartPr>
            <p14:xfrm>
              <a:off x="7254795" y="4230084"/>
              <a:ext cx="277200" cy="9360"/>
            </p14:xfrm>
          </p:contentPart>
        </mc:Choice>
        <mc:Fallback xmlns="">
          <p:pic>
            <p:nvPicPr>
              <p:cNvPr id="329" name="Input penna 328">
                <a:extLst>
                  <a:ext uri="{FF2B5EF4-FFF2-40B4-BE49-F238E27FC236}">
                    <a16:creationId xmlns:a16="http://schemas.microsoft.com/office/drawing/2014/main" id="{129D8F82-DA90-2DB4-310E-32735C1964CD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7247235" y="4222884"/>
                <a:ext cx="292320" cy="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0">
            <p14:nvContentPartPr>
              <p14:cNvPr id="330" name="Input penna 329">
                <a:extLst>
                  <a:ext uri="{FF2B5EF4-FFF2-40B4-BE49-F238E27FC236}">
                    <a16:creationId xmlns:a16="http://schemas.microsoft.com/office/drawing/2014/main" id="{C83C5531-024A-D856-0CB2-3C515429C8C6}"/>
                  </a:ext>
                </a:extLst>
              </p14:cNvPr>
              <p14:cNvContentPartPr/>
              <p14:nvPr/>
            </p14:nvContentPartPr>
            <p14:xfrm>
              <a:off x="7200075" y="4690164"/>
              <a:ext cx="253080" cy="26640"/>
            </p14:xfrm>
          </p:contentPart>
        </mc:Choice>
        <mc:Fallback xmlns="">
          <p:pic>
            <p:nvPicPr>
              <p:cNvPr id="330" name="Input penna 329">
                <a:extLst>
                  <a:ext uri="{FF2B5EF4-FFF2-40B4-BE49-F238E27FC236}">
                    <a16:creationId xmlns:a16="http://schemas.microsoft.com/office/drawing/2014/main" id="{C83C5531-024A-D856-0CB2-3C515429C8C6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7192515" y="4682604"/>
                <a:ext cx="26820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2">
            <p14:nvContentPartPr>
              <p14:cNvPr id="331" name="Input penna 330">
                <a:extLst>
                  <a:ext uri="{FF2B5EF4-FFF2-40B4-BE49-F238E27FC236}">
                    <a16:creationId xmlns:a16="http://schemas.microsoft.com/office/drawing/2014/main" id="{8D46D1B7-312F-0EB4-8AEE-3B5340BCAEEF}"/>
                  </a:ext>
                </a:extLst>
              </p14:cNvPr>
              <p14:cNvContentPartPr/>
              <p14:nvPr/>
            </p14:nvContentPartPr>
            <p14:xfrm>
              <a:off x="8231330" y="4756544"/>
              <a:ext cx="712800" cy="28080"/>
            </p14:xfrm>
          </p:contentPart>
        </mc:Choice>
        <mc:Fallback xmlns="">
          <p:pic>
            <p:nvPicPr>
              <p:cNvPr id="331" name="Input penna 330">
                <a:extLst>
                  <a:ext uri="{FF2B5EF4-FFF2-40B4-BE49-F238E27FC236}">
                    <a16:creationId xmlns:a16="http://schemas.microsoft.com/office/drawing/2014/main" id="{8D46D1B7-312F-0EB4-8AEE-3B5340BCAEEF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8223770" y="4748984"/>
                <a:ext cx="727920" cy="4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57" name="Gruppo 356">
            <a:extLst>
              <a:ext uri="{FF2B5EF4-FFF2-40B4-BE49-F238E27FC236}">
                <a16:creationId xmlns:a16="http://schemas.microsoft.com/office/drawing/2014/main" id="{AEF6EF87-1B2D-EB13-155E-BC1C77912A23}"/>
              </a:ext>
            </a:extLst>
          </p:cNvPr>
          <p:cNvGrpSpPr/>
          <p:nvPr/>
        </p:nvGrpSpPr>
        <p:grpSpPr>
          <a:xfrm>
            <a:off x="9635484" y="4005921"/>
            <a:ext cx="250560" cy="141840"/>
            <a:chOff x="9635484" y="4005921"/>
            <a:chExt cx="250560" cy="14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960283C6-779C-44E7-0C7F-3842A65A67E8}"/>
                    </a:ext>
                  </a:extLst>
                </p14:cNvPr>
                <p14:cNvContentPartPr/>
                <p14:nvPr/>
              </p14:nvContentPartPr>
              <p14:xfrm>
                <a:off x="9635484" y="4005921"/>
                <a:ext cx="134640" cy="14760"/>
              </p14:xfrm>
            </p:contentPart>
          </mc:Choice>
          <mc:Fallback xmlns=""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960283C6-779C-44E7-0C7F-3842A65A67E8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9627924" y="3998361"/>
                  <a:ext cx="1497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552B3781-9169-AC5E-5AC7-F48687CDF694}"/>
                    </a:ext>
                  </a:extLst>
                </p14:cNvPr>
                <p14:cNvContentPartPr/>
                <p14:nvPr/>
              </p14:nvContentPartPr>
              <p14:xfrm>
                <a:off x="9635484" y="4008801"/>
                <a:ext cx="75600" cy="114840"/>
              </p14:xfrm>
            </p:contentPart>
          </mc:Choice>
          <mc:Fallback xmlns=""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552B3781-9169-AC5E-5AC7-F48687CDF694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9627924" y="4001241"/>
                  <a:ext cx="9072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7A8A1A49-CD14-A7BA-BBFC-C50FF8A6FC54}"/>
                    </a:ext>
                  </a:extLst>
                </p14:cNvPr>
                <p14:cNvContentPartPr/>
                <p14:nvPr/>
              </p14:nvContentPartPr>
              <p14:xfrm>
                <a:off x="9690924" y="4037961"/>
                <a:ext cx="41040" cy="100800"/>
              </p14:xfrm>
            </p:contentPart>
          </mc:Choice>
          <mc:Fallback xmlns=""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7A8A1A49-CD14-A7BA-BBFC-C50FF8A6FC54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9683724" y="4030401"/>
                  <a:ext cx="561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70BF85DF-819A-FA5F-9135-35BBDCD3A680}"/>
                    </a:ext>
                  </a:extLst>
                </p14:cNvPr>
                <p14:cNvContentPartPr/>
                <p14:nvPr/>
              </p14:nvContentPartPr>
              <p14:xfrm>
                <a:off x="9766164" y="4082241"/>
                <a:ext cx="49320" cy="8280"/>
              </p14:xfrm>
            </p:contentPart>
          </mc:Choice>
          <mc:Fallback xmlns=""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70BF85DF-819A-FA5F-9135-35BBDCD3A680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9758964" y="4074681"/>
                  <a:ext cx="640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D30AA425-EC45-8F44-7CC9-0690964C64CE}"/>
                    </a:ext>
                  </a:extLst>
                </p14:cNvPr>
                <p14:cNvContentPartPr/>
                <p14:nvPr/>
              </p14:nvContentPartPr>
              <p14:xfrm>
                <a:off x="9801804" y="4025001"/>
                <a:ext cx="37800" cy="118800"/>
              </p14:xfrm>
            </p:contentPart>
          </mc:Choice>
          <mc:Fallback xmlns=""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D30AA425-EC45-8F44-7CC9-0690964C64CE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9794244" y="4017441"/>
                  <a:ext cx="529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1117DD0A-97B9-5288-9A89-8B1D5B210422}"/>
                    </a:ext>
                  </a:extLst>
                </p14:cNvPr>
                <p14:cNvContentPartPr/>
                <p14:nvPr/>
              </p14:nvContentPartPr>
              <p14:xfrm>
                <a:off x="9875604" y="4026801"/>
                <a:ext cx="10440" cy="120960"/>
              </p14:xfrm>
            </p:contentPart>
          </mc:Choice>
          <mc:Fallback xmlns=""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1117DD0A-97B9-5288-9A89-8B1D5B210422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9868044" y="4019241"/>
                  <a:ext cx="25560" cy="13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5" name="Gruppo 354">
            <a:extLst>
              <a:ext uri="{FF2B5EF4-FFF2-40B4-BE49-F238E27FC236}">
                <a16:creationId xmlns:a16="http://schemas.microsoft.com/office/drawing/2014/main" id="{075ED865-BCE0-282A-0010-A8B25292CC4E}"/>
              </a:ext>
            </a:extLst>
          </p:cNvPr>
          <p:cNvGrpSpPr/>
          <p:nvPr/>
        </p:nvGrpSpPr>
        <p:grpSpPr>
          <a:xfrm>
            <a:off x="10211844" y="3972801"/>
            <a:ext cx="601560" cy="268200"/>
            <a:chOff x="10211844" y="3972801"/>
            <a:chExt cx="601560" cy="26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1D6AE6A8-C31A-5086-7B39-64D5E0BD1E45}"/>
                    </a:ext>
                  </a:extLst>
                </p14:cNvPr>
                <p14:cNvContentPartPr/>
                <p14:nvPr/>
              </p14:nvContentPartPr>
              <p14:xfrm>
                <a:off x="10211844" y="3990081"/>
                <a:ext cx="107640" cy="105120"/>
              </p14:xfrm>
            </p:contentPart>
          </mc:Choice>
          <mc:Fallback xmlns=""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1D6AE6A8-C31A-5086-7B39-64D5E0BD1E45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0204284" y="3982521"/>
                  <a:ext cx="1227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54471418-EB0E-3FBE-09FA-B9CC808B22B2}"/>
                    </a:ext>
                  </a:extLst>
                </p14:cNvPr>
                <p14:cNvContentPartPr/>
                <p14:nvPr/>
              </p14:nvContentPartPr>
              <p14:xfrm>
                <a:off x="10329204" y="4040841"/>
                <a:ext cx="82080" cy="14040"/>
              </p14:xfrm>
            </p:contentPart>
          </mc:Choice>
          <mc:Fallback xmlns=""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54471418-EB0E-3FBE-09FA-B9CC808B22B2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0321644" y="4033641"/>
                  <a:ext cx="968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B0A83D61-EE37-3941-78E4-4784C971596A}"/>
                    </a:ext>
                  </a:extLst>
                </p14:cNvPr>
                <p14:cNvContentPartPr/>
                <p14:nvPr/>
              </p14:nvContentPartPr>
              <p14:xfrm>
                <a:off x="10427124" y="3972801"/>
                <a:ext cx="10800" cy="127800"/>
              </p14:xfrm>
            </p:contentPart>
          </mc:Choice>
          <mc:Fallback xmlns=""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B0A83D61-EE37-3941-78E4-4784C971596A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10419564" y="3965241"/>
                  <a:ext cx="2592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A7BA547C-6674-BA54-E615-5728C3EC075E}"/>
                    </a:ext>
                  </a:extLst>
                </p14:cNvPr>
                <p14:cNvContentPartPr/>
                <p14:nvPr/>
              </p14:nvContentPartPr>
              <p14:xfrm>
                <a:off x="10320924" y="4153881"/>
                <a:ext cx="3960" cy="74880"/>
              </p14:xfrm>
            </p:contentPart>
          </mc:Choice>
          <mc:Fallback xmlns=""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A7BA547C-6674-BA54-E615-5728C3EC075E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10313364" y="4146321"/>
                  <a:ext cx="1872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C2A1AEF1-D1D2-0C04-D5E6-E0F98D78B89F}"/>
                    </a:ext>
                  </a:extLst>
                </p14:cNvPr>
                <p14:cNvContentPartPr/>
                <p14:nvPr/>
              </p14:nvContentPartPr>
              <p14:xfrm>
                <a:off x="10336404" y="4136961"/>
                <a:ext cx="88920" cy="104040"/>
              </p14:xfrm>
            </p:contentPart>
          </mc:Choice>
          <mc:Fallback xmlns=""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C2A1AEF1-D1D2-0C04-D5E6-E0F98D78B89F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0328844" y="4129401"/>
                  <a:ext cx="1040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80FACC30-7EC8-ED36-570D-F12A6147BD31}"/>
                    </a:ext>
                  </a:extLst>
                </p14:cNvPr>
                <p14:cNvContentPartPr/>
                <p14:nvPr/>
              </p14:nvContentPartPr>
              <p14:xfrm>
                <a:off x="10534764" y="4021401"/>
                <a:ext cx="12600" cy="106560"/>
              </p14:xfrm>
            </p:contentPart>
          </mc:Choice>
          <mc:Fallback xmlns=""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80FACC30-7EC8-ED36-570D-F12A6147BD31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0527204" y="4013841"/>
                  <a:ext cx="273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BCB5EED5-897B-AFFC-07C8-C68EFF238E2E}"/>
                    </a:ext>
                  </a:extLst>
                </p14:cNvPr>
                <p14:cNvContentPartPr/>
                <p14:nvPr/>
              </p14:nvContentPartPr>
              <p14:xfrm>
                <a:off x="10534764" y="4031481"/>
                <a:ext cx="81720" cy="119880"/>
              </p14:xfrm>
            </p:contentPart>
          </mc:Choice>
          <mc:Fallback xmlns=""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BCB5EED5-897B-AFFC-07C8-C68EFF238E2E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0527204" y="4023921"/>
                  <a:ext cx="968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B3E36245-EA92-6706-C899-47F381AFD479}"/>
                    </a:ext>
                  </a:extLst>
                </p14:cNvPr>
                <p14:cNvContentPartPr/>
                <p14:nvPr/>
              </p14:nvContentPartPr>
              <p14:xfrm>
                <a:off x="10674084" y="4036881"/>
                <a:ext cx="11160" cy="96120"/>
              </p14:xfrm>
            </p:contentPart>
          </mc:Choice>
          <mc:Fallback xmlns=""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B3E36245-EA92-6706-C899-47F381AFD479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0666524" y="4029321"/>
                  <a:ext cx="262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DEA35B67-FFCE-8175-8C73-183E0AB435CF}"/>
                    </a:ext>
                  </a:extLst>
                </p14:cNvPr>
                <p14:cNvContentPartPr/>
                <p14:nvPr/>
              </p14:nvContentPartPr>
              <p14:xfrm>
                <a:off x="10694244" y="4082241"/>
                <a:ext cx="119160" cy="19440"/>
              </p14:xfrm>
            </p:contentPart>
          </mc:Choice>
          <mc:Fallback xmlns=""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DEA35B67-FFCE-8175-8C73-183E0AB435CF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0686684" y="4074681"/>
                  <a:ext cx="134280" cy="3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2" name="Gruppo 371">
            <a:extLst>
              <a:ext uri="{FF2B5EF4-FFF2-40B4-BE49-F238E27FC236}">
                <a16:creationId xmlns:a16="http://schemas.microsoft.com/office/drawing/2014/main" id="{7E3C3B85-4290-A13C-BDAD-2970ED308B24}"/>
              </a:ext>
            </a:extLst>
          </p:cNvPr>
          <p:cNvGrpSpPr/>
          <p:nvPr/>
        </p:nvGrpSpPr>
        <p:grpSpPr>
          <a:xfrm>
            <a:off x="10430724" y="3469881"/>
            <a:ext cx="480960" cy="213840"/>
            <a:chOff x="10430724" y="3469881"/>
            <a:chExt cx="480960" cy="21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DA0ACBF6-B287-B532-FFAF-F611DA0ABC3A}"/>
                    </a:ext>
                  </a:extLst>
                </p14:cNvPr>
                <p14:cNvContentPartPr/>
                <p14:nvPr/>
              </p14:nvContentPartPr>
              <p14:xfrm>
                <a:off x="10430724" y="3479601"/>
                <a:ext cx="76320" cy="56880"/>
              </p14:xfrm>
            </p:contentPart>
          </mc:Choice>
          <mc:Fallback xmlns=""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DA0ACBF6-B287-B532-FFAF-F611DA0ABC3A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0423164" y="3472041"/>
                  <a:ext cx="910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3A2210BC-CF6A-E8EC-4280-366B714B550A}"/>
                    </a:ext>
                  </a:extLst>
                </p14:cNvPr>
                <p14:cNvContentPartPr/>
                <p14:nvPr/>
              </p14:nvContentPartPr>
              <p14:xfrm>
                <a:off x="10558164" y="3499041"/>
                <a:ext cx="53640" cy="10080"/>
              </p14:xfrm>
            </p:contentPart>
          </mc:Choice>
          <mc:Fallback xmlns=""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3A2210BC-CF6A-E8EC-4280-366B714B550A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0550604" y="3491481"/>
                  <a:ext cx="687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FC0C8BAD-D9FB-7FFD-EB31-F25AE2EED965}"/>
                    </a:ext>
                  </a:extLst>
                </p14:cNvPr>
                <p14:cNvContentPartPr/>
                <p14:nvPr/>
              </p14:nvContentPartPr>
              <p14:xfrm>
                <a:off x="10615764" y="3469881"/>
                <a:ext cx="13680" cy="85320"/>
              </p14:xfrm>
            </p:contentPart>
          </mc:Choice>
          <mc:Fallback xmlns=""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FC0C8BAD-D9FB-7FFD-EB31-F25AE2EED965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0608204" y="3462321"/>
                  <a:ext cx="2880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84A6DB24-3A95-09BA-68AE-72207C564295}"/>
                    </a:ext>
                  </a:extLst>
                </p14:cNvPr>
                <p14:cNvContentPartPr/>
                <p14:nvPr/>
              </p14:nvContentPartPr>
              <p14:xfrm>
                <a:off x="10519284" y="3602001"/>
                <a:ext cx="5400" cy="81720"/>
              </p14:xfrm>
            </p:contentPart>
          </mc:Choice>
          <mc:Fallback xmlns=""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84A6DB24-3A95-09BA-68AE-72207C564295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0511724" y="3594441"/>
                  <a:ext cx="205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5FD310D6-02E1-6EA2-AB52-C55242D2B37F}"/>
                    </a:ext>
                  </a:extLst>
                </p14:cNvPr>
                <p14:cNvContentPartPr/>
                <p14:nvPr/>
              </p14:nvContentPartPr>
              <p14:xfrm>
                <a:off x="10541604" y="3596601"/>
                <a:ext cx="83520" cy="74160"/>
              </p14:xfrm>
            </p:contentPart>
          </mc:Choice>
          <mc:Fallback xmlns=""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5FD310D6-02E1-6EA2-AB52-C55242D2B37F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0534044" y="3589041"/>
                  <a:ext cx="986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51BE4400-E237-68D7-710E-781D6B48126D}"/>
                    </a:ext>
                  </a:extLst>
                </p14:cNvPr>
                <p14:cNvContentPartPr/>
                <p14:nvPr/>
              </p14:nvContentPartPr>
              <p14:xfrm>
                <a:off x="10709364" y="3469881"/>
                <a:ext cx="12960" cy="112680"/>
              </p14:xfrm>
            </p:contentPart>
          </mc:Choice>
          <mc:Fallback xmlns=""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51BE4400-E237-68D7-710E-781D6B48126D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0701804" y="3462321"/>
                  <a:ext cx="280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A2A5A2F0-CA95-0725-005F-CE7B23F64BA2}"/>
                    </a:ext>
                  </a:extLst>
                </p14:cNvPr>
                <p14:cNvContentPartPr/>
                <p14:nvPr/>
              </p14:nvContentPartPr>
              <p14:xfrm>
                <a:off x="10713324" y="3478881"/>
                <a:ext cx="61200" cy="129240"/>
              </p14:xfrm>
            </p:contentPart>
          </mc:Choice>
          <mc:Fallback xmlns=""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A2A5A2F0-CA95-0725-005F-CE7B23F64BA2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0705764" y="3471321"/>
                  <a:ext cx="763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A8BB4C21-C855-6AE9-4BFF-1072829C7381}"/>
                    </a:ext>
                  </a:extLst>
                </p14:cNvPr>
                <p14:cNvContentPartPr/>
                <p14:nvPr/>
              </p14:nvContentPartPr>
              <p14:xfrm>
                <a:off x="10800084" y="3510561"/>
                <a:ext cx="12960" cy="91800"/>
              </p14:xfrm>
            </p:contentPart>
          </mc:Choice>
          <mc:Fallback xmlns=""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A8BB4C21-C855-6AE9-4BFF-1072829C7381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0792524" y="3503001"/>
                  <a:ext cx="280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AAC461D4-88BB-0202-3D7B-4D31BAA0B99B}"/>
                    </a:ext>
                  </a:extLst>
                </p14:cNvPr>
                <p14:cNvContentPartPr/>
                <p14:nvPr/>
              </p14:nvContentPartPr>
              <p14:xfrm>
                <a:off x="10803324" y="3563121"/>
                <a:ext cx="108360" cy="32040"/>
              </p14:xfrm>
            </p:contentPart>
          </mc:Choice>
          <mc:Fallback xmlns=""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AAC461D4-88BB-0202-3D7B-4D31BAA0B99B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10795764" y="3555561"/>
                  <a:ext cx="123480" cy="4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0" name="Gruppo 369">
            <a:extLst>
              <a:ext uri="{FF2B5EF4-FFF2-40B4-BE49-F238E27FC236}">
                <a16:creationId xmlns:a16="http://schemas.microsoft.com/office/drawing/2014/main" id="{64E912B7-26C7-2841-CA0F-9BF79F316F13}"/>
              </a:ext>
            </a:extLst>
          </p:cNvPr>
          <p:cNvGrpSpPr/>
          <p:nvPr/>
        </p:nvGrpSpPr>
        <p:grpSpPr>
          <a:xfrm>
            <a:off x="9381684" y="3321561"/>
            <a:ext cx="716040" cy="572760"/>
            <a:chOff x="9381684" y="3321561"/>
            <a:chExt cx="716040" cy="57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16C9EE9B-BEF8-2F1D-2AAA-A0A665959AE1}"/>
                    </a:ext>
                  </a:extLst>
                </p14:cNvPr>
                <p14:cNvContentPartPr/>
                <p14:nvPr/>
              </p14:nvContentPartPr>
              <p14:xfrm>
                <a:off x="9768324" y="3440361"/>
                <a:ext cx="122400" cy="147600"/>
              </p14:xfrm>
            </p:contentPart>
          </mc:Choice>
          <mc:Fallback xmlns=""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16C9EE9B-BEF8-2F1D-2AAA-A0A665959AE1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9760764" y="3432801"/>
                  <a:ext cx="1375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9C8B2590-246A-8C3F-AC98-78B553011234}"/>
                    </a:ext>
                  </a:extLst>
                </p14:cNvPr>
                <p14:cNvContentPartPr/>
                <p14:nvPr/>
              </p14:nvContentPartPr>
              <p14:xfrm>
                <a:off x="9702444" y="3595881"/>
                <a:ext cx="198360" cy="26640"/>
              </p14:xfrm>
            </p:contentPart>
          </mc:Choice>
          <mc:Fallback xmlns=""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9C8B2590-246A-8C3F-AC98-78B553011234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9694884" y="3588321"/>
                  <a:ext cx="2134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92D1439C-7CCB-6F90-9ADD-1F5EB65240D3}"/>
                    </a:ext>
                  </a:extLst>
                </p14:cNvPr>
                <p14:cNvContentPartPr/>
                <p14:nvPr/>
              </p14:nvContentPartPr>
              <p14:xfrm>
                <a:off x="9852204" y="3614241"/>
                <a:ext cx="9360" cy="110160"/>
              </p14:xfrm>
            </p:contentPart>
          </mc:Choice>
          <mc:Fallback xmlns=""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92D1439C-7CCB-6F90-9ADD-1F5EB65240D3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9844644" y="3606681"/>
                  <a:ext cx="2448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D18BE8C0-FBA4-69C4-14D4-2EA48417DEDE}"/>
                    </a:ext>
                  </a:extLst>
                </p14:cNvPr>
                <p14:cNvContentPartPr/>
                <p14:nvPr/>
              </p14:nvContentPartPr>
              <p14:xfrm>
                <a:off x="9957684" y="3482481"/>
                <a:ext cx="85320" cy="153360"/>
              </p14:xfrm>
            </p:contentPart>
          </mc:Choice>
          <mc:Fallback xmlns=""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D18BE8C0-FBA4-69C4-14D4-2EA48417DEDE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9950124" y="3474921"/>
                  <a:ext cx="1004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91EDB0BD-7371-4109-A14E-9CF5EF589722}"/>
                    </a:ext>
                  </a:extLst>
                </p14:cNvPr>
                <p14:cNvContentPartPr/>
                <p14:nvPr/>
              </p14:nvContentPartPr>
              <p14:xfrm>
                <a:off x="10083324" y="3538641"/>
                <a:ext cx="14400" cy="135360"/>
              </p14:xfrm>
            </p:contentPart>
          </mc:Choice>
          <mc:Fallback xmlns=""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91EDB0BD-7371-4109-A14E-9CF5EF589722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0075764" y="3531081"/>
                  <a:ext cx="2952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C3FA95DA-49A1-729C-4890-FE02B9BEDBB7}"/>
                    </a:ext>
                  </a:extLst>
                </p14:cNvPr>
                <p14:cNvContentPartPr/>
                <p14:nvPr/>
              </p14:nvContentPartPr>
              <p14:xfrm>
                <a:off x="9441084" y="3321561"/>
                <a:ext cx="216000" cy="244800"/>
              </p14:xfrm>
            </p:contentPart>
          </mc:Choice>
          <mc:Fallback xmlns=""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C3FA95DA-49A1-729C-4890-FE02B9BEDBB7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9433524" y="3314001"/>
                  <a:ext cx="23076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5D8125FA-6E96-1066-6D21-36C762E8A088}"/>
                    </a:ext>
                  </a:extLst>
                </p14:cNvPr>
                <p14:cNvContentPartPr/>
                <p14:nvPr/>
              </p14:nvContentPartPr>
              <p14:xfrm>
                <a:off x="9381684" y="3614601"/>
                <a:ext cx="235080" cy="279720"/>
              </p14:xfrm>
            </p:contentPart>
          </mc:Choice>
          <mc:Fallback xmlns=""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5D8125FA-6E96-1066-6D21-36C762E8A088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9374124" y="3607041"/>
                  <a:ext cx="250200" cy="29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4" name="Gruppo 393">
            <a:extLst>
              <a:ext uri="{FF2B5EF4-FFF2-40B4-BE49-F238E27FC236}">
                <a16:creationId xmlns:a16="http://schemas.microsoft.com/office/drawing/2014/main" id="{3703474E-7A6A-7896-74DD-6D10DFA59A22}"/>
              </a:ext>
            </a:extLst>
          </p:cNvPr>
          <p:cNvGrpSpPr/>
          <p:nvPr/>
        </p:nvGrpSpPr>
        <p:grpSpPr>
          <a:xfrm>
            <a:off x="9403981" y="4360161"/>
            <a:ext cx="808560" cy="311040"/>
            <a:chOff x="9403981" y="4360161"/>
            <a:chExt cx="808560" cy="31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12344D6F-DF98-5386-FA51-4B99058B1C7E}"/>
                    </a:ext>
                  </a:extLst>
                </p14:cNvPr>
                <p14:cNvContentPartPr/>
                <p14:nvPr/>
              </p14:nvContentPartPr>
              <p14:xfrm>
                <a:off x="9403981" y="4360161"/>
                <a:ext cx="231120" cy="244080"/>
              </p14:xfrm>
            </p:contentPart>
          </mc:Choice>
          <mc:Fallback xmlns=""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12344D6F-DF98-5386-FA51-4B99058B1C7E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9396421" y="4352601"/>
                  <a:ext cx="24624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57DB63EE-5FC9-AB57-4A5D-E17A456FB897}"/>
                    </a:ext>
                  </a:extLst>
                </p14:cNvPr>
                <p14:cNvContentPartPr/>
                <p14:nvPr/>
              </p14:nvContentPartPr>
              <p14:xfrm>
                <a:off x="9648781" y="4466001"/>
                <a:ext cx="243360" cy="10080"/>
              </p14:xfrm>
            </p:contentPart>
          </mc:Choice>
          <mc:Fallback xmlns=""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57DB63EE-5FC9-AB57-4A5D-E17A456FB897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9641221" y="4458441"/>
                  <a:ext cx="2584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3B9C4255-B92D-0BA6-BF28-0BCD12E95017}"/>
                    </a:ext>
                  </a:extLst>
                </p14:cNvPr>
                <p14:cNvContentPartPr/>
                <p14:nvPr/>
              </p14:nvContentPartPr>
              <p14:xfrm>
                <a:off x="9680461" y="4462401"/>
                <a:ext cx="104760" cy="126360"/>
              </p14:xfrm>
            </p:contentPart>
          </mc:Choice>
          <mc:Fallback xmlns=""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3B9C4255-B92D-0BA6-BF28-0BCD12E95017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9672901" y="4454841"/>
                  <a:ext cx="1198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9C43A4A8-1DD5-3CAF-203A-F4B0FAACDA6D}"/>
                    </a:ext>
                  </a:extLst>
                </p14:cNvPr>
                <p14:cNvContentPartPr/>
                <p14:nvPr/>
              </p14:nvContentPartPr>
              <p14:xfrm>
                <a:off x="9748501" y="4514601"/>
                <a:ext cx="75600" cy="44280"/>
              </p14:xfrm>
            </p:contentPart>
          </mc:Choice>
          <mc:Fallback xmlns=""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9C43A4A8-1DD5-3CAF-203A-F4B0FAACDA6D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9740941" y="4507041"/>
                  <a:ext cx="907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08C3ECFC-A524-5F19-F8A7-0DB25ED466BB}"/>
                    </a:ext>
                  </a:extLst>
                </p14:cNvPr>
                <p14:cNvContentPartPr/>
                <p14:nvPr/>
              </p14:nvContentPartPr>
              <p14:xfrm>
                <a:off x="9891781" y="4509561"/>
                <a:ext cx="78480" cy="23040"/>
              </p14:xfrm>
            </p:contentPart>
          </mc:Choice>
          <mc:Fallback xmlns=""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08C3ECFC-A524-5F19-F8A7-0DB25ED466BB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9884221" y="4502001"/>
                  <a:ext cx="936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022D5931-8DBE-A90B-EF17-10C45FE9AECF}"/>
                    </a:ext>
                  </a:extLst>
                </p14:cNvPr>
                <p14:cNvContentPartPr/>
                <p14:nvPr/>
              </p14:nvContentPartPr>
              <p14:xfrm>
                <a:off x="9987541" y="4476441"/>
                <a:ext cx="3240" cy="117000"/>
              </p14:xfrm>
            </p:contentPart>
          </mc:Choice>
          <mc:Fallback xmlns=""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022D5931-8DBE-A90B-EF17-10C45FE9AECF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9979981" y="4468881"/>
                  <a:ext cx="183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D8B6D6E3-72C2-27C7-F8AA-7BEA864E7CBA}"/>
                    </a:ext>
                  </a:extLst>
                </p14:cNvPr>
                <p14:cNvContentPartPr/>
                <p14:nvPr/>
              </p14:nvContentPartPr>
              <p14:xfrm>
                <a:off x="10067461" y="4471761"/>
                <a:ext cx="64080" cy="91080"/>
              </p14:xfrm>
            </p:contentPart>
          </mc:Choice>
          <mc:Fallback xmlns=""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D8B6D6E3-72C2-27C7-F8AA-7BEA864E7CBA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0059901" y="4464201"/>
                  <a:ext cx="792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FC12D78C-4C89-DAEF-3449-B7110319980C}"/>
                    </a:ext>
                  </a:extLst>
                </p14:cNvPr>
                <p14:cNvContentPartPr/>
                <p14:nvPr/>
              </p14:nvContentPartPr>
              <p14:xfrm>
                <a:off x="10021381" y="4614681"/>
                <a:ext cx="115920" cy="8640"/>
              </p14:xfrm>
            </p:contentPart>
          </mc:Choice>
          <mc:Fallback xmlns=""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FC12D78C-4C89-DAEF-3449-B7110319980C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0013821" y="4607121"/>
                  <a:ext cx="13068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3B2BF579-CE42-47FF-92C8-3217E088D9C3}"/>
                    </a:ext>
                  </a:extLst>
                </p14:cNvPr>
                <p14:cNvContentPartPr/>
                <p14:nvPr/>
              </p14:nvContentPartPr>
              <p14:xfrm>
                <a:off x="10199581" y="4488681"/>
                <a:ext cx="12960" cy="182520"/>
              </p14:xfrm>
            </p:contentPart>
          </mc:Choice>
          <mc:Fallback xmlns=""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3B2BF579-CE42-47FF-92C8-3217E088D9C3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0192021" y="4481121"/>
                  <a:ext cx="28080" cy="19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2" name="Gruppo 391">
            <a:extLst>
              <a:ext uri="{FF2B5EF4-FFF2-40B4-BE49-F238E27FC236}">
                <a16:creationId xmlns:a16="http://schemas.microsoft.com/office/drawing/2014/main" id="{CDDFE145-D52C-E2F8-6596-5CDCD8BD75E1}"/>
              </a:ext>
            </a:extLst>
          </p:cNvPr>
          <p:cNvGrpSpPr/>
          <p:nvPr/>
        </p:nvGrpSpPr>
        <p:grpSpPr>
          <a:xfrm>
            <a:off x="10571461" y="4455561"/>
            <a:ext cx="612360" cy="235440"/>
            <a:chOff x="10571461" y="4455561"/>
            <a:chExt cx="612360" cy="23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6AD57E62-27DC-0FA5-F613-60018B5B2BB5}"/>
                    </a:ext>
                  </a:extLst>
                </p14:cNvPr>
                <p14:cNvContentPartPr/>
                <p14:nvPr/>
              </p14:nvContentPartPr>
              <p14:xfrm>
                <a:off x="10571461" y="4455561"/>
                <a:ext cx="86400" cy="97920"/>
              </p14:xfrm>
            </p:contentPart>
          </mc:Choice>
          <mc:Fallback xmlns=""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6AD57E62-27DC-0FA5-F613-60018B5B2BB5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0563901" y="4448001"/>
                  <a:ext cx="1015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CB61A417-CB19-4180-63CB-DC0615C48090}"/>
                    </a:ext>
                  </a:extLst>
                </p14:cNvPr>
                <p14:cNvContentPartPr/>
                <p14:nvPr/>
              </p14:nvContentPartPr>
              <p14:xfrm>
                <a:off x="10677661" y="4513161"/>
                <a:ext cx="93240" cy="8640"/>
              </p14:xfrm>
            </p:contentPart>
          </mc:Choice>
          <mc:Fallback xmlns=""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CB61A417-CB19-4180-63CB-DC0615C48090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0670101" y="4505601"/>
                  <a:ext cx="1083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47A7C77A-8E62-B599-C51D-42EDDA6C98AE}"/>
                    </a:ext>
                  </a:extLst>
                </p14:cNvPr>
                <p14:cNvContentPartPr/>
                <p14:nvPr/>
              </p14:nvContentPartPr>
              <p14:xfrm>
                <a:off x="10756861" y="4459161"/>
                <a:ext cx="10800" cy="126000"/>
              </p14:xfrm>
            </p:contentPart>
          </mc:Choice>
          <mc:Fallback xmlns=""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47A7C77A-8E62-B599-C51D-42EDDA6C98AE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0749301" y="4451601"/>
                  <a:ext cx="259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6C4804A2-C0D3-B486-3A43-4FD2AB208B22}"/>
                    </a:ext>
                  </a:extLst>
                </p14:cNvPr>
                <p14:cNvContentPartPr/>
                <p14:nvPr/>
              </p14:nvContentPartPr>
              <p14:xfrm>
                <a:off x="10670461" y="4608561"/>
                <a:ext cx="3240" cy="80280"/>
              </p14:xfrm>
            </p:contentPart>
          </mc:Choice>
          <mc:Fallback xmlns=""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6C4804A2-C0D3-B486-3A43-4FD2AB208B22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10662901" y="4601001"/>
                  <a:ext cx="1836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F6572BBA-98CB-0EA0-DB9D-977B582FE69B}"/>
                    </a:ext>
                  </a:extLst>
                </p14:cNvPr>
                <p14:cNvContentPartPr/>
                <p14:nvPr/>
              </p14:nvContentPartPr>
              <p14:xfrm>
                <a:off x="10682341" y="4608201"/>
                <a:ext cx="82440" cy="82800"/>
              </p14:xfrm>
            </p:contentPart>
          </mc:Choice>
          <mc:Fallback xmlns=""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F6572BBA-98CB-0EA0-DB9D-977B582FE69B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0674781" y="4600641"/>
                  <a:ext cx="975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6C6ADCB5-E417-19CD-CC7B-DE0330719ADF}"/>
                    </a:ext>
                  </a:extLst>
                </p14:cNvPr>
                <p14:cNvContentPartPr/>
                <p14:nvPr/>
              </p14:nvContentPartPr>
              <p14:xfrm>
                <a:off x="10905901" y="4514961"/>
                <a:ext cx="10080" cy="98280"/>
              </p14:xfrm>
            </p:contentPart>
          </mc:Choice>
          <mc:Fallback xmlns=""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6C6ADCB5-E417-19CD-CC7B-DE0330719ADF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0898341" y="4507401"/>
                  <a:ext cx="252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D2E2FF38-EDCC-2008-DD40-EB7E80D5CE5D}"/>
                    </a:ext>
                  </a:extLst>
                </p14:cNvPr>
                <p14:cNvContentPartPr/>
                <p14:nvPr/>
              </p14:nvContentPartPr>
              <p14:xfrm>
                <a:off x="10903381" y="4504521"/>
                <a:ext cx="84240" cy="114480"/>
              </p14:xfrm>
            </p:contentPart>
          </mc:Choice>
          <mc:Fallback xmlns=""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D2E2FF38-EDCC-2008-DD40-EB7E80D5CE5D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0895821" y="4496961"/>
                  <a:ext cx="993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B4330DBD-B849-3D24-4C4F-0C08F2D7154F}"/>
                    </a:ext>
                  </a:extLst>
                </p14:cNvPr>
                <p14:cNvContentPartPr/>
                <p14:nvPr/>
              </p14:nvContentPartPr>
              <p14:xfrm>
                <a:off x="11069341" y="4520361"/>
                <a:ext cx="10800" cy="107280"/>
              </p14:xfrm>
            </p:contentPart>
          </mc:Choice>
          <mc:Fallback xmlns=""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B4330DBD-B849-3D24-4C4F-0C08F2D7154F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1061781" y="4512801"/>
                  <a:ext cx="259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918D26D9-341E-4B3A-7561-1781EE87DA05}"/>
                    </a:ext>
                  </a:extLst>
                </p14:cNvPr>
                <p14:cNvContentPartPr/>
                <p14:nvPr/>
              </p14:nvContentPartPr>
              <p14:xfrm>
                <a:off x="11097421" y="4565721"/>
                <a:ext cx="86400" cy="27720"/>
              </p14:xfrm>
            </p:contentPart>
          </mc:Choice>
          <mc:Fallback xmlns=""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918D26D9-341E-4B3A-7561-1781EE87DA05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1089861" y="4558161"/>
                  <a:ext cx="101520" cy="42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2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7AFD97AE-35DB-C8C1-3668-9EA356ECF20D}"/>
                  </a:ext>
                </a:extLst>
              </p14:cNvPr>
              <p14:cNvContentPartPr/>
              <p14:nvPr/>
            </p14:nvContentPartPr>
            <p14:xfrm>
              <a:off x="4552357" y="4239986"/>
              <a:ext cx="303840" cy="237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7AFD97AE-35DB-C8C1-3668-9EA356ECF20D}"/>
                  </a:ext>
                </a:extLst>
              </p:cNvPr>
              <p:cNvPicPr/>
              <p:nvPr/>
            </p:nvPicPr>
            <p:blipFill>
              <a:blip r:embed="rId333"/>
              <a:stretch>
                <a:fillRect/>
              </a:stretch>
            </p:blipFill>
            <p:spPr>
              <a:xfrm>
                <a:off x="4548037" y="4235666"/>
                <a:ext cx="312480" cy="3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4">
            <p14:nvContentPartPr>
              <p14:cNvPr id="24" name="Input penna 23">
                <a:extLst>
                  <a:ext uri="{FF2B5EF4-FFF2-40B4-BE49-F238E27FC236}">
                    <a16:creationId xmlns:a16="http://schemas.microsoft.com/office/drawing/2014/main" id="{AF836507-10A8-5839-F974-DB531D0BE525}"/>
                  </a:ext>
                </a:extLst>
              </p14:cNvPr>
              <p14:cNvContentPartPr/>
              <p14:nvPr/>
            </p14:nvContentPartPr>
            <p14:xfrm>
              <a:off x="4533277" y="4728866"/>
              <a:ext cx="260640" cy="3240"/>
            </p14:xfrm>
          </p:contentPart>
        </mc:Choice>
        <mc:Fallback>
          <p:pic>
            <p:nvPicPr>
              <p:cNvPr id="24" name="Input penna 23">
                <a:extLst>
                  <a:ext uri="{FF2B5EF4-FFF2-40B4-BE49-F238E27FC236}">
                    <a16:creationId xmlns:a16="http://schemas.microsoft.com/office/drawing/2014/main" id="{AF836507-10A8-5839-F974-DB531D0BE525}"/>
                  </a:ext>
                </a:extLst>
              </p:cNvPr>
              <p:cNvPicPr/>
              <p:nvPr/>
            </p:nvPicPr>
            <p:blipFill>
              <a:blip r:embed="rId335"/>
              <a:stretch>
                <a:fillRect/>
              </a:stretch>
            </p:blipFill>
            <p:spPr>
              <a:xfrm>
                <a:off x="4528957" y="4724546"/>
                <a:ext cx="269280" cy="1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494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92A43-E896-A1FF-317C-A4920A3E1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1BFC8AE-00A6-EF24-5ED6-737F050F2EE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2A2DC70B-C2C1-0EAE-003D-8A257953769D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23F96DA-2F5B-2CA0-F292-97FECFA92DC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DBA83B14-B4B1-C180-DDEB-43E00D22657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784D0A6-64A6-93F5-B08A-53A6CFF75AF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8AB6744-2C90-8154-F0ED-90654A8F9E9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21B6DD7-644B-CAF0-569A-5C0DC1E5187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8E5395A4-30CC-E8B4-2346-82A358F1FF3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D47D2A58-1C2B-5994-2060-C59FA3988CB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60BB2BC-B9D3-603F-C8F2-A9964CC283D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A5596D47-0DFF-C450-9663-8D380A5DC4A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0342600-9ED8-DF20-EA83-EE832253B9C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BB35156-59F2-8BBD-47A4-EE03C271F2D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1837F40-EF48-D048-2C74-FA6CE4CB0AD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1D9D8733-9A3B-3A24-9912-0A7AB867DA5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790BE78-6CD1-5A82-DD99-55B588EF20D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647CFCB-EF6D-557B-9BDD-C81B4314C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DF6F100-D322-336B-3923-C5AC9779BD3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494F93A-E20D-EF36-1F21-1976670BD5B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B8CF4C0-1F1A-1AFC-5AC5-7E974A23FAE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4ED9AC5A-6684-CB83-7793-73134BF0FA0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0FD85355-C5A4-83F8-1597-A36FC87E391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54D90B32-A2D6-85C5-D070-0FD78017998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71F72763-A6A8-9408-6C20-668513A5E9C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5A442FE-BF4C-C19C-8662-B27654046BD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4A8D0781-9BA7-172E-BF30-CD1C9CEE38C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6A83F49A-3BF6-EA7F-FF52-563BC547D74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D5247BD2-33CD-5D47-8645-111D9FDAE0C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AB2690B4-36AE-61AE-5B8E-40BA36DED3C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8753767-A16F-7E6C-674D-F8ABD981A81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0606DE4-1872-0FB8-251C-9CF74852CE2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D117934-A23E-9D9B-0A67-4FE478DFD9AB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5293ACE-EE61-164E-E498-EA75C79EB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569F3162-E2BE-4D13-EEFF-A84E3837505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88CDBE8-4D82-66F6-1B90-4CA8D09D823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D6AD251-EC89-A08E-6082-43BB4242DA6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EB2321A-721A-2176-E06D-87377B55C35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29BC37E-44AC-1E46-9CA3-FD184FB5BF3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EA6AEAA-D6BC-837E-27DF-3179E9896E4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FE538C8-CB9C-EA1F-3AFD-4A388CB9773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8D4EDF6-22A3-0C32-8343-D1757925ED4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4AEB4C5-C6D7-C9A5-9545-2E62CF1DF60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A0F5EDC5-5929-9803-3C9D-77819B032F2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222EB09-0E15-B1E5-720D-5B47E488F43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331EBE0-060E-EA63-B634-AAE4FF07037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630867E0-EBE8-D8EF-CA3C-BBA920B0BDE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8C6A6E74-47E7-5EB0-A6B9-7ADA3839CAA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0381D28-D9D8-F6B4-706A-6000928195D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96A056B-EE79-032D-066B-B7D8C6C27DD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F3CFDD9-B378-D019-2720-C203115A434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344B6AA-5019-B4B8-CAC1-873AB88F719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11F95F8-FA25-9F6F-50D4-31361BA0E41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8338D95-E46E-AF24-7E61-B030D968F72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A612B2B-4B01-7E16-B503-F27F979C9CC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C232F0B2-4B91-02AB-E285-F3847B664BC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02EA408-1A14-60E8-0AB5-81BE821EC42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03FE0217-EB94-5935-FFA4-1A04A8E84C2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800785F-0436-0953-9B3C-DBAD2160C4C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8F52B08-DC23-32B7-777A-5E5F928B1E0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924A728-22E4-461B-ADE8-B626CFA3633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BAF54B2C-AE53-40FA-8DC9-FD89C2669F2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4930FFF9-45FE-59B4-4006-D6FA1D28474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ricevuta, Carattere&#10;&#10;Descrizione generata automaticamente">
            <a:extLst>
              <a:ext uri="{FF2B5EF4-FFF2-40B4-BE49-F238E27FC236}">
                <a16:creationId xmlns:a16="http://schemas.microsoft.com/office/drawing/2014/main" id="{35074C57-7FDA-2653-34F2-3C9F91BC1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350" y="1987550"/>
            <a:ext cx="7772400" cy="2850298"/>
          </a:xfrm>
          <a:prstGeom prst="rect">
            <a:avLst/>
          </a:prstGeom>
        </p:spPr>
      </p:pic>
      <p:grpSp>
        <p:nvGrpSpPr>
          <p:cNvPr id="9" name="Gruppo 8">
            <a:extLst>
              <a:ext uri="{FF2B5EF4-FFF2-40B4-BE49-F238E27FC236}">
                <a16:creationId xmlns:a16="http://schemas.microsoft.com/office/drawing/2014/main" id="{FE01D811-D249-6134-2F35-F5CE4D834B6E}"/>
              </a:ext>
            </a:extLst>
          </p:cNvPr>
          <p:cNvGrpSpPr/>
          <p:nvPr/>
        </p:nvGrpSpPr>
        <p:grpSpPr>
          <a:xfrm>
            <a:off x="3532091" y="3187113"/>
            <a:ext cx="606600" cy="229320"/>
            <a:chOff x="3532091" y="3187113"/>
            <a:chExt cx="606600" cy="22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81DAD080-8788-0A9D-6FE6-2409A9870D8D}"/>
                    </a:ext>
                  </a:extLst>
                </p14:cNvPr>
                <p14:cNvContentPartPr/>
                <p14:nvPr/>
              </p14:nvContentPartPr>
              <p14:xfrm>
                <a:off x="3532091" y="3235353"/>
                <a:ext cx="237600" cy="109080"/>
              </p14:xfrm>
            </p:contentPart>
          </mc:Choice>
          <mc:Fallback xmlns=""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81DAD080-8788-0A9D-6FE6-2409A9870D8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524531" y="3227793"/>
                  <a:ext cx="2527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B941F93-7C88-B663-2F2A-6F74A844E6C8}"/>
                    </a:ext>
                  </a:extLst>
                </p14:cNvPr>
                <p14:cNvContentPartPr/>
                <p14:nvPr/>
              </p14:nvContentPartPr>
              <p14:xfrm>
                <a:off x="3809291" y="3196113"/>
                <a:ext cx="114480" cy="138240"/>
              </p14:xfrm>
            </p:contentPart>
          </mc:Choice>
          <mc:Fallback xmlns=""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B941F93-7C88-B663-2F2A-6F74A844E6C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801731" y="3188553"/>
                  <a:ext cx="1296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478506FA-1AB0-B6FB-08A1-8F13F4A3D4EE}"/>
                    </a:ext>
                  </a:extLst>
                </p14:cNvPr>
                <p14:cNvContentPartPr/>
                <p14:nvPr/>
              </p14:nvContentPartPr>
              <p14:xfrm>
                <a:off x="3987851" y="3187113"/>
                <a:ext cx="6120" cy="229320"/>
              </p14:xfrm>
            </p:contentPart>
          </mc:Choice>
          <mc:Fallback xmlns=""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478506FA-1AB0-B6FB-08A1-8F13F4A3D4E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980291" y="3179553"/>
                  <a:ext cx="2088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49F25637-8CD8-27C0-363D-3A98BAEAB9D8}"/>
                    </a:ext>
                  </a:extLst>
                </p14:cNvPr>
                <p14:cNvContentPartPr/>
                <p14:nvPr/>
              </p14:nvContentPartPr>
              <p14:xfrm>
                <a:off x="3975611" y="3276393"/>
                <a:ext cx="100800" cy="4680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49F25637-8CD8-27C0-363D-3A98BAEAB9D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968051" y="3268833"/>
                  <a:ext cx="11592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3D0825D-8C23-FAA9-7D33-D0D4F8E1D801}"/>
                    </a:ext>
                  </a:extLst>
                </p14:cNvPr>
                <p14:cNvContentPartPr/>
                <p14:nvPr/>
              </p14:nvContentPartPr>
              <p14:xfrm>
                <a:off x="4008731" y="3328233"/>
                <a:ext cx="129960" cy="212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3D0825D-8C23-FAA9-7D33-D0D4F8E1D80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001171" y="3320673"/>
                  <a:ext cx="144720" cy="3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85CBFDCA-B8C0-D945-A1D6-3D79234C20D4}"/>
                  </a:ext>
                </a:extLst>
              </p14:cNvPr>
              <p14:cNvContentPartPr/>
              <p14:nvPr/>
            </p14:nvContentPartPr>
            <p14:xfrm>
              <a:off x="8926331" y="3472233"/>
              <a:ext cx="906480" cy="10980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85CBFDCA-B8C0-D945-A1D6-3D79234C20D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918771" y="3464673"/>
                <a:ext cx="921600" cy="1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4F9A8E32-00FB-8A31-2262-3321BE9FDD3D}"/>
                  </a:ext>
                </a:extLst>
              </p14:cNvPr>
              <p14:cNvContentPartPr/>
              <p14:nvPr/>
            </p14:nvContentPartPr>
            <p14:xfrm>
              <a:off x="9808331" y="2999553"/>
              <a:ext cx="306720" cy="33768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4F9A8E32-00FB-8A31-2262-3321BE9FDD3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800771" y="2991993"/>
                <a:ext cx="321840" cy="352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uppo 46">
            <a:extLst>
              <a:ext uri="{FF2B5EF4-FFF2-40B4-BE49-F238E27FC236}">
                <a16:creationId xmlns:a16="http://schemas.microsoft.com/office/drawing/2014/main" id="{ED34C933-85C1-905E-BFE6-FA330F7BC76A}"/>
              </a:ext>
            </a:extLst>
          </p:cNvPr>
          <p:cNvGrpSpPr/>
          <p:nvPr/>
        </p:nvGrpSpPr>
        <p:grpSpPr>
          <a:xfrm>
            <a:off x="5603531" y="5227953"/>
            <a:ext cx="335520" cy="155880"/>
            <a:chOff x="5603531" y="5227953"/>
            <a:chExt cx="335520" cy="15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258594B-9689-5842-C092-75B797F4D63A}"/>
                    </a:ext>
                  </a:extLst>
                </p14:cNvPr>
                <p14:cNvContentPartPr/>
                <p14:nvPr/>
              </p14:nvContentPartPr>
              <p14:xfrm>
                <a:off x="5603531" y="5258193"/>
                <a:ext cx="158760" cy="331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258594B-9689-5842-C092-75B797F4D63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595971" y="5250633"/>
                  <a:ext cx="1738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477063F-6F4C-02A3-AB59-28BC45097BCA}"/>
                    </a:ext>
                  </a:extLst>
                </p14:cNvPr>
                <p14:cNvContentPartPr/>
                <p14:nvPr/>
              </p14:nvContentPartPr>
              <p14:xfrm>
                <a:off x="5806931" y="5227953"/>
                <a:ext cx="132120" cy="15588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477063F-6F4C-02A3-AB59-28BC45097BC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799371" y="5220393"/>
                  <a:ext cx="147240" cy="17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E5B4B386-3954-FCE2-8A6E-5A6AE8446712}"/>
              </a:ext>
            </a:extLst>
          </p:cNvPr>
          <p:cNvGrpSpPr/>
          <p:nvPr/>
        </p:nvGrpSpPr>
        <p:grpSpPr>
          <a:xfrm>
            <a:off x="6336131" y="5114913"/>
            <a:ext cx="1446480" cy="331920"/>
            <a:chOff x="6336131" y="5114913"/>
            <a:chExt cx="1446480" cy="33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57E151C-BC33-49E6-3E99-383D2768A463}"/>
                    </a:ext>
                  </a:extLst>
                </p14:cNvPr>
                <p14:cNvContentPartPr/>
                <p14:nvPr/>
              </p14:nvContentPartPr>
              <p14:xfrm>
                <a:off x="6336131" y="5114913"/>
                <a:ext cx="205200" cy="32148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57E151C-BC33-49E6-3E99-383D2768A46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328571" y="5107353"/>
                  <a:ext cx="22032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2BB8B494-0852-055F-9355-02DF41DAF421}"/>
                    </a:ext>
                  </a:extLst>
                </p14:cNvPr>
                <p14:cNvContentPartPr/>
                <p14:nvPr/>
              </p14:nvContentPartPr>
              <p14:xfrm>
                <a:off x="6583451" y="5129313"/>
                <a:ext cx="41760" cy="150120"/>
              </p14:xfrm>
            </p:contentPart>
          </mc:Choice>
          <mc:Fallback xmlns=""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2BB8B494-0852-055F-9355-02DF41DAF42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576251" y="5121753"/>
                  <a:ext cx="5688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D9794FA-2E6B-DB39-9B44-1D5E0C83F8A0}"/>
                    </a:ext>
                  </a:extLst>
                </p14:cNvPr>
                <p14:cNvContentPartPr/>
                <p14:nvPr/>
              </p14:nvContentPartPr>
              <p14:xfrm>
                <a:off x="6707291" y="5159553"/>
                <a:ext cx="161280" cy="150840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D9794FA-2E6B-DB39-9B44-1D5E0C83F8A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699731" y="5151993"/>
                  <a:ext cx="17604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D078F04-D321-3C4A-DB9F-9D39E79464A6}"/>
                    </a:ext>
                  </a:extLst>
                </p14:cNvPr>
                <p14:cNvContentPartPr/>
                <p14:nvPr/>
              </p14:nvContentPartPr>
              <p14:xfrm>
                <a:off x="6959291" y="5174313"/>
                <a:ext cx="82080" cy="122400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D078F04-D321-3C4A-DB9F-9D39E79464A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951731" y="5166753"/>
                  <a:ext cx="9720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EDD0D01-78CD-367F-1174-386F58F7C6B2}"/>
                    </a:ext>
                  </a:extLst>
                </p14:cNvPr>
                <p14:cNvContentPartPr/>
                <p14:nvPr/>
              </p14:nvContentPartPr>
              <p14:xfrm>
                <a:off x="7071251" y="5193753"/>
                <a:ext cx="155880" cy="153000"/>
              </p14:xfrm>
            </p:contentPart>
          </mc:Choice>
          <mc:Fallback xmlns=""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EDD0D01-78CD-367F-1174-386F58F7C6B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063691" y="5186193"/>
                  <a:ext cx="17100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E724991-5BF6-5D9E-ADB2-2EBC8CA113D2}"/>
                    </a:ext>
                  </a:extLst>
                </p14:cNvPr>
                <p14:cNvContentPartPr/>
                <p14:nvPr/>
              </p14:nvContentPartPr>
              <p14:xfrm>
                <a:off x="7294451" y="5238753"/>
                <a:ext cx="55800" cy="1033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E724991-5BF6-5D9E-ADB2-2EBC8CA113D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286891" y="5231193"/>
                  <a:ext cx="709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A2AD39D-ACF7-7177-159F-28BB29AB3BFD}"/>
                    </a:ext>
                  </a:extLst>
                </p14:cNvPr>
                <p14:cNvContentPartPr/>
                <p14:nvPr/>
              </p14:nvContentPartPr>
              <p14:xfrm>
                <a:off x="7394891" y="5247393"/>
                <a:ext cx="387720" cy="19944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A2AD39D-ACF7-7177-159F-28BB29AB3BF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387691" y="5239833"/>
                  <a:ext cx="402480" cy="21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4B1C122F-E1EF-FCA8-C7FF-44C2CCA8D010}"/>
              </a:ext>
            </a:extLst>
          </p:cNvPr>
          <p:cNvGrpSpPr/>
          <p:nvPr/>
        </p:nvGrpSpPr>
        <p:grpSpPr>
          <a:xfrm>
            <a:off x="3151571" y="4928433"/>
            <a:ext cx="2032200" cy="689760"/>
            <a:chOff x="3151571" y="4928433"/>
            <a:chExt cx="2032200" cy="68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4F33693-D066-8572-7773-6F1F793A6A90}"/>
                    </a:ext>
                  </a:extLst>
                </p14:cNvPr>
                <p14:cNvContentPartPr/>
                <p14:nvPr/>
              </p14:nvContentPartPr>
              <p14:xfrm>
                <a:off x="3151571" y="5075673"/>
                <a:ext cx="362880" cy="21960"/>
              </p14:xfrm>
            </p:contentPart>
          </mc:Choice>
          <mc:Fallback xmlns=""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4F33693-D066-8572-7773-6F1F793A6A9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144011" y="5068113"/>
                  <a:ext cx="3780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5A5F0F8-650A-D3C2-F565-57B17CDDD473}"/>
                    </a:ext>
                  </a:extLst>
                </p14:cNvPr>
                <p14:cNvContentPartPr/>
                <p14:nvPr/>
              </p14:nvContentPartPr>
              <p14:xfrm>
                <a:off x="3264971" y="5129313"/>
                <a:ext cx="61560" cy="70560"/>
              </p14:xfrm>
            </p:contentPart>
          </mc:Choice>
          <mc:Fallback xmlns=""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5A5F0F8-650A-D3C2-F565-57B17CDDD47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257411" y="5121753"/>
                  <a:ext cx="766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5E60AB5D-9FB5-4415-4C54-C4C539A102B5}"/>
                    </a:ext>
                  </a:extLst>
                </p14:cNvPr>
                <p14:cNvContentPartPr/>
                <p14:nvPr/>
              </p14:nvContentPartPr>
              <p14:xfrm>
                <a:off x="3347771" y="5110953"/>
                <a:ext cx="68040" cy="95040"/>
              </p14:xfrm>
            </p:contentPart>
          </mc:Choice>
          <mc:Fallback xmlns=""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5E60AB5D-9FB5-4415-4C54-C4C539A102B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340211" y="5103393"/>
                  <a:ext cx="828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E57F2940-998B-7A5F-1BED-0C3C7A0B5036}"/>
                    </a:ext>
                  </a:extLst>
                </p14:cNvPr>
                <p14:cNvContentPartPr/>
                <p14:nvPr/>
              </p14:nvContentPartPr>
              <p14:xfrm>
                <a:off x="3353531" y="5221113"/>
                <a:ext cx="14760" cy="69120"/>
              </p14:xfrm>
            </p:contentPart>
          </mc:Choice>
          <mc:Fallback xmlns=""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E57F2940-998B-7A5F-1BED-0C3C7A0B503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345971" y="5213913"/>
                  <a:ext cx="298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F7A6563B-46E3-3B3A-5FDF-E358EF7AA925}"/>
                    </a:ext>
                  </a:extLst>
                </p14:cNvPr>
                <p14:cNvContentPartPr/>
                <p14:nvPr/>
              </p14:nvContentPartPr>
              <p14:xfrm>
                <a:off x="3213491" y="5257113"/>
                <a:ext cx="347040" cy="4644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F7A6563B-46E3-3B3A-5FDF-E358EF7AA92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205931" y="5249553"/>
                  <a:ext cx="3618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CF8F6861-822E-15F5-81B3-515825033CE7}"/>
                    </a:ext>
                  </a:extLst>
                </p14:cNvPr>
                <p14:cNvContentPartPr/>
                <p14:nvPr/>
              </p14:nvContentPartPr>
              <p14:xfrm>
                <a:off x="3227171" y="5300673"/>
                <a:ext cx="248040" cy="49680"/>
              </p14:xfrm>
            </p:contentPart>
          </mc:Choice>
          <mc:Fallback xmlns=""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CF8F6861-822E-15F5-81B3-515825033CE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219611" y="5293113"/>
                  <a:ext cx="2631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AC4E1B6E-C7BA-ED03-1B36-DB4464A583A5}"/>
                    </a:ext>
                  </a:extLst>
                </p14:cNvPr>
                <p14:cNvContentPartPr/>
                <p14:nvPr/>
              </p14:nvContentPartPr>
              <p14:xfrm>
                <a:off x="3325451" y="5362593"/>
                <a:ext cx="156240" cy="28800"/>
              </p14:xfrm>
            </p:contentPart>
          </mc:Choice>
          <mc:Fallback xmlns=""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AC4E1B6E-C7BA-ED03-1B36-DB4464A583A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317891" y="5355033"/>
                  <a:ext cx="1713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F87F507D-5DF0-BF3C-8CDE-A53FD183F24D}"/>
                    </a:ext>
                  </a:extLst>
                </p14:cNvPr>
                <p14:cNvContentPartPr/>
                <p14:nvPr/>
              </p14:nvContentPartPr>
              <p14:xfrm>
                <a:off x="3378371" y="5365113"/>
                <a:ext cx="113760" cy="144000"/>
              </p14:xfrm>
            </p:contentPart>
          </mc:Choice>
          <mc:Fallback xmlns=""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F87F507D-5DF0-BF3C-8CDE-A53FD183F24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370811" y="5357553"/>
                  <a:ext cx="12888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F83A057D-A576-646E-081F-9AA331D9D497}"/>
                    </a:ext>
                  </a:extLst>
                </p14:cNvPr>
                <p14:cNvContentPartPr/>
                <p14:nvPr/>
              </p14:nvContentPartPr>
              <p14:xfrm>
                <a:off x="3632531" y="5155233"/>
                <a:ext cx="134640" cy="13104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F83A057D-A576-646E-081F-9AA331D9D49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624971" y="5147673"/>
                  <a:ext cx="1497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5A159CB1-E20E-9EAE-5010-2ADADE9706AC}"/>
                    </a:ext>
                  </a:extLst>
                </p14:cNvPr>
                <p14:cNvContentPartPr/>
                <p14:nvPr/>
              </p14:nvContentPartPr>
              <p14:xfrm>
                <a:off x="3821171" y="5145873"/>
                <a:ext cx="28440" cy="181800"/>
              </p14:xfrm>
            </p:contentPart>
          </mc:Choice>
          <mc:Fallback xmlns=""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5A159CB1-E20E-9EAE-5010-2ADADE9706A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813971" y="5138313"/>
                  <a:ext cx="4356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794CCDC1-DC6A-A9A6-E817-4B4C0F6574EB}"/>
                    </a:ext>
                  </a:extLst>
                </p14:cNvPr>
                <p14:cNvContentPartPr/>
                <p14:nvPr/>
              </p14:nvContentPartPr>
              <p14:xfrm>
                <a:off x="3854291" y="5230473"/>
                <a:ext cx="155520" cy="39600"/>
              </p14:xfrm>
            </p:contentPart>
          </mc:Choice>
          <mc:Fallback xmlns=""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794CCDC1-DC6A-A9A6-E817-4B4C0F6574E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846731" y="5222913"/>
                  <a:ext cx="1706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CE358CE1-08B5-117A-04F5-05FC715C1412}"/>
                    </a:ext>
                  </a:extLst>
                </p14:cNvPr>
                <p14:cNvContentPartPr/>
                <p14:nvPr/>
              </p14:nvContentPartPr>
              <p14:xfrm>
                <a:off x="4203131" y="5109153"/>
                <a:ext cx="146520" cy="18000"/>
              </p14:xfrm>
            </p:contentPart>
          </mc:Choice>
          <mc:Fallback xmlns=""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CE358CE1-08B5-117A-04F5-05FC715C141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195571" y="5101593"/>
                  <a:ext cx="1616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9ADFE91B-134E-BE9B-DDBD-FE6638FDA892}"/>
                    </a:ext>
                  </a:extLst>
                </p14:cNvPr>
                <p14:cNvContentPartPr/>
                <p14:nvPr/>
              </p14:nvContentPartPr>
              <p14:xfrm>
                <a:off x="4182251" y="5202753"/>
                <a:ext cx="145800" cy="21960"/>
              </p14:xfrm>
            </p:contentPart>
          </mc:Choice>
          <mc:Fallback xmlns=""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9ADFE91B-134E-BE9B-DDBD-FE6638FDA89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174691" y="5195193"/>
                  <a:ext cx="1609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60435A4B-54F2-3DD2-BF1C-1554AB2C0C5C}"/>
                    </a:ext>
                  </a:extLst>
                </p14:cNvPr>
                <p14:cNvContentPartPr/>
                <p14:nvPr/>
              </p14:nvContentPartPr>
              <p14:xfrm>
                <a:off x="4206371" y="5266473"/>
                <a:ext cx="99360" cy="92520"/>
              </p14:xfrm>
            </p:contentPart>
          </mc:Choice>
          <mc:Fallback xmlns=""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60435A4B-54F2-3DD2-BF1C-1554AB2C0C5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198811" y="5258913"/>
                  <a:ext cx="1144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60687FCB-3F1A-B57C-AF45-0954436A0F42}"/>
                    </a:ext>
                  </a:extLst>
                </p14:cNvPr>
                <p14:cNvContentPartPr/>
                <p14:nvPr/>
              </p14:nvContentPartPr>
              <p14:xfrm>
                <a:off x="4439651" y="5152713"/>
                <a:ext cx="14040" cy="203760"/>
              </p14:xfrm>
            </p:contentPart>
          </mc:Choice>
          <mc:Fallback xmlns=""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60687FCB-3F1A-B57C-AF45-0954436A0F4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432091" y="5145153"/>
                  <a:ext cx="2916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A4DA7EF6-427C-CC98-5863-7D31B3BA3CB1}"/>
                    </a:ext>
                  </a:extLst>
                </p14:cNvPr>
                <p14:cNvContentPartPr/>
                <p14:nvPr/>
              </p14:nvContentPartPr>
              <p14:xfrm>
                <a:off x="4467731" y="5231193"/>
                <a:ext cx="162720" cy="2700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A4DA7EF6-427C-CC98-5863-7D31B3BA3CB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460171" y="5223633"/>
                  <a:ext cx="1778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B7F2182-2FEC-11F9-93CD-DD5769FF9180}"/>
                    </a:ext>
                  </a:extLst>
                </p14:cNvPr>
                <p14:cNvContentPartPr/>
                <p14:nvPr/>
              </p14:nvContentPartPr>
              <p14:xfrm>
                <a:off x="4667891" y="5150913"/>
                <a:ext cx="105840" cy="1944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B7F2182-2FEC-11F9-93CD-DD5769FF918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660331" y="5143353"/>
                  <a:ext cx="1206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DD1540B9-0563-04D1-46DA-21C7901DC772}"/>
                    </a:ext>
                  </a:extLst>
                </p14:cNvPr>
                <p14:cNvContentPartPr/>
                <p14:nvPr/>
              </p14:nvContentPartPr>
              <p14:xfrm>
                <a:off x="4645211" y="5166033"/>
                <a:ext cx="167400" cy="211320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DD1540B9-0563-04D1-46DA-21C7901DC77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638011" y="5158473"/>
                  <a:ext cx="18252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440DBD7E-82F4-37AA-B082-E8800CD36D4F}"/>
                    </a:ext>
                  </a:extLst>
                </p14:cNvPr>
                <p14:cNvContentPartPr/>
                <p14:nvPr/>
              </p14:nvContentPartPr>
              <p14:xfrm>
                <a:off x="4857611" y="5189433"/>
                <a:ext cx="55080" cy="165240"/>
              </p14:xfrm>
            </p:contentPart>
          </mc:Choice>
          <mc:Fallback xmlns=""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440DBD7E-82F4-37AA-B082-E8800CD36D4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850051" y="5181873"/>
                  <a:ext cx="7020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70C7DC7-AB33-5179-5403-75140DC32E40}"/>
                    </a:ext>
                  </a:extLst>
                </p14:cNvPr>
                <p14:cNvContentPartPr/>
                <p14:nvPr/>
              </p14:nvContentPartPr>
              <p14:xfrm>
                <a:off x="4878491" y="5253153"/>
                <a:ext cx="257760" cy="51480"/>
              </p14:xfrm>
            </p:contentPart>
          </mc:Choice>
          <mc:Fallback xmlns=""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70C7DC7-AB33-5179-5403-75140DC32E4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870931" y="5245593"/>
                  <a:ext cx="2725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98EE6C1B-F445-D676-25B2-05D47EFB9754}"/>
                    </a:ext>
                  </a:extLst>
                </p14:cNvPr>
                <p14:cNvContentPartPr/>
                <p14:nvPr/>
              </p14:nvContentPartPr>
              <p14:xfrm>
                <a:off x="4139051" y="5571753"/>
                <a:ext cx="1044720" cy="4644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98EE6C1B-F445-D676-25B2-05D47EFB975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131491" y="5564193"/>
                  <a:ext cx="10598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C1D43E21-FB64-A74B-A63E-D7F8A3A201F0}"/>
                    </a:ext>
                  </a:extLst>
                </p14:cNvPr>
                <p14:cNvContentPartPr/>
                <p14:nvPr/>
              </p14:nvContentPartPr>
              <p14:xfrm>
                <a:off x="4612451" y="4928433"/>
                <a:ext cx="541440" cy="580680"/>
              </p14:xfrm>
            </p:contentPart>
          </mc:Choice>
          <mc:Fallback xmlns=""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C1D43E21-FB64-A74B-A63E-D7F8A3A201F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604891" y="4920873"/>
                  <a:ext cx="556560" cy="59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0" name="Gruppo 279">
            <a:extLst>
              <a:ext uri="{FF2B5EF4-FFF2-40B4-BE49-F238E27FC236}">
                <a16:creationId xmlns:a16="http://schemas.microsoft.com/office/drawing/2014/main" id="{EE715B5E-3581-282D-8C00-751031FC3B61}"/>
              </a:ext>
            </a:extLst>
          </p:cNvPr>
          <p:cNvGrpSpPr/>
          <p:nvPr/>
        </p:nvGrpSpPr>
        <p:grpSpPr>
          <a:xfrm>
            <a:off x="3330851" y="5804771"/>
            <a:ext cx="1961280" cy="548280"/>
            <a:chOff x="3330851" y="5804771"/>
            <a:chExt cx="1961280" cy="54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4BACA65F-D3F4-E5D2-B77F-0514E67B52C4}"/>
                    </a:ext>
                  </a:extLst>
                </p14:cNvPr>
                <p14:cNvContentPartPr/>
                <p14:nvPr/>
              </p14:nvContentPartPr>
              <p14:xfrm>
                <a:off x="3330851" y="5850131"/>
                <a:ext cx="183240" cy="237960"/>
              </p14:xfrm>
            </p:contentPart>
          </mc:Choice>
          <mc:Fallback xmlns=""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4BACA65F-D3F4-E5D2-B77F-0514E67B52C4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323291" y="5842571"/>
                  <a:ext cx="19836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E4EEFF79-6822-1EE6-1340-907DA2EF2A29}"/>
                    </a:ext>
                  </a:extLst>
                </p14:cNvPr>
                <p14:cNvContentPartPr/>
                <p14:nvPr/>
              </p14:nvContentPartPr>
              <p14:xfrm>
                <a:off x="3596171" y="5804771"/>
                <a:ext cx="18000" cy="248040"/>
              </p14:xfrm>
            </p:contentPart>
          </mc:Choice>
          <mc:Fallback xmlns=""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E4EEFF79-6822-1EE6-1340-907DA2EF2A29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588611" y="5797211"/>
                  <a:ext cx="3312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B5518905-4F85-123E-7863-285594A73008}"/>
                    </a:ext>
                  </a:extLst>
                </p14:cNvPr>
                <p14:cNvContentPartPr/>
                <p14:nvPr/>
              </p14:nvContentPartPr>
              <p14:xfrm>
                <a:off x="3407171" y="6125171"/>
                <a:ext cx="268920" cy="227880"/>
              </p14:xfrm>
            </p:contentPart>
          </mc:Choice>
          <mc:Fallback xmlns=""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B5518905-4F85-123E-7863-285594A7300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399611" y="6117611"/>
                  <a:ext cx="28404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5F0CD0BA-415D-BDB6-2050-3E8ABA8654EC}"/>
                    </a:ext>
                  </a:extLst>
                </p14:cNvPr>
                <p14:cNvContentPartPr/>
                <p14:nvPr/>
              </p14:nvContentPartPr>
              <p14:xfrm>
                <a:off x="3793091" y="5899811"/>
                <a:ext cx="217440" cy="23040"/>
              </p14:xfrm>
            </p:contentPart>
          </mc:Choice>
          <mc:Fallback xmlns=""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5F0CD0BA-415D-BDB6-2050-3E8ABA8654EC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785531" y="5892251"/>
                  <a:ext cx="2325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4A176839-C1DC-34E3-9F89-E8C226938D88}"/>
                    </a:ext>
                  </a:extLst>
                </p14:cNvPr>
                <p14:cNvContentPartPr/>
                <p14:nvPr/>
              </p14:nvContentPartPr>
              <p14:xfrm>
                <a:off x="3811811" y="6022931"/>
                <a:ext cx="158040" cy="18720"/>
              </p14:xfrm>
            </p:contentPart>
          </mc:Choice>
          <mc:Fallback xmlns=""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4A176839-C1DC-34E3-9F89-E8C226938D8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804251" y="6015371"/>
                  <a:ext cx="1731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D7B39D86-7997-0DA3-65AE-95D45CA76BB7}"/>
                    </a:ext>
                  </a:extLst>
                </p14:cNvPr>
                <p14:cNvContentPartPr/>
                <p14:nvPr/>
              </p14:nvContentPartPr>
              <p14:xfrm>
                <a:off x="3871931" y="6051731"/>
                <a:ext cx="148320" cy="145440"/>
              </p14:xfrm>
            </p:contentPart>
          </mc:Choice>
          <mc:Fallback xmlns=""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D7B39D86-7997-0DA3-65AE-95D45CA76BB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864371" y="6044171"/>
                  <a:ext cx="1634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73ADFE69-914F-609B-A3B7-7B8391845F98}"/>
                    </a:ext>
                  </a:extLst>
                </p14:cNvPr>
                <p14:cNvContentPartPr/>
                <p14:nvPr/>
              </p14:nvContentPartPr>
              <p14:xfrm>
                <a:off x="4153451" y="5866691"/>
                <a:ext cx="15480" cy="261360"/>
              </p14:xfrm>
            </p:contentPart>
          </mc:Choice>
          <mc:Fallback xmlns=""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73ADFE69-914F-609B-A3B7-7B8391845F98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145891" y="5859131"/>
                  <a:ext cx="3060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DA4C985D-6B4F-CAA2-3103-4D83833361D8}"/>
                    </a:ext>
                  </a:extLst>
                </p14:cNvPr>
                <p14:cNvContentPartPr/>
                <p14:nvPr/>
              </p14:nvContentPartPr>
              <p14:xfrm>
                <a:off x="4179731" y="6000251"/>
                <a:ext cx="156960" cy="26280"/>
              </p14:xfrm>
            </p:contentPart>
          </mc:Choice>
          <mc:Fallback xmlns=""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DA4C985D-6B4F-CAA2-3103-4D83833361D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172531" y="5992691"/>
                  <a:ext cx="1720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4E0111E-62ED-8E5C-171A-5A7D46AFC6C9}"/>
                    </a:ext>
                  </a:extLst>
                </p14:cNvPr>
                <p14:cNvContentPartPr/>
                <p14:nvPr/>
              </p14:nvContentPartPr>
              <p14:xfrm>
                <a:off x="4361531" y="5931131"/>
                <a:ext cx="159480" cy="28800"/>
              </p14:xfrm>
            </p:contentPart>
          </mc:Choice>
          <mc:Fallback xmlns=""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4E0111E-62ED-8E5C-171A-5A7D46AFC6C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353971" y="5923571"/>
                  <a:ext cx="1746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B2C2131-B4F8-D254-070A-9E3F4D0208CA}"/>
                    </a:ext>
                  </a:extLst>
                </p14:cNvPr>
                <p14:cNvContentPartPr/>
                <p14:nvPr/>
              </p14:nvContentPartPr>
              <p14:xfrm>
                <a:off x="4394651" y="5923571"/>
                <a:ext cx="178920" cy="213840"/>
              </p14:xfrm>
            </p:contentPart>
          </mc:Choice>
          <mc:Fallback xmlns=""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B2C2131-B4F8-D254-070A-9E3F4D0208C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387091" y="5916011"/>
                  <a:ext cx="19404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52406DB-B5A3-248C-D2C1-955A650C5844}"/>
                    </a:ext>
                  </a:extLst>
                </p14:cNvPr>
                <p14:cNvContentPartPr/>
                <p14:nvPr/>
              </p14:nvContentPartPr>
              <p14:xfrm>
                <a:off x="4635851" y="5960291"/>
                <a:ext cx="6120" cy="140760"/>
              </p14:xfrm>
            </p:contentPart>
          </mc:Choice>
          <mc:Fallback xmlns=""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52406DB-B5A3-248C-D2C1-955A650C5844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628291" y="5952731"/>
                  <a:ext cx="208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10881E66-E895-1809-C5E0-2AA1596ED9E3}"/>
                    </a:ext>
                  </a:extLst>
                </p14:cNvPr>
                <p14:cNvContentPartPr/>
                <p14:nvPr/>
              </p14:nvContentPartPr>
              <p14:xfrm>
                <a:off x="4661411" y="6042371"/>
                <a:ext cx="169920" cy="33840"/>
              </p14:xfrm>
            </p:contentPart>
          </mc:Choice>
          <mc:Fallback xmlns=""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10881E66-E895-1809-C5E0-2AA1596ED9E3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653851" y="6034811"/>
                  <a:ext cx="1850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7AA862F9-61DE-1641-54F7-81C52F160E51}"/>
                    </a:ext>
                  </a:extLst>
                </p14:cNvPr>
                <p14:cNvContentPartPr/>
                <p14:nvPr/>
              </p14:nvContentPartPr>
              <p14:xfrm>
                <a:off x="5023211" y="6048131"/>
                <a:ext cx="165240" cy="7200"/>
              </p14:xfrm>
            </p:contentPart>
          </mc:Choice>
          <mc:Fallback xmlns=""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7AA862F9-61DE-1641-54F7-81C52F160E51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015651" y="6040571"/>
                  <a:ext cx="1803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2BFCBD07-A967-183C-E3B5-93CAC2D2A9FD}"/>
                    </a:ext>
                  </a:extLst>
                </p14:cNvPr>
                <p14:cNvContentPartPr/>
                <p14:nvPr/>
              </p14:nvContentPartPr>
              <p14:xfrm>
                <a:off x="5216891" y="5983691"/>
                <a:ext cx="75240" cy="182880"/>
              </p14:xfrm>
            </p:contentPart>
          </mc:Choice>
          <mc:Fallback xmlns=""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2BFCBD07-A967-183C-E3B5-93CAC2D2A9F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209331" y="5976131"/>
                  <a:ext cx="90000" cy="19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6" name="Gruppo 215">
            <a:extLst>
              <a:ext uri="{FF2B5EF4-FFF2-40B4-BE49-F238E27FC236}">
                <a16:creationId xmlns:a16="http://schemas.microsoft.com/office/drawing/2014/main" id="{22B047DE-E5E9-139E-8006-36F0E96A4E1E}"/>
              </a:ext>
            </a:extLst>
          </p:cNvPr>
          <p:cNvGrpSpPr/>
          <p:nvPr/>
        </p:nvGrpSpPr>
        <p:grpSpPr>
          <a:xfrm>
            <a:off x="5693531" y="5722691"/>
            <a:ext cx="818640" cy="261360"/>
            <a:chOff x="5693531" y="5722691"/>
            <a:chExt cx="818640" cy="26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216B936A-FA92-4D43-2042-55F52D6E00D6}"/>
                    </a:ext>
                  </a:extLst>
                </p14:cNvPr>
                <p14:cNvContentPartPr/>
                <p14:nvPr/>
              </p14:nvContentPartPr>
              <p14:xfrm>
                <a:off x="5693531" y="5722691"/>
                <a:ext cx="188280" cy="261360"/>
              </p14:xfrm>
            </p:contentPart>
          </mc:Choice>
          <mc:Fallback xmlns=""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216B936A-FA92-4D43-2042-55F52D6E00D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685971" y="5715131"/>
                  <a:ext cx="20340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D25B401C-08A7-75B6-2E3C-E4821A50BC61}"/>
                    </a:ext>
                  </a:extLst>
                </p14:cNvPr>
                <p14:cNvContentPartPr/>
                <p14:nvPr/>
              </p14:nvContentPartPr>
              <p14:xfrm>
                <a:off x="5737091" y="5803331"/>
                <a:ext cx="297000" cy="142200"/>
              </p14:xfrm>
            </p:contentPart>
          </mc:Choice>
          <mc:Fallback xmlns=""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D25B401C-08A7-75B6-2E3C-E4821A50BC6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729531" y="5795771"/>
                  <a:ext cx="31212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25B8B8CC-33C4-AD8F-E739-4F9FD7367807}"/>
                    </a:ext>
                  </a:extLst>
                </p14:cNvPr>
                <p14:cNvContentPartPr/>
                <p14:nvPr/>
              </p14:nvContentPartPr>
              <p14:xfrm>
                <a:off x="6070811" y="5818811"/>
                <a:ext cx="135360" cy="129960"/>
              </p14:xfrm>
            </p:contentPart>
          </mc:Choice>
          <mc:Fallback xmlns=""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25B8B8CC-33C4-AD8F-E739-4F9FD736780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063251" y="5811251"/>
                  <a:ext cx="1504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99523F8C-E231-AE25-73EF-2775E2076EC3}"/>
                    </a:ext>
                  </a:extLst>
                </p14:cNvPr>
                <p14:cNvContentPartPr/>
                <p14:nvPr/>
              </p14:nvContentPartPr>
              <p14:xfrm>
                <a:off x="6368171" y="5791091"/>
                <a:ext cx="79200" cy="8640"/>
              </p14:xfrm>
            </p:contentPart>
          </mc:Choice>
          <mc:Fallback xmlns=""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99523F8C-E231-AE25-73EF-2775E2076EC3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360611" y="5783891"/>
                  <a:ext cx="943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50FC06E4-699F-5F50-3081-3260A7051C15}"/>
                    </a:ext>
                  </a:extLst>
                </p14:cNvPr>
                <p14:cNvContentPartPr/>
                <p14:nvPr/>
              </p14:nvContentPartPr>
              <p14:xfrm>
                <a:off x="6496691" y="5760491"/>
                <a:ext cx="15480" cy="92520"/>
              </p14:xfrm>
            </p:contentPart>
          </mc:Choice>
          <mc:Fallback xmlns=""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50FC06E4-699F-5F50-3081-3260A7051C1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489131" y="5752931"/>
                  <a:ext cx="30600" cy="10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854291D9-AECA-305D-0EAB-E36C3671DD0C}"/>
              </a:ext>
            </a:extLst>
          </p:cNvPr>
          <p:cNvGrpSpPr/>
          <p:nvPr/>
        </p:nvGrpSpPr>
        <p:grpSpPr>
          <a:xfrm>
            <a:off x="6889091" y="5674811"/>
            <a:ext cx="1468080" cy="305280"/>
            <a:chOff x="6889091" y="5674811"/>
            <a:chExt cx="1468080" cy="30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02850273-C3FB-9F11-1036-A7F98670EDE8}"/>
                    </a:ext>
                  </a:extLst>
                </p14:cNvPr>
                <p14:cNvContentPartPr/>
                <p14:nvPr/>
              </p14:nvContentPartPr>
              <p14:xfrm>
                <a:off x="6889091" y="5701451"/>
                <a:ext cx="89640" cy="59040"/>
              </p14:xfrm>
            </p:contentPart>
          </mc:Choice>
          <mc:Fallback xmlns=""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02850273-C3FB-9F11-1036-A7F98670EDE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881531" y="5693891"/>
                  <a:ext cx="1047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477C3AE5-5633-01A2-7EF9-5D524218EEBD}"/>
                    </a:ext>
                  </a:extLst>
                </p14:cNvPr>
                <p14:cNvContentPartPr/>
                <p14:nvPr/>
              </p14:nvContentPartPr>
              <p14:xfrm>
                <a:off x="7046771" y="5685971"/>
                <a:ext cx="23040" cy="80640"/>
              </p14:xfrm>
            </p:contentPart>
          </mc:Choice>
          <mc:Fallback xmlns=""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477C3AE5-5633-01A2-7EF9-5D524218EEBD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039211" y="5678411"/>
                  <a:ext cx="378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F7128E5A-1752-7EE0-130C-E7980AB144E5}"/>
                    </a:ext>
                  </a:extLst>
                </p14:cNvPr>
                <p14:cNvContentPartPr/>
                <p14:nvPr/>
              </p14:nvContentPartPr>
              <p14:xfrm>
                <a:off x="6916451" y="5855531"/>
                <a:ext cx="214200" cy="124560"/>
              </p14:xfrm>
            </p:contentPart>
          </mc:Choice>
          <mc:Fallback xmlns=""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F7128E5A-1752-7EE0-130C-E7980AB144E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908891" y="5847971"/>
                  <a:ext cx="2293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E0151E88-25F6-26A8-40ED-D714B8330559}"/>
                    </a:ext>
                  </a:extLst>
                </p14:cNvPr>
                <p14:cNvContentPartPr/>
                <p14:nvPr/>
              </p14:nvContentPartPr>
              <p14:xfrm>
                <a:off x="7285451" y="5702531"/>
                <a:ext cx="145800" cy="21240"/>
              </p14:xfrm>
            </p:contentPart>
          </mc:Choice>
          <mc:Fallback xmlns=""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E0151E88-25F6-26A8-40ED-D714B8330559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277891" y="5694971"/>
                  <a:ext cx="1609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93ECE84D-A066-D201-0A0C-96D4123CD0BB}"/>
                    </a:ext>
                  </a:extLst>
                </p14:cNvPr>
                <p14:cNvContentPartPr/>
                <p14:nvPr/>
              </p14:nvContentPartPr>
              <p14:xfrm>
                <a:off x="7272491" y="5782811"/>
                <a:ext cx="146520" cy="11160"/>
              </p14:xfrm>
            </p:contentPart>
          </mc:Choice>
          <mc:Fallback xmlns=""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93ECE84D-A066-D201-0A0C-96D4123CD0B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264931" y="5775251"/>
                  <a:ext cx="1616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668BC4B7-E5C8-1999-2ED2-A57370BAB593}"/>
                    </a:ext>
                  </a:extLst>
                </p14:cNvPr>
                <p14:cNvContentPartPr/>
                <p14:nvPr/>
              </p14:nvContentPartPr>
              <p14:xfrm>
                <a:off x="7276451" y="5813771"/>
                <a:ext cx="135360" cy="96480"/>
              </p14:xfrm>
            </p:contentPart>
          </mc:Choice>
          <mc:Fallback xmlns=""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668BC4B7-E5C8-1999-2ED2-A57370BAB59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269251" y="5806211"/>
                  <a:ext cx="1504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9A27E6DA-4DAE-751C-F920-0A5C20B21C3A}"/>
                    </a:ext>
                  </a:extLst>
                </p14:cNvPr>
                <p14:cNvContentPartPr/>
                <p14:nvPr/>
              </p14:nvContentPartPr>
              <p14:xfrm>
                <a:off x="7488851" y="5686331"/>
                <a:ext cx="54360" cy="230760"/>
              </p14:xfrm>
            </p:contentPart>
          </mc:Choice>
          <mc:Fallback xmlns=""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9A27E6DA-4DAE-751C-F920-0A5C20B21C3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481291" y="5678771"/>
                  <a:ext cx="69120" cy="24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560F7955-DE0D-792E-B0BD-B1064C80B0A9}"/>
                    </a:ext>
                  </a:extLst>
                </p14:cNvPr>
                <p14:cNvContentPartPr/>
                <p14:nvPr/>
              </p14:nvContentPartPr>
              <p14:xfrm>
                <a:off x="7503971" y="5796131"/>
                <a:ext cx="123480" cy="54000"/>
              </p14:xfrm>
            </p:contentPart>
          </mc:Choice>
          <mc:Fallback xmlns=""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560F7955-DE0D-792E-B0BD-B1064C80B0A9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496771" y="5788571"/>
                  <a:ext cx="1386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4711EA04-0B7C-513C-406E-193A4633FB65}"/>
                    </a:ext>
                  </a:extLst>
                </p14:cNvPr>
                <p14:cNvContentPartPr/>
                <p14:nvPr/>
              </p14:nvContentPartPr>
              <p14:xfrm>
                <a:off x="7634291" y="5709371"/>
                <a:ext cx="54360" cy="182880"/>
              </p14:xfrm>
            </p:contentPart>
          </mc:Choice>
          <mc:Fallback xmlns=""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4711EA04-0B7C-513C-406E-193A4633FB6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626731" y="5701811"/>
                  <a:ext cx="691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9A01DD38-F608-DBA2-E078-A9DE61B60E62}"/>
                    </a:ext>
                  </a:extLst>
                </p14:cNvPr>
                <p14:cNvContentPartPr/>
                <p14:nvPr/>
              </p14:nvContentPartPr>
              <p14:xfrm>
                <a:off x="7853171" y="5674811"/>
                <a:ext cx="117720" cy="109800"/>
              </p14:xfrm>
            </p:contentPart>
          </mc:Choice>
          <mc:Fallback xmlns=""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9A01DD38-F608-DBA2-E078-A9DE61B60E6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845611" y="5667611"/>
                  <a:ext cx="1328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6020A12E-639A-89CD-5BCD-6886644EE8B7}"/>
                    </a:ext>
                  </a:extLst>
                </p14:cNvPr>
                <p14:cNvContentPartPr/>
                <p14:nvPr/>
              </p14:nvContentPartPr>
              <p14:xfrm>
                <a:off x="7874771" y="5792171"/>
                <a:ext cx="6480" cy="110880"/>
              </p14:xfrm>
            </p:contentPart>
          </mc:Choice>
          <mc:Fallback xmlns=""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6020A12E-639A-89CD-5BCD-6886644EE8B7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867211" y="5784611"/>
                  <a:ext cx="216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2AB469DC-1AFB-391B-4C0B-164BC02731A5}"/>
                    </a:ext>
                  </a:extLst>
                </p14:cNvPr>
                <p14:cNvContentPartPr/>
                <p14:nvPr/>
              </p14:nvContentPartPr>
              <p14:xfrm>
                <a:off x="7984931" y="5802971"/>
                <a:ext cx="8280" cy="138240"/>
              </p14:xfrm>
            </p:contentPart>
          </mc:Choice>
          <mc:Fallback xmlns=""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2AB469DC-1AFB-391B-4C0B-164BC02731A5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977371" y="5795411"/>
                  <a:ext cx="234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5771EBA4-9782-CDED-8B9B-FA369038CCFC}"/>
                    </a:ext>
                  </a:extLst>
                </p14:cNvPr>
                <p14:cNvContentPartPr/>
                <p14:nvPr/>
              </p14:nvContentPartPr>
              <p14:xfrm>
                <a:off x="7776491" y="5946971"/>
                <a:ext cx="580680" cy="23040"/>
              </p14:xfrm>
            </p:contentPart>
          </mc:Choice>
          <mc:Fallback xmlns=""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5771EBA4-9782-CDED-8B9B-FA369038CCFC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769291" y="5939411"/>
                  <a:ext cx="595800" cy="3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3" name="Gruppo 312">
            <a:extLst>
              <a:ext uri="{FF2B5EF4-FFF2-40B4-BE49-F238E27FC236}">
                <a16:creationId xmlns:a16="http://schemas.microsoft.com/office/drawing/2014/main" id="{DE8D71F2-B39C-8AE2-5871-0CA757DCC6D3}"/>
              </a:ext>
            </a:extLst>
          </p:cNvPr>
          <p:cNvGrpSpPr/>
          <p:nvPr/>
        </p:nvGrpSpPr>
        <p:grpSpPr>
          <a:xfrm>
            <a:off x="8835611" y="5531891"/>
            <a:ext cx="1370160" cy="420480"/>
            <a:chOff x="8835611" y="5531891"/>
            <a:chExt cx="1370160" cy="42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0E824D39-551B-7210-E876-7A7D89073849}"/>
                    </a:ext>
                  </a:extLst>
                </p14:cNvPr>
                <p14:cNvContentPartPr/>
                <p14:nvPr/>
              </p14:nvContentPartPr>
              <p14:xfrm>
                <a:off x="8835611" y="5658251"/>
                <a:ext cx="201600" cy="294120"/>
              </p14:xfrm>
            </p:contentPart>
          </mc:Choice>
          <mc:Fallback xmlns=""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0E824D39-551B-7210-E876-7A7D8907384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8828051" y="5650691"/>
                  <a:ext cx="21672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30D49AD3-0448-0679-CC87-8B4FDA0E3EE9}"/>
                    </a:ext>
                  </a:extLst>
                </p14:cNvPr>
                <p14:cNvContentPartPr/>
                <p14:nvPr/>
              </p14:nvContentPartPr>
              <p14:xfrm>
                <a:off x="9101651" y="5674091"/>
                <a:ext cx="84600" cy="119160"/>
              </p14:xfrm>
            </p:contentPart>
          </mc:Choice>
          <mc:Fallback xmlns=""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30D49AD3-0448-0679-CC87-8B4FDA0E3EE9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9094091" y="5666531"/>
                  <a:ext cx="997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C9B02E38-061D-1851-3E9F-F50A3840FCDB}"/>
                    </a:ext>
                  </a:extLst>
                </p14:cNvPr>
                <p14:cNvContentPartPr/>
                <p14:nvPr/>
              </p14:nvContentPartPr>
              <p14:xfrm>
                <a:off x="9218291" y="5693531"/>
                <a:ext cx="119160" cy="102240"/>
              </p14:xfrm>
            </p:contentPart>
          </mc:Choice>
          <mc:Fallback xmlns=""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C9B02E38-061D-1851-3E9F-F50A3840FCDB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9210731" y="5685971"/>
                  <a:ext cx="1342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3B73478C-B0FE-CAD9-0459-8B10C846943D}"/>
                    </a:ext>
                  </a:extLst>
                </p14:cNvPr>
                <p14:cNvContentPartPr/>
                <p14:nvPr/>
              </p14:nvContentPartPr>
              <p14:xfrm>
                <a:off x="9402251" y="5705411"/>
                <a:ext cx="97560" cy="96120"/>
              </p14:xfrm>
            </p:contentPart>
          </mc:Choice>
          <mc:Fallback xmlns=""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3B73478C-B0FE-CAD9-0459-8B10C846943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9394691" y="5697851"/>
                  <a:ext cx="1126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94A7C12D-D546-47F8-A4FB-A3C45BBA0C02}"/>
                    </a:ext>
                  </a:extLst>
                </p14:cNvPr>
                <p14:cNvContentPartPr/>
                <p14:nvPr/>
              </p14:nvContentPartPr>
              <p14:xfrm>
                <a:off x="9531491" y="5725211"/>
                <a:ext cx="94320" cy="104760"/>
              </p14:xfrm>
            </p:contentPart>
          </mc:Choice>
          <mc:Fallback xmlns=""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94A7C12D-D546-47F8-A4FB-A3C45BBA0C02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9523931" y="5717651"/>
                  <a:ext cx="10944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69C0EDBF-5F92-AEA6-DF86-EC9AE43A2BB5}"/>
                    </a:ext>
                  </a:extLst>
                </p14:cNvPr>
                <p14:cNvContentPartPr/>
                <p14:nvPr/>
              </p14:nvContentPartPr>
              <p14:xfrm>
                <a:off x="9702131" y="5742851"/>
                <a:ext cx="128880" cy="57960"/>
              </p14:xfrm>
            </p:contentPart>
          </mc:Choice>
          <mc:Fallback xmlns=""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69C0EDBF-5F92-AEA6-DF86-EC9AE43A2BB5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9694571" y="5735291"/>
                  <a:ext cx="14400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98BF1370-26E8-4478-9FD2-09F44AD86A1D}"/>
                    </a:ext>
                  </a:extLst>
                </p14:cNvPr>
                <p14:cNvContentPartPr/>
                <p14:nvPr/>
              </p14:nvContentPartPr>
              <p14:xfrm>
                <a:off x="9876371" y="5531891"/>
                <a:ext cx="61560" cy="272160"/>
              </p14:xfrm>
            </p:contentPart>
          </mc:Choice>
          <mc:Fallback xmlns=""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98BF1370-26E8-4478-9FD2-09F44AD86A1D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9868811" y="5524331"/>
                  <a:ext cx="7668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B510B809-AA55-F777-40FB-995FBDED5E73}"/>
                    </a:ext>
                  </a:extLst>
                </p14:cNvPr>
                <p14:cNvContentPartPr/>
                <p14:nvPr/>
              </p14:nvContentPartPr>
              <p14:xfrm>
                <a:off x="9876371" y="5723411"/>
                <a:ext cx="75240" cy="38880"/>
              </p14:xfrm>
            </p:contentPart>
          </mc:Choice>
          <mc:Fallback xmlns=""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B510B809-AA55-F777-40FB-995FBDED5E73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9868811" y="5715851"/>
                  <a:ext cx="903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D0CD656C-C2D9-0BF6-9767-F3CB04A30CCC}"/>
                    </a:ext>
                  </a:extLst>
                </p14:cNvPr>
                <p14:cNvContentPartPr/>
                <p14:nvPr/>
              </p14:nvContentPartPr>
              <p14:xfrm>
                <a:off x="9979331" y="5734211"/>
                <a:ext cx="226440" cy="171720"/>
              </p14:xfrm>
            </p:contentPart>
          </mc:Choice>
          <mc:Fallback xmlns=""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D0CD656C-C2D9-0BF6-9767-F3CB04A30CCC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9971771" y="5727011"/>
                  <a:ext cx="241200" cy="18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1" name="Gruppo 310">
            <a:extLst>
              <a:ext uri="{FF2B5EF4-FFF2-40B4-BE49-F238E27FC236}">
                <a16:creationId xmlns:a16="http://schemas.microsoft.com/office/drawing/2014/main" id="{54498A87-BE97-8FF8-AE61-9E704BCC92E9}"/>
              </a:ext>
            </a:extLst>
          </p:cNvPr>
          <p:cNvGrpSpPr/>
          <p:nvPr/>
        </p:nvGrpSpPr>
        <p:grpSpPr>
          <a:xfrm>
            <a:off x="5654291" y="6324971"/>
            <a:ext cx="531720" cy="248040"/>
            <a:chOff x="5654291" y="6324971"/>
            <a:chExt cx="531720" cy="24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FB84B9DC-19C3-0EC5-6F26-BFB9E1A64519}"/>
                    </a:ext>
                  </a:extLst>
                </p14:cNvPr>
                <p14:cNvContentPartPr/>
                <p14:nvPr/>
              </p14:nvContentPartPr>
              <p14:xfrm>
                <a:off x="5654291" y="6324971"/>
                <a:ext cx="79920" cy="248040"/>
              </p14:xfrm>
            </p:contentPart>
          </mc:Choice>
          <mc:Fallback xmlns=""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FB84B9DC-19C3-0EC5-6F26-BFB9E1A64519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646731" y="6317411"/>
                  <a:ext cx="9504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7691B1FE-1709-1EC2-D83D-3A3F5E863B43}"/>
                    </a:ext>
                  </a:extLst>
                </p14:cNvPr>
                <p14:cNvContentPartPr/>
                <p14:nvPr/>
              </p14:nvContentPartPr>
              <p14:xfrm>
                <a:off x="5774891" y="6339011"/>
                <a:ext cx="158040" cy="175320"/>
              </p14:xfrm>
            </p:contentPart>
          </mc:Choice>
          <mc:Fallback xmlns=""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7691B1FE-1709-1EC2-D83D-3A3F5E863B43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767331" y="6331811"/>
                  <a:ext cx="1731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D85536F9-3C15-77CB-99EA-9B9D564194D5}"/>
                    </a:ext>
                  </a:extLst>
                </p14:cNvPr>
                <p14:cNvContentPartPr/>
                <p14:nvPr/>
              </p14:nvContentPartPr>
              <p14:xfrm>
                <a:off x="6004931" y="6333971"/>
                <a:ext cx="133920" cy="151920"/>
              </p14:xfrm>
            </p:contentPart>
          </mc:Choice>
          <mc:Fallback xmlns=""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D85536F9-3C15-77CB-99EA-9B9D564194D5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997371" y="6326771"/>
                  <a:ext cx="1490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E8C29795-4E93-E081-8C2F-712DCDF18191}"/>
                    </a:ext>
                  </a:extLst>
                </p14:cNvPr>
                <p14:cNvContentPartPr/>
                <p14:nvPr/>
              </p14:nvContentPartPr>
              <p14:xfrm>
                <a:off x="6034451" y="6410291"/>
                <a:ext cx="151560" cy="45360"/>
              </p14:xfrm>
            </p:contentPart>
          </mc:Choice>
          <mc:Fallback xmlns=""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E8C29795-4E93-E081-8C2F-712DCDF18191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026891" y="6402731"/>
                  <a:ext cx="166680" cy="6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9" name="Gruppo 308">
            <a:extLst>
              <a:ext uri="{FF2B5EF4-FFF2-40B4-BE49-F238E27FC236}">
                <a16:creationId xmlns:a16="http://schemas.microsoft.com/office/drawing/2014/main" id="{BB18692D-3388-CF7B-D453-1DF605F94ED7}"/>
              </a:ext>
            </a:extLst>
          </p:cNvPr>
          <p:cNvGrpSpPr/>
          <p:nvPr/>
        </p:nvGrpSpPr>
        <p:grpSpPr>
          <a:xfrm>
            <a:off x="6441251" y="6341531"/>
            <a:ext cx="171000" cy="124200"/>
            <a:chOff x="6441251" y="6341531"/>
            <a:chExt cx="171000" cy="12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B37FE922-2002-09ED-F07F-E11DB3A0A169}"/>
                    </a:ext>
                  </a:extLst>
                </p14:cNvPr>
                <p14:cNvContentPartPr/>
                <p14:nvPr/>
              </p14:nvContentPartPr>
              <p14:xfrm>
                <a:off x="6441251" y="6374291"/>
                <a:ext cx="125640" cy="14760"/>
              </p14:xfrm>
            </p:contentPart>
          </mc:Choice>
          <mc:Fallback xmlns=""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B37FE922-2002-09ED-F07F-E11DB3A0A169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433691" y="6366731"/>
                  <a:ext cx="14076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AE05FA45-2586-7FC1-B802-E9729D06A81D}"/>
                    </a:ext>
                  </a:extLst>
                </p14:cNvPr>
                <p14:cNvContentPartPr/>
                <p14:nvPr/>
              </p14:nvContentPartPr>
              <p14:xfrm>
                <a:off x="6591011" y="6341531"/>
                <a:ext cx="21240" cy="124200"/>
              </p14:xfrm>
            </p:contentPart>
          </mc:Choice>
          <mc:Fallback xmlns=""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AE05FA45-2586-7FC1-B802-E9729D06A81D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583451" y="6333971"/>
                  <a:ext cx="36360" cy="13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7" name="Gruppo 306">
            <a:extLst>
              <a:ext uri="{FF2B5EF4-FFF2-40B4-BE49-F238E27FC236}">
                <a16:creationId xmlns:a16="http://schemas.microsoft.com/office/drawing/2014/main" id="{C540191A-79E7-30C8-4BEB-D429CF7645DF}"/>
              </a:ext>
            </a:extLst>
          </p:cNvPr>
          <p:cNvGrpSpPr/>
          <p:nvPr/>
        </p:nvGrpSpPr>
        <p:grpSpPr>
          <a:xfrm>
            <a:off x="6987371" y="6222731"/>
            <a:ext cx="894240" cy="320400"/>
            <a:chOff x="6987371" y="6222731"/>
            <a:chExt cx="894240" cy="32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3247BB1B-E878-5CFC-EBE3-08C7D6BE1DC2}"/>
                    </a:ext>
                  </a:extLst>
                </p14:cNvPr>
                <p14:cNvContentPartPr/>
                <p14:nvPr/>
              </p14:nvContentPartPr>
              <p14:xfrm>
                <a:off x="6987371" y="6226331"/>
                <a:ext cx="156240" cy="100800"/>
              </p14:xfrm>
            </p:contentPart>
          </mc:Choice>
          <mc:Fallback xmlns=""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3247BB1B-E878-5CFC-EBE3-08C7D6BE1DC2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979811" y="6218771"/>
                  <a:ext cx="17136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0363ACDB-B06A-49F3-C6F8-AE787DD30DA2}"/>
                    </a:ext>
                  </a:extLst>
                </p14:cNvPr>
                <p14:cNvContentPartPr/>
                <p14:nvPr/>
              </p14:nvContentPartPr>
              <p14:xfrm>
                <a:off x="7196891" y="6222731"/>
                <a:ext cx="15480" cy="117360"/>
              </p14:xfrm>
            </p:contentPart>
          </mc:Choice>
          <mc:Fallback xmlns=""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0363ACDB-B06A-49F3-C6F8-AE787DD30DA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189331" y="6215531"/>
                  <a:ext cx="3060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D907548D-5A3F-E4C6-211E-35289536BF35}"/>
                    </a:ext>
                  </a:extLst>
                </p14:cNvPr>
                <p14:cNvContentPartPr/>
                <p14:nvPr/>
              </p14:nvContentPartPr>
              <p14:xfrm>
                <a:off x="7047491" y="6397691"/>
                <a:ext cx="333360" cy="145440"/>
              </p14:xfrm>
            </p:contentPart>
          </mc:Choice>
          <mc:Fallback xmlns=""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D907548D-5A3F-E4C6-211E-35289536BF35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7039931" y="6390131"/>
                  <a:ext cx="3481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02E221E9-1AA8-12B2-71F3-E8A6F729AF3E}"/>
                    </a:ext>
                  </a:extLst>
                </p14:cNvPr>
                <p14:cNvContentPartPr/>
                <p14:nvPr/>
              </p14:nvContentPartPr>
              <p14:xfrm>
                <a:off x="7497851" y="6241451"/>
                <a:ext cx="122400" cy="25560"/>
              </p14:xfrm>
            </p:contentPart>
          </mc:Choice>
          <mc:Fallback xmlns=""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02E221E9-1AA8-12B2-71F3-E8A6F729AF3E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7490291" y="6233891"/>
                  <a:ext cx="1375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D6260786-89EE-7C53-1175-5C2A684D4507}"/>
                    </a:ext>
                  </a:extLst>
                </p14:cNvPr>
                <p14:cNvContentPartPr/>
                <p14:nvPr/>
              </p14:nvContentPartPr>
              <p14:xfrm>
                <a:off x="7447811" y="6356651"/>
                <a:ext cx="158760" cy="15480"/>
              </p14:xfrm>
            </p:contentPart>
          </mc:Choice>
          <mc:Fallback xmlns=""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D6260786-89EE-7C53-1175-5C2A684D4507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440251" y="6349091"/>
                  <a:ext cx="1738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BD24B94E-90AC-E5EF-D751-7823669CDAD2}"/>
                    </a:ext>
                  </a:extLst>
                </p14:cNvPr>
                <p14:cNvContentPartPr/>
                <p14:nvPr/>
              </p14:nvContentPartPr>
              <p14:xfrm>
                <a:off x="7519451" y="6363491"/>
                <a:ext cx="102600" cy="110880"/>
              </p14:xfrm>
            </p:contentPart>
          </mc:Choice>
          <mc:Fallback xmlns=""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BD24B94E-90AC-E5EF-D751-7823669CDAD2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7511891" y="6355931"/>
                  <a:ext cx="1173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2FBC74FF-52A1-8EF5-9964-9961F72E572A}"/>
                    </a:ext>
                  </a:extLst>
                </p14:cNvPr>
                <p14:cNvContentPartPr/>
                <p14:nvPr/>
              </p14:nvContentPartPr>
              <p14:xfrm>
                <a:off x="7712411" y="6274931"/>
                <a:ext cx="20520" cy="186120"/>
              </p14:xfrm>
            </p:contentPart>
          </mc:Choice>
          <mc:Fallback xmlns=""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2FBC74FF-52A1-8EF5-9964-9961F72E572A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704851" y="6267371"/>
                  <a:ext cx="3564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2BB0CE9D-C4AA-1F86-305E-47A463EF34FA}"/>
                    </a:ext>
                  </a:extLst>
                </p14:cNvPr>
                <p14:cNvContentPartPr/>
                <p14:nvPr/>
              </p14:nvContentPartPr>
              <p14:xfrm>
                <a:off x="7714571" y="6412091"/>
                <a:ext cx="105840" cy="7920"/>
              </p14:xfrm>
            </p:contentPart>
          </mc:Choice>
          <mc:Fallback xmlns=""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2BB0CE9D-C4AA-1F86-305E-47A463EF34FA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707371" y="6404531"/>
                  <a:ext cx="1206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68E769C6-00C7-C75D-F5D1-9C262316A037}"/>
                    </a:ext>
                  </a:extLst>
                </p14:cNvPr>
                <p14:cNvContentPartPr/>
                <p14:nvPr/>
              </p14:nvContentPartPr>
              <p14:xfrm>
                <a:off x="7858571" y="6255491"/>
                <a:ext cx="23040" cy="246960"/>
              </p14:xfrm>
            </p:contentPart>
          </mc:Choice>
          <mc:Fallback xmlns=""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68E769C6-00C7-C75D-F5D1-9C262316A037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7851011" y="6247931"/>
                  <a:ext cx="38160" cy="262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3">
            <p14:nvContentPartPr>
              <p14:cNvPr id="305" name="Input penna 304">
                <a:extLst>
                  <a:ext uri="{FF2B5EF4-FFF2-40B4-BE49-F238E27FC236}">
                    <a16:creationId xmlns:a16="http://schemas.microsoft.com/office/drawing/2014/main" id="{936B61E6-E680-40C8-81C4-D619B8F3888C}"/>
                  </a:ext>
                </a:extLst>
              </p14:cNvPr>
              <p14:cNvContentPartPr/>
              <p14:nvPr/>
            </p14:nvContentPartPr>
            <p14:xfrm>
              <a:off x="8160971" y="6551771"/>
              <a:ext cx="38880" cy="20520"/>
            </p14:xfrm>
          </p:contentPart>
        </mc:Choice>
        <mc:Fallback xmlns="">
          <p:pic>
            <p:nvPicPr>
              <p:cNvPr id="305" name="Input penna 304">
                <a:extLst>
                  <a:ext uri="{FF2B5EF4-FFF2-40B4-BE49-F238E27FC236}">
                    <a16:creationId xmlns:a16="http://schemas.microsoft.com/office/drawing/2014/main" id="{936B61E6-E680-40C8-81C4-D619B8F3888C}"/>
                  </a:ext>
                </a:extLst>
              </p:cNvPr>
              <p:cNvPicPr/>
              <p:nvPr/>
            </p:nvPicPr>
            <p:blipFill>
              <a:blip r:embed="rId194"/>
              <a:stretch>
                <a:fillRect/>
              </a:stretch>
            </p:blipFill>
            <p:spPr>
              <a:xfrm>
                <a:off x="8153411" y="6544211"/>
                <a:ext cx="54000" cy="3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5832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7900A-57C4-3DFD-312B-8757A121D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ACC14C6-0536-CB47-8386-A4D6629D358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28BB5E96-51FD-BF92-B673-77CC44B10C4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1A1A4E4A-3E0B-0693-6B51-2F37C347849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DD013C10-70DA-C1DA-9A5E-899CB98068A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CE2AFB2F-A124-74BC-DBC0-E85BD3F60F7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1F6C8E5-12B9-CF1E-B549-277312126CC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766CEE8-17F2-225A-8093-A7927B9BD34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B823E1C6-B270-95B6-AE16-45B06078D05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EC3847A-4DA1-9C5D-0553-86A9A04DE6B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F54D7C2-DE84-3746-1229-1C5A872D195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D7C5FC4-9CAF-C69E-07F4-AF89EA23788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9938E6D-4EDF-DFEA-CA71-EC595453AE2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3BD0CD9-EE7A-8708-C269-F3B57F46414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E115010-745B-92A2-93D9-623D19F25CA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0EFB2EE-7A0C-D618-FBC8-039C178160B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62DAA78-8559-5406-8499-B2C3D407B41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23F7CC64-C7CB-2B40-B50D-E7719DDEA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CB85B99-BD11-CE75-2B58-F2FE695C6A8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F19DA07-9A26-E20E-4C59-27CE467D157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50DC9E2-8D56-4C49-DEB8-5DAEA78A696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D0250D2-B27C-5C3C-7A90-2B0EDA61BAE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91DB872-4332-CF99-681A-620F87BEF24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05D620A-F4E6-E431-C50D-38DF0FDE49C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8FC15389-7CC0-C5D8-32EB-CCA70C1BDBB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C19B888-25C1-D83F-54B4-5459B46B32C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86210C8-F162-9BAC-FB36-B0FF54186AB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560D0FF2-62E3-6E58-2EA6-CFFD25D5902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F89F032A-6E2D-5F66-5902-05533FE0417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F0B5417C-B9AE-8F2F-3CEF-4567521A4E8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5D2C655-D030-BA4C-8523-CD0D663ACB7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B088FC9C-860F-D8AC-7DA8-B541C2CE92A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B82961F-FD77-6E89-9B5E-491D2135E1F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EFDD405-AA62-EDAB-6CBF-F747CB1CE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2FA8E43E-3754-0862-7D6C-2383EDCBC31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94C13205-DB0C-9CD4-41EB-16C440D1E0D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F653A77-7ACA-41A0-10BC-E34FAAAF2C9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D0970C0-A60D-4E5B-0657-8855324E2AC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A060083A-E200-C979-DECA-E4D330FD529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25B0C72-849F-1146-9B16-4A4C17806B5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AABAC0D3-068D-A168-DA3F-1FB60058CDE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0C0D667-D4C7-2987-F4E9-904C648C10F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35F94572-1CC1-B4E1-0B3A-557E161B236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BA7CFF6-08EA-501E-D032-D164ED8E808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AACC284-8507-AC30-CFBD-A2B6D49715A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A6AC47A-20A4-F825-BA4D-4A9A843017A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D8CEBF56-C3BD-36D5-A0EA-C3EBD54972D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9014328D-2214-73D1-2C90-CA205785376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EC5043A-4FAE-A71D-E3BE-3342C67BDBA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34093F5-C779-BC1B-427F-647CD6D511A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F931ABA-0972-028D-4C37-ABCEF81A794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DE4DCB6-EBEA-3A84-8DB3-0EE5C72703E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462A8B9-73D5-B499-6A45-0294C6E9A0C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3E91F1B-EDE1-6F5D-1A54-FA0CC4D2AC6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ADA7582-E6C5-7FEE-4DB1-EFC9C8E69B7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83D3DFE-2534-5881-4DC3-1DB5D421FDD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88D79AE-B831-21B6-C5DF-7ACF603BAAB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B6F89498-8FAB-7747-4152-7BA6680D16A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777F7B1-9ED9-C11D-46EE-74CB8C3C70F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F791813-EDD8-4904-0FF7-B740EA9EC7F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D10EE10-7D37-8215-136D-F3FB9D1B9D1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10691AA-F274-3DA6-A130-5D4ECF8DE30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9C1FE6A-FCB6-A22A-0779-B11F7F1DEAB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8A4CD739-7B28-5CD2-E5C0-6BABAE0581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3321050" y="1943100"/>
            <a:ext cx="5549900" cy="1485900"/>
          </a:xfrm>
          <a:prstGeom prst="rect">
            <a:avLst/>
          </a:prstGeom>
        </p:spPr>
      </p:pic>
      <p:pic>
        <p:nvPicPr>
          <p:cNvPr id="4" name="Immagine 3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A08FE117-977C-20C9-8E08-40598CF2AD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11"/>
          <a:stretch/>
        </p:blipFill>
        <p:spPr>
          <a:xfrm>
            <a:off x="3307383" y="2442210"/>
            <a:ext cx="5549900" cy="1750060"/>
          </a:xfrm>
          <a:prstGeom prst="rect">
            <a:avLst/>
          </a:prstGeom>
        </p:spPr>
      </p:pic>
      <p:grpSp>
        <p:nvGrpSpPr>
          <p:cNvPr id="16" name="Gruppo 15">
            <a:extLst>
              <a:ext uri="{FF2B5EF4-FFF2-40B4-BE49-F238E27FC236}">
                <a16:creationId xmlns:a16="http://schemas.microsoft.com/office/drawing/2014/main" id="{E628B45C-FF6C-4DDE-789D-2D5B0509697A}"/>
              </a:ext>
            </a:extLst>
          </p:cNvPr>
          <p:cNvGrpSpPr/>
          <p:nvPr/>
        </p:nvGrpSpPr>
        <p:grpSpPr>
          <a:xfrm>
            <a:off x="6755228" y="2350816"/>
            <a:ext cx="986760" cy="421560"/>
            <a:chOff x="6755228" y="2350816"/>
            <a:chExt cx="986760" cy="42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38C0B091-F007-C539-E4E1-D1F8777DB7D4}"/>
                    </a:ext>
                  </a:extLst>
                </p14:cNvPr>
                <p14:cNvContentPartPr/>
                <p14:nvPr/>
              </p14:nvContentPartPr>
              <p14:xfrm>
                <a:off x="6803468" y="2707936"/>
                <a:ext cx="938520" cy="324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38C0B091-F007-C539-E4E1-D1F8777DB7D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795908" y="2700376"/>
                  <a:ext cx="9536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12E0075D-A862-5D76-8405-7636B9EA65F9}"/>
                    </a:ext>
                  </a:extLst>
                </p14:cNvPr>
                <p14:cNvContentPartPr/>
                <p14:nvPr/>
              </p14:nvContentPartPr>
              <p14:xfrm>
                <a:off x="6755228" y="2350816"/>
                <a:ext cx="956880" cy="4215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12E0075D-A862-5D76-8405-7636B9EA65F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747668" y="2343256"/>
                  <a:ext cx="972000" cy="43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7C12322D-A71E-2090-B794-50A9B49FACC2}"/>
              </a:ext>
            </a:extLst>
          </p:cNvPr>
          <p:cNvGrpSpPr/>
          <p:nvPr/>
        </p:nvGrpSpPr>
        <p:grpSpPr>
          <a:xfrm>
            <a:off x="5923988" y="1247776"/>
            <a:ext cx="1427760" cy="665280"/>
            <a:chOff x="5923988" y="1247776"/>
            <a:chExt cx="1427760" cy="66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8298112-F314-CBEB-B8C3-EEB4C584384B}"/>
                    </a:ext>
                  </a:extLst>
                </p14:cNvPr>
                <p14:cNvContentPartPr/>
                <p14:nvPr/>
              </p14:nvContentPartPr>
              <p14:xfrm>
                <a:off x="6139268" y="1416616"/>
                <a:ext cx="289800" cy="194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8298112-F314-CBEB-B8C3-EEB4C584384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131708" y="1409056"/>
                  <a:ext cx="3049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A0676C1-D4AD-22EA-35F7-134CD6A82B51}"/>
                    </a:ext>
                  </a:extLst>
                </p14:cNvPr>
                <p14:cNvContentPartPr/>
                <p14:nvPr/>
              </p14:nvContentPartPr>
              <p14:xfrm>
                <a:off x="6246908" y="1462696"/>
                <a:ext cx="78120" cy="2545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A0676C1-D4AD-22EA-35F7-134CD6A82B5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239348" y="1455136"/>
                  <a:ext cx="9324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645008AB-70EA-6AD4-7F40-5D2527947748}"/>
                    </a:ext>
                  </a:extLst>
                </p14:cNvPr>
                <p14:cNvContentPartPr/>
                <p14:nvPr/>
              </p14:nvContentPartPr>
              <p14:xfrm>
                <a:off x="6402428" y="1541176"/>
                <a:ext cx="225000" cy="2552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645008AB-70EA-6AD4-7F40-5D252794774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394868" y="1533616"/>
                  <a:ext cx="23976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CB148B7C-299A-84F8-7999-FC977E9B73AA}"/>
                    </a:ext>
                  </a:extLst>
                </p14:cNvPr>
                <p14:cNvContentPartPr/>
                <p14:nvPr/>
              </p14:nvContentPartPr>
              <p14:xfrm>
                <a:off x="6696548" y="1527856"/>
                <a:ext cx="169920" cy="1904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CB148B7C-299A-84F8-7999-FC977E9B73A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688988" y="1520296"/>
                  <a:ext cx="18504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63B66C9-6F0D-C292-686F-EEAAE6FC27EA}"/>
                    </a:ext>
                  </a:extLst>
                </p14:cNvPr>
                <p14:cNvContentPartPr/>
                <p14:nvPr/>
              </p14:nvContentPartPr>
              <p14:xfrm>
                <a:off x="6958988" y="1503736"/>
                <a:ext cx="129240" cy="2826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63B66C9-6F0D-C292-686F-EEAAE6FC27E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951428" y="1496176"/>
                  <a:ext cx="14436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8ACEDE6-C8C2-D607-9959-C3E2B33C0A74}"/>
                    </a:ext>
                  </a:extLst>
                </p14:cNvPr>
                <p14:cNvContentPartPr/>
                <p14:nvPr/>
              </p14:nvContentPartPr>
              <p14:xfrm>
                <a:off x="6958988" y="1763656"/>
                <a:ext cx="360" cy="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8ACEDE6-C8C2-D607-9959-C3E2B33C0A7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951428" y="175645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670F511-5307-26EF-6592-88AB5DAB7F2D}"/>
                    </a:ext>
                  </a:extLst>
                </p14:cNvPr>
                <p14:cNvContentPartPr/>
                <p14:nvPr/>
              </p14:nvContentPartPr>
              <p14:xfrm>
                <a:off x="6958988" y="1763656"/>
                <a:ext cx="360" cy="3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670F511-5307-26EF-6592-88AB5DAB7F2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951428" y="175645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1D045BB4-9E76-B2B6-3DA9-8789BB341827}"/>
                    </a:ext>
                  </a:extLst>
                </p14:cNvPr>
                <p14:cNvContentPartPr/>
                <p14:nvPr/>
              </p14:nvContentPartPr>
              <p14:xfrm>
                <a:off x="6939908" y="1678696"/>
                <a:ext cx="171360" cy="3132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1D045BB4-9E76-B2B6-3DA9-8789BB34182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932348" y="1671136"/>
                  <a:ext cx="1864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EAACEC9F-8F80-84D3-4136-10F77F60A852}"/>
                    </a:ext>
                  </a:extLst>
                </p14:cNvPr>
                <p14:cNvContentPartPr/>
                <p14:nvPr/>
              </p14:nvContentPartPr>
              <p14:xfrm>
                <a:off x="5930828" y="1247776"/>
                <a:ext cx="1418760" cy="6195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EAACEC9F-8F80-84D3-4136-10F77F60A85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923628" y="1240216"/>
                  <a:ext cx="1433880" cy="63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8AC30C51-0CC2-945B-78B9-15002395B3C0}"/>
                    </a:ext>
                  </a:extLst>
                </p14:cNvPr>
                <p14:cNvContentPartPr/>
                <p14:nvPr/>
              </p14:nvContentPartPr>
              <p14:xfrm>
                <a:off x="5923988" y="1867696"/>
                <a:ext cx="1427760" cy="453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8AC30C51-0CC2-945B-78B9-15002395B3C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916428" y="1860136"/>
                  <a:ext cx="1442880" cy="60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B9DB82BF-DF83-EDAC-D4D4-C8F21C5E29D5}"/>
                  </a:ext>
                </a:extLst>
              </p14:cNvPr>
              <p14:cNvContentPartPr/>
              <p14:nvPr/>
            </p14:nvContentPartPr>
            <p14:xfrm>
              <a:off x="5819228" y="3031936"/>
              <a:ext cx="188640" cy="13320"/>
            </p14:xfrm>
          </p:contentPart>
        </mc:Choice>
        <mc:Fallback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B9DB82BF-DF83-EDAC-D4D4-C8F21C5E29D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811668" y="3024376"/>
                <a:ext cx="203760" cy="28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2AEC1595-5755-5E6B-3196-B057CF2C8933}"/>
              </a:ext>
            </a:extLst>
          </p:cNvPr>
          <p:cNvGrpSpPr/>
          <p:nvPr/>
        </p:nvGrpSpPr>
        <p:grpSpPr>
          <a:xfrm>
            <a:off x="7281908" y="2901976"/>
            <a:ext cx="732960" cy="169560"/>
            <a:chOff x="7281908" y="2901976"/>
            <a:chExt cx="732960" cy="16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39E003FF-AB31-A7CC-C4C7-F0768189F84E}"/>
                    </a:ext>
                  </a:extLst>
                </p14:cNvPr>
                <p14:cNvContentPartPr/>
                <p14:nvPr/>
              </p14:nvContentPartPr>
              <p14:xfrm>
                <a:off x="7281908" y="2901976"/>
                <a:ext cx="218520" cy="144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39E003FF-AB31-A7CC-C4C7-F0768189F84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274348" y="2894416"/>
                  <a:ext cx="2336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58FC00F9-B4CE-4C11-7A49-8FB261B09A3A}"/>
                    </a:ext>
                  </a:extLst>
                </p14:cNvPr>
                <p14:cNvContentPartPr/>
                <p14:nvPr/>
              </p14:nvContentPartPr>
              <p14:xfrm>
                <a:off x="7417628" y="2901976"/>
                <a:ext cx="13680" cy="1425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58FC00F9-B4CE-4C11-7A49-8FB261B09A3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410068" y="2894416"/>
                  <a:ext cx="288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296CE479-6BCC-C87A-C4CD-C5A017FD2A32}"/>
                    </a:ext>
                  </a:extLst>
                </p14:cNvPr>
                <p14:cNvContentPartPr/>
                <p14:nvPr/>
              </p14:nvContentPartPr>
              <p14:xfrm>
                <a:off x="7541468" y="2904136"/>
                <a:ext cx="86760" cy="1674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296CE479-6BCC-C87A-C4CD-C5A017FD2A3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533908" y="2896576"/>
                  <a:ext cx="10188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B057B4D3-C8D8-2A7F-3483-946A342FCEBF}"/>
                    </a:ext>
                  </a:extLst>
                </p14:cNvPr>
                <p14:cNvContentPartPr/>
                <p14:nvPr/>
              </p14:nvContentPartPr>
              <p14:xfrm>
                <a:off x="7676108" y="2936896"/>
                <a:ext cx="94680" cy="1152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B057B4D3-C8D8-2A7F-3483-946A342FCEB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668548" y="2929696"/>
                  <a:ext cx="1094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4483E63B-605C-14B4-268A-9434DDF0F944}"/>
                    </a:ext>
                  </a:extLst>
                </p14:cNvPr>
                <p14:cNvContentPartPr/>
                <p14:nvPr/>
              </p14:nvContentPartPr>
              <p14:xfrm>
                <a:off x="7885628" y="2936896"/>
                <a:ext cx="129240" cy="1332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4483E63B-605C-14B4-268A-9434DDF0F94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878068" y="2929696"/>
                  <a:ext cx="144360" cy="148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2BDE89F2-F2D9-16FD-7E98-48E93865983E}"/>
                  </a:ext>
                </a:extLst>
              </p14:cNvPr>
              <p14:cNvContentPartPr/>
              <p14:nvPr/>
            </p14:nvContentPartPr>
            <p14:xfrm>
              <a:off x="5625188" y="1010536"/>
              <a:ext cx="371160" cy="232200"/>
            </p14:xfrm>
          </p:contentPart>
        </mc:Choice>
        <mc:Fallback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2BDE89F2-F2D9-16FD-7E98-48E93865983E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617628" y="1003336"/>
                <a:ext cx="386280" cy="24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84B66516-DF17-ADE8-F4CC-399E94637CAA}"/>
                  </a:ext>
                </a:extLst>
              </p14:cNvPr>
              <p14:cNvContentPartPr/>
              <p14:nvPr/>
            </p14:nvContentPartPr>
            <p14:xfrm>
              <a:off x="7394588" y="1023496"/>
              <a:ext cx="246600" cy="32256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84B66516-DF17-ADE8-F4CC-399E94637CA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387028" y="1016296"/>
                <a:ext cx="261360" cy="33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77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C929E-7E34-CBC4-F9AD-11E474624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F1E1FF6-3C63-E1E1-940C-AF006ED52BA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52BEC8D-E62C-F1E3-677D-227C1C17B7F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AF71C7C-CB96-4D4D-1FD4-E3D66198086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5C5CA62-FF87-7D94-10A1-DD60FBCA697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90D7855-4331-154F-12CE-917BC280B6E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8B24DF8-DE13-A556-3CB1-0CCF1724297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A49ADC9-44FD-AE29-B4B2-5B32CF003E1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BC220F4-7E00-89F3-443A-4BA6A7882FF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EFDF6DA-74EA-DC61-55EA-F39C3607C23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E891B97-2EF1-833D-20A5-0284133B683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FA0933B-C5B9-5D5E-05FD-33FCBD094A0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05BEEBD-F670-E289-FFBE-03661D8AB7A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C09DF7B-9453-7823-4397-5001DE50361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CEEA1AA-665E-3E71-78DD-0A5C2A1A757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7B79F90-1536-B862-0590-51374D3A287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D872F5C-ABB5-6B6F-3591-B25884CDC3B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9E941C47-C56D-CD9E-20D1-A7DF68D92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A3EE7B2-0396-2DA2-5A70-885E2FBDAC0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F042DD2-FB66-D11A-EE08-D8C75F032ED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A127CEB-35A3-8B37-BAF7-ED6B5BCE2A6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A816F86-8887-FAD3-B314-D2E3A95BEC4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377A9A4-9D62-1C39-AA62-23DE2E2AA1F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B92A1AFE-AF7C-F96D-7739-3D45071579C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A8A961CA-C946-FC1A-87A4-A2C6972B910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F1967B7-A0D1-2AE1-E0BD-45F23D59D73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444892D-8CA7-67B5-9899-D7572AB88E7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C88101A-D46B-E6E9-BCF6-A42762E3E44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22C7F30-7219-AD72-3B3B-DDC01769CE2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C9495F0-C853-8401-5B68-412B5E114A7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83A71EA4-291B-4595-AA12-9704EAC951B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27B019E-D46A-7CB6-2400-C5833305F4E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A1E893B-DB7B-E68B-8217-3367DBEAE765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3023FBF-8E56-9205-AD85-997A45EDD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034E5CAB-873A-CE87-6E25-77FE10835BA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AF79505-A729-A9D5-E449-2851F8F38D8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3C6733B-56B6-C95D-A803-CFA0E964880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2BC7D99-1F54-8A96-1E7D-0FA3F144193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7208BDA-02F7-E006-9B47-05A095820EC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26A476B-636C-21AF-9F99-A0EC8A314F1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DA947C03-B9B0-626E-C0A9-57114FAC409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2A2B0AD-2E85-B97B-F12B-3CAFB4BAB6C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A3BB546-2443-CFF1-C8B9-F75FB4DC6E3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25CA00BA-19A3-CEE6-559B-91A507F69C6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7B578A6-AEEA-BB7C-2614-09567C1B1B5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337CAB4-89DD-ED91-B0E7-8384444E7BD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A24BED66-D8D8-A024-A533-400DB6E6DCF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A40A5B5-C8E7-F983-1578-970134D2DEC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B8C24A7-674C-7066-8F5E-E5874AE0B8A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95B3EEA-41F7-DB42-6BB4-A54899C6045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8405737E-2CC4-21A0-4434-12FB2A41F67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EDD07A3-23F6-DC22-5A90-3F427B5E32F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0BD9A9DE-9CBA-0059-39E2-85D81A7ADBC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0B101B1-8BCC-2351-559E-0DA97142C82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53B9C2E-5081-2F63-7BC4-67F5630855B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DE604B3-D90E-262C-7618-2B3388174A6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AF0F0F66-18B1-D53A-13DB-78B20699925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06F342E-587F-7F74-3252-B2C25C379C5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C17E003-753B-88ED-98F2-765989E5DA5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0D567C8-D5EF-FF41-9A33-5248D2AE7CB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16323D48-B5B7-94A0-E090-6988FBCC281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57559A17-681A-638F-0791-B2162E2E9B5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B3F865C-59EB-0ADC-ABF0-8AE21645BF3F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66B0D7D1-376B-C2A8-DA00-FFF367BAA9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050" y="2514600"/>
            <a:ext cx="4787900" cy="182880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1F2A1F3C-DC5D-4E5C-908C-C6769DD7F35A}"/>
              </a:ext>
            </a:extLst>
          </p:cNvPr>
          <p:cNvGrpSpPr/>
          <p:nvPr/>
        </p:nvGrpSpPr>
        <p:grpSpPr>
          <a:xfrm>
            <a:off x="5367605" y="3358481"/>
            <a:ext cx="502920" cy="326160"/>
            <a:chOff x="5367605" y="3358481"/>
            <a:chExt cx="502920" cy="32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F2DEC45-AC60-87D3-A828-F16D6F75DC01}"/>
                    </a:ext>
                  </a:extLst>
                </p14:cNvPr>
                <p14:cNvContentPartPr/>
                <p14:nvPr/>
              </p14:nvContentPartPr>
              <p14:xfrm>
                <a:off x="5483165" y="3626681"/>
                <a:ext cx="387360" cy="295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F2DEC45-AC60-87D3-A828-F16D6F75DC0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475605" y="3619121"/>
                  <a:ext cx="4024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A6415CB8-9BA5-B966-E5CA-D0C4CB0DD026}"/>
                    </a:ext>
                  </a:extLst>
                </p14:cNvPr>
                <p14:cNvContentPartPr/>
                <p14:nvPr/>
              </p14:nvContentPartPr>
              <p14:xfrm>
                <a:off x="5367605" y="3358481"/>
                <a:ext cx="494280" cy="3261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A6415CB8-9BA5-B966-E5CA-D0C4CB0DD02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360045" y="3350921"/>
                  <a:ext cx="509400" cy="341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000BD845-EAC4-71D5-AEE4-B579515FC8F1}"/>
                  </a:ext>
                </a:extLst>
              </p14:cNvPr>
              <p14:cNvContentPartPr/>
              <p14:nvPr/>
            </p14:nvContentPartPr>
            <p14:xfrm>
              <a:off x="6778445" y="4187921"/>
              <a:ext cx="381960" cy="342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000BD845-EAC4-71D5-AEE4-B579515FC8F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70885" y="4180361"/>
                <a:ext cx="397080" cy="4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175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8A8FA-6B68-5895-8719-2CB7390CE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D91A9B6-5743-034D-001B-C39A46ECD9F0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E40FDD5C-627B-4161-B571-39D3D5FF59C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40D9486-822E-9036-6585-396AA36FDCA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A5FF880-020A-7AC6-1108-91BF8CDBBD2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288C391-4AF9-D27A-95DE-A650B4F7589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E705AE0-73F0-42E3-4077-39C2AD4836F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3594A397-8BE1-59F4-A8BD-7EF588FF35E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182C925-A91C-761F-887E-FAAC425EC32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2813CABE-715A-D225-5774-A05745CEDC2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0172EC9-0D94-A7EA-79B2-9BE2D6504F5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7FB816A-7DD5-3EF1-D7E6-4E95E75EDD0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9D075A8-AB2E-D9E1-61BA-6F887E38998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78E52B7-6623-F27B-B416-4C74542450C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6BA0E6F9-62EA-0234-A889-F32E07A0C4F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DD078D4-A3E9-05BF-9675-BE9BC1AFF6A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840F13C-91E3-84FE-9254-F7EFF0D8621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04B76B14-C3AF-127D-7941-1FFB08A66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E805BF6-B1AD-F561-6110-59DAF88DBFB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98C34CD-66B9-6008-DAD9-20C7863F47D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CC62692-3EB7-CD7F-B302-A4D15805667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501841D-25BE-AE7E-2A7F-0F1E6DD86EB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8332116-2957-8D72-4E33-DAB24990CA1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3E868EA-7D79-11A7-B53E-4FBEDBC3443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745906F-AEF9-B01B-BFA8-5CFD3C71C29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8EB00D35-F4C1-2F61-EB69-C1CB8ACEA4D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706F50C-0AE2-E752-0528-78EFB6CDDEC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36A9889-6E37-DAF7-BE2B-A349B2B8D87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6FBE4B7-9B8A-86CA-CBB2-E189BA3358D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59733B04-E68D-88DD-37C6-BA01961761D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EB7C71F-88D8-AEF4-0CC3-A47C8C9E668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9603A88-A7F9-AC8D-E4F2-E4D59CDBD80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6949033-095C-9090-E8FA-A446951AB5C3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EF83FEF-052F-9C48-416B-701DC5F5F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7363AC81-A826-160E-917B-DD977252B9F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D96702B8-F4D9-01AB-CF4E-9DE3C72803D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30DC8A42-0F33-26AC-7B31-D2009D921EA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5F991AA-80E5-E93A-00FD-C364606D3B3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697FCCA-F431-2B70-BC2F-8A69355F08D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D783287-1D21-CDA2-7AC4-A79F5F40E60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9DA786ED-31E8-A1CA-B471-7AB38705A2D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2200D65-57D9-015D-9CDA-72A4539BD1C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53B1E8D-DB3A-472E-8D48-06A88D3C842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E122AE9-1F27-5976-F5E4-CC00F8BE4A1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205E03A-C016-427A-9DCD-49BBED8DAC1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1623B8E0-C2CA-DD7D-469E-8182807A9CE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C28ABF04-D624-74ED-03E7-0766B71034B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88B7EE7E-9237-37F3-A9E2-5D0DE18A486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F66E40A-8D96-ABC5-E737-0F7A6687710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5A54A57-3A22-E865-D41B-803E4E9B5BD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CE7FC96-066E-804C-3C19-053F1827890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128AE8D-AD91-D42C-9996-4737BCB3961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F81C740-8DA1-88F0-9E8E-C1710DA7B19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0B157BD-9EF8-F838-01F1-FFF66B376DB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A41D7A73-5F19-5294-48EE-5D40F1AFA9E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A827E861-A41E-0B2D-186C-C4CAE112908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8A86556-57EE-3352-55D5-EA93B3E78A3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935FDF7-EB82-2858-093C-D7275A0F9C2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CD49F25E-4830-4C53-C4F8-535AA845A97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D6D152D-828F-B10F-4D28-EDC90EDD95C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193593B-6C5A-0EBE-CEA2-FE2B5B93701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341D966-E6BB-71E1-37E7-15FA1FD2C61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C65AEDB-DCC3-DDA0-D9F7-0053FED4FC2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6024F06D-628F-E614-C31D-9B4B2C0201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877" y="0"/>
            <a:ext cx="4694246" cy="6858000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C0CC6BCA-CAA1-2EF2-1210-4D12F8D727D2}"/>
              </a:ext>
            </a:extLst>
          </p:cNvPr>
          <p:cNvGrpSpPr/>
          <p:nvPr/>
        </p:nvGrpSpPr>
        <p:grpSpPr>
          <a:xfrm>
            <a:off x="5373725" y="547576"/>
            <a:ext cx="2387520" cy="624600"/>
            <a:chOff x="5373725" y="547576"/>
            <a:chExt cx="2387520" cy="62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ADAECD75-9AA3-B3C7-C97E-0728560D2E51}"/>
                    </a:ext>
                  </a:extLst>
                </p14:cNvPr>
                <p14:cNvContentPartPr/>
                <p14:nvPr/>
              </p14:nvContentPartPr>
              <p14:xfrm>
                <a:off x="5373725" y="547576"/>
                <a:ext cx="1428840" cy="6246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ADAECD75-9AA3-B3C7-C97E-0728560D2E5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366165" y="540016"/>
                  <a:ext cx="1443960" cy="63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76D933A-F428-FEBD-5F1A-DCC3946DE3D3}"/>
                    </a:ext>
                  </a:extLst>
                </p14:cNvPr>
                <p14:cNvContentPartPr/>
                <p14:nvPr/>
              </p14:nvContentPartPr>
              <p14:xfrm>
                <a:off x="7001285" y="779056"/>
                <a:ext cx="178560" cy="2656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76D933A-F428-FEBD-5F1A-DCC3946DE3D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993725" y="771496"/>
                  <a:ext cx="19368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33E6253B-B810-95A3-3016-83B46D23232C}"/>
                    </a:ext>
                  </a:extLst>
                </p14:cNvPr>
                <p14:cNvContentPartPr/>
                <p14:nvPr/>
              </p14:nvContentPartPr>
              <p14:xfrm>
                <a:off x="7049165" y="906856"/>
                <a:ext cx="184680" cy="39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33E6253B-B810-95A3-3016-83B46D23232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041605" y="899296"/>
                  <a:ext cx="19944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F24C1A2D-01D3-631F-BB04-FD5E6FB03920}"/>
                    </a:ext>
                  </a:extLst>
                </p14:cNvPr>
                <p14:cNvContentPartPr/>
                <p14:nvPr/>
              </p14:nvContentPartPr>
              <p14:xfrm>
                <a:off x="7243205" y="906856"/>
                <a:ext cx="136800" cy="1378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F24C1A2D-01D3-631F-BB04-FD5E6FB0392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235645" y="899296"/>
                  <a:ext cx="1519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859D2AA-0B75-27FF-2FC0-13EA100C4CA1}"/>
                    </a:ext>
                  </a:extLst>
                </p14:cNvPr>
                <p14:cNvContentPartPr/>
                <p14:nvPr/>
              </p14:nvContentPartPr>
              <p14:xfrm>
                <a:off x="7426085" y="916576"/>
                <a:ext cx="72720" cy="1346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859D2AA-0B75-27FF-2FC0-13EA100C4CA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418525" y="909016"/>
                  <a:ext cx="8784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D7F312C-9F69-094D-6CFE-B0B571401253}"/>
                    </a:ext>
                  </a:extLst>
                </p14:cNvPr>
                <p14:cNvContentPartPr/>
                <p14:nvPr/>
              </p14:nvContentPartPr>
              <p14:xfrm>
                <a:off x="7544885" y="922336"/>
                <a:ext cx="216360" cy="2206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D7F312C-9F69-094D-6CFE-B0B57140125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537685" y="914776"/>
                  <a:ext cx="231480" cy="23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33DC62F0-7010-9EE1-AEB0-2E221C76C9F6}"/>
              </a:ext>
            </a:extLst>
          </p:cNvPr>
          <p:cNvGrpSpPr/>
          <p:nvPr/>
        </p:nvGrpSpPr>
        <p:grpSpPr>
          <a:xfrm>
            <a:off x="5364795" y="3185355"/>
            <a:ext cx="2376720" cy="292680"/>
            <a:chOff x="5364795" y="3185355"/>
            <a:chExt cx="2376720" cy="29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C1E99D38-87DD-8428-4693-4E7C4374C56F}"/>
                    </a:ext>
                  </a:extLst>
                </p14:cNvPr>
                <p14:cNvContentPartPr/>
                <p14:nvPr/>
              </p14:nvContentPartPr>
              <p14:xfrm>
                <a:off x="5454795" y="3185355"/>
                <a:ext cx="461520" cy="2775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C1E99D38-87DD-8428-4693-4E7C4374C56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447235" y="3177795"/>
                  <a:ext cx="47664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1F314AC-07B5-105C-7C37-DB62571C33B1}"/>
                    </a:ext>
                  </a:extLst>
                </p14:cNvPr>
                <p14:cNvContentPartPr/>
                <p14:nvPr/>
              </p14:nvContentPartPr>
              <p14:xfrm>
                <a:off x="5364795" y="3456795"/>
                <a:ext cx="534240" cy="212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1F314AC-07B5-105C-7C37-DB62571C33B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357235" y="3449235"/>
                  <a:ext cx="5493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ECE297C0-C044-B9DB-D4EB-6FF8E9EA7816}"/>
                    </a:ext>
                  </a:extLst>
                </p14:cNvPr>
                <p14:cNvContentPartPr/>
                <p14:nvPr/>
              </p14:nvContentPartPr>
              <p14:xfrm>
                <a:off x="5910195" y="3413955"/>
                <a:ext cx="1831320" cy="424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ECE297C0-C044-B9DB-D4EB-6FF8E9EA781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902635" y="3406395"/>
                  <a:ext cx="1846440" cy="5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3DC9C211-FB46-BCAE-1FA3-63350E0EEB20}"/>
              </a:ext>
            </a:extLst>
          </p:cNvPr>
          <p:cNvGrpSpPr/>
          <p:nvPr/>
        </p:nvGrpSpPr>
        <p:grpSpPr>
          <a:xfrm>
            <a:off x="8131261" y="1356186"/>
            <a:ext cx="1074960" cy="407160"/>
            <a:chOff x="8131261" y="1356186"/>
            <a:chExt cx="1074960" cy="40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4AFF4A24-1917-154A-8CD1-DEF63872EC54}"/>
                    </a:ext>
                  </a:extLst>
                </p14:cNvPr>
                <p14:cNvContentPartPr/>
                <p14:nvPr/>
              </p14:nvContentPartPr>
              <p14:xfrm>
                <a:off x="8543821" y="1389306"/>
                <a:ext cx="181800" cy="532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4AFF4A24-1917-154A-8CD1-DEF63872EC5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536261" y="1381746"/>
                  <a:ext cx="19692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FAABF308-DBBB-B1BB-DCC2-7BDAEA95B02D}"/>
                    </a:ext>
                  </a:extLst>
                </p14:cNvPr>
                <p14:cNvContentPartPr/>
                <p14:nvPr/>
              </p14:nvContentPartPr>
              <p14:xfrm>
                <a:off x="8533741" y="1555266"/>
                <a:ext cx="82800" cy="68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FAABF308-DBBB-B1BB-DCC2-7BDAEA95B02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526181" y="1547706"/>
                  <a:ext cx="979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9659F794-C416-9595-CF20-C83084EA0757}"/>
                    </a:ext>
                  </a:extLst>
                </p14:cNvPr>
                <p14:cNvContentPartPr/>
                <p14:nvPr/>
              </p14:nvContentPartPr>
              <p14:xfrm>
                <a:off x="8528701" y="1531506"/>
                <a:ext cx="94680" cy="1540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9659F794-C416-9595-CF20-C83084EA075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521141" y="1523946"/>
                  <a:ext cx="10980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F26D1C0C-1283-4630-4254-AAA7C61BBD35}"/>
                    </a:ext>
                  </a:extLst>
                </p14:cNvPr>
                <p14:cNvContentPartPr/>
                <p14:nvPr/>
              </p14:nvContentPartPr>
              <p14:xfrm>
                <a:off x="8695741" y="1356186"/>
                <a:ext cx="81000" cy="3322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F26D1C0C-1283-4630-4254-AAA7C61BBD3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688181" y="1348626"/>
                  <a:ext cx="9612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5B284D05-6406-4D83-012D-57A20853F23B}"/>
                    </a:ext>
                  </a:extLst>
                </p14:cNvPr>
                <p14:cNvContentPartPr/>
                <p14:nvPr/>
              </p14:nvContentPartPr>
              <p14:xfrm>
                <a:off x="8724901" y="1537266"/>
                <a:ext cx="66960" cy="298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5B284D05-6406-4D83-012D-57A20853F23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717341" y="1529706"/>
                  <a:ext cx="817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48753B80-83F7-CD8D-9565-2804A591C38E}"/>
                    </a:ext>
                  </a:extLst>
                </p14:cNvPr>
                <p14:cNvContentPartPr/>
                <p14:nvPr/>
              </p14:nvContentPartPr>
              <p14:xfrm>
                <a:off x="8804821" y="1376706"/>
                <a:ext cx="72000" cy="2826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48753B80-83F7-CD8D-9565-2804A591C38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797261" y="1369146"/>
                  <a:ext cx="871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6B180257-E7B2-853E-D074-6A8A24CB277D}"/>
                    </a:ext>
                  </a:extLst>
                </p14:cNvPr>
                <p14:cNvContentPartPr/>
                <p14:nvPr/>
              </p14:nvContentPartPr>
              <p14:xfrm>
                <a:off x="8956021" y="1416306"/>
                <a:ext cx="95040" cy="1209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6B180257-E7B2-853E-D074-6A8A24CB277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948461" y="1408746"/>
                  <a:ext cx="1101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1AB381B0-D48D-C485-7A6A-3845D0C1CC41}"/>
                    </a:ext>
                  </a:extLst>
                </p14:cNvPr>
                <p14:cNvContentPartPr/>
                <p14:nvPr/>
              </p14:nvContentPartPr>
              <p14:xfrm>
                <a:off x="8963221" y="1550226"/>
                <a:ext cx="14400" cy="936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1AB381B0-D48D-C485-7A6A-3845D0C1CC4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955661" y="1542666"/>
                  <a:ext cx="295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9D09898C-FFF6-3F39-14A9-4338928B25D4}"/>
                    </a:ext>
                  </a:extLst>
                </p14:cNvPr>
                <p14:cNvContentPartPr/>
                <p14:nvPr/>
              </p14:nvContentPartPr>
              <p14:xfrm>
                <a:off x="9033421" y="1547346"/>
                <a:ext cx="17280" cy="9972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9D09898C-FFF6-3F39-14A9-4338928B25D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025861" y="1539786"/>
                  <a:ext cx="320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70A0C87-290D-928D-F5F3-B87D4B23E8AE}"/>
                    </a:ext>
                  </a:extLst>
                </p14:cNvPr>
                <p14:cNvContentPartPr/>
                <p14:nvPr/>
              </p14:nvContentPartPr>
              <p14:xfrm>
                <a:off x="8914981" y="1650306"/>
                <a:ext cx="291240" cy="345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70A0C87-290D-928D-F5F3-B87D4B23E8A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907421" y="1642746"/>
                  <a:ext cx="3060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AA5D6F9-2200-6D7E-AB3E-3C05A7600D64}"/>
                    </a:ext>
                  </a:extLst>
                </p14:cNvPr>
                <p14:cNvContentPartPr/>
                <p14:nvPr/>
              </p14:nvContentPartPr>
              <p14:xfrm>
                <a:off x="8131261" y="1426746"/>
                <a:ext cx="100440" cy="143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AA5D6F9-2200-6D7E-AB3E-3C05A7600D6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123701" y="1419186"/>
                  <a:ext cx="1155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D9E73BA7-4ED2-D9C8-6FEA-051F987E407D}"/>
                    </a:ext>
                  </a:extLst>
                </p14:cNvPr>
                <p14:cNvContentPartPr/>
                <p14:nvPr/>
              </p14:nvContentPartPr>
              <p14:xfrm>
                <a:off x="8321341" y="1408386"/>
                <a:ext cx="11160" cy="1573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D9E73BA7-4ED2-D9C8-6FEA-051F987E407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313781" y="1400826"/>
                  <a:ext cx="262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C60BFBB-380E-942B-5624-04B3DC648B4C}"/>
                    </a:ext>
                  </a:extLst>
                </p14:cNvPr>
                <p14:cNvContentPartPr/>
                <p14:nvPr/>
              </p14:nvContentPartPr>
              <p14:xfrm>
                <a:off x="8196421" y="1608546"/>
                <a:ext cx="122760" cy="1548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C60BFBB-380E-942B-5624-04B3DC648B4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188861" y="1600986"/>
                  <a:ext cx="137880" cy="16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0321DF31-5C6F-FF8E-D8C9-E828908EB26A}"/>
              </a:ext>
            </a:extLst>
          </p:cNvPr>
          <p:cNvGrpSpPr/>
          <p:nvPr/>
        </p:nvGrpSpPr>
        <p:grpSpPr>
          <a:xfrm>
            <a:off x="8470021" y="1995546"/>
            <a:ext cx="811440" cy="208440"/>
            <a:chOff x="8470021" y="1995546"/>
            <a:chExt cx="811440" cy="20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C31A6D4-EA73-57D4-05E7-0F0859A1CC55}"/>
                    </a:ext>
                  </a:extLst>
                </p14:cNvPr>
                <p14:cNvContentPartPr/>
                <p14:nvPr/>
              </p14:nvContentPartPr>
              <p14:xfrm>
                <a:off x="8470021" y="2026506"/>
                <a:ext cx="93960" cy="1033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C31A6D4-EA73-57D4-05E7-0F0859A1CC5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462461" y="2019306"/>
                  <a:ext cx="1090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EC418A33-460F-D328-F4EA-D0C857E866DC}"/>
                    </a:ext>
                  </a:extLst>
                </p14:cNvPr>
                <p14:cNvContentPartPr/>
                <p14:nvPr/>
              </p14:nvContentPartPr>
              <p14:xfrm>
                <a:off x="8617621" y="2024346"/>
                <a:ext cx="125640" cy="907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EC418A33-460F-D328-F4EA-D0C857E866D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610061" y="2016786"/>
                  <a:ext cx="1407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F6EF71E-5034-A25B-836F-4CD61221A05A}"/>
                    </a:ext>
                  </a:extLst>
                </p14:cNvPr>
                <p14:cNvContentPartPr/>
                <p14:nvPr/>
              </p14:nvContentPartPr>
              <p14:xfrm>
                <a:off x="8818501" y="2035506"/>
                <a:ext cx="93960" cy="633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F6EF71E-5034-A25B-836F-4CD61221A05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810941" y="2028306"/>
                  <a:ext cx="1090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0691C09B-42D2-9D39-1990-194450E00D66}"/>
                    </a:ext>
                  </a:extLst>
                </p14:cNvPr>
                <p14:cNvContentPartPr/>
                <p14:nvPr/>
              </p14:nvContentPartPr>
              <p14:xfrm>
                <a:off x="8937301" y="2004906"/>
                <a:ext cx="57600" cy="871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0691C09B-42D2-9D39-1990-194450E00D6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929741" y="1997346"/>
                  <a:ext cx="727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371225B-23F2-7711-52D5-8DB852F45E1F}"/>
                    </a:ext>
                  </a:extLst>
                </p14:cNvPr>
                <p14:cNvContentPartPr/>
                <p14:nvPr/>
              </p14:nvContentPartPr>
              <p14:xfrm>
                <a:off x="9047101" y="1995546"/>
                <a:ext cx="32040" cy="651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371225B-23F2-7711-52D5-8DB852F45E1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039901" y="1987986"/>
                  <a:ext cx="471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F6FB86D-607D-DDB3-4B0E-C7055D12B8C2}"/>
                    </a:ext>
                  </a:extLst>
                </p14:cNvPr>
                <p14:cNvContentPartPr/>
                <p14:nvPr/>
              </p14:nvContentPartPr>
              <p14:xfrm>
                <a:off x="9119101" y="2018946"/>
                <a:ext cx="52920" cy="399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F6FB86D-607D-DDB3-4B0E-C7055D12B8C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111541" y="2011386"/>
                  <a:ext cx="680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4E7F783F-9662-0BD9-4E69-BC0F66EE1D2A}"/>
                    </a:ext>
                  </a:extLst>
                </p14:cNvPr>
                <p14:cNvContentPartPr/>
                <p14:nvPr/>
              </p14:nvContentPartPr>
              <p14:xfrm>
                <a:off x="9062221" y="2167986"/>
                <a:ext cx="219240" cy="360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4E7F783F-9662-0BD9-4E69-BC0F66EE1D2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054661" y="2160426"/>
                  <a:ext cx="234360" cy="5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F6712F94-6879-967F-CDDC-E45F4FC91E13}"/>
              </a:ext>
            </a:extLst>
          </p:cNvPr>
          <p:cNvGrpSpPr/>
          <p:nvPr/>
        </p:nvGrpSpPr>
        <p:grpSpPr>
          <a:xfrm>
            <a:off x="8512501" y="2377146"/>
            <a:ext cx="703800" cy="205560"/>
            <a:chOff x="8512501" y="2377146"/>
            <a:chExt cx="703800" cy="20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D1BCEBD-19DC-5C78-60CF-2AE05C071681}"/>
                    </a:ext>
                  </a:extLst>
                </p14:cNvPr>
                <p14:cNvContentPartPr/>
                <p14:nvPr/>
              </p14:nvContentPartPr>
              <p14:xfrm>
                <a:off x="8512501" y="2393706"/>
                <a:ext cx="104400" cy="1141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D1BCEBD-19DC-5C78-60CF-2AE05C07168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504941" y="2386146"/>
                  <a:ext cx="1195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58D44A5-CCCA-2753-981B-F65A74DD6047}"/>
                    </a:ext>
                  </a:extLst>
                </p14:cNvPr>
                <p14:cNvContentPartPr/>
                <p14:nvPr/>
              </p14:nvContentPartPr>
              <p14:xfrm>
                <a:off x="8625181" y="2415306"/>
                <a:ext cx="85320" cy="730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58D44A5-CCCA-2753-981B-F65A74DD604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617981" y="2407746"/>
                  <a:ext cx="1004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630E764-4E5D-E2C2-6741-9DD4B2EB329D}"/>
                    </a:ext>
                  </a:extLst>
                </p14:cNvPr>
                <p14:cNvContentPartPr/>
                <p14:nvPr/>
              </p14:nvContentPartPr>
              <p14:xfrm>
                <a:off x="8794021" y="2413506"/>
                <a:ext cx="95760" cy="712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630E764-4E5D-E2C2-6741-9DD4B2EB329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786461" y="2405946"/>
                  <a:ext cx="1108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1B0FF1AB-A336-015D-6ACF-A2C6A7D7E2A8}"/>
                    </a:ext>
                  </a:extLst>
                </p14:cNvPr>
                <p14:cNvContentPartPr/>
                <p14:nvPr/>
              </p14:nvContentPartPr>
              <p14:xfrm>
                <a:off x="8893381" y="2390466"/>
                <a:ext cx="43200" cy="820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1B0FF1AB-A336-015D-6ACF-A2C6A7D7E2A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885821" y="2382906"/>
                  <a:ext cx="5832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A0927AF5-2783-7CC1-08FB-E15D13E15BE6}"/>
                    </a:ext>
                  </a:extLst>
                </p14:cNvPr>
                <p14:cNvContentPartPr/>
                <p14:nvPr/>
              </p14:nvContentPartPr>
              <p14:xfrm>
                <a:off x="8990221" y="2377146"/>
                <a:ext cx="60480" cy="820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A0927AF5-2783-7CC1-08FB-E15D13E15BE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982661" y="2369586"/>
                  <a:ext cx="756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B2EF0477-C4AE-934B-864E-CACD9216D682}"/>
                    </a:ext>
                  </a:extLst>
                </p14:cNvPr>
                <p14:cNvContentPartPr/>
                <p14:nvPr/>
              </p14:nvContentPartPr>
              <p14:xfrm>
                <a:off x="9086701" y="2380746"/>
                <a:ext cx="14760" cy="748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B2EF0477-C4AE-934B-864E-CACD9216D68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079141" y="2373546"/>
                  <a:ext cx="298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4C94DE7B-C4C6-6F9B-E6FB-B3B3C95FF2EC}"/>
                    </a:ext>
                  </a:extLst>
                </p14:cNvPr>
                <p14:cNvContentPartPr/>
                <p14:nvPr/>
              </p14:nvContentPartPr>
              <p14:xfrm>
                <a:off x="8961781" y="2540226"/>
                <a:ext cx="254520" cy="424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4C94DE7B-C4C6-6F9B-E6FB-B3B3C95FF2E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954221" y="2532666"/>
                  <a:ext cx="269640" cy="5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3BDD5591-16B7-FE61-E650-5C69A83868DF}"/>
              </a:ext>
            </a:extLst>
          </p:cNvPr>
          <p:cNvGrpSpPr/>
          <p:nvPr/>
        </p:nvGrpSpPr>
        <p:grpSpPr>
          <a:xfrm>
            <a:off x="8555341" y="2717706"/>
            <a:ext cx="943560" cy="218160"/>
            <a:chOff x="8555341" y="2717706"/>
            <a:chExt cx="943560" cy="21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8A68703E-418F-A5C2-5537-78D10F1B9B26}"/>
                    </a:ext>
                  </a:extLst>
                </p14:cNvPr>
                <p14:cNvContentPartPr/>
                <p14:nvPr/>
              </p14:nvContentPartPr>
              <p14:xfrm>
                <a:off x="8555341" y="2767026"/>
                <a:ext cx="84240" cy="925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8A68703E-418F-A5C2-5537-78D10F1B9B2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547781" y="2759466"/>
                  <a:ext cx="993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5F5B05BB-15CB-FDBA-5195-323C733A4572}"/>
                    </a:ext>
                  </a:extLst>
                </p14:cNvPr>
                <p14:cNvContentPartPr/>
                <p14:nvPr/>
              </p14:nvContentPartPr>
              <p14:xfrm>
                <a:off x="8651821" y="2787906"/>
                <a:ext cx="131040" cy="8280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5F5B05BB-15CB-FDBA-5195-323C733A457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644261" y="2780346"/>
                  <a:ext cx="1461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80AF7BDD-4DF3-6A9B-5F8E-E24C7301E873}"/>
                    </a:ext>
                  </a:extLst>
                </p14:cNvPr>
                <p14:cNvContentPartPr/>
                <p14:nvPr/>
              </p14:nvContentPartPr>
              <p14:xfrm>
                <a:off x="8830381" y="2745786"/>
                <a:ext cx="84240" cy="820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80AF7BDD-4DF3-6A9B-5F8E-E24C7301E873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8822821" y="2738586"/>
                  <a:ext cx="9936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30D8ED52-75A8-1C25-C24B-192EB1515910}"/>
                    </a:ext>
                  </a:extLst>
                </p14:cNvPr>
                <p14:cNvContentPartPr/>
                <p14:nvPr/>
              </p14:nvContentPartPr>
              <p14:xfrm>
                <a:off x="8924341" y="2740386"/>
                <a:ext cx="72720" cy="784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30D8ED52-75A8-1C25-C24B-192EB1515910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916781" y="2733186"/>
                  <a:ext cx="878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62A2CBB5-5394-7F77-DC6A-38B294FD28A2}"/>
                    </a:ext>
                  </a:extLst>
                </p14:cNvPr>
                <p14:cNvContentPartPr/>
                <p14:nvPr/>
              </p14:nvContentPartPr>
              <p14:xfrm>
                <a:off x="9054661" y="2731026"/>
                <a:ext cx="80640" cy="694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62A2CBB5-5394-7F77-DC6A-38B294FD28A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047101" y="2723466"/>
                  <a:ext cx="957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7A3F9679-E4A7-B89A-F386-76E2F9CAB22A}"/>
                    </a:ext>
                  </a:extLst>
                </p14:cNvPr>
                <p14:cNvContentPartPr/>
                <p14:nvPr/>
              </p14:nvContentPartPr>
              <p14:xfrm>
                <a:off x="9176701" y="2717706"/>
                <a:ext cx="133920" cy="982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7A3F9679-E4A7-B89A-F386-76E2F9CAB22A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169141" y="2710146"/>
                  <a:ext cx="1490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ED997BF4-6AB5-35CF-D3A7-165D023FD197}"/>
                    </a:ext>
                  </a:extLst>
                </p14:cNvPr>
                <p14:cNvContentPartPr/>
                <p14:nvPr/>
              </p14:nvContentPartPr>
              <p14:xfrm>
                <a:off x="9024781" y="2869986"/>
                <a:ext cx="474120" cy="6588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ED997BF4-6AB5-35CF-D3A7-165D023FD19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017221" y="2862426"/>
                  <a:ext cx="489240" cy="8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6" name="Gruppo 195">
            <a:extLst>
              <a:ext uri="{FF2B5EF4-FFF2-40B4-BE49-F238E27FC236}">
                <a16:creationId xmlns:a16="http://schemas.microsoft.com/office/drawing/2014/main" id="{1935A3B2-BB19-3649-F793-01D11FF498E4}"/>
              </a:ext>
            </a:extLst>
          </p:cNvPr>
          <p:cNvGrpSpPr/>
          <p:nvPr/>
        </p:nvGrpSpPr>
        <p:grpSpPr>
          <a:xfrm>
            <a:off x="8360831" y="906781"/>
            <a:ext cx="467280" cy="243000"/>
            <a:chOff x="8360831" y="906781"/>
            <a:chExt cx="467280" cy="243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F7A9D4A1-66DB-BA3A-38FE-307942B5AD11}"/>
                    </a:ext>
                  </a:extLst>
                </p14:cNvPr>
                <p14:cNvContentPartPr/>
                <p14:nvPr/>
              </p14:nvContentPartPr>
              <p14:xfrm>
                <a:off x="8360831" y="906781"/>
                <a:ext cx="126360" cy="2430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F7A9D4A1-66DB-BA3A-38FE-307942B5AD11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353271" y="899221"/>
                  <a:ext cx="14148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05A0B524-BEEF-D1F8-C35B-1C9876B0E16E}"/>
                    </a:ext>
                  </a:extLst>
                </p14:cNvPr>
                <p14:cNvContentPartPr/>
                <p14:nvPr/>
              </p14:nvContentPartPr>
              <p14:xfrm>
                <a:off x="8531111" y="956821"/>
                <a:ext cx="72000" cy="684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05A0B524-BEEF-D1F8-C35B-1C9876B0E16E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523551" y="949261"/>
                  <a:ext cx="871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33DEA09D-14B7-A60B-DD9F-723F37E93FEB}"/>
                    </a:ext>
                  </a:extLst>
                </p14:cNvPr>
                <p14:cNvContentPartPr/>
                <p14:nvPr/>
              </p14:nvContentPartPr>
              <p14:xfrm>
                <a:off x="8618951" y="953941"/>
                <a:ext cx="105480" cy="10368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33DEA09D-14B7-A60B-DD9F-723F37E93FE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611391" y="946381"/>
                  <a:ext cx="1206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F3354792-3AD0-E10A-1280-093F5250C092}"/>
                    </a:ext>
                  </a:extLst>
                </p14:cNvPr>
                <p14:cNvContentPartPr/>
                <p14:nvPr/>
              </p14:nvContentPartPr>
              <p14:xfrm>
                <a:off x="8823791" y="1035301"/>
                <a:ext cx="4320" cy="43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F3354792-3AD0-E10A-1280-093F5250C09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816231" y="1027741"/>
                  <a:ext cx="19440" cy="1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2" name="Gruppo 201">
            <a:extLst>
              <a:ext uri="{FF2B5EF4-FFF2-40B4-BE49-F238E27FC236}">
                <a16:creationId xmlns:a16="http://schemas.microsoft.com/office/drawing/2014/main" id="{73FFA832-25B9-F0B1-765A-05D95CA9B7D9}"/>
              </a:ext>
            </a:extLst>
          </p:cNvPr>
          <p:cNvGrpSpPr/>
          <p:nvPr/>
        </p:nvGrpSpPr>
        <p:grpSpPr>
          <a:xfrm>
            <a:off x="9477416" y="930539"/>
            <a:ext cx="482760" cy="171720"/>
            <a:chOff x="9477416" y="930539"/>
            <a:chExt cx="482760" cy="17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3EDC8372-A22F-414A-4662-349EEBD7893D}"/>
                    </a:ext>
                  </a:extLst>
                </p14:cNvPr>
                <p14:cNvContentPartPr/>
                <p14:nvPr/>
              </p14:nvContentPartPr>
              <p14:xfrm>
                <a:off x="9477416" y="930539"/>
                <a:ext cx="117360" cy="1717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3EDC8372-A22F-414A-4662-349EEBD7893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9469856" y="922979"/>
                  <a:ext cx="13248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15B3874C-014F-10D6-A73B-9C4A46192677}"/>
                    </a:ext>
                  </a:extLst>
                </p14:cNvPr>
                <p14:cNvContentPartPr/>
                <p14:nvPr/>
              </p14:nvContentPartPr>
              <p14:xfrm>
                <a:off x="9634016" y="949619"/>
                <a:ext cx="96840" cy="8352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15B3874C-014F-10D6-A73B-9C4A4619267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626456" y="942059"/>
                  <a:ext cx="1119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F02FC136-CF86-1C19-BAF6-69B6B7955F71}"/>
                    </a:ext>
                  </a:extLst>
                </p14:cNvPr>
                <p14:cNvContentPartPr/>
                <p14:nvPr/>
              </p14:nvContentPartPr>
              <p14:xfrm>
                <a:off x="9797816" y="937739"/>
                <a:ext cx="63360" cy="1112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F02FC136-CF86-1C19-BAF6-69B6B7955F71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9790256" y="930539"/>
                  <a:ext cx="784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2C7D1629-3745-35C3-6AAD-F4CC0C9FC3CE}"/>
                    </a:ext>
                  </a:extLst>
                </p14:cNvPr>
                <p14:cNvContentPartPr/>
                <p14:nvPr/>
              </p14:nvContentPartPr>
              <p14:xfrm>
                <a:off x="9916616" y="954659"/>
                <a:ext cx="43560" cy="12132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2C7D1629-3745-35C3-6AAD-F4CC0C9FC3C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9909056" y="947099"/>
                  <a:ext cx="58680" cy="13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3" name="Gruppo 212">
            <a:extLst>
              <a:ext uri="{FF2B5EF4-FFF2-40B4-BE49-F238E27FC236}">
                <a16:creationId xmlns:a16="http://schemas.microsoft.com/office/drawing/2014/main" id="{E34F67E5-7514-ACA6-9D27-8F5F96F3113C}"/>
              </a:ext>
            </a:extLst>
          </p:cNvPr>
          <p:cNvGrpSpPr/>
          <p:nvPr/>
        </p:nvGrpSpPr>
        <p:grpSpPr>
          <a:xfrm>
            <a:off x="9958953" y="2117511"/>
            <a:ext cx="1418040" cy="937800"/>
            <a:chOff x="9958953" y="2117511"/>
            <a:chExt cx="1418040" cy="937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804587E2-5ED4-B4A2-5818-149788E3081D}"/>
                    </a:ext>
                  </a:extLst>
                </p14:cNvPr>
                <p14:cNvContentPartPr/>
                <p14:nvPr/>
              </p14:nvContentPartPr>
              <p14:xfrm>
                <a:off x="9958953" y="2117511"/>
                <a:ext cx="1394280" cy="9378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804587E2-5ED4-B4A2-5818-149788E3081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9951393" y="2109951"/>
                  <a:ext cx="1409400" cy="9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631C1A5F-6FF4-634C-8C06-C33496035030}"/>
                    </a:ext>
                  </a:extLst>
                </p14:cNvPr>
                <p14:cNvContentPartPr/>
                <p14:nvPr/>
              </p14:nvContentPartPr>
              <p14:xfrm>
                <a:off x="9998193" y="2124711"/>
                <a:ext cx="1378800" cy="72432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631C1A5F-6FF4-634C-8C06-C3349603503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9990633" y="2117151"/>
                  <a:ext cx="1393920" cy="73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CB284B37-0E00-6830-4C62-9B8319A36435}"/>
              </a:ext>
            </a:extLst>
          </p:cNvPr>
          <p:cNvGrpSpPr/>
          <p:nvPr/>
        </p:nvGrpSpPr>
        <p:grpSpPr>
          <a:xfrm>
            <a:off x="10406433" y="848871"/>
            <a:ext cx="340920" cy="328320"/>
            <a:chOff x="10406433" y="848871"/>
            <a:chExt cx="340920" cy="32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BB9F837C-2D68-33F1-B962-1D7DC52FDC28}"/>
                    </a:ext>
                  </a:extLst>
                </p14:cNvPr>
                <p14:cNvContentPartPr/>
                <p14:nvPr/>
              </p14:nvContentPartPr>
              <p14:xfrm>
                <a:off x="10433073" y="848871"/>
                <a:ext cx="73800" cy="2797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BB9F837C-2D68-33F1-B962-1D7DC52FDC2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0425513" y="841311"/>
                  <a:ext cx="8892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29745F5F-83E9-6F97-65FD-18A25CE62CBA}"/>
                    </a:ext>
                  </a:extLst>
                </p14:cNvPr>
                <p14:cNvContentPartPr/>
                <p14:nvPr/>
              </p14:nvContentPartPr>
              <p14:xfrm>
                <a:off x="10406433" y="1015191"/>
                <a:ext cx="60480" cy="111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29745F5F-83E9-6F97-65FD-18A25CE62CBA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0398873" y="1007631"/>
                  <a:ext cx="756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F57A1544-BB2B-8F72-BB2C-FA6B372E9F8D}"/>
                    </a:ext>
                  </a:extLst>
                </p14:cNvPr>
                <p14:cNvContentPartPr/>
                <p14:nvPr/>
              </p14:nvContentPartPr>
              <p14:xfrm>
                <a:off x="10488513" y="1079631"/>
                <a:ext cx="91800" cy="918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F57A1544-BB2B-8F72-BB2C-FA6B372E9F8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0480953" y="1072071"/>
                  <a:ext cx="1069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342F24FA-8E52-7304-5E6D-C4242FFF94AD}"/>
                    </a:ext>
                  </a:extLst>
                </p14:cNvPr>
                <p14:cNvContentPartPr/>
                <p14:nvPr/>
              </p14:nvContentPartPr>
              <p14:xfrm>
                <a:off x="10631073" y="1052271"/>
                <a:ext cx="12600" cy="990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342F24FA-8E52-7304-5E6D-C4242FFF94A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0623873" y="1044711"/>
                  <a:ext cx="2772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A13CA143-A530-C403-A8CF-ECB63D2F7FE8}"/>
                    </a:ext>
                  </a:extLst>
                </p14:cNvPr>
                <p14:cNvContentPartPr/>
                <p14:nvPr/>
              </p14:nvContentPartPr>
              <p14:xfrm>
                <a:off x="10624953" y="1121031"/>
                <a:ext cx="122400" cy="306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A13CA143-A530-C403-A8CF-ECB63D2F7FE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0617393" y="1113471"/>
                  <a:ext cx="1375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4B3453B7-F538-DE81-7D1B-240A5B44B310}"/>
                    </a:ext>
                  </a:extLst>
                </p14:cNvPr>
                <p14:cNvContentPartPr/>
                <p14:nvPr/>
              </p14:nvContentPartPr>
              <p14:xfrm>
                <a:off x="10610913" y="966231"/>
                <a:ext cx="38520" cy="2109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4B3453B7-F538-DE81-7D1B-240A5B44B31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0603353" y="959031"/>
                  <a:ext cx="5364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5067FBEB-78EE-486A-D3B6-B4D8FABB44DE}"/>
                    </a:ext>
                  </a:extLst>
                </p14:cNvPr>
                <p14:cNvContentPartPr/>
                <p14:nvPr/>
              </p14:nvContentPartPr>
              <p14:xfrm>
                <a:off x="10614513" y="1073871"/>
                <a:ext cx="128160" cy="118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5067FBEB-78EE-486A-D3B6-B4D8FABB44DE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0606953" y="1066671"/>
                  <a:ext cx="143280" cy="2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5" name="Gruppo 294">
            <a:extLst>
              <a:ext uri="{FF2B5EF4-FFF2-40B4-BE49-F238E27FC236}">
                <a16:creationId xmlns:a16="http://schemas.microsoft.com/office/drawing/2014/main" id="{347AB91E-7E54-802F-78E0-5DAA4C279FD0}"/>
              </a:ext>
            </a:extLst>
          </p:cNvPr>
          <p:cNvGrpSpPr/>
          <p:nvPr/>
        </p:nvGrpSpPr>
        <p:grpSpPr>
          <a:xfrm>
            <a:off x="10276833" y="1305711"/>
            <a:ext cx="1484640" cy="377280"/>
            <a:chOff x="10276833" y="1305711"/>
            <a:chExt cx="1484640" cy="37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881AF68F-4CD7-62EE-F80E-1AE1052BB8D8}"/>
                    </a:ext>
                  </a:extLst>
                </p14:cNvPr>
                <p14:cNvContentPartPr/>
                <p14:nvPr/>
              </p14:nvContentPartPr>
              <p14:xfrm>
                <a:off x="10276833" y="1434231"/>
                <a:ext cx="248760" cy="9108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881AF68F-4CD7-62EE-F80E-1AE1052BB8D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0269273" y="1426671"/>
                  <a:ext cx="2638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20ED402D-FAD0-7B2E-2B86-DBA672CABDF5}"/>
                    </a:ext>
                  </a:extLst>
                </p14:cNvPr>
                <p14:cNvContentPartPr/>
                <p14:nvPr/>
              </p14:nvContentPartPr>
              <p14:xfrm>
                <a:off x="10580313" y="1525671"/>
                <a:ext cx="155880" cy="1573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20ED402D-FAD0-7B2E-2B86-DBA672CABDF5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0572753" y="1518111"/>
                  <a:ext cx="1710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6FBDBCA6-4084-E6B7-CED8-63D22474D4FE}"/>
                    </a:ext>
                  </a:extLst>
                </p14:cNvPr>
                <p14:cNvContentPartPr/>
                <p14:nvPr/>
              </p14:nvContentPartPr>
              <p14:xfrm>
                <a:off x="10860033" y="1335231"/>
                <a:ext cx="85320" cy="13644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6FBDBCA6-4084-E6B7-CED8-63D22474D4FE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0852473" y="1327671"/>
                  <a:ext cx="10044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09D479E0-3768-D05F-C132-1E62F64E8CDA}"/>
                    </a:ext>
                  </a:extLst>
                </p14:cNvPr>
                <p14:cNvContentPartPr/>
                <p14:nvPr/>
              </p14:nvContentPartPr>
              <p14:xfrm>
                <a:off x="10968753" y="1388151"/>
                <a:ext cx="71280" cy="3780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09D479E0-3768-D05F-C132-1E62F64E8CD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0961193" y="1380591"/>
                  <a:ext cx="864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5C77772A-A7A9-B178-7969-B99494666E88}"/>
                    </a:ext>
                  </a:extLst>
                </p14:cNvPr>
                <p14:cNvContentPartPr/>
                <p14:nvPr/>
              </p14:nvContentPartPr>
              <p14:xfrm>
                <a:off x="11047233" y="1328391"/>
                <a:ext cx="16560" cy="17352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5C77772A-A7A9-B178-7969-B99494666E8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1039673" y="1320831"/>
                  <a:ext cx="3168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B3A3A1AA-2C65-C3D9-ADAC-63E5279B7AB6}"/>
                    </a:ext>
                  </a:extLst>
                </p14:cNvPr>
                <p14:cNvContentPartPr/>
                <p14:nvPr/>
              </p14:nvContentPartPr>
              <p14:xfrm>
                <a:off x="11171793" y="1367991"/>
                <a:ext cx="48960" cy="7956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B3A3A1AA-2C65-C3D9-ADAC-63E5279B7AB6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1164233" y="1360791"/>
                  <a:ext cx="6408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325059F1-1E62-ECDE-671E-D3709DE00100}"/>
                    </a:ext>
                  </a:extLst>
                </p14:cNvPr>
                <p14:cNvContentPartPr/>
                <p14:nvPr/>
              </p14:nvContentPartPr>
              <p14:xfrm>
                <a:off x="11259633" y="1381311"/>
                <a:ext cx="56880" cy="684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325059F1-1E62-ECDE-671E-D3709DE0010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1252073" y="1373751"/>
                  <a:ext cx="720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01935B3A-65B9-EAE1-D7BF-3E13DBF1FB8B}"/>
                    </a:ext>
                  </a:extLst>
                </p14:cNvPr>
                <p14:cNvContentPartPr/>
                <p14:nvPr/>
              </p14:nvContentPartPr>
              <p14:xfrm>
                <a:off x="11257833" y="1445751"/>
                <a:ext cx="40680" cy="3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01935B3A-65B9-EAE1-D7BF-3E13DBF1FB8B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1250273" y="1438191"/>
                  <a:ext cx="5580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D1D0D1CB-3825-F29E-DC69-08D1C15DE7C0}"/>
                    </a:ext>
                  </a:extLst>
                </p14:cNvPr>
                <p14:cNvContentPartPr/>
                <p14:nvPr/>
              </p14:nvContentPartPr>
              <p14:xfrm>
                <a:off x="11318313" y="1330191"/>
                <a:ext cx="31680" cy="15804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D1D0D1CB-3825-F29E-DC69-08D1C15DE7C0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1310753" y="1322631"/>
                  <a:ext cx="468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CD844D46-C67B-5D5C-6721-C1CE41336C02}"/>
                    </a:ext>
                  </a:extLst>
                </p14:cNvPr>
                <p14:cNvContentPartPr/>
                <p14:nvPr/>
              </p14:nvContentPartPr>
              <p14:xfrm>
                <a:off x="11379153" y="1305711"/>
                <a:ext cx="33840" cy="16812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CD844D46-C67B-5D5C-6721-C1CE41336C02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1371593" y="1298151"/>
                  <a:ext cx="489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139DC2BF-CAE2-9F85-7C97-75EB49B01610}"/>
                    </a:ext>
                  </a:extLst>
                </p14:cNvPr>
                <p14:cNvContentPartPr/>
                <p14:nvPr/>
              </p14:nvContentPartPr>
              <p14:xfrm>
                <a:off x="11502273" y="1342431"/>
                <a:ext cx="69120" cy="8280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139DC2BF-CAE2-9F85-7C97-75EB49B01610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1494713" y="1334871"/>
                  <a:ext cx="842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C4EF2C8C-ED59-3523-86E6-25A835230F66}"/>
                    </a:ext>
                  </a:extLst>
                </p14:cNvPr>
                <p14:cNvContentPartPr/>
                <p14:nvPr/>
              </p14:nvContentPartPr>
              <p14:xfrm>
                <a:off x="11504073" y="1455471"/>
                <a:ext cx="5400" cy="6336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C4EF2C8C-ED59-3523-86E6-25A835230F66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1496513" y="1447911"/>
                  <a:ext cx="205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ABE46DBF-0EBF-23BE-C292-EB28D0905CDD}"/>
                    </a:ext>
                  </a:extLst>
                </p14:cNvPr>
                <p14:cNvContentPartPr/>
                <p14:nvPr/>
              </p14:nvContentPartPr>
              <p14:xfrm>
                <a:off x="11579673" y="1454751"/>
                <a:ext cx="13680" cy="6336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ABE46DBF-0EBF-23BE-C292-EB28D0905CDD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1572113" y="1447191"/>
                  <a:ext cx="288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62ED24A9-3C99-3CD3-1F06-059F52CA022C}"/>
                    </a:ext>
                  </a:extLst>
                </p14:cNvPr>
                <p14:cNvContentPartPr/>
                <p14:nvPr/>
              </p14:nvContentPartPr>
              <p14:xfrm>
                <a:off x="11412633" y="1534671"/>
                <a:ext cx="348840" cy="1224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62ED24A9-3C99-3CD3-1F06-059F52CA022C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1405073" y="1527111"/>
                  <a:ext cx="363960" cy="27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3">
            <p14:nvContentPartPr>
              <p14:cNvPr id="296" name="Input penna 295">
                <a:extLst>
                  <a:ext uri="{FF2B5EF4-FFF2-40B4-BE49-F238E27FC236}">
                    <a16:creationId xmlns:a16="http://schemas.microsoft.com/office/drawing/2014/main" id="{8B8D9BD2-96C0-12BD-5C8E-A9E30CFE8849}"/>
                  </a:ext>
                </a:extLst>
              </p14:cNvPr>
              <p14:cNvContentPartPr/>
              <p14:nvPr/>
            </p14:nvContentPartPr>
            <p14:xfrm>
              <a:off x="8298776" y="1175031"/>
              <a:ext cx="594000" cy="72000"/>
            </p14:xfrm>
          </p:contentPart>
        </mc:Choice>
        <mc:Fallback>
          <p:pic>
            <p:nvPicPr>
              <p:cNvPr id="296" name="Input penna 295">
                <a:extLst>
                  <a:ext uri="{FF2B5EF4-FFF2-40B4-BE49-F238E27FC236}">
                    <a16:creationId xmlns:a16="http://schemas.microsoft.com/office/drawing/2014/main" id="{8B8D9BD2-96C0-12BD-5C8E-A9E30CFE8849}"/>
                  </a:ext>
                </a:extLst>
              </p:cNvPr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8291576" y="1167471"/>
                <a:ext cx="60912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5">
            <p14:nvContentPartPr>
              <p14:cNvPr id="297" name="Input penna 296">
                <a:extLst>
                  <a:ext uri="{FF2B5EF4-FFF2-40B4-BE49-F238E27FC236}">
                    <a16:creationId xmlns:a16="http://schemas.microsoft.com/office/drawing/2014/main" id="{23E889A9-8B27-8FF8-6409-D3B5DF2DB304}"/>
                  </a:ext>
                </a:extLst>
              </p14:cNvPr>
              <p14:cNvContentPartPr/>
              <p14:nvPr/>
            </p14:nvContentPartPr>
            <p14:xfrm>
              <a:off x="9502256" y="1218591"/>
              <a:ext cx="572400" cy="53640"/>
            </p14:xfrm>
          </p:contentPart>
        </mc:Choice>
        <mc:Fallback>
          <p:pic>
            <p:nvPicPr>
              <p:cNvPr id="297" name="Input penna 296">
                <a:extLst>
                  <a:ext uri="{FF2B5EF4-FFF2-40B4-BE49-F238E27FC236}">
                    <a16:creationId xmlns:a16="http://schemas.microsoft.com/office/drawing/2014/main" id="{23E889A9-8B27-8FF8-6409-D3B5DF2DB304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9494696" y="1211031"/>
                <a:ext cx="587520" cy="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7">
            <p14:nvContentPartPr>
              <p14:cNvPr id="298" name="Input penna 297">
                <a:extLst>
                  <a:ext uri="{FF2B5EF4-FFF2-40B4-BE49-F238E27FC236}">
                    <a16:creationId xmlns:a16="http://schemas.microsoft.com/office/drawing/2014/main" id="{77825ABB-CDC0-8CF6-4E78-A0305A660AAC}"/>
                  </a:ext>
                </a:extLst>
              </p14:cNvPr>
              <p14:cNvContentPartPr/>
              <p14:nvPr/>
            </p14:nvContentPartPr>
            <p14:xfrm>
              <a:off x="10451936" y="1252791"/>
              <a:ext cx="316440" cy="23760"/>
            </p14:xfrm>
          </p:contentPart>
        </mc:Choice>
        <mc:Fallback>
          <p:pic>
            <p:nvPicPr>
              <p:cNvPr id="298" name="Input penna 297">
                <a:extLst>
                  <a:ext uri="{FF2B5EF4-FFF2-40B4-BE49-F238E27FC236}">
                    <a16:creationId xmlns:a16="http://schemas.microsoft.com/office/drawing/2014/main" id="{77825ABB-CDC0-8CF6-4E78-A0305A660AAC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10444376" y="1245231"/>
                <a:ext cx="331560" cy="3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126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256D2-999D-42DF-3AFF-A4353CB46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0129F68-9B2D-BC15-E804-A655114F81E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0098F1C-437F-872E-2391-85BD486251B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24C55C5F-0E97-5C53-532D-01F274651D5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F7AFF3B-16A7-B965-5103-06EF881A118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FA66F22-63B3-1576-A7A4-1ACDB4F58ED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0A800A1-55FB-5EB7-1B41-68B1C1A2C88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F2BBADF-F673-A7CA-4B35-9C2CC8B39EE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77632BC-7963-9F93-B25E-C6A925C57DC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C10194A-11C8-0E17-C9D9-6CE10D34B56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70FB3A5-BAD4-6B86-CC38-0179A919986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5B0F325-7CED-B014-03E2-82FF8FF4CDA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FAE8324-B64F-2C55-FD37-4AB77F28274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D928E85-CFEE-F818-3319-C7AF0BAEC57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4EB5177-536F-4F61-3D30-51A26F32080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74D025B-EFA2-83A9-3853-BB28A7AE279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5209C29-A0BC-A75E-30D3-7B93B783C73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7BC382A-6070-C726-F881-C284A7CA0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DEB6D7E7-9790-AE61-0CCA-DE6E72D4F94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C1BD2EA8-1EA7-38F6-C18E-DAC040CCDF5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4663F459-427E-FE5A-9824-FC1C6DD5FF1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FC56CB3-7E5E-96AF-ED7A-F7499D51E2C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EF75799-60A7-2C19-BCC5-D0CE7BFD8E0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5CE9886-9ADF-92EE-4A2D-20E90674AD8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C9CE19F-C1D4-275E-5038-6AE29B4C5EF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8F0606D-275D-5F50-E771-D1726DFD1D6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2A50845-AB48-E810-4FBE-BDFB163C899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9DF7D818-F1AB-1758-262F-50925082F8A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2A1BCA2-66DF-6094-438A-8F035EDB392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64F8E26-6F59-3149-A1B1-76532CA56EE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C985212-7CE3-1329-6BDA-4A6E80C644C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371C8F0-6ADD-BD62-F8B2-F9F209568D8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6DBFC23-BEF8-20B0-C3FE-1798963B17A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14F5463A-9AD2-3029-9D8E-C16505768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EB17A23-7DCC-C0DC-E20C-14AA3239F81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40C802DE-91E4-F282-2259-F29F038E2FA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A28F2F3-63C8-B6E7-AE93-28A8AB3D9AA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A87E83E-8255-23CA-B346-96A1B69462F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3DCFE9B-A394-D7FB-2179-A5A5B7A4FF2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FDE2388-C013-8B19-BBFD-898D645C4FA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1F66BB78-2993-DB18-F598-D3CB859C564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EC2012D-00E4-19F5-1EB4-46EF331BDAA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647BCD2-3224-B121-BE2D-57C65EF2363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BD0A061-6689-49C0-E36A-E4A3F6D2771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C77D755-62B9-BFCF-F51E-6ADB6892B62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D08C658-C43C-D831-392E-6491C6B8F19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1175C7F-90B1-B4CF-0F85-18211D385FD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7BED6A6B-DC0E-C3A1-E570-E4B59D204C6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E8DD6F86-74CA-E13A-3B28-B47A7FFC7B7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355EFDC3-1E6C-9496-FDF2-F2CFD0D5E38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2AF6F6F2-BB8A-FCD5-87CB-317350DFCEC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9C46C6A-EFC1-92A7-28C8-402E1F866EE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51CFA957-B32E-AD53-5B54-A2281603890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ADAF458-8502-B3C0-5A31-EFD89496129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EBA1735-E3A2-8A6E-E765-D544499824E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C9057B5-D6C3-8BE9-0B59-F9C205D27EB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9E2B85C-26E7-D3D6-42DD-81FCA77AD4C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E718CB0-8037-21A1-8140-BA3B02B9B54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B07488A-D217-9BA6-27DC-16EFE2A0916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4E1CE865-253D-AA3B-24C5-37DF473E0F5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DC6145AF-BC18-8BAF-0AF7-E3E20709827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DB65337-B6AB-ADFF-8B24-022D4747A7C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034F897-E464-60CC-E5C6-22384EF583A5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EE054210-424F-54B6-19A5-1434318DCF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100" y="1866900"/>
            <a:ext cx="4749800" cy="31242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BF8ED9DC-7EA5-7926-D96C-7CEA2D074DD1}"/>
                  </a:ext>
                </a:extLst>
              </p14:cNvPr>
              <p14:cNvContentPartPr/>
              <p14:nvPr/>
            </p14:nvContentPartPr>
            <p14:xfrm>
              <a:off x="6269966" y="2237040"/>
              <a:ext cx="414000" cy="162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BF8ED9DC-7EA5-7926-D96C-7CEA2D074DD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62406" y="2229480"/>
                <a:ext cx="429120" cy="31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uppo 24">
            <a:extLst>
              <a:ext uri="{FF2B5EF4-FFF2-40B4-BE49-F238E27FC236}">
                <a16:creationId xmlns:a16="http://schemas.microsoft.com/office/drawing/2014/main" id="{CA9B89EF-494E-F83E-95C4-8A7E654F39DD}"/>
              </a:ext>
            </a:extLst>
          </p:cNvPr>
          <p:cNvGrpSpPr/>
          <p:nvPr/>
        </p:nvGrpSpPr>
        <p:grpSpPr>
          <a:xfrm>
            <a:off x="4743926" y="1279440"/>
            <a:ext cx="567360" cy="245520"/>
            <a:chOff x="4743926" y="1279440"/>
            <a:chExt cx="567360" cy="24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9C3DABB-D226-F072-2688-C5C9038795FC}"/>
                    </a:ext>
                  </a:extLst>
                </p14:cNvPr>
                <p14:cNvContentPartPr/>
                <p14:nvPr/>
              </p14:nvContentPartPr>
              <p14:xfrm>
                <a:off x="4743926" y="1320480"/>
                <a:ext cx="38880" cy="2044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9C3DABB-D226-F072-2688-C5C9038795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736366" y="1312920"/>
                  <a:ext cx="5400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6B8D0F1A-318C-C83B-2C96-592E0F25957B}"/>
                    </a:ext>
                  </a:extLst>
                </p14:cNvPr>
                <p14:cNvContentPartPr/>
                <p14:nvPr/>
              </p14:nvContentPartPr>
              <p14:xfrm>
                <a:off x="4791086" y="1279440"/>
                <a:ext cx="96480" cy="1796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6B8D0F1A-318C-C83B-2C96-592E0F25957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783526" y="1271880"/>
                  <a:ext cx="1116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1C4DB418-96FB-D6DE-F513-C127E2EAC297}"/>
                    </a:ext>
                  </a:extLst>
                </p14:cNvPr>
                <p14:cNvContentPartPr/>
                <p14:nvPr/>
              </p14:nvContentPartPr>
              <p14:xfrm>
                <a:off x="4953446" y="1302840"/>
                <a:ext cx="100080" cy="1490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1C4DB418-96FB-D6DE-F513-C127E2EAC29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945886" y="1295280"/>
                  <a:ext cx="1152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15B8E75-63F1-BC58-804A-7C867CF50742}"/>
                    </a:ext>
                  </a:extLst>
                </p14:cNvPr>
                <p14:cNvContentPartPr/>
                <p14:nvPr/>
              </p14:nvContentPartPr>
              <p14:xfrm>
                <a:off x="5099246" y="1344960"/>
                <a:ext cx="212040" cy="156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15B8E75-63F1-BC58-804A-7C867CF5074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092046" y="1337400"/>
                  <a:ext cx="227160" cy="17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5A1612AB-9535-72D9-EBB6-847AE55DD3A2}"/>
              </a:ext>
            </a:extLst>
          </p:cNvPr>
          <p:cNvGrpSpPr/>
          <p:nvPr/>
        </p:nvGrpSpPr>
        <p:grpSpPr>
          <a:xfrm>
            <a:off x="5527646" y="1258200"/>
            <a:ext cx="208800" cy="237600"/>
            <a:chOff x="5527646" y="1258200"/>
            <a:chExt cx="208800" cy="23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C95F92F-A1B7-1B2A-AFD7-42675FDB0647}"/>
                    </a:ext>
                  </a:extLst>
                </p14:cNvPr>
                <p14:cNvContentPartPr/>
                <p14:nvPr/>
              </p14:nvContentPartPr>
              <p14:xfrm>
                <a:off x="5527646" y="1361520"/>
                <a:ext cx="86400" cy="1342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C95F92F-A1B7-1B2A-AFD7-42675FDB064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520086" y="1353960"/>
                  <a:ext cx="1011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1649E01-C922-7B36-61DA-7A1366BAEF17}"/>
                    </a:ext>
                  </a:extLst>
                </p14:cNvPr>
                <p14:cNvContentPartPr/>
                <p14:nvPr/>
              </p14:nvContentPartPr>
              <p14:xfrm>
                <a:off x="5646446" y="1258200"/>
                <a:ext cx="90000" cy="514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1649E01-C922-7B36-61DA-7A1366BAEF1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638886" y="1250640"/>
                  <a:ext cx="10512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0009481A-1476-1A94-791B-B48205A2AFFF}"/>
              </a:ext>
            </a:extLst>
          </p:cNvPr>
          <p:cNvGrpSpPr/>
          <p:nvPr/>
        </p:nvGrpSpPr>
        <p:grpSpPr>
          <a:xfrm>
            <a:off x="6064406" y="1175400"/>
            <a:ext cx="919800" cy="351000"/>
            <a:chOff x="6064406" y="1175400"/>
            <a:chExt cx="919800" cy="35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881A394-2FC2-125A-B589-CB84977DBED5}"/>
                    </a:ext>
                  </a:extLst>
                </p14:cNvPr>
                <p14:cNvContentPartPr/>
                <p14:nvPr/>
              </p14:nvContentPartPr>
              <p14:xfrm>
                <a:off x="6064406" y="1222920"/>
                <a:ext cx="17280" cy="3034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881A394-2FC2-125A-B589-CB84977DBED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057206" y="1215360"/>
                  <a:ext cx="3240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C0A32B8-F1FE-9C41-96AD-A992FA559DBA}"/>
                    </a:ext>
                  </a:extLst>
                </p14:cNvPr>
                <p14:cNvContentPartPr/>
                <p14:nvPr/>
              </p14:nvContentPartPr>
              <p14:xfrm>
                <a:off x="6093566" y="1298880"/>
                <a:ext cx="99000" cy="134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C0A32B8-F1FE-9C41-96AD-A992FA559DB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086006" y="1291320"/>
                  <a:ext cx="11412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F52A5CA-7D04-8788-E66A-8C243938B23D}"/>
                    </a:ext>
                  </a:extLst>
                </p14:cNvPr>
                <p14:cNvContentPartPr/>
                <p14:nvPr/>
              </p14:nvContentPartPr>
              <p14:xfrm>
                <a:off x="6142886" y="1302120"/>
                <a:ext cx="79200" cy="345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F52A5CA-7D04-8788-E66A-8C243938B23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135326" y="1294920"/>
                  <a:ext cx="943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2047669C-40A1-CEFF-0DBB-7607A5EF7169}"/>
                    </a:ext>
                  </a:extLst>
                </p14:cNvPr>
                <p14:cNvContentPartPr/>
                <p14:nvPr/>
              </p14:nvContentPartPr>
              <p14:xfrm>
                <a:off x="6294806" y="1250280"/>
                <a:ext cx="21600" cy="1620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2047669C-40A1-CEFF-0DBB-7607A5EF716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287246" y="1242720"/>
                  <a:ext cx="3672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2298CFE8-39EB-4554-A498-2A02D0A2B0D0}"/>
                    </a:ext>
                  </a:extLst>
                </p14:cNvPr>
                <p14:cNvContentPartPr/>
                <p14:nvPr/>
              </p14:nvContentPartPr>
              <p14:xfrm>
                <a:off x="6396686" y="1268640"/>
                <a:ext cx="99360" cy="97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2298CFE8-39EB-4554-A498-2A02D0A2B0D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389486" y="1261080"/>
                  <a:ext cx="11448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79D3EA9-715C-029B-4681-EEDFFEE8FC01}"/>
                    </a:ext>
                  </a:extLst>
                </p14:cNvPr>
                <p14:cNvContentPartPr/>
                <p14:nvPr/>
              </p14:nvContentPartPr>
              <p14:xfrm>
                <a:off x="6421886" y="1279440"/>
                <a:ext cx="30960" cy="1285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79D3EA9-715C-029B-4681-EEDFFEE8FC0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414326" y="1271880"/>
                  <a:ext cx="460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A2677C1E-95FD-0D44-CBC3-70FAF49B31B7}"/>
                    </a:ext>
                  </a:extLst>
                </p14:cNvPr>
                <p14:cNvContentPartPr/>
                <p14:nvPr/>
              </p14:nvContentPartPr>
              <p14:xfrm>
                <a:off x="6524486" y="1296360"/>
                <a:ext cx="99000" cy="1090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A2677C1E-95FD-0D44-CBC3-70FAF49B31B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516926" y="1288800"/>
                  <a:ext cx="1141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B67F2CE-0291-FAA7-950E-8F0E3A4D28FE}"/>
                    </a:ext>
                  </a:extLst>
                </p14:cNvPr>
                <p14:cNvContentPartPr/>
                <p14:nvPr/>
              </p14:nvContentPartPr>
              <p14:xfrm>
                <a:off x="6653366" y="1175400"/>
                <a:ext cx="87480" cy="2361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B67F2CE-0291-FAA7-950E-8F0E3A4D28F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645806" y="1167840"/>
                  <a:ext cx="10260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28EB3613-B04A-889A-04C9-F1D14055EB71}"/>
                    </a:ext>
                  </a:extLst>
                </p14:cNvPr>
                <p14:cNvContentPartPr/>
                <p14:nvPr/>
              </p14:nvContentPartPr>
              <p14:xfrm>
                <a:off x="6751286" y="1284120"/>
                <a:ext cx="109080" cy="13716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28EB3613-B04A-889A-04C9-F1D14055EB7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743726" y="1276560"/>
                  <a:ext cx="12420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C00D6D73-7D1F-CB0F-4678-0751887834FB}"/>
                    </a:ext>
                  </a:extLst>
                </p14:cNvPr>
                <p14:cNvContentPartPr/>
                <p14:nvPr/>
              </p14:nvContentPartPr>
              <p14:xfrm>
                <a:off x="6893486" y="1321920"/>
                <a:ext cx="90720" cy="1227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C00D6D73-7D1F-CB0F-4678-0751887834F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885926" y="1314360"/>
                  <a:ext cx="105840" cy="137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9133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8D306-A509-D728-4E35-FD3B55409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521D16F-0692-E067-0005-A61106783731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6E26460-7FB0-02A7-51FD-878C7600B160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5239380A-A973-048C-6516-1CCFF7922C6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0BEA266-BFB0-A67A-4188-F5330340701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7985EEB-ED1B-CF2E-E79E-C80B4C6E842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C87D9F79-09A5-D5E2-4E40-3EBF3B8F030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7092CEB0-762A-6E3C-E216-0DCC4069134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F07912F3-61B6-A124-AEE7-611C9933236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D245EA3-E2C4-1B56-9495-D499A106FBA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1FBB96C-CA0D-F7E3-0186-1BE704E4D15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E2CC6430-C105-7398-E07E-F9CC5467533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A9E269C9-0449-AE41-F3F0-EAE37B0186D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54AFBD8E-72E0-BAE4-3EEC-D7BF2CDFE07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FBDF290-9B52-747F-0173-9B9E9A4E22B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1AF6DD02-D9B5-F7EB-3118-C4F1A66121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65FF7DC-8828-1DB0-1820-C501BD0F992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48C8F9E-DF2A-74EF-C9C7-D4A9817EC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44ACD83-C33A-FE99-7632-77A86FBE73A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494DD66-9751-289F-9608-FE5678EC5E2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AAEBEC3-0461-6998-F490-9787BCBA949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F2C411C-63CB-2916-BB59-59B5B606FA3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2E61BFC-5BA1-31E6-927E-FC19CB4D82B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F5EB1CF-CCE9-EAE2-4DAF-C5BFF221D48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3D9A777-D713-27B6-C56F-1DB7C9FA277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795AA22-2A68-4241-E9FC-9A76A45C1F3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77A8D37-C277-7361-B1B8-851AC00F508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5B42DBB3-B343-93DC-9CBA-5A1BC881A12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1478A44-7881-3E34-7B67-FF61C114845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7242893-37CA-E039-D491-5BA74F72D5D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4E29AF3-4C51-2A1D-32F7-3910F524E46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13FDE6B5-80AF-CDD1-04DE-33A80BA8E19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FEE716C-F1F4-3985-4B04-C5D8659C55C6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7494D019-F85F-4164-0E17-C625AF539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D6B0F3E-263F-82CC-ED87-83CDC3730C9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62BF70D4-BBA7-FCE5-AE20-A88A55A4FD0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72E4393-18BC-CB22-1255-33F18ADC2EF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29733125-F05C-7D3C-832B-4401945DC59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7724499-FF62-CD99-417B-93457161D90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0D82E19-44D9-2835-906A-1925C556587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EF05751-000F-301D-2C10-BF46162AA34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5B7FF27-5D1B-2731-4359-987F573C5D0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33AA4B7-4A47-C132-8445-23935934EBC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3520CF6-2CBD-D9AA-8B92-A29F807FECB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5B6DA56-5AB4-E90A-ABCF-F38D82058BA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8D701E3F-6DBE-96E2-5C8C-138AA36E65C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B4AF675-86AA-5FF5-E0BC-ECA0F368DA1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DED51EF-4BE6-341C-3F8F-4DD78A86F09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AC162B1-634F-D2C1-BFF2-F51512983BA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5D2D5EE-33C9-3B24-33E1-6D35ED47A37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9B87E17-DDBF-2839-8704-33E7CFC2C99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C82C534-B2A1-2F3E-66AC-6702015733F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E5197B3-160B-9359-1640-87802A44BDA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96BA05E-55F1-A9D0-66C7-86F8B7D2168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FACB442-8217-3DFE-E312-432A6B791DE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59A6C14-4A55-0C64-629E-4612108C029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59F4A6A-6CBA-6EA0-1E0C-7F4BAA3EF70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6CE68E6-1C1F-3F8B-ABAA-3DFC0B808B9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7AFE666C-E47F-D74E-0F9E-41FFFE4B56E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51804E9-FD7B-56F7-7201-6C7918F4453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B549E12-3FC4-4BB8-D694-AF46D110D88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F116D0D-04DE-D283-B85A-76F946E446F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1CD9378-4906-00D3-3D34-4084A3B3844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bianco, tipografia&#10;&#10;Descrizione generata automaticamente">
            <a:extLst>
              <a:ext uri="{FF2B5EF4-FFF2-40B4-BE49-F238E27FC236}">
                <a16:creationId xmlns:a16="http://schemas.microsoft.com/office/drawing/2014/main" id="{1F0DB5A0-D78C-9CBB-AA75-B89213A2CE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850" y="3092450"/>
            <a:ext cx="4432300" cy="6731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CC31CF80-A56C-FBB2-464C-C3EC9E9F924D}"/>
                  </a:ext>
                </a:extLst>
              </p14:cNvPr>
              <p14:cNvContentPartPr/>
              <p14:nvPr/>
            </p14:nvContentPartPr>
            <p14:xfrm>
              <a:off x="4451709" y="3552737"/>
              <a:ext cx="1447200" cy="1980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CC31CF80-A56C-FBB2-464C-C3EC9E9F924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47389" y="3548417"/>
                <a:ext cx="1455840" cy="20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3024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F6D68-0335-F343-119C-AEF8EDF6A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D8200D6-1B80-56F3-85A9-6ED767016B2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7A0F6794-C089-6ACF-B992-8F050C809D4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5593BBD-35F0-B97B-DDAC-A11B52842FA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F1043A4-A886-364C-D86F-5C9B50C6741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1231A91-4E4C-7325-5B37-4DE4DA6A15C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A5EBBBC-8934-42ED-74BF-5FB1B08FAEF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958BB1A-3D30-5F0A-6AB1-CD0D309BD93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B0D10B6-4EDB-3E3E-989B-CC2FDD7EB3A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07C86CF1-7C73-8856-521C-EAE40C34322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48FF233-A519-BA84-2E2C-B7CFA1957B3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7389894-7530-E512-8548-4F85542B956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EBCEA9F-4CDC-9CE3-A2B6-2F4D2D28272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460404D-3D5C-69E9-35D8-B63B07E451A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E8EBF37-EC25-C2C9-6830-F8BD1E0422A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2A09834-945F-99E5-9907-973927EC437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FE3F72B-F580-04C0-BAED-C50B7B3A208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9AD48C8-6CA7-50DE-2BD2-4F29D20CE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BB245E28-7843-8168-4915-F585886097C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BCA6E2D-292B-48DF-9959-CD6241A0796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B7D0543-147A-3B0B-02FE-BB691F8D789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3D36F83-6FA3-6FDC-E86C-108C45B30F6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D2993E1-BF7F-C036-9706-0F0C95B0E0D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7B010F0-429A-7E6D-3948-4F614CA2DB6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27AD613-DE93-E6B9-0FDB-EE9294AB97D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D957908-35CC-33C6-7A97-D7ABD3C1975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5B6FD02-6F41-87A4-DD68-E3E9EEB928B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4C6F5C5-1928-F935-8B7C-D0C80CDF877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4738B90-0F98-A74E-6D2D-03ECF43CEBE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5345B672-E408-F1A5-CDA8-9423C447174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47B3DF4-C38B-0998-1ADF-10D4042EB0D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694E977-59C1-7A48-BFF9-AFF58CD6193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B04685F-73B6-AD99-9C97-9289C07A344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DCE31ED-22B8-BD51-D9DA-8267E220F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919E5D2-0EFE-0F9D-6086-973C106AD99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380E065-7AF8-0D8B-C51E-9BDD5C3F303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DA6AF40-951C-71F4-F36D-E8C2B97C743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D3BA4712-3865-3BE3-6E4C-BEC7810B023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016A1126-C540-854A-2DA2-A08B84E9AB8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0EF4D65-A9C1-54C7-8562-A1C31620864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8F73C85-935F-0ED0-69A2-A4802ED09BE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DE48009-0D36-1547-9D90-96E18080086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4E3188CF-C977-1686-8237-677FF05C438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0747699-2D54-EF21-8E02-733F676733D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B8D88667-08EC-67BF-6AAC-D03B1DD7F39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4100143-F757-0185-A55C-B9E78F3B3A1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D644DE3-11EB-0635-E6B3-8A1905BFD21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A9D7995D-4A49-400A-85D9-6504463B285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F5D8758-889A-9F68-68F3-684FEFE809C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FD4754BE-F1EA-A07B-D371-49C5A194B9C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945F410-F5A9-6AAC-A4F3-9996CCBBC15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8BDA666-301E-E760-E77B-1C2E78C7C2C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2864B12-C213-FA39-B4FF-C51E5ECFE34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5CABA79-FEBA-4537-CCCE-E9355EA1DC3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E2E6C727-0F1D-5771-B955-78CF10AA183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28B51F9-8E9C-16E7-1DE9-49B30AB4006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0EA7F8E-E83F-64AF-4615-E49465D0048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7B4FE3D-D04E-5902-290E-7D08B14D570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F0429BE3-30FE-AE21-6561-F7B22B28E77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4B54AA16-C5AE-DA72-A9A0-25A2D6ADFE5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F53266AF-3097-8240-559A-2D51556ABAB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E406B5FB-A204-9529-853A-ED4B550C916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0A948F8E-2364-9B42-B2BA-5C318DE36B3B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580EDB4C-C0B8-C612-4590-B6F06FC073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0" y="2006600"/>
            <a:ext cx="4826000" cy="28448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39E548D4-509C-ED47-40A0-BD59F94B6D37}"/>
                  </a:ext>
                </a:extLst>
              </p14:cNvPr>
              <p14:cNvContentPartPr/>
              <p14:nvPr/>
            </p14:nvContentPartPr>
            <p14:xfrm>
              <a:off x="4252629" y="4890857"/>
              <a:ext cx="822600" cy="205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39E548D4-509C-ED47-40A0-BD59F94B6D3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48309" y="4886537"/>
                <a:ext cx="83124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DB962FFD-C94B-356F-59C2-3EFA94915B10}"/>
                  </a:ext>
                </a:extLst>
              </p14:cNvPr>
              <p14:cNvContentPartPr/>
              <p14:nvPr/>
            </p14:nvContentPartPr>
            <p14:xfrm>
              <a:off x="6093669" y="3136834"/>
              <a:ext cx="1130760" cy="5292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DB962FFD-C94B-356F-59C2-3EFA94915B1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89349" y="3132514"/>
                <a:ext cx="1139400" cy="6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388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37C6A-5D2E-2609-5293-61CD2A40C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CB90B2D7-34D5-6670-3D28-0BFD5CFE012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B56BDED-7FEA-49E5-A83B-6FD43C6648F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2A073937-A114-727F-4F1D-953E8508599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046A49AA-2AC4-49D3-B360-D77E2D59D5F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B2591876-F20A-655B-E1E5-F216AA2496D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46DD615C-95B2-8DCE-C966-87AE98EFEE6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2BBB179-83CA-516C-7524-0B849DD91DE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3F249C8-4349-EFE1-225A-FDA09E97CF3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A6F4231-84C3-F162-3874-25D455E8336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84C03D1-9867-A03E-7AAE-B335C2D720F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81FB8CB-2307-B73B-4471-721C353CEAD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F3CD3878-184B-D40F-B4C7-58FE9C4F00A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39AA6E80-6990-2916-B1E1-C82FA551240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797A52C-0CDC-ACCE-F5BE-0E52C86117F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9AD798E-9869-5E54-D1FC-3D5E45F9465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EC9BA89-CF7A-E6F8-511F-6DF10D06CA4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6BC9BA7-AAE1-2334-C5CD-6056D77F5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DE92518-4F4C-E4F1-70E7-6CA595DC138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42FFBDB8-51DD-F821-565D-2011CE57301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92499A1-1BB3-9ED2-3D0C-CB2A456AC30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A76A731-73DA-FCB3-CD4C-2D907B94A3D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51B2152F-BDAD-55A8-4F95-4AF0526FC8E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BB17628A-D9A5-B424-DC56-C0EA0A946E5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FBCE9799-D1B8-1562-C894-B20BED7440D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66C028E-C0D3-55F7-E5F3-F4F922D1201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0E7AA18-701C-802E-0D16-2DA1E3979B0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9D3C4A8-928C-7473-5464-64AC2277452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D22EFADA-E760-C05F-717A-6B4B90D6222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7E3B53E-27E8-E508-C65A-77F8336002C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230EDCB3-C189-50BB-52B6-54C89414D78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DD3AA744-9728-A756-A1B1-DF9505BCB8E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7658D27-91A9-2772-0572-8438B39C8C9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7B8A737-67C5-D65F-8119-CEEA8CAF8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C1E1043-7769-8BF4-CE28-0F439C26D1D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9F0BCB2-5328-0BB5-2E53-43359540CE5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66577D1-7E22-D8AD-D1E3-40C2EB04C65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C1AE830-53F7-6EF5-6477-D5DBB135540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BEB350B1-BF63-E773-7CB2-F2FE47F9241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2378145E-4F96-A680-E1DB-30DF780538E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A006FBC-28C2-4AF8-5DEB-C28025EE6E0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330A27D-4C61-18C8-FC78-82195B1DF60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B6A9533-3C38-F4B7-F18A-9F5CB6E0EB7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465BE138-F002-1DD4-54AC-9306686328C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6AB2804-2E22-E84F-0F38-BC1360E8272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6F57D0E-B2BC-A6F5-F8F0-F4B795F5E5C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849E78D-E212-02F9-635E-AA7E305C51B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ECDE4A7-5196-3EAB-3D5A-402944467DD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ABF0BC3-3C65-79CD-BD00-9B791E1E1CD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6951730-AC4C-D732-ACDB-6C17BF7A939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75DB07CE-BC89-C72B-44C5-381EC7B79C6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9A145B0-4290-3F93-9D02-FE9277F7342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F3C737D-7CF3-8C58-3A1D-E242A629B1D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02C6D1AF-FF56-319A-4AF2-35FB7057952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68DBE7C-3D03-FA5B-D5DC-394DE755581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E0FCA21-0EB6-B214-F4F9-0F879FA0D9D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234FF49D-160D-CF8B-89C2-D8788A38AAD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B877C0B0-C43F-4655-953C-85EBCCF1A41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030433C-A5CC-6AA3-0A7D-9700388CA5D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C9CC81B-505D-A30B-47B6-16EA5FC28C1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CB0E4C9-9BF4-8655-423E-41BFF3CF3DF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B7374A0F-0963-7903-DBAE-32008FE15F5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4CCB7235-B035-4360-220D-A0EF12ABAA26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B99F66CE-B19D-7978-681C-97F12B959A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0" y="2089150"/>
            <a:ext cx="2540000" cy="2679700"/>
          </a:xfrm>
          <a:prstGeom prst="rect">
            <a:avLst/>
          </a:prstGeom>
        </p:spPr>
      </p:pic>
      <p:grpSp>
        <p:nvGrpSpPr>
          <p:cNvPr id="20" name="Gruppo 19">
            <a:extLst>
              <a:ext uri="{FF2B5EF4-FFF2-40B4-BE49-F238E27FC236}">
                <a16:creationId xmlns:a16="http://schemas.microsoft.com/office/drawing/2014/main" id="{8BBC3549-63F6-49B5-A14C-6C92FF090C55}"/>
              </a:ext>
            </a:extLst>
          </p:cNvPr>
          <p:cNvGrpSpPr/>
          <p:nvPr/>
        </p:nvGrpSpPr>
        <p:grpSpPr>
          <a:xfrm>
            <a:off x="7150114" y="1449823"/>
            <a:ext cx="490680" cy="367200"/>
            <a:chOff x="7150114" y="1449823"/>
            <a:chExt cx="490680" cy="367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51E71D9-1C27-4D5C-0D3E-A4264CD91B55}"/>
                    </a:ext>
                  </a:extLst>
                </p14:cNvPr>
                <p14:cNvContentPartPr/>
                <p14:nvPr/>
              </p14:nvContentPartPr>
              <p14:xfrm>
                <a:off x="7483114" y="1566103"/>
                <a:ext cx="157680" cy="2509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51E71D9-1C27-4D5C-0D3E-A4264CD91B5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475554" y="1558543"/>
                  <a:ext cx="17280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48A73FA2-8436-AED0-B1D2-C2833E97AF27}"/>
                    </a:ext>
                  </a:extLst>
                </p14:cNvPr>
                <p14:cNvContentPartPr/>
                <p14:nvPr/>
              </p14:nvContentPartPr>
              <p14:xfrm>
                <a:off x="7150114" y="1449823"/>
                <a:ext cx="226440" cy="957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48A73FA2-8436-AED0-B1D2-C2833E97AF2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142554" y="1442263"/>
                  <a:ext cx="241560" cy="11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01274C00-F48C-3BB0-3F3A-E6B87D799E5A}"/>
              </a:ext>
            </a:extLst>
          </p:cNvPr>
          <p:cNvGrpSpPr/>
          <p:nvPr/>
        </p:nvGrpSpPr>
        <p:grpSpPr>
          <a:xfrm>
            <a:off x="7983154" y="1284943"/>
            <a:ext cx="1091880" cy="343440"/>
            <a:chOff x="7983154" y="1284943"/>
            <a:chExt cx="1091880" cy="34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3683C89D-7028-4AF9-8119-DF7D4232F448}"/>
                    </a:ext>
                  </a:extLst>
                </p14:cNvPr>
                <p14:cNvContentPartPr/>
                <p14:nvPr/>
              </p14:nvContentPartPr>
              <p14:xfrm>
                <a:off x="7983154" y="1299343"/>
                <a:ext cx="84600" cy="2487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3683C89D-7028-4AF9-8119-DF7D4232F44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975594" y="1291783"/>
                  <a:ext cx="9972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8E4BBA8-F8BD-D813-B3A5-2A177C08C771}"/>
                    </a:ext>
                  </a:extLst>
                </p14:cNvPr>
                <p14:cNvContentPartPr/>
                <p14:nvPr/>
              </p14:nvContentPartPr>
              <p14:xfrm>
                <a:off x="8104474" y="1401943"/>
                <a:ext cx="79920" cy="122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8E4BBA8-F8BD-D813-B3A5-2A177C08C77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096914" y="1394383"/>
                  <a:ext cx="950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3C30425-880C-E0A9-D1A4-7DD20995DC0C}"/>
                    </a:ext>
                  </a:extLst>
                </p14:cNvPr>
                <p14:cNvContentPartPr/>
                <p14:nvPr/>
              </p14:nvContentPartPr>
              <p14:xfrm>
                <a:off x="8178274" y="1284943"/>
                <a:ext cx="63360" cy="2322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3C30425-880C-E0A9-D1A4-7DD20995DC0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171074" y="1277383"/>
                  <a:ext cx="7848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614ED49-78CF-70A5-73D8-E2427343408F}"/>
                    </a:ext>
                  </a:extLst>
                </p14:cNvPr>
                <p14:cNvContentPartPr/>
                <p14:nvPr/>
              </p14:nvContentPartPr>
              <p14:xfrm>
                <a:off x="8329474" y="1368463"/>
                <a:ext cx="72360" cy="1152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614ED49-78CF-70A5-73D8-E2427343408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321914" y="1360903"/>
                  <a:ext cx="874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7B6A889D-C290-7BA1-4334-30F19F964312}"/>
                    </a:ext>
                  </a:extLst>
                </p14:cNvPr>
                <p14:cNvContentPartPr/>
                <p14:nvPr/>
              </p14:nvContentPartPr>
              <p14:xfrm>
                <a:off x="8440714" y="1374223"/>
                <a:ext cx="74880" cy="108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7B6A889D-C290-7BA1-4334-30F19F96431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433154" y="1366663"/>
                  <a:ext cx="9000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9A5D09D-CB10-CB58-F1E8-F062E05B6EA0}"/>
                    </a:ext>
                  </a:extLst>
                </p14:cNvPr>
                <p14:cNvContentPartPr/>
                <p14:nvPr/>
              </p14:nvContentPartPr>
              <p14:xfrm>
                <a:off x="8437474" y="1442623"/>
                <a:ext cx="72360" cy="248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9A5D09D-CB10-CB58-F1E8-F062E05B6EA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429914" y="1435063"/>
                  <a:ext cx="874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C229D91-182B-BE8D-8103-C7C585E4E7A3}"/>
                    </a:ext>
                  </a:extLst>
                </p14:cNvPr>
                <p14:cNvContentPartPr/>
                <p14:nvPr/>
              </p14:nvContentPartPr>
              <p14:xfrm>
                <a:off x="8531434" y="1304743"/>
                <a:ext cx="56520" cy="2584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C229D91-182B-BE8D-8103-C7C585E4E7A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523874" y="1297183"/>
                  <a:ext cx="7164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7DE8936-F532-B19A-C42F-F133AD610409}"/>
                    </a:ext>
                  </a:extLst>
                </p14:cNvPr>
                <p14:cNvContentPartPr/>
                <p14:nvPr/>
              </p14:nvContentPartPr>
              <p14:xfrm>
                <a:off x="8595154" y="1323463"/>
                <a:ext cx="60840" cy="2854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7DE8936-F532-B19A-C42F-F133AD61040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587954" y="1316263"/>
                  <a:ext cx="7596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A1F0E57-4A7A-6278-EEF6-63572DACCB5C}"/>
                    </a:ext>
                  </a:extLst>
                </p14:cNvPr>
                <p14:cNvContentPartPr/>
                <p14:nvPr/>
              </p14:nvContentPartPr>
              <p14:xfrm>
                <a:off x="8797474" y="1339663"/>
                <a:ext cx="124560" cy="1303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A1F0E57-4A7A-6278-EEF6-63572DACCB5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789914" y="1332103"/>
                  <a:ext cx="13968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1A387488-4F23-146A-A7C0-D4359B67D4E5}"/>
                    </a:ext>
                  </a:extLst>
                </p14:cNvPr>
                <p14:cNvContentPartPr/>
                <p14:nvPr/>
              </p14:nvContentPartPr>
              <p14:xfrm>
                <a:off x="8790994" y="1503103"/>
                <a:ext cx="21960" cy="720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1A387488-4F23-146A-A7C0-D4359B67D4E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783794" y="1495543"/>
                  <a:ext cx="367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BDBA6661-BFE3-844C-04CC-45B3EF028BE3}"/>
                    </a:ext>
                  </a:extLst>
                </p14:cNvPr>
                <p14:cNvContentPartPr/>
                <p14:nvPr/>
              </p14:nvContentPartPr>
              <p14:xfrm>
                <a:off x="8865154" y="1504543"/>
                <a:ext cx="19800" cy="720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BDBA6661-BFE3-844C-04CC-45B3EF028BE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857594" y="1496983"/>
                  <a:ext cx="349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F1512532-D80B-67EA-DFCE-FF0111A80C6F}"/>
                    </a:ext>
                  </a:extLst>
                </p14:cNvPr>
                <p14:cNvContentPartPr/>
                <p14:nvPr/>
              </p14:nvContentPartPr>
              <p14:xfrm>
                <a:off x="8691274" y="1593823"/>
                <a:ext cx="383760" cy="345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F1512532-D80B-67EA-DFCE-FF0111A80C6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683714" y="1586263"/>
                  <a:ext cx="398520" cy="4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02E77CB3-97B1-94DC-4689-E7566240311D}"/>
              </a:ext>
            </a:extLst>
          </p:cNvPr>
          <p:cNvGrpSpPr/>
          <p:nvPr/>
        </p:nvGrpSpPr>
        <p:grpSpPr>
          <a:xfrm>
            <a:off x="7667434" y="810411"/>
            <a:ext cx="887040" cy="206280"/>
            <a:chOff x="7667434" y="810411"/>
            <a:chExt cx="887040" cy="20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E4880F3C-6653-D67D-AB2B-0F968365B35B}"/>
                    </a:ext>
                  </a:extLst>
                </p14:cNvPr>
                <p14:cNvContentPartPr/>
                <p14:nvPr/>
              </p14:nvContentPartPr>
              <p14:xfrm>
                <a:off x="7667434" y="810411"/>
                <a:ext cx="203760" cy="1630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E4880F3C-6653-D67D-AB2B-0F968365B35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659874" y="802851"/>
                  <a:ext cx="21888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C6124A08-A8FF-C38F-BC98-8F5F381D84FD}"/>
                    </a:ext>
                  </a:extLst>
                </p14:cNvPr>
                <p14:cNvContentPartPr/>
                <p14:nvPr/>
              </p14:nvContentPartPr>
              <p14:xfrm>
                <a:off x="7766434" y="874131"/>
                <a:ext cx="99000" cy="162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C6124A08-A8FF-C38F-BC98-8F5F381D84F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758874" y="866571"/>
                  <a:ext cx="1141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6F004152-6645-5C17-4AA1-16EB5ED82F4F}"/>
                    </a:ext>
                  </a:extLst>
                </p14:cNvPr>
                <p14:cNvContentPartPr/>
                <p14:nvPr/>
              </p14:nvContentPartPr>
              <p14:xfrm>
                <a:off x="7905394" y="866211"/>
                <a:ext cx="146880" cy="990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6F004152-6645-5C17-4AA1-16EB5ED82F4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898194" y="858651"/>
                  <a:ext cx="1620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723E1392-865C-CF48-3D00-1D94B5950BF0}"/>
                    </a:ext>
                  </a:extLst>
                </p14:cNvPr>
                <p14:cNvContentPartPr/>
                <p14:nvPr/>
              </p14:nvContentPartPr>
              <p14:xfrm>
                <a:off x="8088634" y="836691"/>
                <a:ext cx="108360" cy="241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723E1392-865C-CF48-3D00-1D94B5950BF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081074" y="829131"/>
                  <a:ext cx="1234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781BAB35-E42A-F1D0-E408-30E69B7CBF5C}"/>
                    </a:ext>
                  </a:extLst>
                </p14:cNvPr>
                <p14:cNvContentPartPr/>
                <p14:nvPr/>
              </p14:nvContentPartPr>
              <p14:xfrm>
                <a:off x="8114554" y="852171"/>
                <a:ext cx="45720" cy="11088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781BAB35-E42A-F1D0-E408-30E69B7CBF5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106994" y="844971"/>
                  <a:ext cx="608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51ECFE3E-202F-1332-318F-A634B4A5F579}"/>
                    </a:ext>
                  </a:extLst>
                </p14:cNvPr>
                <p14:cNvContentPartPr/>
                <p14:nvPr/>
              </p14:nvContentPartPr>
              <p14:xfrm>
                <a:off x="8234074" y="891771"/>
                <a:ext cx="93960" cy="802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51ECFE3E-202F-1332-318F-A634B4A5F57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226514" y="884211"/>
                  <a:ext cx="1090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C61800A7-D155-656A-8216-83F9A6D03A28}"/>
                    </a:ext>
                  </a:extLst>
                </p14:cNvPr>
                <p14:cNvContentPartPr/>
                <p14:nvPr/>
              </p14:nvContentPartPr>
              <p14:xfrm>
                <a:off x="8364754" y="882411"/>
                <a:ext cx="43920" cy="8316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C61800A7-D155-656A-8216-83F9A6D03A2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357194" y="875211"/>
                  <a:ext cx="590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0DC6C07-35BA-6FE6-0D67-C10F16CDA749}"/>
                    </a:ext>
                  </a:extLst>
                </p14:cNvPr>
                <p14:cNvContentPartPr/>
                <p14:nvPr/>
              </p14:nvContentPartPr>
              <p14:xfrm>
                <a:off x="8497234" y="905451"/>
                <a:ext cx="57240" cy="1112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0DC6C07-35BA-6FE6-0D67-C10F16CDA74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490034" y="897891"/>
                  <a:ext cx="72360" cy="12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CEC3E985-123D-C198-71E9-8AE4AF7C8A7D}"/>
              </a:ext>
            </a:extLst>
          </p:cNvPr>
          <p:cNvGrpSpPr/>
          <p:nvPr/>
        </p:nvGrpSpPr>
        <p:grpSpPr>
          <a:xfrm>
            <a:off x="8523051" y="1883520"/>
            <a:ext cx="656640" cy="321120"/>
            <a:chOff x="8523051" y="1883520"/>
            <a:chExt cx="656640" cy="32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70656328-3AF9-829C-6F06-0801437D6E22}"/>
                    </a:ext>
                  </a:extLst>
                </p14:cNvPr>
                <p14:cNvContentPartPr/>
                <p14:nvPr/>
              </p14:nvContentPartPr>
              <p14:xfrm>
                <a:off x="8523051" y="1922400"/>
                <a:ext cx="183600" cy="324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70656328-3AF9-829C-6F06-0801437D6E2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515491" y="1914840"/>
                  <a:ext cx="1987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4ED47D8-5A15-4ADA-D5A9-7BDC0A9B90F6}"/>
                    </a:ext>
                  </a:extLst>
                </p14:cNvPr>
                <p14:cNvContentPartPr/>
                <p14:nvPr/>
              </p14:nvContentPartPr>
              <p14:xfrm>
                <a:off x="8543211" y="2026800"/>
                <a:ext cx="95760" cy="50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4ED47D8-5A15-4ADA-D5A9-7BDC0A9B90F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535651" y="2019240"/>
                  <a:ext cx="1108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DAC85E8-13E3-38A7-1DF9-183DD20F81C1}"/>
                    </a:ext>
                  </a:extLst>
                </p14:cNvPr>
                <p14:cNvContentPartPr/>
                <p14:nvPr/>
              </p14:nvContentPartPr>
              <p14:xfrm>
                <a:off x="8576331" y="2059560"/>
                <a:ext cx="91440" cy="1274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DAC85E8-13E3-38A7-1DF9-183DD20F81C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568771" y="2052000"/>
                  <a:ext cx="1065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39FFF47-97EB-608D-69AE-90CC42D462B5}"/>
                    </a:ext>
                  </a:extLst>
                </p14:cNvPr>
                <p14:cNvContentPartPr/>
                <p14:nvPr/>
              </p14:nvContentPartPr>
              <p14:xfrm>
                <a:off x="8747331" y="1980000"/>
                <a:ext cx="23040" cy="16416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39FFF47-97EB-608D-69AE-90CC42D462B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739771" y="1972440"/>
                  <a:ext cx="3816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7C2D991-0039-42F6-717C-CD0D52D407B3}"/>
                    </a:ext>
                  </a:extLst>
                </p14:cNvPr>
                <p14:cNvContentPartPr/>
                <p14:nvPr/>
              </p14:nvContentPartPr>
              <p14:xfrm>
                <a:off x="8763171" y="2039760"/>
                <a:ext cx="86760" cy="313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7C2D991-0039-42F6-717C-CD0D52D407B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755611" y="2032560"/>
                  <a:ext cx="1018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9326858C-A7D7-AB28-BB20-204E303B77B4}"/>
                    </a:ext>
                  </a:extLst>
                </p14:cNvPr>
                <p14:cNvContentPartPr/>
                <p14:nvPr/>
              </p14:nvContentPartPr>
              <p14:xfrm>
                <a:off x="8912931" y="1981440"/>
                <a:ext cx="86400" cy="28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9326858C-A7D7-AB28-BB20-204E303B77B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905371" y="1973880"/>
                  <a:ext cx="1011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987EEAB-E975-0E4D-935F-9B614A4673AF}"/>
                    </a:ext>
                  </a:extLst>
                </p14:cNvPr>
                <p14:cNvContentPartPr/>
                <p14:nvPr/>
              </p14:nvContentPartPr>
              <p14:xfrm>
                <a:off x="8904651" y="1994760"/>
                <a:ext cx="115200" cy="1515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987EEAB-E975-0E4D-935F-9B614A4673A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897091" y="1987200"/>
                  <a:ext cx="13032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9EC880E6-F779-8193-73B0-D775FB1B9D04}"/>
                    </a:ext>
                  </a:extLst>
                </p14:cNvPr>
                <p14:cNvContentPartPr/>
                <p14:nvPr/>
              </p14:nvContentPartPr>
              <p14:xfrm>
                <a:off x="9061971" y="1973520"/>
                <a:ext cx="14400" cy="1490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9EC880E6-F779-8193-73B0-D775FB1B9D0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054411" y="1965960"/>
                  <a:ext cx="291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D2D559B0-197E-856B-38A6-CAA53C2CDF99}"/>
                    </a:ext>
                  </a:extLst>
                </p14:cNvPr>
                <p14:cNvContentPartPr/>
                <p14:nvPr/>
              </p14:nvContentPartPr>
              <p14:xfrm>
                <a:off x="9092211" y="2053800"/>
                <a:ext cx="87480" cy="219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D2D559B0-197E-856B-38A6-CAA53C2CDF9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084651" y="2046240"/>
                  <a:ext cx="1026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B30B2B0-8AC7-7FA5-D07B-5A0D9B61B8D5}"/>
                    </a:ext>
                  </a:extLst>
                </p14:cNvPr>
                <p14:cNvContentPartPr/>
                <p14:nvPr/>
              </p14:nvContentPartPr>
              <p14:xfrm>
                <a:off x="8958651" y="1883520"/>
                <a:ext cx="204120" cy="3211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B30B2B0-8AC7-7FA5-D07B-5A0D9B61B8D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951091" y="1875960"/>
                  <a:ext cx="219240" cy="33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9A580F96-B609-2AEA-60D3-A07BAFDF52B2}"/>
              </a:ext>
            </a:extLst>
          </p:cNvPr>
          <p:cNvGrpSpPr/>
          <p:nvPr/>
        </p:nvGrpSpPr>
        <p:grpSpPr>
          <a:xfrm>
            <a:off x="9356811" y="1991880"/>
            <a:ext cx="206640" cy="162720"/>
            <a:chOff x="9356811" y="1991880"/>
            <a:chExt cx="206640" cy="16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0BBCB33-FDF8-0538-A084-08596D56F521}"/>
                    </a:ext>
                  </a:extLst>
                </p14:cNvPr>
                <p14:cNvContentPartPr/>
                <p14:nvPr/>
              </p14:nvContentPartPr>
              <p14:xfrm>
                <a:off x="9356811" y="2045880"/>
                <a:ext cx="97560" cy="75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0BBCB33-FDF8-0538-A084-08596D56F521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349251" y="2038320"/>
                  <a:ext cx="1126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896D54F-2056-EC01-0EF9-06B6801F784D}"/>
                    </a:ext>
                  </a:extLst>
                </p14:cNvPr>
                <p14:cNvContentPartPr/>
                <p14:nvPr/>
              </p14:nvContentPartPr>
              <p14:xfrm>
                <a:off x="9456891" y="1991880"/>
                <a:ext cx="106560" cy="1627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896D54F-2056-EC01-0EF9-06B6801F784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449331" y="1984320"/>
                  <a:ext cx="121680" cy="17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8" name="Gruppo 197">
            <a:extLst>
              <a:ext uri="{FF2B5EF4-FFF2-40B4-BE49-F238E27FC236}">
                <a16:creationId xmlns:a16="http://schemas.microsoft.com/office/drawing/2014/main" id="{368648F3-EFF7-4A6C-2796-E3B5D92F3491}"/>
              </a:ext>
            </a:extLst>
          </p:cNvPr>
          <p:cNvGrpSpPr/>
          <p:nvPr/>
        </p:nvGrpSpPr>
        <p:grpSpPr>
          <a:xfrm>
            <a:off x="9761091" y="1914480"/>
            <a:ext cx="325800" cy="401400"/>
            <a:chOff x="9761091" y="1914480"/>
            <a:chExt cx="325800" cy="40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540C3A9-7FA8-910C-6011-5D1E809A96E2}"/>
                    </a:ext>
                  </a:extLst>
                </p14:cNvPr>
                <p14:cNvContentPartPr/>
                <p14:nvPr/>
              </p14:nvContentPartPr>
              <p14:xfrm>
                <a:off x="9761091" y="1914480"/>
                <a:ext cx="155160" cy="180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540C3A9-7FA8-910C-6011-5D1E809A96E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753531" y="1906920"/>
                  <a:ext cx="1702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343D2AC-E263-6093-BFB5-6AF10E9930F3}"/>
                    </a:ext>
                  </a:extLst>
                </p14:cNvPr>
                <p14:cNvContentPartPr/>
                <p14:nvPr/>
              </p14:nvContentPartPr>
              <p14:xfrm>
                <a:off x="9787731" y="1987200"/>
                <a:ext cx="97200" cy="180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343D2AC-E263-6093-BFB5-6AF10E9930F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780171" y="1979640"/>
                  <a:ext cx="11232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3C5A836D-976A-EB83-BC6C-E90CD0DB4FC4}"/>
                    </a:ext>
                  </a:extLst>
                </p14:cNvPr>
                <p14:cNvContentPartPr/>
                <p14:nvPr/>
              </p14:nvContentPartPr>
              <p14:xfrm>
                <a:off x="9812211" y="2040480"/>
                <a:ext cx="71640" cy="8136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3C5A836D-976A-EB83-BC6C-E90CD0DB4FC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804651" y="2032920"/>
                  <a:ext cx="867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FEF6032D-26EE-13DA-06C4-DDDE74DA7788}"/>
                    </a:ext>
                  </a:extLst>
                </p14:cNvPr>
                <p14:cNvContentPartPr/>
                <p14:nvPr/>
              </p14:nvContentPartPr>
              <p14:xfrm>
                <a:off x="9952611" y="1955160"/>
                <a:ext cx="12240" cy="1681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FEF6032D-26EE-13DA-06C4-DDDE74DA778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945051" y="1947600"/>
                  <a:ext cx="2736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B8ACC92A-C096-55F6-8CA4-E108C56E54C5}"/>
                    </a:ext>
                  </a:extLst>
                </p14:cNvPr>
                <p14:cNvContentPartPr/>
                <p14:nvPr/>
              </p14:nvContentPartPr>
              <p14:xfrm>
                <a:off x="9965211" y="2042640"/>
                <a:ext cx="109800" cy="352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B8ACC92A-C096-55F6-8CA4-E108C56E54C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957651" y="2035080"/>
                  <a:ext cx="1245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73E59A57-DA3C-34F4-10B4-1A7776648C3C}"/>
                    </a:ext>
                  </a:extLst>
                </p14:cNvPr>
                <p14:cNvContentPartPr/>
                <p14:nvPr/>
              </p14:nvContentPartPr>
              <p14:xfrm>
                <a:off x="9845331" y="2176560"/>
                <a:ext cx="241560" cy="1393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73E59A57-DA3C-34F4-10B4-1A7776648C3C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837771" y="2169000"/>
                  <a:ext cx="256680" cy="15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6" name="Gruppo 195">
            <a:extLst>
              <a:ext uri="{FF2B5EF4-FFF2-40B4-BE49-F238E27FC236}">
                <a16:creationId xmlns:a16="http://schemas.microsoft.com/office/drawing/2014/main" id="{A794DB03-AA69-84C7-076E-BFFE6A98853E}"/>
              </a:ext>
            </a:extLst>
          </p:cNvPr>
          <p:cNvGrpSpPr/>
          <p:nvPr/>
        </p:nvGrpSpPr>
        <p:grpSpPr>
          <a:xfrm>
            <a:off x="10272651" y="1937520"/>
            <a:ext cx="968760" cy="351000"/>
            <a:chOff x="10272651" y="1937520"/>
            <a:chExt cx="968760" cy="35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19E6BC48-03DB-F0EA-FE6D-283DE7435977}"/>
                    </a:ext>
                  </a:extLst>
                </p14:cNvPr>
                <p14:cNvContentPartPr/>
                <p14:nvPr/>
              </p14:nvContentPartPr>
              <p14:xfrm>
                <a:off x="10272651" y="1937520"/>
                <a:ext cx="100800" cy="18432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19E6BC48-03DB-F0EA-FE6D-283DE7435977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265451" y="1929960"/>
                  <a:ext cx="11592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421C436B-7E5D-1BD0-509E-F71B1DD85A54}"/>
                    </a:ext>
                  </a:extLst>
                </p14:cNvPr>
                <p14:cNvContentPartPr/>
                <p14:nvPr/>
              </p14:nvContentPartPr>
              <p14:xfrm>
                <a:off x="10401531" y="2032560"/>
                <a:ext cx="52200" cy="1332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421C436B-7E5D-1BD0-509E-F71B1DD85A5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393971" y="2025000"/>
                  <a:ext cx="673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83CD45E6-A13B-2BBB-4B2C-310C2A48DF84}"/>
                    </a:ext>
                  </a:extLst>
                </p14:cNvPr>
                <p14:cNvContentPartPr/>
                <p14:nvPr/>
              </p14:nvContentPartPr>
              <p14:xfrm>
                <a:off x="10464891" y="1979280"/>
                <a:ext cx="35640" cy="17784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83CD45E6-A13B-2BBB-4B2C-310C2A48DF84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457331" y="1972080"/>
                  <a:ext cx="5076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964A1285-A6EE-048C-F09A-975B2FB3BEC7}"/>
                    </a:ext>
                  </a:extLst>
                </p14:cNvPr>
                <p14:cNvContentPartPr/>
                <p14:nvPr/>
              </p14:nvContentPartPr>
              <p14:xfrm>
                <a:off x="10567851" y="2013120"/>
                <a:ext cx="61560" cy="957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964A1285-A6EE-048C-F09A-975B2FB3BEC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0560291" y="2005560"/>
                  <a:ext cx="766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41ED5AD-F5DE-879E-3DA4-BA0ED3594F1E}"/>
                    </a:ext>
                  </a:extLst>
                </p14:cNvPr>
                <p14:cNvContentPartPr/>
                <p14:nvPr/>
              </p14:nvContentPartPr>
              <p14:xfrm>
                <a:off x="10676931" y="2030040"/>
                <a:ext cx="64080" cy="140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41ED5AD-F5DE-879E-3DA4-BA0ED3594F1E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0669371" y="2022480"/>
                  <a:ext cx="792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2FCBEA81-5BA2-0F36-A5E7-C871F42C1CB1}"/>
                    </a:ext>
                  </a:extLst>
                </p14:cNvPr>
                <p14:cNvContentPartPr/>
                <p14:nvPr/>
              </p14:nvContentPartPr>
              <p14:xfrm>
                <a:off x="10675131" y="2089800"/>
                <a:ext cx="57960" cy="684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2FCBEA81-5BA2-0F36-A5E7-C871F42C1CB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667571" y="2082240"/>
                  <a:ext cx="730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886D43E1-D282-A7F3-07CD-209E944353C9}"/>
                    </a:ext>
                  </a:extLst>
                </p14:cNvPr>
                <p14:cNvContentPartPr/>
                <p14:nvPr/>
              </p14:nvContentPartPr>
              <p14:xfrm>
                <a:off x="10746411" y="1968120"/>
                <a:ext cx="57960" cy="2073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886D43E1-D282-A7F3-07CD-209E944353C9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739211" y="1960920"/>
                  <a:ext cx="7308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A26A1296-4A0B-40D9-E8C2-2DBCB32A145C}"/>
                    </a:ext>
                  </a:extLst>
                </p14:cNvPr>
                <p14:cNvContentPartPr/>
                <p14:nvPr/>
              </p14:nvContentPartPr>
              <p14:xfrm>
                <a:off x="10818411" y="1984680"/>
                <a:ext cx="45720" cy="1832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A26A1296-4A0B-40D9-E8C2-2DBCB32A145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0811211" y="1977120"/>
                  <a:ext cx="6084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9BA8AF76-C538-18C2-F035-69ADD575A4C2}"/>
                    </a:ext>
                  </a:extLst>
                </p14:cNvPr>
                <p14:cNvContentPartPr/>
                <p14:nvPr/>
              </p14:nvContentPartPr>
              <p14:xfrm>
                <a:off x="10968171" y="2019960"/>
                <a:ext cx="81360" cy="982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9BA8AF76-C538-18C2-F035-69ADD575A4C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960611" y="2012400"/>
                  <a:ext cx="9612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04750B9A-025C-0E4D-C281-76DA2550CF97}"/>
                    </a:ext>
                  </a:extLst>
                </p14:cNvPr>
                <p14:cNvContentPartPr/>
                <p14:nvPr/>
              </p14:nvContentPartPr>
              <p14:xfrm>
                <a:off x="10970331" y="2138040"/>
                <a:ext cx="19800" cy="975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04750B9A-025C-0E4D-C281-76DA2550CF9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0962771" y="2130480"/>
                  <a:ext cx="349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3537116B-7DBF-490F-1D4C-AB8E756536F8}"/>
                    </a:ext>
                  </a:extLst>
                </p14:cNvPr>
                <p14:cNvContentPartPr/>
                <p14:nvPr/>
              </p14:nvContentPartPr>
              <p14:xfrm>
                <a:off x="11031531" y="2165400"/>
                <a:ext cx="15120" cy="583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3537116B-7DBF-490F-1D4C-AB8E756536F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1023971" y="2157840"/>
                  <a:ext cx="3024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45475BEF-2E90-8B2E-D69F-524E4AB33133}"/>
                    </a:ext>
                  </a:extLst>
                </p14:cNvPr>
                <p14:cNvContentPartPr/>
                <p14:nvPr/>
              </p14:nvContentPartPr>
              <p14:xfrm>
                <a:off x="10831731" y="2251800"/>
                <a:ext cx="409680" cy="367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45475BEF-2E90-8B2E-D69F-524E4AB3313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0824171" y="2244240"/>
                  <a:ext cx="424800" cy="5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6" name="Gruppo 305">
            <a:extLst>
              <a:ext uri="{FF2B5EF4-FFF2-40B4-BE49-F238E27FC236}">
                <a16:creationId xmlns:a16="http://schemas.microsoft.com/office/drawing/2014/main" id="{8893F475-4DFF-93BE-E1B7-985E421D64F2}"/>
              </a:ext>
            </a:extLst>
          </p:cNvPr>
          <p:cNvGrpSpPr/>
          <p:nvPr/>
        </p:nvGrpSpPr>
        <p:grpSpPr>
          <a:xfrm>
            <a:off x="8449046" y="2568909"/>
            <a:ext cx="653760" cy="543240"/>
            <a:chOff x="8449046" y="2568909"/>
            <a:chExt cx="653760" cy="54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5C3E457C-B699-9F44-5925-A947E74D3327}"/>
                    </a:ext>
                  </a:extLst>
                </p14:cNvPr>
                <p14:cNvContentPartPr/>
                <p14:nvPr/>
              </p14:nvContentPartPr>
              <p14:xfrm>
                <a:off x="8449046" y="2717949"/>
                <a:ext cx="119880" cy="21744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5C3E457C-B699-9F44-5925-A947E74D3327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441486" y="2710389"/>
                  <a:ext cx="13500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F5DFF323-C567-AFEB-3AFA-4D400CB3E10D}"/>
                    </a:ext>
                  </a:extLst>
                </p14:cNvPr>
                <p14:cNvContentPartPr/>
                <p14:nvPr/>
              </p14:nvContentPartPr>
              <p14:xfrm>
                <a:off x="8577566" y="2708229"/>
                <a:ext cx="41400" cy="28296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F5DFF323-C567-AFEB-3AFA-4D400CB3E10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570006" y="2700669"/>
                  <a:ext cx="5652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EF5EEB37-D4A3-B61D-0776-FFC312277668}"/>
                    </a:ext>
                  </a:extLst>
                </p14:cNvPr>
                <p14:cNvContentPartPr/>
                <p14:nvPr/>
              </p14:nvContentPartPr>
              <p14:xfrm>
                <a:off x="8671166" y="2568909"/>
                <a:ext cx="102240" cy="43020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EF5EEB37-D4A3-B61D-0776-FFC312277668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663606" y="2561349"/>
                  <a:ext cx="117360" cy="44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AEDD562F-B8AA-C8A7-9138-DE7380C3423D}"/>
                    </a:ext>
                  </a:extLst>
                </p14:cNvPr>
                <p14:cNvContentPartPr/>
                <p14:nvPr/>
              </p14:nvContentPartPr>
              <p14:xfrm>
                <a:off x="8776286" y="2713269"/>
                <a:ext cx="90720" cy="21060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AEDD562F-B8AA-C8A7-9138-DE7380C3423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768726" y="2705709"/>
                  <a:ext cx="10584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66530FCD-0D15-FFF8-C428-FFF4B4D0919B}"/>
                    </a:ext>
                  </a:extLst>
                </p14:cNvPr>
                <p14:cNvContentPartPr/>
                <p14:nvPr/>
              </p14:nvContentPartPr>
              <p14:xfrm>
                <a:off x="8904086" y="2703549"/>
                <a:ext cx="35640" cy="18432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66530FCD-0D15-FFF8-C428-FFF4B4D0919B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896526" y="2695989"/>
                  <a:ext cx="507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11D40337-DD62-5343-5BA3-0E36476D12B1}"/>
                    </a:ext>
                  </a:extLst>
                </p14:cNvPr>
                <p14:cNvContentPartPr/>
                <p14:nvPr/>
              </p14:nvContentPartPr>
              <p14:xfrm>
                <a:off x="8955926" y="2776269"/>
                <a:ext cx="98280" cy="2880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11D40337-DD62-5343-5BA3-0E36476D12B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948366" y="2769069"/>
                  <a:ext cx="1134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F129EB2C-4544-0550-C4FE-1E7C2DF24EF1}"/>
                    </a:ext>
                  </a:extLst>
                </p14:cNvPr>
                <p14:cNvContentPartPr/>
                <p14:nvPr/>
              </p14:nvContentPartPr>
              <p14:xfrm>
                <a:off x="8540126" y="3009189"/>
                <a:ext cx="562680" cy="10296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F129EB2C-4544-0550-C4FE-1E7C2DF24EF1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532566" y="3001629"/>
                  <a:ext cx="57744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9" name="Gruppo 308">
            <a:extLst>
              <a:ext uri="{FF2B5EF4-FFF2-40B4-BE49-F238E27FC236}">
                <a16:creationId xmlns:a16="http://schemas.microsoft.com/office/drawing/2014/main" id="{2418BBB9-E6DF-714B-6F0A-B1C95DD79230}"/>
              </a:ext>
            </a:extLst>
          </p:cNvPr>
          <p:cNvGrpSpPr/>
          <p:nvPr/>
        </p:nvGrpSpPr>
        <p:grpSpPr>
          <a:xfrm>
            <a:off x="9378926" y="2700000"/>
            <a:ext cx="2786760" cy="566229"/>
            <a:chOff x="9378926" y="2700000"/>
            <a:chExt cx="2786760" cy="56622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4CA8A017-68A8-D176-DE85-46193A8BAAD0}"/>
                    </a:ext>
                  </a:extLst>
                </p14:cNvPr>
                <p14:cNvContentPartPr/>
                <p14:nvPr/>
              </p14:nvContentPartPr>
              <p14:xfrm>
                <a:off x="9508011" y="2723400"/>
                <a:ext cx="135000" cy="1825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4CA8A017-68A8-D176-DE85-46193A8BAAD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9500451" y="2715840"/>
                  <a:ext cx="15012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B75F9E86-0730-B530-7C52-646FE8F5DA9E}"/>
                    </a:ext>
                  </a:extLst>
                </p14:cNvPr>
                <p14:cNvContentPartPr/>
                <p14:nvPr/>
              </p14:nvContentPartPr>
              <p14:xfrm>
                <a:off x="9533211" y="2917440"/>
                <a:ext cx="27000" cy="1198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B75F9E86-0730-B530-7C52-646FE8F5DA9E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525651" y="2909880"/>
                  <a:ext cx="421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B6F2442C-E44B-F92B-B412-BE0DE946CAE4}"/>
                    </a:ext>
                  </a:extLst>
                </p14:cNvPr>
                <p14:cNvContentPartPr/>
                <p14:nvPr/>
              </p14:nvContentPartPr>
              <p14:xfrm>
                <a:off x="9604491" y="2925360"/>
                <a:ext cx="25560" cy="7992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B6F2442C-E44B-F92B-B412-BE0DE946CAE4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596931" y="2917800"/>
                  <a:ext cx="406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2649EB9A-C082-A37E-5592-A3F2B3461344}"/>
                    </a:ext>
                  </a:extLst>
                </p14:cNvPr>
                <p14:cNvContentPartPr/>
                <p14:nvPr/>
              </p14:nvContentPartPr>
              <p14:xfrm>
                <a:off x="9459771" y="3009960"/>
                <a:ext cx="208800" cy="615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2649EB9A-C082-A37E-5592-A3F2B3461344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452211" y="3002400"/>
                  <a:ext cx="2239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A7E54CE0-6F0B-1AD2-9825-319E1F6439AA}"/>
                    </a:ext>
                  </a:extLst>
                </p14:cNvPr>
                <p14:cNvContentPartPr/>
                <p14:nvPr/>
              </p14:nvContentPartPr>
              <p14:xfrm>
                <a:off x="9741651" y="2723400"/>
                <a:ext cx="84240" cy="1976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A7E54CE0-6F0B-1AD2-9825-319E1F6439A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734091" y="2715840"/>
                  <a:ext cx="9936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5987BB29-9B24-62ED-BE89-DF78490135D0}"/>
                    </a:ext>
                  </a:extLst>
                </p14:cNvPr>
                <p14:cNvContentPartPr/>
                <p14:nvPr/>
              </p14:nvContentPartPr>
              <p14:xfrm>
                <a:off x="9898971" y="2779200"/>
                <a:ext cx="12240" cy="1875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5987BB29-9B24-62ED-BE89-DF78490135D0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891411" y="2771640"/>
                  <a:ext cx="2736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4BC1EA85-7690-4D9D-DC4D-277F62272821}"/>
                    </a:ext>
                  </a:extLst>
                </p14:cNvPr>
                <p14:cNvContentPartPr/>
                <p14:nvPr/>
              </p14:nvContentPartPr>
              <p14:xfrm>
                <a:off x="10167171" y="2710440"/>
                <a:ext cx="136080" cy="2664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4BC1EA85-7690-4D9D-DC4D-277F62272821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0159971" y="2702880"/>
                  <a:ext cx="1512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FDB4F473-0BBD-9DD2-60CB-F69BF353101F}"/>
                    </a:ext>
                  </a:extLst>
                </p14:cNvPr>
                <p14:cNvContentPartPr/>
                <p14:nvPr/>
              </p14:nvContentPartPr>
              <p14:xfrm>
                <a:off x="10170411" y="2779200"/>
                <a:ext cx="91440" cy="212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FDB4F473-0BBD-9DD2-60CB-F69BF353101F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0162851" y="2771640"/>
                  <a:ext cx="1065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01150026-E6AE-D74A-7BAE-8C0EE842D8A5}"/>
                    </a:ext>
                  </a:extLst>
                </p14:cNvPr>
                <p14:cNvContentPartPr/>
                <p14:nvPr/>
              </p14:nvContentPartPr>
              <p14:xfrm>
                <a:off x="10158531" y="2816640"/>
                <a:ext cx="114120" cy="9972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01150026-E6AE-D74A-7BAE-8C0EE842D8A5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0150971" y="2809440"/>
                  <a:ext cx="12924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6CF030BE-88FF-47B6-0D1D-DF8F8BE6E7C9}"/>
                    </a:ext>
                  </a:extLst>
                </p14:cNvPr>
                <p14:cNvContentPartPr/>
                <p14:nvPr/>
              </p14:nvContentPartPr>
              <p14:xfrm>
                <a:off x="10308291" y="2752560"/>
                <a:ext cx="18720" cy="1764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6CF030BE-88FF-47B6-0D1D-DF8F8BE6E7C9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0300731" y="2745000"/>
                  <a:ext cx="3384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CBFB7FD8-89B3-A875-7937-CD21418C216A}"/>
                    </a:ext>
                  </a:extLst>
                </p14:cNvPr>
                <p14:cNvContentPartPr/>
                <p14:nvPr/>
              </p14:nvContentPartPr>
              <p14:xfrm>
                <a:off x="10337811" y="2824560"/>
                <a:ext cx="107280" cy="554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CBFB7FD8-89B3-A875-7937-CD21418C216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0330251" y="2817000"/>
                  <a:ext cx="1220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EE434FBE-7AFD-69B3-B5F0-C028F4651F23}"/>
                    </a:ext>
                  </a:extLst>
                </p14:cNvPr>
                <p14:cNvContentPartPr/>
                <p14:nvPr/>
              </p14:nvContentPartPr>
              <p14:xfrm>
                <a:off x="10235571" y="2967840"/>
                <a:ext cx="123480" cy="9972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EE434FBE-7AFD-69B3-B5F0-C028F4651F23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0228011" y="2960640"/>
                  <a:ext cx="1386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7714DAC8-A36F-D77F-8B68-CC452E7ADEFD}"/>
                    </a:ext>
                  </a:extLst>
                </p14:cNvPr>
                <p14:cNvContentPartPr/>
                <p14:nvPr/>
              </p14:nvContentPartPr>
              <p14:xfrm>
                <a:off x="10686291" y="2765520"/>
                <a:ext cx="77760" cy="1411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7714DAC8-A36F-D77F-8B68-CC452E7ADEFD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0678731" y="2757960"/>
                  <a:ext cx="928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D94F6169-5471-763D-0FD6-6D7C545E6311}"/>
                    </a:ext>
                  </a:extLst>
                </p14:cNvPr>
                <p14:cNvContentPartPr/>
                <p14:nvPr/>
              </p14:nvContentPartPr>
              <p14:xfrm>
                <a:off x="10789611" y="2831400"/>
                <a:ext cx="53280" cy="1224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D94F6169-5471-763D-0FD6-6D7C545E6311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0782051" y="2823840"/>
                  <a:ext cx="684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79A9E8B4-8078-27EB-445B-E8F8DA2C904F}"/>
                    </a:ext>
                  </a:extLst>
                </p14:cNvPr>
                <p14:cNvContentPartPr/>
                <p14:nvPr/>
              </p14:nvContentPartPr>
              <p14:xfrm>
                <a:off x="10834971" y="2761560"/>
                <a:ext cx="38160" cy="17964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79A9E8B4-8078-27EB-445B-E8F8DA2C904F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0827411" y="2754000"/>
                  <a:ext cx="532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F97F916B-DFC1-FC87-CB73-6F99C28F261B}"/>
                    </a:ext>
                  </a:extLst>
                </p14:cNvPr>
                <p14:cNvContentPartPr/>
                <p14:nvPr/>
              </p14:nvContentPartPr>
              <p14:xfrm>
                <a:off x="10965291" y="2758320"/>
                <a:ext cx="61560" cy="11664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F97F916B-DFC1-FC87-CB73-6F99C28F261B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0957731" y="2750760"/>
                  <a:ext cx="7668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672103E7-2AED-209E-1E63-51C7F50029FA}"/>
                    </a:ext>
                  </a:extLst>
                </p14:cNvPr>
                <p14:cNvContentPartPr/>
                <p14:nvPr/>
              </p14:nvContentPartPr>
              <p14:xfrm>
                <a:off x="11071851" y="2795040"/>
                <a:ext cx="86760" cy="2124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672103E7-2AED-209E-1E63-51C7F50029FA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1064291" y="2787480"/>
                  <a:ext cx="1018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F500B98A-C98A-8739-8E09-2926AE63C4E0}"/>
                    </a:ext>
                  </a:extLst>
                </p14:cNvPr>
                <p14:cNvContentPartPr/>
                <p14:nvPr/>
              </p14:nvContentPartPr>
              <p14:xfrm>
                <a:off x="11081211" y="2841120"/>
                <a:ext cx="55440" cy="219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F500B98A-C98A-8739-8E09-2926AE63C4E0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1073651" y="2833560"/>
                  <a:ext cx="705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2D210EBA-E66C-B21A-29FB-407FB1472E22}"/>
                    </a:ext>
                  </a:extLst>
                </p14:cNvPr>
                <p14:cNvContentPartPr/>
                <p14:nvPr/>
              </p14:nvContentPartPr>
              <p14:xfrm>
                <a:off x="11149611" y="2700000"/>
                <a:ext cx="45360" cy="22968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2D210EBA-E66C-B21A-29FB-407FB1472E22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1142051" y="2692440"/>
                  <a:ext cx="6012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6CAAEB75-97AB-CD09-9ED9-1E24AA68D931}"/>
                    </a:ext>
                  </a:extLst>
                </p14:cNvPr>
                <p14:cNvContentPartPr/>
                <p14:nvPr/>
              </p14:nvContentPartPr>
              <p14:xfrm>
                <a:off x="11243211" y="2737800"/>
                <a:ext cx="14400" cy="14688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6CAAEB75-97AB-CD09-9ED9-1E24AA68D93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1235651" y="2730240"/>
                  <a:ext cx="2952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F3585BCC-DCE2-1FAF-0D56-52810F793E5F}"/>
                    </a:ext>
                  </a:extLst>
                </p14:cNvPr>
                <p14:cNvContentPartPr/>
                <p14:nvPr/>
              </p14:nvContentPartPr>
              <p14:xfrm>
                <a:off x="11347971" y="2763720"/>
                <a:ext cx="70560" cy="10296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F3585BCC-DCE2-1FAF-0D56-52810F793E5F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1340411" y="2756160"/>
                  <a:ext cx="856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6C5E6083-016C-A8D3-2731-B71C0ABE38C5}"/>
                    </a:ext>
                  </a:extLst>
                </p14:cNvPr>
                <p14:cNvContentPartPr/>
                <p14:nvPr/>
              </p14:nvContentPartPr>
              <p14:xfrm>
                <a:off x="11367411" y="2873880"/>
                <a:ext cx="9360" cy="6660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6C5E6083-016C-A8D3-2731-B71C0ABE38C5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1359851" y="2866320"/>
                  <a:ext cx="241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2B94062D-C922-6B3E-20D4-F5FDB1A1FFFC}"/>
                    </a:ext>
                  </a:extLst>
                </p14:cNvPr>
                <p14:cNvContentPartPr/>
                <p14:nvPr/>
              </p14:nvContentPartPr>
              <p14:xfrm>
                <a:off x="11428251" y="2887920"/>
                <a:ext cx="7920" cy="7848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2B94062D-C922-6B3E-20D4-F5FDB1A1FFFC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1420691" y="2880360"/>
                  <a:ext cx="230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67093C50-4833-50E4-D002-B7344E566D6D}"/>
                    </a:ext>
                  </a:extLst>
                </p14:cNvPr>
                <p14:cNvContentPartPr/>
                <p14:nvPr/>
              </p14:nvContentPartPr>
              <p14:xfrm>
                <a:off x="11281011" y="2971800"/>
                <a:ext cx="316800" cy="1152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67093C50-4833-50E4-D002-B7344E566D6D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1273451" y="2964240"/>
                  <a:ext cx="3319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49DD11E3-C58B-ED6F-83A6-1CA81A4BEFFD}"/>
                    </a:ext>
                  </a:extLst>
                </p14:cNvPr>
                <p14:cNvContentPartPr/>
                <p14:nvPr/>
              </p14:nvContentPartPr>
              <p14:xfrm>
                <a:off x="9378926" y="3112869"/>
                <a:ext cx="2786760" cy="15336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49DD11E3-C58B-ED6F-83A6-1CA81A4BEFFD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9371366" y="3105669"/>
                  <a:ext cx="2801520" cy="168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4400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5207B-1293-7E35-40F6-8D6742059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89A7E0D1-4418-E5E3-86A8-5B3CE8E06FE5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127D5CB-126C-92B0-C7EC-678B1EDC500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1460308-178A-C429-7D8B-9CC23827C39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09952310-E8C8-B103-BC32-56B10647357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59422619-D330-368A-BA1F-2811C17A959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A121B0E8-E8E4-609B-D0B4-E77397051E2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16439940-073D-230E-FBDE-647353F8468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C9E2274-CB2D-F4B1-7A37-BA5F397D116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DF4B238-0E65-E75E-8E2C-274E64F599B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C456B345-CA5D-7C64-DE3D-6A299E9A6B1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ECE86D7-706B-34D4-C8EA-CC48488A1EA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860BCE7-C2CC-CCD7-1A44-18C75CB825D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B2A5989-8846-BF94-6680-95CFD9818D5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6CE436D-CE37-314D-E297-512F5E6E97D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49EA959-5F7E-FF82-6177-176D77CF66F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9FAC14B5-EF99-D209-5FD6-19C3906D3F5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A0168B1-9E9D-39D9-E7CA-C33DE1551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37F08CC-F789-5005-A06E-C54E961F6A0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D1ED534-6B5B-29B2-9C0D-01D993E5333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C0AA6C34-1B1A-1924-C879-11AEE98187C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8F23FB08-2C66-B582-5537-0514DD88D78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174B7AD-0C64-6C62-45CD-73392CC4C6D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242A52B-D769-EAF7-E272-7450CC65A47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A4A839B-2B87-9697-FB60-92302F6E572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CFC20C63-7AD3-EE73-80CD-9683D8A75C2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D521B14-D822-C07E-F62E-913796C055E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6A031720-35F8-F5F2-B9D1-CD18FE305AE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76CC2EAB-6EDF-E7D9-6E9F-811E10F8C6A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6C7BA1F7-9F8B-BB41-3247-F18D1E8E77F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640EDAF-418F-3205-1740-AE52C42BC12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BA90C03F-115D-8F7C-EF93-C75E7530619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8D073F4C-67E3-73E7-0304-FEEAD669C11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D90A1828-3787-F5E2-36C4-F5CFCED10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C3DFEEB-E794-707F-2CF6-088896C5D19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D7AAC4A-2B63-C763-D82B-E36818D8356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1EFB975-8CF2-3BE0-10B3-69882AFA625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91F1139-6381-CB65-3D41-C28B57BBB73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9281634-430D-E7F2-F454-BD1083A03F5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05E59AF-F1B0-A0AF-0C57-F303BD6EC24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54B1DC18-E81C-DA5E-37F1-784CA3B3549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551B32E3-6D55-E5CB-9103-203B8BBCF85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B182C1C0-5506-B862-9653-956B186050F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5FAD119-0119-2518-EF38-5A5D16C7F96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E28EF2EB-4BE4-5F64-1FFE-748701DBCBF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25E380E-C2EF-496A-1BF6-ED22D9285CA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F073B01-EA2A-508D-7907-2C32C1C03F2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FA742131-5391-904D-77B1-3E1661C07D6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B49D8773-F4CA-1FC9-C28C-E42F2F7C0EA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5527108-D2DF-8081-FA8B-49ECC9293D8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D8A8A24-CE2D-53F2-395B-93FCC9D7746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4E51023-F0D5-5ED3-12DA-A7ED108B5E6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03EBC274-662E-3D4A-16E8-16B2C9AE7A2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414AA67-2694-4E01-619D-368CC99497E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B0CAE6A-482C-320B-FBD0-4257B53B4B9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4453144-5631-9252-957F-BB31203DD7D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001FC8B4-3BD1-BBAC-5990-6282A30B9A2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1A6DE1B-1ADF-CA48-7C40-8E9C0DEF1FC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EBC32BAB-5813-9B8B-6DB1-B89C517DCA4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AEFF78A-31E7-35B6-F3EC-ADB6D0A8422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B7463E6-EDC7-76E5-6EB1-34E70B839B8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A5E2216-65A3-940B-E174-79C3BC18AF9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E04C1196-5AE1-850A-1EC0-2811C89DEB8B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FA2BCC8-5538-4ADE-F3F5-6B11C63DE1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450" y="1981200"/>
            <a:ext cx="4483100" cy="289560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BCA9234D-8436-D1D8-BBEF-6318B17322CF}"/>
              </a:ext>
            </a:extLst>
          </p:cNvPr>
          <p:cNvGrpSpPr/>
          <p:nvPr/>
        </p:nvGrpSpPr>
        <p:grpSpPr>
          <a:xfrm>
            <a:off x="6952700" y="4158132"/>
            <a:ext cx="931320" cy="622440"/>
            <a:chOff x="6952700" y="4158132"/>
            <a:chExt cx="931320" cy="622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0DDA9F38-EE6D-2D80-33D6-2929E3CC8735}"/>
                    </a:ext>
                  </a:extLst>
                </p14:cNvPr>
                <p14:cNvContentPartPr/>
                <p14:nvPr/>
              </p14:nvContentPartPr>
              <p14:xfrm>
                <a:off x="6958820" y="4719012"/>
                <a:ext cx="925200" cy="615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0DDA9F38-EE6D-2D80-33D6-2929E3CC873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951260" y="4711452"/>
                  <a:ext cx="9403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1DB0A9C-D003-EA56-3947-6A3FEA0239C4}"/>
                    </a:ext>
                  </a:extLst>
                </p14:cNvPr>
                <p14:cNvContentPartPr/>
                <p14:nvPr/>
              </p14:nvContentPartPr>
              <p14:xfrm>
                <a:off x="6952700" y="4158132"/>
                <a:ext cx="924840" cy="6159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1DB0A9C-D003-EA56-3947-6A3FEA0239C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945140" y="4150572"/>
                  <a:ext cx="939960" cy="630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5267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E22C1-62AE-9B97-0E0C-B36B3071F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86571618-62D4-8533-A738-4EC859B4071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54271D0B-7231-C811-8810-731AF063768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19030AE-7983-7832-6727-974D043D025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5188E705-1ACA-C34A-86F4-E93904AA6A1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11E35CDF-8D8D-0DDC-DA32-C52D29A0591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F1FEA40-D0C5-B796-C40F-9E032986F72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4D4ABA46-B2A9-8380-6923-53039C01193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FF3213DF-3915-B8D2-C397-50EDD911A85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1225D5B-6D33-A944-73B7-F0C291A656C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20177B9-67B4-9DBB-8E96-6A766A29052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327CE7A-2D3C-6B51-C15F-E518008A2A2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BAF294BF-FD99-5F05-7EC0-D198BE40A72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8B4D9C37-1D42-776E-9B28-EA15F375500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C1D3030E-6D1F-DF09-E368-22448252F46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46D71BD-8322-1EC6-5CED-EAFCA057150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B472BC4-8436-BAC2-76EB-1524178F774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1D0B0A4-377D-67D0-FD7C-DC82DADEB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B3A00D1-D85B-9DAE-8304-B43D20456C9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C3581E5-7040-C796-4190-12D41BD976A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EE2BC591-2D35-7EE5-F55D-489F5014268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4178C51-9B4D-FA40-3967-686C97DD470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A2C1FD6-4832-5D88-6C0B-56B7CA24A45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17ADC09-9CEB-96C4-6CAA-DCE3F9A1AEE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22E9A20-7810-76A0-13A6-3093D3141FB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2AC0F81-31AB-E489-8F32-ACF4D7AB201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AA26B00-43FC-D7BC-873A-7A646F5E453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88C371F-6055-B96A-7A2F-D20097F131A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F0CF05A-D673-6163-8BFF-21B2D27096F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5AFDFD6-ADB8-9E4B-DEC7-073D73C71E9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19DD31A-178E-56C4-3C56-5F5214AC6F3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E4B9D970-8BCA-657B-D4CD-391957755EB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317F1CC-EF6B-AC40-BD9F-FE4DD016D66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6B75023-9769-8741-46B1-33ECCDD21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CBB6345D-A8EF-36F3-8271-5940862EA5D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4701CB9A-8D0C-764C-284C-E165286FF88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362CF46-BAA0-240B-ECC7-2A1503F006A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46362D83-C6C9-569F-BE23-DE1FEDFF3EC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84621F2-1AA3-039A-FB08-16A365E0427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757A125-02D5-C6ED-E98B-0AC80DD2558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B167284-76D1-1A6C-617D-BFA45B31FCD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9CDEF96-E3C8-B9D2-442B-96B9569C7B5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AA4C4A2-CF31-CF2D-3760-A3D152222C0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D9ACAC4-2F59-41C4-1096-054012A2E94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FA68DF16-690C-C8EF-C9AC-00C38DE0282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B359DF5-FCE6-EA95-6A34-215845591EF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51220A89-F2F2-AF7E-A197-763D034474F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70927FFE-E75F-048C-FCBA-CF4496333F8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3C03D926-FA18-0AC6-955A-3E8B524226D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2D857C6-F46E-9C8B-1C74-DC0CBEDE26C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B7EEB10-1EEF-D635-F74D-18B423F2E3F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403A9828-C13B-024D-E8BC-F63BB7CC140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134F67E-6FFA-A705-0078-183F1EE1740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4CE71734-B151-86F9-A251-C919C62C2F2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370AC32-7A9C-81C6-4EE9-C565A63E767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FF40BA1A-7937-705D-059D-CF75F386F4D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E7B1D7A-A71E-50A7-B847-A3010D5B031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4EDD862-7BCC-07BE-94CF-AB21A75398A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3E86A27-68ED-FA90-8B4B-B58B48D00B8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50147A5-5ED4-DE04-0822-56CBD8C64A8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25D02EC-A245-A86B-86AE-FF557CF461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B36FE48-7035-4D79-4358-521CD9EAB23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E3E0B84-0911-49F6-FD6A-E200EE13640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F3C0D811-7940-79BD-FE93-273A0B3499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250" y="1466850"/>
            <a:ext cx="46355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2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AD0B6-AE69-F97A-D9AF-6B7207A86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FD6687F7-25FC-7A8B-5BEC-222475B673C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C999267-BE17-A54C-BB0C-33A66509EB9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CC835BD-D28C-E447-F9B2-31E768869D1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A5D44B4-6E32-8FBE-0C86-6FBC4757E3C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16394977-F5BE-5817-93AF-5928EF03E4F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0814A15A-DAB3-4C6A-62AB-E2D639659DD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60B0F9A-76A6-D877-D171-FFCB09EC798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4B9FA4E-C0DD-AA1C-EA23-CB169E6F9A0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86851E6-1510-973B-67F0-EAE9528D5E2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767A6C8-9084-AD39-5089-8957F4BE6D9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DC16C71-831A-394A-0FDF-C0890E46647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01538C3-F8DF-2B4F-C4EA-39CFB120311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EE2F3F0-488F-BFE5-5F91-85014BDC5C7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5BEBA80-05D6-7924-60CC-19F70120A56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8A289B8B-7731-E068-4092-0BF0F53FB5B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AF4CE28-4939-8B94-F66F-4990B3BC8B5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C2669DE0-C847-5F67-99C2-4545BF471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EC9D5DC-6450-A183-4300-3616C2F9406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1DA49D6-BDF7-A61C-A249-4822F666A14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E19B5F4-0AD1-8353-E642-02BA23DE4D3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AB2DE03-F068-23EE-F2CC-877912B7E74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C2D1C86F-4EEB-5BB2-E546-B2FBD36193F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8756D47-2F67-84EE-93A9-58EF21082EA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6B03C6E-BD1C-ED71-DB44-B6E23199288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4C055CD-A7D3-1683-D8F7-D95A2226DBE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71531D8-92A6-4378-F961-44D73E07508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EB2B41C-BEAF-F797-710F-D42BDD522CE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4601E14-7C76-916D-F096-39D7FC98D3D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BF43DAE-6099-251C-3BF2-0609540097A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5C3551F-6677-289F-164E-85FA7A28B42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51BF90DB-1514-FE94-BE02-8442AA6C880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55FEDB13-3D05-5513-A3B9-5479F8B1B98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5EFBC656-9E83-FC60-8DCB-8DD787689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6542DD5-37B9-3424-0C72-D5152B0449E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8D945E9-0DAC-628B-586F-F360BD12F66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455F68C2-1917-D0FF-6C2C-CE8082E14F0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C783985-E071-446C-9229-B34144FFDB8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F2A3C7E-7097-0D19-A7A4-810F34DD80C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2C30F30-3DD1-0AF0-F928-733C82379B6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D21352A7-3D82-57ED-25FD-FA5F5DCCCF3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9A96E2A-9A6B-E078-B71F-D082C0233C3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4C2411F-2150-0F39-8BF1-FFFFC9956CA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8205725-78B6-0D9D-11BB-D70CBAEFBD7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D54E6554-B6FA-17F2-FC0E-F6B01D7A7E8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688BD216-0452-3C0F-B2A7-C0B4CE98ED5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BCB9CB8-6497-1211-119A-C31FEC0BC98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46A4A15-68F2-5A7F-C472-1218BAB9137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EA49EE89-8DA4-8B11-BB3C-E4FCE8CBD67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B21E8BB3-27AC-64AC-C743-37247F23FEA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4A1BCEC-47E4-7B21-3766-CA7169AB1C8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3C21BEF-3FF0-019D-3E2F-C529645D46A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A112C3B-930E-99C7-8122-012A5BE1E6F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A1C418E8-D480-E855-C490-1A3B7460E9D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AC53FAF-ADB5-6F60-5781-D5F655AE8A6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E703499-9F88-38F9-4EA6-61C25C58C28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A0E061A-078B-733B-27ED-709F370FD0F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E59B673C-CE26-BD98-C19E-2D9013A80BD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4A2CA51-358C-598F-5FE9-5601A3F6D8D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88BE916-3D98-93D2-9169-45D68AE905B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F3C9A301-15E5-5BFB-366A-617219CFF2F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DEF0510-1AA0-7233-EC50-A0ED617D60D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DB4997F-1DC9-0730-CEF3-E89B3D003880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CF945D24-1ECC-6606-35F2-7426E9807B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850" y="2978150"/>
            <a:ext cx="4432300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30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EEB58-BE85-5D3B-EF8C-E304F185B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C8515283-6C54-B422-874C-2D24D1D10E3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7F82E0D-BEBA-A5BA-027F-FDB2D5C6F058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7EAD39A-96BA-D2A2-D30E-35967023319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BD47927-DC1C-660C-5548-64104B53129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9C93051-E23A-0DFA-000C-553FFE637A1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B74A1720-1EB1-ED32-CA7C-DA31BF2FD4F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84EFB3E-1C25-7A86-5601-C85210BE829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7B06830D-6DAC-F25C-9E14-72DDF8CA61F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B51161D-A1F9-F422-4C0D-8BED2AEA38D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3DE26E6E-D481-3E64-2A75-90B659F5273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476319B-F574-A937-B27B-1F79B81BA61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05486FE-155E-846F-48C4-2F23CBD4688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12240DC-8524-51A5-5E3E-0DC6A1AE830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3AEBCB2-8575-DA23-6017-879691EFED8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C5E9CED-7D7C-A7A0-A223-19F9115BAC3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8BB52A3-FBDF-A9A8-0149-C85D9398880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F499BB5-F41D-0116-30CE-2562135DE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61558C3-D9D8-CFA7-5D80-9CA3A31D6DC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2559B15-F725-F61B-DC29-2CB1B193E40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99AD0BF-1D61-9D45-D76A-EA4C2C5CB3B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9A3BD60-7E9B-74CF-9679-B4D61AD3971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31590CD-E423-F4BA-46E0-D70492865BE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B2363C6-26AD-6C1E-1B8C-981B9D66920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77CF042-42C8-409C-3E2B-DE74C5303C1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0C10595-DD93-85BB-6289-AFA34CEE3AC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8D82535-0737-F7BB-7EA5-958E60875E8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5A0B7D2-017B-0F55-92F4-3D5D72A0293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4A6FE92F-4427-FFF0-F660-D44794B1563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D119DAF-B61F-B90D-7FDC-21D042063FC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AF5C36E-2218-0100-E24B-67FB18EBA1A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0E30DB2F-8B52-9B4F-80EE-BC00A420844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80D2065-7753-C28F-F37D-D5972F059E3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29FD8B9-F8FE-36CD-37D6-75C0374D8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4C108B3-92FD-578C-81E7-253695F8D8F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B0FC8BB-5421-8EAC-12D5-D6EA33179BF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B49FBD9-542D-5557-F04A-1EAB3CAAA75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D04A64B-94AF-1886-C963-EECE44AE62F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EF1F869-E473-B0BF-2011-ED0C74E919D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580984D-37D3-2DB5-4029-DB5A0F54276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590D46C-CDFF-41FC-CE5C-9BED34EB981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62969B77-E2E6-C0FD-9243-70478B6CBB0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D482EAA-45BD-B4AC-22BD-103CB02D092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5EE891A2-7ABA-5C59-F9A4-50E22CB0501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1EFC3B2D-1396-F2BC-0A11-43ECF9C76B5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E1AE1E40-A8C9-7E16-52B4-69CB0FF51CA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A4272B8-4CC8-0A36-9D77-827DA55EE8B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1A5EFFB-7859-B48F-22BB-FABD798350E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D7A5A28-E8B1-3DB6-F5E9-4B0AF3C910B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4723B13-B099-8488-4042-FD22A99BE36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70DB0A3B-E3F3-47D5-CCC4-8428703A93E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51E05FA-ACFF-878C-603F-57DAFBBC0EB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8B68B72-E0C0-A0C3-1938-138D51053CD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66DC9AD-E186-209C-B4FA-1BCBD0E7B96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B38B90C6-4E8F-9B9E-45A2-5A6FB035C3F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DC6D611-6C9B-C64A-021F-D9DC1138226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75A05D3-77C6-07F4-7663-6ED8BC02A01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6268DF8-54A8-254B-0782-A7C7A025FA8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581A7E8-8109-8AB7-B29F-D52BE968A0A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60F43DBD-3ABF-8DD5-A72E-4BB96467CF7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F159BF74-9CA5-80B0-EF0E-C4D328F7D7F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421866FE-FCAD-7E53-3E20-F55637A1C29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D9E93E2-9105-14EF-3940-D7238608A8F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2FA8DBB-0908-9B0A-8360-F1E6A8BEE5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950" y="730250"/>
            <a:ext cx="4610100" cy="53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02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D5099-0679-AAA1-C0C0-4BF606153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68AE2A9-F6A9-9CBB-9A10-7DECBE2483E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4ACE27D-6BD2-38A8-56F8-959668C10A3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563281BA-E16C-5561-C515-5D5B96D181D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7A9E7671-84A3-11A2-2FD0-47B8A6EA1B3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2300A56-6FDC-2421-96DF-6671E431C4E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D26DC7BF-23AD-0B16-562B-340899521F0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BFD774F-5212-0459-E97E-FA7419E3900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DA3DDD9-9775-E1CA-4C8D-F3E8A7749DE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A13EA28-AE47-9EB6-B41B-37B8926E99C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A06AB57-4C86-1D1F-1CAF-F60987F2018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2DA5DB8-53FE-B681-110E-2143011BFE7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92C9861-39C7-1C9F-6A8F-94F0A9DA135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4DE7C40-13BC-9075-EDE5-671CD0E3A47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029FE52D-3C23-2385-6E75-69484E0E3BE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6F33B10-CAC2-FB76-141E-FE51790174D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68F43A9-D2E9-3740-B391-2DC9FA02484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FEF95F9C-6EE9-E64B-4211-60361CFF2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239CC26-8C55-4B5B-487A-FF12370114F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3AA5165-8530-F4BF-907C-DA1B09C12B6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08503EF-11D0-5271-A10D-DDD1300BB88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B9E5010-4C4E-6E5D-8AA8-E938FD167EC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3BABCB8C-BEF9-23FD-ACED-5B076D02ED2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407106A-B290-224B-A091-BDE125763FA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48054696-3811-AB89-9E24-58C784A49B5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A1CD83C2-88BD-C19C-5CB8-F94B0143461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E6CD31C-22D0-7BDC-36EE-9CBE750AA17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70DB764-F92A-B7AE-DFA6-717090F588B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1D99330-D200-C2E4-5D6E-065449750AC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AEBDAE25-7EE0-6DE4-2617-23B5928CDF2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69164EF-D738-95F3-0C9B-7E448813139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69D2C9B-8784-4C95-5A7C-F41120A81C0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89A1952-AECF-928E-939F-FF51E63EB00D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373F481-C6E5-4CAB-6573-BCC3A9736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49A0758B-833C-771A-B0FC-0306D79FB79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894DDA98-7CE3-D335-627C-E160AC6BCB2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A6D7F746-85E6-6E6A-17C2-28DE8217D12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22A3AD7-15EF-1238-D66B-5DBAEBEA539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7E6C79A-BF76-AFA6-0ADB-0B474051068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493E3D3-F270-9B1B-1984-3B3579A5266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BAAF65A-5C48-BC2C-397C-BDCE2593399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18EBBBD-218A-13EF-74C7-64005488A5C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0C9A429-800B-0E1B-D3BC-025499672B0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DBC4AAF-4DE1-DD47-3AE7-1735EFAAB26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9AB1756-5EC2-A05B-AEAC-197D828D191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5C37AB8-EFD5-3952-DACF-5745A83AFB2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7F95992-AE09-D359-2CA9-2830CF97462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6B2D2F6-4B52-0174-2E80-4CDCDF369D3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6516C09-A3F9-8A47-14E9-DA65557823F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454AA64-6C02-9D9B-DA4B-9F7AE189E62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0D7AAA4B-C562-88E9-75B0-53BD26B9EC4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3C45218-6FC6-F93E-4A34-E2579C6A30F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EDB97B5-9386-578A-B216-3F39008B695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E8944B3-48EA-85E9-A032-4EE3E1FAAB5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EB1B0B59-F862-BBD8-14E9-C1604ED65B6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AD85A61-E373-08AB-6417-B441BF8ED1E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8923476C-D358-F66E-2458-EB56ECEB637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E8F093DF-6B29-0FB9-6D4E-232E148705B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103BE27-99A1-DA4F-1EF4-602A9C7C09C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3E062E52-734A-1F63-DC3A-7965726614A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4766EE7A-2787-4D29-C70D-451B90EBC71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EFE797BF-EB1A-3413-9CCD-C1E45FCBA3C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A6CF02E-78AB-057C-C361-5BB04B24D1B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bianco, ricevuta&#10;&#10;Descrizione generata automaticamente">
            <a:extLst>
              <a:ext uri="{FF2B5EF4-FFF2-40B4-BE49-F238E27FC236}">
                <a16:creationId xmlns:a16="http://schemas.microsoft.com/office/drawing/2014/main" id="{3491050F-B336-0601-D644-DC4C27B3AB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71" y="1373086"/>
            <a:ext cx="4076700" cy="1778000"/>
          </a:xfrm>
          <a:prstGeom prst="rect">
            <a:avLst/>
          </a:prstGeom>
        </p:spPr>
      </p:pic>
      <p:pic>
        <p:nvPicPr>
          <p:cNvPr id="5" name="Immagine 4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E33DA432-8406-137E-73F8-CE86CC99F0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71" y="3731312"/>
            <a:ext cx="4076700" cy="1297132"/>
          </a:xfrm>
          <a:prstGeom prst="rect">
            <a:avLst/>
          </a:prstGeom>
        </p:spPr>
      </p:pic>
      <p:pic>
        <p:nvPicPr>
          <p:cNvPr id="7" name="Immagine 6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83D37B5F-A801-008F-9220-4B81E8A260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926" y="2052536"/>
            <a:ext cx="4749800" cy="21971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46BB1434-9827-1F24-6A89-CBFB8A244CB5}"/>
                  </a:ext>
                </a:extLst>
              </p14:cNvPr>
              <p14:cNvContentPartPr/>
              <p14:nvPr/>
            </p14:nvContentPartPr>
            <p14:xfrm>
              <a:off x="2173753" y="2841377"/>
              <a:ext cx="341640" cy="442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46BB1434-9827-1F24-6A89-CBFB8A244CB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69433" y="2837057"/>
                <a:ext cx="35028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78367304-029E-0D8E-60C2-5D73FCADD023}"/>
                  </a:ext>
                </a:extLst>
              </p14:cNvPr>
              <p14:cNvContentPartPr/>
              <p14:nvPr/>
            </p14:nvContentPartPr>
            <p14:xfrm>
              <a:off x="6582890" y="4223777"/>
              <a:ext cx="701640" cy="8604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78367304-029E-0D8E-60C2-5D73FCADD02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75330" y="4216217"/>
                <a:ext cx="71676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FD6EA082-356D-5C2C-FCB6-F39B42812281}"/>
                  </a:ext>
                </a:extLst>
              </p14:cNvPr>
              <p14:cNvContentPartPr/>
              <p14:nvPr/>
            </p14:nvContentPartPr>
            <p14:xfrm>
              <a:off x="8094170" y="2851817"/>
              <a:ext cx="881280" cy="4680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FD6EA082-356D-5C2C-FCB6-F39B4281228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086970" y="2844257"/>
                <a:ext cx="89640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A27E8D89-3072-5223-0DC9-0E90F923D046}"/>
                  </a:ext>
                </a:extLst>
              </p14:cNvPr>
              <p14:cNvContentPartPr/>
              <p14:nvPr/>
            </p14:nvContentPartPr>
            <p14:xfrm>
              <a:off x="1181593" y="5082293"/>
              <a:ext cx="1402200" cy="19440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A27E8D89-3072-5223-0DC9-0E90F923D04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174033" y="5074733"/>
                <a:ext cx="1417320" cy="20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3744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7E18B-4A92-8D78-CF7C-4DF78C424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9D527678-EAB8-AA5B-111C-E5352E329F2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200C4C5-3A1D-ADBB-0C08-887A495D703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3B7D955-FFC1-3052-F253-68E2FC59D3C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4965BEAD-165A-1221-93C7-326722522AD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BB031C9-769C-1736-2F7D-6F67BE2645C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BAD67983-7889-EB77-22E6-59B92B7238A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AC453ED-B202-65F7-7BE6-8CD40C0ADA4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D243384F-FCF7-95B6-3952-6FB7A2B4D64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18135B8-FA1E-F36A-FA90-D98E88651F9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505E6BE7-75C7-FFBC-BA22-8FA807B0D94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C16F29CA-81BF-CBA0-F44F-1E1CDFAACEF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7CB6751-60C5-6B74-93F4-ACF415473CC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949CA19-647B-20BE-D900-69B9E762603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056DF5D4-F892-BEA9-9DED-67253ECA0DC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38705DD-5257-A72B-CCBB-4BDA270BBD9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B2E1AF0-7712-A5AB-2EF8-30A05DAB3BC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9AFB191-022B-3EE0-6EE7-813B13BE6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64377460-55C2-8C4D-3F2E-17036169676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C9830B5-D9FE-FE1C-CD7E-3AC505E40D3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D69C4E5-DD1F-C636-0F59-5A31DBCC365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0400F64-E672-3B0A-6216-63BCFE29A63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437E3AF2-1CB0-45F8-1B94-783F906DDBA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2FC49A2-EF11-AA30-2CDF-E1F31BC3804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3605EEA-EBB8-DEBF-A35E-55D46BAF367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5B6A63F-08C5-A521-7B72-A167A50917F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1B24FC3-FC5F-84CE-D054-B37AEB52F2B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07A31B8-F330-3222-CE40-C5E268C7F93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FA2FAF1-1072-8CE5-DF91-5A3F62AF183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AB4A7F7D-0083-7E24-8D90-73B48997577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BB8B56E-EBE4-E113-CF5E-79F6195EBCE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654C045-8667-F31A-FC92-4D9D3B259F0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8AC5ED9-7A15-B0AB-6A5F-C59BFA6C1F4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3DF9DF1-CCE6-9777-064D-DDABC3041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0BA4A6F-61A6-04B2-C436-0A4E524AFB1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8BF87E8-F9AE-DADC-70FF-99E87077537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CFF5881-AE36-9BBB-0B7B-35F9F377B01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4A1ED53F-32A3-8F77-FE7B-3590861DF05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AFCF09D8-E7B1-791B-703D-5AC0494A983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7C972BF4-DE1E-3AEB-1E07-8D5AF33AAA1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280F5C9E-C246-17FC-5379-0F6CBDE18E9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37E56B1-46F0-6EA5-2FFF-D633C5839CB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1DAA94FA-3066-5FB5-565C-95E0FE4320F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CA2203D-4391-8DC2-5452-D57308C1A7D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237340C0-DBC9-B326-A9F0-D9FB73342EA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91841D43-E273-D1BB-2842-55A0522ABA8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616186B-48D5-085A-5DA7-46254B7E1A1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C2F375A-CF03-408F-9079-AE4DCD11060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672DC1F-0BB0-E09C-9892-AC367CD40BC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E207466-81AC-7EE4-DCEB-B8240A5D2F0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9FB8F82-3FFB-54CA-C0C0-643B94EAFE3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DF72B65-5EEB-8D20-9A90-2E128BF4104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F2CCC03-C54C-658A-E858-F685969ABEB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23C69D7-9D61-64E1-FCBA-A0BD2BC2D57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CF620E1-D94A-6443-A72F-0C55F053E05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EC88FBD-05E0-61D7-3DC9-1D56102BC8B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09C20AF-581D-9736-112A-A8EA33676E5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F17D4D8-552B-6CDA-F530-E12F304FBF6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993F732-A905-0052-BFAB-A2379EF501B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95F24F6-0582-B595-B37A-6E955D1E11B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539D814-2A52-7940-BA86-A77EDE890E8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16E7D62-F26E-E130-1CEF-798BD37B81C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CB196187-4312-0F5C-0A9A-895B71B203A5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89F7021-A8B0-43EA-0ADC-14444DE35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18"/>
          <a:stretch/>
        </p:blipFill>
        <p:spPr>
          <a:xfrm>
            <a:off x="3156040" y="2187775"/>
            <a:ext cx="6530445" cy="210562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CB713250-4778-D7E4-3E63-57D34F1C7C81}"/>
                  </a:ext>
                </a:extLst>
              </p14:cNvPr>
              <p14:cNvContentPartPr/>
              <p14:nvPr/>
            </p14:nvContentPartPr>
            <p14:xfrm>
              <a:off x="5510233" y="3571548"/>
              <a:ext cx="834480" cy="529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CB713250-4778-D7E4-3E63-57D34F1C7C8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99433" y="3560748"/>
                <a:ext cx="855720" cy="7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6227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C80A9-4428-4460-906C-9CF8C7D38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1932B38-ADFB-820F-5D13-A9DDBF3F7EAA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CBCA587B-0EB3-C234-9E18-FE9A66CA249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5EC334C-DA4A-AE5C-DE4E-0E2CD0CC283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C07071A-1DD1-024E-39B8-A58EA7835A8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B52A63F-0083-5101-E6EE-5B017867065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89E9BE0-5497-EF19-9FA5-3AAFE6D235B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6814748-9169-AECB-C757-DE438D47C82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B899CAA0-0ADD-A70A-78EB-D2073B86E80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98A29736-8176-D47F-C952-64A8A5700C7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3B4E7AB-71A5-3D8F-1F24-FDD1FB9B907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7A35D6E2-1480-1068-382D-CF8C652F116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88719D5-76A7-7FE0-DF1B-DCA39BB7FED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2B42338-C099-0867-D4CC-06AEF7656A5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7433788-6DC5-A6B4-4D0C-6443EE7FEBB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1DB91E7-CB91-24EE-5E2E-6D1D792A72C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D47CE069-ECE7-8A73-4B74-DB72366F634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B379B81-49E1-60E7-8F25-DB6D3CB00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ECA134E-30E5-2017-A35E-A5494C25193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E2BF53C-BBE1-9028-91E4-B8483978577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67B2A35-D9AF-36F3-B90D-9020F55F4D5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C8DE377-28E8-F1E3-431B-3096BAABEA7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FF772CA-B583-CA99-6247-E56C39C46C9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A399C22C-0C2E-2C64-5F1C-174C8E40E7F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E0F6A32-3DFC-C48E-8A0E-BC84FCAC49F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37A2FB0-43CC-F31B-4592-4957BED9333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6F7C6D73-204D-7EF1-FBF3-B9FD231DC04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7F0B7AF0-140A-261F-D3DE-FBD13246FF2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B51900D-9681-372F-D39E-6ECB6F11ABE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EB0358B7-3B9A-9EA6-B1C2-A912DC687FB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79142E9-9BB4-A3C0-E5C2-20FF5EB5D8C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F1099B4-A30E-E1F0-A94A-85F0D36A05C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6B6D8F0-5B7E-36CA-A3A9-E05EEB3320A6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E21A14A-8746-9180-21FD-DCF9A2859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834C12DC-D45D-DDB1-C6FE-730B114F148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6FF347D4-8FE2-C137-54C8-6935E91C29D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347389E3-7101-7109-FD86-5C8368D46D2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376DCFF1-CBC2-15BA-5CC4-2AA6D44E681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CBB0D79F-A891-F9A1-9A82-BD5E0370970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42C164F-2ED1-A194-79E3-42940539A18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02BC1509-97E0-941E-D205-93A51C8D10E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06D8B7B-D3B1-604A-F629-0B7FE1F5D18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63ED4852-E9FC-BEC8-5416-C5226B6152A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A57A0B3-C328-F362-DEB4-8A96725B146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15D211CF-60B7-DAB4-9F5C-A38232C102A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7CDA247-B15C-57E4-4A8F-ED43BC5A369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637E064-99EA-9DEA-0100-5F9B3C43DD9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C338490-91D5-0FA1-12C5-2F96F27F637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DAAB84C6-5343-CD32-8281-6186735E293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0A2264E-D2DD-A285-15C8-FA4FFF824F2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664D9BA-FD7A-8A33-7FD9-8C443377A4E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BC4B9BA5-62AB-D084-1DEF-0C1485FB5F3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69FBB0B-6C5B-4D66-C010-4EC22973C40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ED326107-5FFA-EA0B-1E67-A895F6D3757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0606FE9-F62B-D75C-094A-9AE20BD7253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BA69759F-2190-A1A6-F33A-69ADE3B36A4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56AE9C8-C773-E435-BF0C-79779A45C72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4BE71F8-126D-B3E7-837C-020A22F11BE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45658F32-E371-F34E-EDD1-90F12B88DF2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E672498-3E0B-D020-FCC6-7EEAF2894B6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F20404B-14DE-3427-D967-D215DEC3F56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414C5908-74A7-0BE9-29FE-7039250AF8D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CD5161E-A683-7723-2C60-293ACDD4A4C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2718F88-0EC1-9A13-105A-704042BC57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025650"/>
            <a:ext cx="4724400" cy="28067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FD09E8B-172B-0352-9BE2-D749A37FB0FF}"/>
                  </a:ext>
                </a:extLst>
              </p14:cNvPr>
              <p14:cNvContentPartPr/>
              <p14:nvPr/>
            </p14:nvContentPartPr>
            <p14:xfrm>
              <a:off x="3885248" y="3945807"/>
              <a:ext cx="665640" cy="1033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FD09E8B-172B-0352-9BE2-D749A37FB0F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79128" y="3939687"/>
                <a:ext cx="677880" cy="11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168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04BB5-4695-18C5-5B39-D0AD638B9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B714A40-F70B-D19B-7030-A8121ADD3E2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E23F3222-6802-BEFB-5D56-BDF4963C015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9CF79B9-19FA-ED75-3FFD-AA503675845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F772343-B242-49F9-7768-2E2DBD1950D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B6F53A2B-B48E-D791-6F57-E381648DA06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F0DCE0A-2AEA-0B9E-8A26-D0EDC5C47F6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1F6F0CF-77BA-65C6-3AD7-9DB0226BA15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73FFFB0-930C-B2E0-F562-F21A56D028D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21DD6F53-7206-E7AC-F682-979BD99C682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67CC5A71-1E41-C0EA-D20C-42CC6D2AA92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343276A-496F-A956-C215-DC026723B1C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857ABE07-1F01-0816-65AC-4CD2425F004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504DC118-35DC-8FBC-350D-BE753C7B24E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30ADC34-C841-CA3C-554A-4809851C092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003CF49-3C47-0EFC-213D-E3BC148E32E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6BBC149-67E3-8800-566D-CA995DA42FA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539B5C1-AD54-95A0-F6AC-30E891E10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3CFEA09-620B-062D-62D8-72376696B1B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29887798-2559-9670-0C64-6E1469BDCAA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D9B9EC72-7108-6335-1F9D-15F4A88B00B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46A2E8A-D18E-835B-CA10-90B1EC8BF31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BF84FDC-1782-D15C-BC6F-FE0208F18E7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F0206C6-F005-1EB3-92A7-71644C22A48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BEA4636-2742-9E9A-3C40-4A32193D0A4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80E24E2-BAFB-BA99-31FD-7FB6241931A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573819E-44CF-824A-8F03-19F130F7F13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20501F7-32F4-B7FD-EC66-95991C84A8A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5BDCE3D-7A48-768A-2987-AEE1BA6EF97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FB8DF6E9-B820-BFF4-E6CD-90C95EAE6C4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D4D4A83C-2E21-FAE7-9553-AA4EEE47139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8C19E069-1406-6156-B07F-2FC0579349B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08E6A57-895A-B898-0C45-68DEBA947F57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727D0F10-98C0-1BC7-93F5-F20B39CB2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E78A695-3134-9821-4A9A-7F4C5E1B2DF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6E41A4F-5F68-AA17-375C-05D851A7AA8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7CCA63F-A657-3481-39B3-7D6F3A95AC4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B959F5BA-2C56-0604-762D-3657336B4EB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C981DAD1-A270-5EAE-D38D-5DE348BC0AC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C26CF8E-0E8B-E426-971C-47013B783B6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3F99D7D1-2D99-9CAA-54BC-AE74BAA023D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365A996-2CE5-E360-7AFB-5D7A2F9B6F4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2BD6EBA-AE5C-C595-1E73-36E6A80393E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0EB27EF8-9E87-68B2-3686-55561E34285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2FEB999-06C0-EDC6-5918-9F591BB055F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FBF2B6D-55A7-9EB3-5F05-6C5564122BC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58E42D64-EF87-1111-4A4A-E752ED8826B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E9D3CA8-A945-CED7-6966-77838828C3B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5C70D642-B023-1505-57D1-D855B4349BD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3C755B76-5E23-26F1-1944-4F0334C37E4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64CD809-CA54-446C-1639-9439BB9151E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8FC089BD-FDA9-1316-DD05-11C01B13557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67CF22C0-5BAE-B3F0-D8CF-8BE6C176171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7F53F24D-475F-A3A2-2BCE-630CD631DFE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381A00F-0AD2-398B-8FDE-1670E403CB9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4504C8C-5A2D-66D5-589A-CA8F50D3F55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21B7A0C-6937-4D16-7A2B-D13B1EC8D4A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202DA5B-04B7-9C70-9553-E8930491174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E844CE82-AD7A-9BF6-B1C4-3B7ED22AC11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FBA7E98-46E2-06D6-1B07-61D8D303314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7AAEF1A-66F3-8B71-B0B3-59F1CEDA9D5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29D09818-7B4F-E9B8-B3BA-D5D2094B9A5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1A41EABD-8F31-3012-AC12-4398D9A0542D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377EC2B-FD44-4D34-3CCC-2EED9ACF1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850" y="1949450"/>
            <a:ext cx="4686300" cy="29591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F5961CC4-A25E-5EAC-0F51-6A8B2FDDD05F}"/>
                  </a:ext>
                </a:extLst>
              </p14:cNvPr>
              <p14:cNvContentPartPr/>
              <p14:nvPr/>
            </p14:nvContentPartPr>
            <p14:xfrm>
              <a:off x="7803128" y="4103487"/>
              <a:ext cx="312120" cy="291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F5961CC4-A25E-5EAC-0F51-6A8B2FDDD05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92688" y="4092687"/>
                <a:ext cx="33336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A72E08EE-16FC-3C49-5658-22FA63C387C2}"/>
                  </a:ext>
                </a:extLst>
              </p14:cNvPr>
              <p14:cNvContentPartPr/>
              <p14:nvPr/>
            </p14:nvContentPartPr>
            <p14:xfrm>
              <a:off x="4067048" y="4412367"/>
              <a:ext cx="891720" cy="4176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A72E08EE-16FC-3C49-5658-22FA63C387C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56608" y="4401567"/>
                <a:ext cx="91296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67AC7075-2E58-149E-C0CC-43D9809CD67F}"/>
                  </a:ext>
                </a:extLst>
              </p14:cNvPr>
              <p14:cNvContentPartPr/>
              <p14:nvPr/>
            </p14:nvContentPartPr>
            <p14:xfrm>
              <a:off x="3775088" y="4927527"/>
              <a:ext cx="1353960" cy="7848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67AC7075-2E58-149E-C0CC-43D9809CD67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764648" y="4916727"/>
                <a:ext cx="1375200" cy="9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287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F59C3-56AB-CEAF-E291-ABE535B3E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A6B4833-682C-638F-2F67-2CDBBA831A17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00BE397-E2F9-9106-3DF7-95F3837F0665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FB25D91-A942-A4E8-CFD2-8EF876C5987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86155B9-F002-00B6-18E4-3BA50486B2E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4F07FB4C-DE4C-C86E-7A76-97166E89BD0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3E2F359-8189-49EA-1744-1FF37673E27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22ADB17-794D-9998-0D51-5EF6C476775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6DAB5E3-42C2-75E6-1B1A-0E4069C789C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30B8FD3-20FB-D9BF-3836-1B5E3733951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087C1676-F8D2-CCC2-84E8-42817673376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F739959-F61F-FC6D-D83B-F04B9F62974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0C628B5-7A69-D0AA-F6D0-BFA38B69972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ED08433-4909-FA3E-128B-67693DCA38B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CB53443-DD80-E559-5608-8901678FAA9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D835D2A-129B-9F99-DC73-3E17C4EFE5E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8F40703-CFA9-AB45-BA44-3FE82D3C79E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F9B914CF-9C56-B7E5-C04B-49907B3E5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E630ECA-2AE1-E81E-DB34-77D37E7B2F3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42C253E-891E-0FAA-59C1-DDC92E40BD3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1E4A53D-23A8-19C6-EE2A-16B9D54A82D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3CB4B91-1299-6C18-5569-5E1374848D0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C500CBC8-2B88-C6C3-08DC-60006F6A338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FB23041-A24B-2EA6-4BAA-79F34F953B2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9EE9C0C-D2F6-CE43-5533-55DD1B3FF04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0E767F6-ABD0-023F-93D9-6931330305A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DC1EDB73-4D8E-CCE0-68EF-946C3C82095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C617F25-A8F6-230A-CB77-4F43C3EC427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5A81642-6463-7C18-3667-DE06D6EC441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D1032EE7-2F99-B04E-4C60-DFB978A825D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1E4A438-32A0-6737-900D-51CA727BBC2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03545BF-8134-22E6-822B-C06B44294BB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C979280-DA1D-9D97-F690-AF8C6AF3099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246E6DD-7B8D-27AD-CB91-D1C9A3DB3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CBC0647-4ACD-ACAE-6A45-B7078912EC8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27D7E21-3761-991A-26A4-EEF8800AC42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D1EA959-A1D2-6EE2-412A-6FCAFA3490F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EDC51FA-FDD7-828F-7D97-5A253EB8383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A7B202D-3F51-11AD-96CF-1D9D71CDEB2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0FC4A6F-880C-92A1-1739-67B0FA63A6F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ADA716F-BE9E-CB78-7833-8A4792418B6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F6B9724-F481-D286-2C04-8228A5F3958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3D7B46D2-046D-50F8-2EFF-CED5659FF59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E125C90-5887-9149-D5B5-614E81B3798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F37BAC35-3E96-1880-F223-DF306AB025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AC43C2E-C398-E83A-F700-6150CAA3597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88CB59B-1DA6-B817-4D7F-0711304AD58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398CF5B-4535-9860-D6BE-C4903C2F019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219A528-2028-BE55-8DC7-73C0F56CAC8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5C23A6D-ACA2-9D38-6BB0-4E745DB013A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F994A06-CBD3-A6EB-3F51-1A6013002BB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B0076B8-BF4B-E557-8146-CA191DE6F7A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04691C7-CB64-FA8D-1A8E-4F3F4D5ADA8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C644ACB-030A-11A9-0E0E-6B9032C0F39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6FE46D8-E342-A86C-DA2D-8424E7C1D6F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56E37FA-926B-0D13-8284-39EC32472EC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AC78C9F4-63FC-F62C-7EC8-7160837C33D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B9A2F42-204D-DCDB-4537-A68B0C8B426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CFF6557-A970-48E7-9922-EEDC5A1B734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74D667B-FEBF-DEE4-EF80-3E0DB8D39C7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6519480-A30A-A58E-2449-AA27F38F20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DF82167-C5FB-409D-D835-6F4C747E231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BB9DFAD-2941-D029-BAAF-249B978CD7F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7FF1B36-7662-CC46-B388-1770DD9CB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050" y="1524000"/>
            <a:ext cx="4533900" cy="3810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06838531-51B1-87DA-ABF9-310E1C0C81E1}"/>
                  </a:ext>
                </a:extLst>
              </p14:cNvPr>
              <p14:cNvContentPartPr/>
              <p14:nvPr/>
            </p14:nvContentPartPr>
            <p14:xfrm>
              <a:off x="6793688" y="1948167"/>
              <a:ext cx="504000" cy="162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06838531-51B1-87DA-ABF9-310E1C0C81E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83248" y="1937367"/>
                <a:ext cx="52524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EA1E71FC-0AC7-D3F8-43F3-983324A8557C}"/>
                  </a:ext>
                </a:extLst>
              </p14:cNvPr>
              <p14:cNvContentPartPr/>
              <p14:nvPr/>
            </p14:nvContentPartPr>
            <p14:xfrm>
              <a:off x="6443048" y="3245607"/>
              <a:ext cx="522720" cy="4248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EA1E71FC-0AC7-D3F8-43F3-983324A8557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36928" y="3239487"/>
                <a:ext cx="53496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41EF19DC-452C-85B2-0C04-8994F80CBF9F}"/>
                  </a:ext>
                </a:extLst>
              </p14:cNvPr>
              <p14:cNvContentPartPr/>
              <p14:nvPr/>
            </p14:nvContentPartPr>
            <p14:xfrm>
              <a:off x="5070368" y="2801007"/>
              <a:ext cx="1249920" cy="1296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41EF19DC-452C-85B2-0C04-8994F80CBF9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064248" y="2794887"/>
                <a:ext cx="126216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BBBA9735-CE88-668A-8644-53BCD8549FFF}"/>
                  </a:ext>
                </a:extLst>
              </p14:cNvPr>
              <p14:cNvContentPartPr/>
              <p14:nvPr/>
            </p14:nvContentPartPr>
            <p14:xfrm>
              <a:off x="4572488" y="4678407"/>
              <a:ext cx="2219760" cy="5220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BBBA9735-CE88-668A-8644-53BCD8549FF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566368" y="4672287"/>
                <a:ext cx="2232000" cy="64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67971FA5-ADE2-70A0-5B07-9EC8620C76AC}"/>
              </a:ext>
            </a:extLst>
          </p:cNvPr>
          <p:cNvGrpSpPr/>
          <p:nvPr/>
        </p:nvGrpSpPr>
        <p:grpSpPr>
          <a:xfrm>
            <a:off x="7804306" y="1924597"/>
            <a:ext cx="4038840" cy="1446980"/>
            <a:chOff x="7804306" y="1924597"/>
            <a:chExt cx="4038840" cy="14469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14B1517-C91E-A3D6-F752-B43F9E45E7A3}"/>
                    </a:ext>
                  </a:extLst>
                </p14:cNvPr>
                <p14:cNvContentPartPr/>
                <p14:nvPr/>
              </p14:nvContentPartPr>
              <p14:xfrm>
                <a:off x="8549146" y="1961317"/>
                <a:ext cx="208080" cy="172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14B1517-C91E-A3D6-F752-B43F9E45E7A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538346" y="1950877"/>
                  <a:ext cx="22932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568BA00-A0DF-2EA5-FE5A-5711F5472157}"/>
                    </a:ext>
                  </a:extLst>
                </p14:cNvPr>
                <p14:cNvContentPartPr/>
                <p14:nvPr/>
              </p14:nvContentPartPr>
              <p14:xfrm>
                <a:off x="8495866" y="2226277"/>
                <a:ext cx="160560" cy="151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568BA00-A0DF-2EA5-FE5A-5711F547215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485426" y="2215837"/>
                  <a:ext cx="1818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A0BF3536-BBEF-3B37-73AB-B681668C63FB}"/>
                    </a:ext>
                  </a:extLst>
                </p14:cNvPr>
                <p14:cNvContentPartPr/>
                <p14:nvPr/>
              </p14:nvContentPartPr>
              <p14:xfrm>
                <a:off x="8606746" y="2274877"/>
                <a:ext cx="18360" cy="1206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A0BF3536-BBEF-3B37-73AB-B681668C63F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596306" y="2264077"/>
                  <a:ext cx="396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0CB627EB-9492-35F1-C948-B5F18A3F52FE}"/>
                    </a:ext>
                  </a:extLst>
                </p14:cNvPr>
                <p14:cNvContentPartPr/>
                <p14:nvPr/>
              </p14:nvContentPartPr>
              <p14:xfrm>
                <a:off x="8888626" y="1924597"/>
                <a:ext cx="7200" cy="64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0CB627EB-9492-35F1-C948-B5F18A3F52F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877826" y="1913797"/>
                  <a:ext cx="284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C25058F-FD9D-B9A0-5007-1EEE7361811E}"/>
                    </a:ext>
                  </a:extLst>
                </p14:cNvPr>
                <p14:cNvContentPartPr/>
                <p14:nvPr/>
              </p14:nvContentPartPr>
              <p14:xfrm>
                <a:off x="8952346" y="1930717"/>
                <a:ext cx="43200" cy="183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C25058F-FD9D-B9A0-5007-1EEE7361811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941546" y="1920277"/>
                  <a:ext cx="644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3808A08-19E2-4B81-BECD-FD5D5BA55B55}"/>
                    </a:ext>
                  </a:extLst>
                </p14:cNvPr>
                <p14:cNvContentPartPr/>
                <p14:nvPr/>
              </p14:nvContentPartPr>
              <p14:xfrm>
                <a:off x="8966386" y="2075797"/>
                <a:ext cx="156960" cy="257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3808A08-19E2-4B81-BECD-FD5D5BA55B5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955946" y="2065357"/>
                  <a:ext cx="17820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A329A358-F628-0584-0E4E-F124ACA3C003}"/>
                    </a:ext>
                  </a:extLst>
                </p14:cNvPr>
                <p14:cNvContentPartPr/>
                <p14:nvPr/>
              </p14:nvContentPartPr>
              <p14:xfrm>
                <a:off x="9185266" y="2104597"/>
                <a:ext cx="19800" cy="1969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A329A358-F628-0584-0E4E-F124ACA3C00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174826" y="2094157"/>
                  <a:ext cx="4104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B819A62-C59E-609C-6CF8-7882DE148D0C}"/>
                    </a:ext>
                  </a:extLst>
                </p14:cNvPr>
                <p14:cNvContentPartPr/>
                <p14:nvPr/>
              </p14:nvContentPartPr>
              <p14:xfrm>
                <a:off x="9192826" y="2210797"/>
                <a:ext cx="86400" cy="432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B819A62-C59E-609C-6CF8-7882DE148D0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182386" y="2199997"/>
                  <a:ext cx="1076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1113D5B-DBA5-7E52-B515-B7AD56F1CCD2}"/>
                    </a:ext>
                  </a:extLst>
                </p14:cNvPr>
                <p14:cNvContentPartPr/>
                <p14:nvPr/>
              </p14:nvContentPartPr>
              <p14:xfrm>
                <a:off x="9374986" y="1933957"/>
                <a:ext cx="49680" cy="853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1113D5B-DBA5-7E52-B515-B7AD56F1CCD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364546" y="1923157"/>
                  <a:ext cx="709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B6EAF989-B55C-F996-A459-701CD5A949A0}"/>
                    </a:ext>
                  </a:extLst>
                </p14:cNvPr>
                <p14:cNvContentPartPr/>
                <p14:nvPr/>
              </p14:nvContentPartPr>
              <p14:xfrm>
                <a:off x="9401986" y="1994077"/>
                <a:ext cx="23760" cy="900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B6EAF989-B55C-F996-A459-701CD5A949A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391186" y="1983277"/>
                  <a:ext cx="450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AEB84B18-0F15-85E2-AB37-5D3128B58BC1}"/>
                    </a:ext>
                  </a:extLst>
                </p14:cNvPr>
                <p14:cNvContentPartPr/>
                <p14:nvPr/>
              </p14:nvContentPartPr>
              <p14:xfrm>
                <a:off x="9700426" y="2110137"/>
                <a:ext cx="58680" cy="158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AEB84B18-0F15-85E2-AB37-5D3128B58BC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689626" y="2099337"/>
                  <a:ext cx="799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77F16B76-CB51-8DF9-0832-520E1260214D}"/>
                    </a:ext>
                  </a:extLst>
                </p14:cNvPr>
                <p14:cNvContentPartPr/>
                <p14:nvPr/>
              </p14:nvContentPartPr>
              <p14:xfrm>
                <a:off x="9679906" y="2199057"/>
                <a:ext cx="82800" cy="237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77F16B76-CB51-8DF9-0832-520E1260214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669466" y="2188257"/>
                  <a:ext cx="1040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5764FCA2-2F24-7FC1-4ADD-616B31804AC4}"/>
                    </a:ext>
                  </a:extLst>
                </p14:cNvPr>
                <p14:cNvContentPartPr/>
                <p14:nvPr/>
              </p14:nvContentPartPr>
              <p14:xfrm>
                <a:off x="9955666" y="2060097"/>
                <a:ext cx="129240" cy="1706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5764FCA2-2F24-7FC1-4ADD-616B31804AC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945226" y="2049657"/>
                  <a:ext cx="15048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BF4877F3-7608-3D6D-BA4E-F26BA3A608AE}"/>
                    </a:ext>
                  </a:extLst>
                </p14:cNvPr>
                <p14:cNvContentPartPr/>
                <p14:nvPr/>
              </p14:nvContentPartPr>
              <p14:xfrm>
                <a:off x="10098226" y="2100057"/>
                <a:ext cx="120240" cy="1368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BF4877F3-7608-3D6D-BA4E-F26BA3A608A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087426" y="2089257"/>
                  <a:ext cx="1414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1C61A9F1-5623-DA61-A964-8A1B797C0C0E}"/>
                    </a:ext>
                  </a:extLst>
                </p14:cNvPr>
                <p14:cNvContentPartPr/>
                <p14:nvPr/>
              </p14:nvContentPartPr>
              <p14:xfrm>
                <a:off x="10261666" y="2120217"/>
                <a:ext cx="115920" cy="1000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1C61A9F1-5623-DA61-A964-8A1B797C0C0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250866" y="2109777"/>
                  <a:ext cx="1371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A8DA3F66-438D-229B-918D-CC6ED34F4B88}"/>
                    </a:ext>
                  </a:extLst>
                </p14:cNvPr>
                <p14:cNvContentPartPr/>
                <p14:nvPr/>
              </p14:nvContentPartPr>
              <p14:xfrm>
                <a:off x="10429426" y="2071977"/>
                <a:ext cx="118080" cy="1983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A8DA3F66-438D-229B-918D-CC6ED34F4B8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418626" y="2061177"/>
                  <a:ext cx="13932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BD71CF74-70D9-FCF5-6FA9-901F11909577}"/>
                    </a:ext>
                  </a:extLst>
                </p14:cNvPr>
                <p14:cNvContentPartPr/>
                <p14:nvPr/>
              </p14:nvContentPartPr>
              <p14:xfrm>
                <a:off x="10571986" y="2112297"/>
                <a:ext cx="11520" cy="7128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BD71CF74-70D9-FCF5-6FA9-901F1190957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561186" y="2101857"/>
                  <a:ext cx="327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47A1E27D-6A7D-0EBD-3AE2-A4C2A50CAF36}"/>
                    </a:ext>
                  </a:extLst>
                </p14:cNvPr>
                <p14:cNvContentPartPr/>
                <p14:nvPr/>
              </p14:nvContentPartPr>
              <p14:xfrm>
                <a:off x="10656586" y="2096097"/>
                <a:ext cx="87120" cy="12600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47A1E27D-6A7D-0EBD-3AE2-A4C2A50CAF3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645786" y="2085297"/>
                  <a:ext cx="1083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9B4952F8-6A25-C3C6-494D-FF5970EB4324}"/>
                    </a:ext>
                  </a:extLst>
                </p14:cNvPr>
                <p14:cNvContentPartPr/>
                <p14:nvPr/>
              </p14:nvContentPartPr>
              <p14:xfrm>
                <a:off x="11014786" y="2159097"/>
                <a:ext cx="144360" cy="1008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9B4952F8-6A25-C3C6-494D-FF5970EB432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1003986" y="2148657"/>
                  <a:ext cx="1656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424EFE4-3DB5-2F35-EA3A-ADBA4BD727AE}"/>
                    </a:ext>
                  </a:extLst>
                </p14:cNvPr>
                <p14:cNvContentPartPr/>
                <p14:nvPr/>
              </p14:nvContentPartPr>
              <p14:xfrm>
                <a:off x="11253106" y="2164857"/>
                <a:ext cx="112680" cy="1227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424EFE4-3DB5-2F35-EA3A-ADBA4BD727A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1242306" y="2154057"/>
                  <a:ext cx="1339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C39B676F-B1B4-C2D7-2B90-57859D6FF5AB}"/>
                    </a:ext>
                  </a:extLst>
                </p14:cNvPr>
                <p14:cNvContentPartPr/>
                <p14:nvPr/>
              </p14:nvContentPartPr>
              <p14:xfrm>
                <a:off x="11436706" y="2187177"/>
                <a:ext cx="19080" cy="774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C39B676F-B1B4-C2D7-2B90-57859D6FF5A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1425906" y="2176737"/>
                  <a:ext cx="403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F26AEF2A-C894-1EE5-2ED7-542CA7686B4B}"/>
                    </a:ext>
                  </a:extLst>
                </p14:cNvPr>
                <p14:cNvContentPartPr/>
                <p14:nvPr/>
              </p14:nvContentPartPr>
              <p14:xfrm>
                <a:off x="11513026" y="2218497"/>
                <a:ext cx="85680" cy="572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F26AEF2A-C894-1EE5-2ED7-542CA7686B4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1502586" y="2208057"/>
                  <a:ext cx="1069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92B4BBB-A2A1-EB23-C69D-5E7FF33C03CB}"/>
                    </a:ext>
                  </a:extLst>
                </p14:cNvPr>
                <p14:cNvContentPartPr/>
                <p14:nvPr/>
              </p14:nvContentPartPr>
              <p14:xfrm>
                <a:off x="11637586" y="2207697"/>
                <a:ext cx="75960" cy="504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92B4BBB-A2A1-EB23-C69D-5E7FF33C03C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1626786" y="2196897"/>
                  <a:ext cx="9720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4BEE9D4-06F6-46F7-5605-57502A7875DD}"/>
                    </a:ext>
                  </a:extLst>
                </p14:cNvPr>
                <p14:cNvContentPartPr/>
                <p14:nvPr/>
              </p14:nvContentPartPr>
              <p14:xfrm>
                <a:off x="11761066" y="2188977"/>
                <a:ext cx="82080" cy="1227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4BEE9D4-06F6-46F7-5605-57502A7875D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1750626" y="2178177"/>
                  <a:ext cx="1033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1AD33FD-EA0F-64FA-8EC7-464453AAEF30}"/>
                    </a:ext>
                  </a:extLst>
                </p14:cNvPr>
                <p14:cNvContentPartPr/>
                <p14:nvPr/>
              </p14:nvContentPartPr>
              <p14:xfrm>
                <a:off x="8485426" y="2930577"/>
                <a:ext cx="220320" cy="1868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1AD33FD-EA0F-64FA-8EC7-464453AAEF3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474626" y="2919777"/>
                  <a:ext cx="24156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1F8F8F8-4A1A-E3F9-38D4-E67C7DB2A192}"/>
                    </a:ext>
                  </a:extLst>
                </p14:cNvPr>
                <p14:cNvContentPartPr/>
                <p14:nvPr/>
              </p14:nvContentPartPr>
              <p14:xfrm>
                <a:off x="8435026" y="3197337"/>
                <a:ext cx="255240" cy="324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1F8F8F8-4A1A-E3F9-38D4-E67C7DB2A192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424586" y="3186537"/>
                  <a:ext cx="2764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2707C2B0-F913-E94E-3996-BF02593C1F1C}"/>
                    </a:ext>
                  </a:extLst>
                </p14:cNvPr>
                <p14:cNvContentPartPr/>
                <p14:nvPr/>
              </p14:nvContentPartPr>
              <p14:xfrm>
                <a:off x="8575786" y="3231537"/>
                <a:ext cx="54000" cy="1400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2707C2B0-F913-E94E-3996-BF02593C1F1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564986" y="3220737"/>
                  <a:ext cx="7524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7265ADAA-20E8-8993-7473-EE209A3C65EE}"/>
                    </a:ext>
                  </a:extLst>
                </p14:cNvPr>
                <p14:cNvContentPartPr/>
                <p14:nvPr/>
              </p14:nvContentPartPr>
              <p14:xfrm>
                <a:off x="8815186" y="2908617"/>
                <a:ext cx="66240" cy="392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7265ADAA-20E8-8993-7473-EE209A3C65EE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804386" y="2898177"/>
                  <a:ext cx="874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9789A47-736A-FA0A-AAB8-F60F62C88523}"/>
                    </a:ext>
                  </a:extLst>
                </p14:cNvPr>
                <p14:cNvContentPartPr/>
                <p14:nvPr/>
              </p14:nvContentPartPr>
              <p14:xfrm>
                <a:off x="8909506" y="2883777"/>
                <a:ext cx="61200" cy="316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9789A47-736A-FA0A-AAB8-F60F62C8852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899066" y="2872977"/>
                  <a:ext cx="824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5A6BC26-8A00-29A1-4BD4-D2AC40C5356F}"/>
                    </a:ext>
                  </a:extLst>
                </p14:cNvPr>
                <p14:cNvContentPartPr/>
                <p14:nvPr/>
              </p14:nvContentPartPr>
              <p14:xfrm>
                <a:off x="9013186" y="3004377"/>
                <a:ext cx="165240" cy="1094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5A6BC26-8A00-29A1-4BD4-D2AC40C5356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002386" y="2993937"/>
                  <a:ext cx="18648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286D98F0-0987-D0F7-3D75-BB9B59B8EED5}"/>
                    </a:ext>
                  </a:extLst>
                </p14:cNvPr>
                <p14:cNvContentPartPr/>
                <p14:nvPr/>
              </p14:nvContentPartPr>
              <p14:xfrm>
                <a:off x="8941186" y="3176097"/>
                <a:ext cx="291960" cy="1296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286D98F0-0987-D0F7-3D75-BB9B59B8EED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930386" y="3165297"/>
                  <a:ext cx="3132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11982FC4-1568-0818-0E05-13EE63F82A30}"/>
                    </a:ext>
                  </a:extLst>
                </p14:cNvPr>
                <p14:cNvContentPartPr/>
                <p14:nvPr/>
              </p14:nvContentPartPr>
              <p14:xfrm>
                <a:off x="9075106" y="3184737"/>
                <a:ext cx="22680" cy="13284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11982FC4-1568-0818-0E05-13EE63F82A3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064666" y="3173937"/>
                  <a:ext cx="439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747B12B0-6029-6E07-2E8A-727C1742E3BE}"/>
                    </a:ext>
                  </a:extLst>
                </p14:cNvPr>
                <p14:cNvContentPartPr/>
                <p14:nvPr/>
              </p14:nvContentPartPr>
              <p14:xfrm>
                <a:off x="9279946" y="2939937"/>
                <a:ext cx="46080" cy="673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747B12B0-6029-6E07-2E8A-727C1742E3B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269146" y="2929137"/>
                  <a:ext cx="673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4D12A6BF-685D-0ACB-F53B-6AA3B5E295BB}"/>
                    </a:ext>
                  </a:extLst>
                </p14:cNvPr>
                <p14:cNvContentPartPr/>
                <p14:nvPr/>
              </p14:nvContentPartPr>
              <p14:xfrm>
                <a:off x="9345826" y="2953977"/>
                <a:ext cx="11520" cy="7524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4D12A6BF-685D-0ACB-F53B-6AA3B5E295B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335026" y="2943177"/>
                  <a:ext cx="327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EE4CA0A9-04A2-1F69-3C7E-2D1191CAAA00}"/>
                    </a:ext>
                  </a:extLst>
                </p14:cNvPr>
                <p14:cNvContentPartPr/>
                <p14:nvPr/>
              </p14:nvContentPartPr>
              <p14:xfrm>
                <a:off x="9592426" y="3085017"/>
                <a:ext cx="92520" cy="2916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EE4CA0A9-04A2-1F69-3C7E-2D1191CAAA0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581626" y="3074217"/>
                  <a:ext cx="1137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F7007827-E9DB-A5DB-5D99-10B720FD56ED}"/>
                    </a:ext>
                  </a:extLst>
                </p14:cNvPr>
                <p14:cNvContentPartPr/>
                <p14:nvPr/>
              </p14:nvContentPartPr>
              <p14:xfrm>
                <a:off x="9538426" y="3218217"/>
                <a:ext cx="152640" cy="1656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F7007827-E9DB-A5DB-5D99-10B720FD56E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527626" y="3207417"/>
                  <a:ext cx="1738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3C1529FD-C530-2965-2C16-69F5F9D6A76D}"/>
                    </a:ext>
                  </a:extLst>
                </p14:cNvPr>
                <p14:cNvContentPartPr/>
                <p14:nvPr/>
              </p14:nvContentPartPr>
              <p14:xfrm>
                <a:off x="9955666" y="3020217"/>
                <a:ext cx="273240" cy="2451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3C1529FD-C530-2965-2C16-69F5F9D6A76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945226" y="3009417"/>
                  <a:ext cx="29448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C9A52F69-4053-743E-6025-B0C4B912026B}"/>
                    </a:ext>
                  </a:extLst>
                </p14:cNvPr>
                <p14:cNvContentPartPr/>
                <p14:nvPr/>
              </p14:nvContentPartPr>
              <p14:xfrm>
                <a:off x="10206226" y="3119217"/>
                <a:ext cx="124920" cy="1476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C9A52F69-4053-743E-6025-B0C4B912026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195426" y="3108417"/>
                  <a:ext cx="14616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F0224DD4-AFD8-772D-E076-12349DF3453C}"/>
                    </a:ext>
                  </a:extLst>
                </p14:cNvPr>
                <p14:cNvContentPartPr/>
                <p14:nvPr/>
              </p14:nvContentPartPr>
              <p14:xfrm>
                <a:off x="10350586" y="3190857"/>
                <a:ext cx="103680" cy="626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F0224DD4-AFD8-772D-E076-12349DF3453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340146" y="3180417"/>
                  <a:ext cx="12492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B8AD4C0D-B90A-0848-9F87-D4BF075A87C5}"/>
                    </a:ext>
                  </a:extLst>
                </p14:cNvPr>
                <p14:cNvContentPartPr/>
                <p14:nvPr/>
              </p14:nvContentPartPr>
              <p14:xfrm>
                <a:off x="10495306" y="3158817"/>
                <a:ext cx="93960" cy="12420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B8AD4C0D-B90A-0848-9F87-D4BF075A87C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0484866" y="3148377"/>
                  <a:ext cx="1152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0EB78873-0CB4-94CC-130F-93820924669C}"/>
                    </a:ext>
                  </a:extLst>
                </p14:cNvPr>
                <p14:cNvContentPartPr/>
                <p14:nvPr/>
              </p14:nvContentPartPr>
              <p14:xfrm>
                <a:off x="10616626" y="3166017"/>
                <a:ext cx="69120" cy="1335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0EB78873-0CB4-94CC-130F-93820924669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0606186" y="3155217"/>
                  <a:ext cx="903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5701826B-9DA9-1E3D-108A-5A6C2570D246}"/>
                    </a:ext>
                  </a:extLst>
                </p14:cNvPr>
                <p14:cNvContentPartPr/>
                <p14:nvPr/>
              </p14:nvContentPartPr>
              <p14:xfrm>
                <a:off x="10744786" y="3160617"/>
                <a:ext cx="5760" cy="9072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5701826B-9DA9-1E3D-108A-5A6C2570D24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734346" y="3149817"/>
                  <a:ext cx="270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C78F57FB-F3C5-F750-32BD-F999E979114B}"/>
                    </a:ext>
                  </a:extLst>
                </p14:cNvPr>
                <p14:cNvContentPartPr/>
                <p14:nvPr/>
              </p14:nvContentPartPr>
              <p14:xfrm>
                <a:off x="10804186" y="3183297"/>
                <a:ext cx="79920" cy="900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C78F57FB-F3C5-F750-32BD-F999E979114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793386" y="3172497"/>
                  <a:ext cx="1011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BFD15092-4712-AED9-CF78-F74488E52A03}"/>
                    </a:ext>
                  </a:extLst>
                </p14:cNvPr>
                <p14:cNvContentPartPr/>
                <p14:nvPr/>
              </p14:nvContentPartPr>
              <p14:xfrm>
                <a:off x="10929466" y="3121377"/>
                <a:ext cx="142920" cy="19836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BFD15092-4712-AED9-CF78-F74488E52A0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0918666" y="3110937"/>
                  <a:ext cx="16416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2037FCDE-E8B8-1BF0-3B35-A9BFC6AAE88C}"/>
                    </a:ext>
                  </a:extLst>
                </p14:cNvPr>
                <p14:cNvContentPartPr/>
                <p14:nvPr/>
              </p14:nvContentPartPr>
              <p14:xfrm>
                <a:off x="8119666" y="1969017"/>
                <a:ext cx="548280" cy="12369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2037FCDE-E8B8-1BF0-3B35-A9BFC6AAE88C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109226" y="1958217"/>
                  <a:ext cx="569520" cy="12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BDC27FFC-5337-B047-3B23-4006146B27D9}"/>
                    </a:ext>
                  </a:extLst>
                </p14:cNvPr>
                <p14:cNvContentPartPr/>
                <p14:nvPr/>
              </p14:nvContentPartPr>
              <p14:xfrm>
                <a:off x="7804306" y="2495337"/>
                <a:ext cx="154080" cy="2062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BDC27FFC-5337-B047-3B23-4006146B27D9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793506" y="2484537"/>
                  <a:ext cx="17532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2C3E94EF-CC06-D57A-1832-B01ABD14CD8F}"/>
                    </a:ext>
                  </a:extLst>
                </p14:cNvPr>
                <p14:cNvContentPartPr/>
                <p14:nvPr/>
              </p14:nvContentPartPr>
              <p14:xfrm>
                <a:off x="7928506" y="2514777"/>
                <a:ext cx="9360" cy="1681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2C3E94EF-CC06-D57A-1832-B01ABD14CD8F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918066" y="2504337"/>
                  <a:ext cx="306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6ED9F271-EBEE-1E57-D8F7-0E9B944EA4AE}"/>
                    </a:ext>
                  </a:extLst>
                </p14:cNvPr>
                <p14:cNvContentPartPr/>
                <p14:nvPr/>
              </p14:nvContentPartPr>
              <p14:xfrm>
                <a:off x="7954786" y="2588937"/>
                <a:ext cx="47520" cy="43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6ED9F271-EBEE-1E57-D8F7-0E9B944EA4AE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944346" y="2578137"/>
                  <a:ext cx="687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3A5491FC-6B79-D382-DFB1-C5E64563E990}"/>
                    </a:ext>
                  </a:extLst>
                </p14:cNvPr>
                <p14:cNvContentPartPr/>
                <p14:nvPr/>
              </p14:nvContentPartPr>
              <p14:xfrm>
                <a:off x="7992946" y="2542137"/>
                <a:ext cx="39960" cy="1429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3A5491FC-6B79-D382-DFB1-C5E64563E99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982506" y="2531337"/>
                  <a:ext cx="6120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49AA4E37-7845-550D-42EA-B411BF34FA5F}"/>
                    </a:ext>
                  </a:extLst>
                </p14:cNvPr>
                <p14:cNvContentPartPr/>
                <p14:nvPr/>
              </p14:nvContentPartPr>
              <p14:xfrm>
                <a:off x="8076826" y="2507937"/>
                <a:ext cx="22320" cy="1944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49AA4E37-7845-550D-42EA-B411BF34FA5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066386" y="2497137"/>
                  <a:ext cx="43560" cy="21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" name="Gruppo 203">
            <a:extLst>
              <a:ext uri="{FF2B5EF4-FFF2-40B4-BE49-F238E27FC236}">
                <a16:creationId xmlns:a16="http://schemas.microsoft.com/office/drawing/2014/main" id="{AB62F295-EF16-4805-EE96-E188550DB8B0}"/>
              </a:ext>
            </a:extLst>
          </p:cNvPr>
          <p:cNvGrpSpPr/>
          <p:nvPr/>
        </p:nvGrpSpPr>
        <p:grpSpPr>
          <a:xfrm>
            <a:off x="7418386" y="2810337"/>
            <a:ext cx="581760" cy="189000"/>
            <a:chOff x="7418386" y="2810337"/>
            <a:chExt cx="581760" cy="18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77EB422D-5176-A08D-5FC6-DFD59E2A4D89}"/>
                    </a:ext>
                  </a:extLst>
                </p14:cNvPr>
                <p14:cNvContentPartPr/>
                <p14:nvPr/>
              </p14:nvContentPartPr>
              <p14:xfrm>
                <a:off x="7418386" y="2847777"/>
                <a:ext cx="77400" cy="1515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77EB422D-5176-A08D-5FC6-DFD59E2A4D89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407586" y="2837337"/>
                  <a:ext cx="986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79808A6C-814D-6F73-B649-486F9E0E139F}"/>
                    </a:ext>
                  </a:extLst>
                </p14:cNvPr>
                <p14:cNvContentPartPr/>
                <p14:nvPr/>
              </p14:nvContentPartPr>
              <p14:xfrm>
                <a:off x="7511266" y="2893137"/>
                <a:ext cx="65520" cy="885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79808A6C-814D-6F73-B649-486F9E0E139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500466" y="2882337"/>
                  <a:ext cx="8676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724B10CB-57BA-017F-CBCD-AC3D1ED16B21}"/>
                    </a:ext>
                  </a:extLst>
                </p14:cNvPr>
                <p14:cNvContentPartPr/>
                <p14:nvPr/>
              </p14:nvContentPartPr>
              <p14:xfrm>
                <a:off x="7592266" y="2877297"/>
                <a:ext cx="40680" cy="8928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724B10CB-57BA-017F-CBCD-AC3D1ED16B21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581466" y="2866857"/>
                  <a:ext cx="619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B6CAE43F-9B9D-5A8B-CBD3-D0E2004D180D}"/>
                    </a:ext>
                  </a:extLst>
                </p14:cNvPr>
                <p14:cNvContentPartPr/>
                <p14:nvPr/>
              </p14:nvContentPartPr>
              <p14:xfrm>
                <a:off x="7689466" y="2810337"/>
                <a:ext cx="24480" cy="11952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B6CAE43F-9B9D-5A8B-CBD3-D0E2004D180D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679026" y="2799897"/>
                  <a:ext cx="457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8B1C26B7-6074-D56F-2567-C7017CF38DDC}"/>
                    </a:ext>
                  </a:extLst>
                </p14:cNvPr>
                <p14:cNvContentPartPr/>
                <p14:nvPr/>
              </p14:nvContentPartPr>
              <p14:xfrm>
                <a:off x="7729066" y="2889897"/>
                <a:ext cx="39960" cy="979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8B1C26B7-6074-D56F-2567-C7017CF38DD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718626" y="2879457"/>
                  <a:ext cx="612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7F4605AA-3519-EE17-582D-FC9B1E13BD62}"/>
                    </a:ext>
                  </a:extLst>
                </p14:cNvPr>
                <p14:cNvContentPartPr/>
                <p14:nvPr/>
              </p14:nvContentPartPr>
              <p14:xfrm>
                <a:off x="7798186" y="2891337"/>
                <a:ext cx="47520" cy="9000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7F4605AA-3519-EE17-582D-FC9B1E13BD6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787746" y="2880897"/>
                  <a:ext cx="687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053BB48E-9FDA-E642-3F29-D7152BC04372}"/>
                    </a:ext>
                  </a:extLst>
                </p14:cNvPr>
                <p14:cNvContentPartPr/>
                <p14:nvPr/>
              </p14:nvContentPartPr>
              <p14:xfrm>
                <a:off x="7880626" y="2884497"/>
                <a:ext cx="49680" cy="6912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053BB48E-9FDA-E642-3F29-D7152BC04372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869826" y="2873697"/>
                  <a:ext cx="709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9A61C78A-EBD0-F857-733D-FBBB43628612}"/>
                    </a:ext>
                  </a:extLst>
                </p14:cNvPr>
                <p14:cNvContentPartPr/>
                <p14:nvPr/>
              </p14:nvContentPartPr>
              <p14:xfrm>
                <a:off x="7968466" y="2890617"/>
                <a:ext cx="31680" cy="518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9A61C78A-EBD0-F857-733D-FBBB43628612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957666" y="2880177"/>
                  <a:ext cx="52920" cy="73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9">
            <p14:nvContentPartPr>
              <p14:cNvPr id="205" name="Input penna 204">
                <a:extLst>
                  <a:ext uri="{FF2B5EF4-FFF2-40B4-BE49-F238E27FC236}">
                    <a16:creationId xmlns:a16="http://schemas.microsoft.com/office/drawing/2014/main" id="{9585D6C2-8541-AA29-71AA-7C097681FA46}"/>
                  </a:ext>
                </a:extLst>
              </p14:cNvPr>
              <p14:cNvContentPartPr/>
              <p14:nvPr/>
            </p14:nvContentPartPr>
            <p14:xfrm>
              <a:off x="8818066" y="2493897"/>
              <a:ext cx="531000" cy="74520"/>
            </p14:xfrm>
          </p:contentPart>
        </mc:Choice>
        <mc:Fallback>
          <p:pic>
            <p:nvPicPr>
              <p:cNvPr id="205" name="Input penna 204">
                <a:extLst>
                  <a:ext uri="{FF2B5EF4-FFF2-40B4-BE49-F238E27FC236}">
                    <a16:creationId xmlns:a16="http://schemas.microsoft.com/office/drawing/2014/main" id="{9585D6C2-8541-AA29-71AA-7C097681FA46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8807626" y="2483097"/>
                <a:ext cx="55224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1">
            <p14:nvContentPartPr>
              <p14:cNvPr id="206" name="Input penna 205">
                <a:extLst>
                  <a:ext uri="{FF2B5EF4-FFF2-40B4-BE49-F238E27FC236}">
                    <a16:creationId xmlns:a16="http://schemas.microsoft.com/office/drawing/2014/main" id="{98B77727-D382-BD6F-411E-A37C161031B9}"/>
                  </a:ext>
                </a:extLst>
              </p14:cNvPr>
              <p14:cNvContentPartPr/>
              <p14:nvPr/>
            </p14:nvContentPartPr>
            <p14:xfrm>
              <a:off x="10914346" y="2390217"/>
              <a:ext cx="862920" cy="127440"/>
            </p14:xfrm>
          </p:contentPart>
        </mc:Choice>
        <mc:Fallback>
          <p:pic>
            <p:nvPicPr>
              <p:cNvPr id="206" name="Input penna 205">
                <a:extLst>
                  <a:ext uri="{FF2B5EF4-FFF2-40B4-BE49-F238E27FC236}">
                    <a16:creationId xmlns:a16="http://schemas.microsoft.com/office/drawing/2014/main" id="{98B77727-D382-BD6F-411E-A37C161031B9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10903546" y="2379417"/>
                <a:ext cx="88416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3">
            <p14:nvContentPartPr>
              <p14:cNvPr id="207" name="Input penna 206">
                <a:extLst>
                  <a:ext uri="{FF2B5EF4-FFF2-40B4-BE49-F238E27FC236}">
                    <a16:creationId xmlns:a16="http://schemas.microsoft.com/office/drawing/2014/main" id="{92B94989-9A18-D309-1BD3-6589DF39E755}"/>
                  </a:ext>
                </a:extLst>
              </p14:cNvPr>
              <p14:cNvContentPartPr/>
              <p14:nvPr/>
            </p14:nvContentPartPr>
            <p14:xfrm>
              <a:off x="8891506" y="3473817"/>
              <a:ext cx="358560" cy="20520"/>
            </p14:xfrm>
          </p:contentPart>
        </mc:Choice>
        <mc:Fallback>
          <p:pic>
            <p:nvPicPr>
              <p:cNvPr id="207" name="Input penna 206">
                <a:extLst>
                  <a:ext uri="{FF2B5EF4-FFF2-40B4-BE49-F238E27FC236}">
                    <a16:creationId xmlns:a16="http://schemas.microsoft.com/office/drawing/2014/main" id="{92B94989-9A18-D309-1BD3-6589DF39E755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8881066" y="3463377"/>
                <a:ext cx="37980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5">
            <p14:nvContentPartPr>
              <p14:cNvPr id="208" name="Input penna 207">
                <a:extLst>
                  <a:ext uri="{FF2B5EF4-FFF2-40B4-BE49-F238E27FC236}">
                    <a16:creationId xmlns:a16="http://schemas.microsoft.com/office/drawing/2014/main" id="{DCE1EE09-C0EB-FD44-CCA8-EA7452C95CAC}"/>
                  </a:ext>
                </a:extLst>
              </p14:cNvPr>
              <p14:cNvContentPartPr/>
              <p14:nvPr/>
            </p14:nvContentPartPr>
            <p14:xfrm>
              <a:off x="9965386" y="3398217"/>
              <a:ext cx="1413720" cy="128880"/>
            </p14:xfrm>
          </p:contentPart>
        </mc:Choice>
        <mc:Fallback>
          <p:pic>
            <p:nvPicPr>
              <p:cNvPr id="208" name="Input penna 207">
                <a:extLst>
                  <a:ext uri="{FF2B5EF4-FFF2-40B4-BE49-F238E27FC236}">
                    <a16:creationId xmlns:a16="http://schemas.microsoft.com/office/drawing/2014/main" id="{DCE1EE09-C0EB-FD44-CCA8-EA7452C95CAC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9954946" y="3387777"/>
                <a:ext cx="1434960" cy="15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2197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F59C3-56AB-CEAF-E291-ABE535B3E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A6B4833-682C-638F-2F67-2CDBBA831A17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00BE397-E2F9-9106-3DF7-95F3837F0665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FB25D91-A942-A4E8-CFD2-8EF876C5987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86155B9-F002-00B6-18E4-3BA50486B2E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4F07FB4C-DE4C-C86E-7A76-97166E89BD0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53E2F359-8189-49EA-1744-1FF37673E27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22ADB17-794D-9998-0D51-5EF6C476775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6DAB5E3-42C2-75E6-1B1A-0E4069C789C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B30B8FD3-20FB-D9BF-3836-1B5E3733951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087C1676-F8D2-CCC2-84E8-42817673376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F739959-F61F-FC6D-D83B-F04B9F62974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20C628B5-7A69-D0AA-F6D0-BFA38B69972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1ED08433-4909-FA3E-128B-67693DCA38B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CB53443-DD80-E559-5608-8901678FAA9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D835D2A-129B-9F99-DC73-3E17C4EFE5E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8F40703-CFA9-AB45-BA44-3FE82D3C79E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F9B914CF-9C56-B7E5-C04B-49907B3E5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E630ECA-2AE1-E81E-DB34-77D37E7B2F3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42C253E-891E-0FAA-59C1-DDC92E40BD3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1E4A53D-23A8-19C6-EE2A-16B9D54A82D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3CB4B91-1299-6C18-5569-5E1374848D0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C500CBC8-2B88-C6C3-08DC-60006F6A338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FB23041-A24B-2EA6-4BAA-79F34F953B2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9EE9C0C-D2F6-CE43-5533-55DD1B3FF04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0E767F6-ABD0-023F-93D9-6931330305A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DC1EDB73-4D8E-CCE0-68EF-946C3C82095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C617F25-A8F6-230A-CB77-4F43C3EC427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5A81642-6463-7C18-3667-DE06D6EC441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D1032EE7-2F99-B04E-4C60-DFB978A825D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1E4A438-32A0-6737-900D-51CA727BBC2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03545BF-8134-22E6-822B-C06B44294BB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C979280-DA1D-9D97-F690-AF8C6AF3099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246E6DD-7B8D-27AD-CB91-D1C9A3DB3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CBC0647-4ACD-ACAE-6A45-B7078912EC8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27D7E21-3761-991A-26A4-EEF8800AC42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D1EA959-A1D2-6EE2-412A-6FCAFA3490F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EDC51FA-FDD7-828F-7D97-5A253EB8383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A7B202D-3F51-11AD-96CF-1D9D71CDEB2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0FC4A6F-880C-92A1-1739-67B0FA63A6F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ADA716F-BE9E-CB78-7833-8A4792418B6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F6B9724-F481-D286-2C04-8228A5F3958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3D7B46D2-046D-50F8-2EFF-CED5659FF59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CE125C90-5887-9149-D5B5-614E81B3798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F37BAC35-3E96-1880-F223-DF306AB025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AC43C2E-C398-E83A-F700-6150CAA3597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88CB59B-1DA6-B817-4D7F-0711304AD58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398CF5B-4535-9860-D6BE-C4903C2F019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C219A528-2028-BE55-8DC7-73C0F56CAC8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25C23A6D-ACA2-9D38-6BB0-4E745DB013A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F994A06-CBD3-A6EB-3F51-1A6013002BB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B0076B8-BF4B-E557-8146-CA191DE6F7A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04691C7-CB64-FA8D-1A8E-4F3F4D5ADA8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C644ACB-030A-11A9-0E0E-6B9032C0F39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16FE46D8-E342-A86C-DA2D-8424E7C1D6F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56E37FA-926B-0D13-8284-39EC32472EC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AC78C9F4-63FC-F62C-7EC8-7160837C33D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B9A2F42-204D-DCDB-4537-A68B0C8B426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5CFF6557-A970-48E7-9922-EEDC5A1B734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74D667B-FEBF-DEE4-EF80-3E0DB8D39C7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6519480-A30A-A58E-2449-AA27F38F20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DF82167-C5FB-409D-D835-6F4C747E231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BB9DFAD-2941-D029-BAAF-249B978CD7F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4" name="Immagine 3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2940662-A9FB-1E3E-41AF-2D4BEDB594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650" y="1416050"/>
            <a:ext cx="4330700" cy="40259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06AEF812-D093-EA49-B7F9-F73601E44606}"/>
                  </a:ext>
                </a:extLst>
              </p14:cNvPr>
              <p14:cNvContentPartPr/>
              <p14:nvPr/>
            </p14:nvContentPartPr>
            <p14:xfrm>
              <a:off x="7102837" y="3186476"/>
              <a:ext cx="1154520" cy="1414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06AEF812-D093-EA49-B7F9-F73601E4460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96717" y="3180356"/>
                <a:ext cx="116676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2EBB0B24-B068-0F85-3ABB-678F531ECDE8}"/>
                  </a:ext>
                </a:extLst>
              </p14:cNvPr>
              <p14:cNvContentPartPr/>
              <p14:nvPr/>
            </p14:nvContentPartPr>
            <p14:xfrm>
              <a:off x="5945797" y="4148396"/>
              <a:ext cx="355680" cy="4644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2EBB0B24-B068-0F85-3ABB-678F531ECDE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935357" y="4137596"/>
                <a:ext cx="37692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04A508E8-A726-7713-FCD3-FDF2F671DF5E}"/>
                  </a:ext>
                </a:extLst>
              </p14:cNvPr>
              <p14:cNvContentPartPr/>
              <p14:nvPr/>
            </p14:nvContentPartPr>
            <p14:xfrm>
              <a:off x="6162517" y="4870556"/>
              <a:ext cx="572760" cy="9468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04A508E8-A726-7713-FCD3-FDF2F671DF5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152077" y="4859756"/>
                <a:ext cx="59400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38A96A7E-FCB3-765C-DA9D-0D39E9539539}"/>
                  </a:ext>
                </a:extLst>
              </p14:cNvPr>
              <p14:cNvContentPartPr/>
              <p14:nvPr/>
            </p14:nvContentPartPr>
            <p14:xfrm>
              <a:off x="5046517" y="5305436"/>
              <a:ext cx="1896480" cy="33588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38A96A7E-FCB3-765C-DA9D-0D39E953953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036077" y="5294996"/>
                <a:ext cx="1917720" cy="357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uppo 14">
            <a:extLst>
              <a:ext uri="{FF2B5EF4-FFF2-40B4-BE49-F238E27FC236}">
                <a16:creationId xmlns:a16="http://schemas.microsoft.com/office/drawing/2014/main" id="{05563C74-6362-BA6D-3853-792217012D64}"/>
              </a:ext>
            </a:extLst>
          </p:cNvPr>
          <p:cNvGrpSpPr/>
          <p:nvPr/>
        </p:nvGrpSpPr>
        <p:grpSpPr>
          <a:xfrm>
            <a:off x="2640258" y="3483439"/>
            <a:ext cx="378000" cy="604080"/>
            <a:chOff x="2640258" y="3483439"/>
            <a:chExt cx="378000" cy="60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2283ADEF-940E-297F-BDFF-20D9CBF96863}"/>
                    </a:ext>
                  </a:extLst>
                </p14:cNvPr>
                <p14:cNvContentPartPr/>
                <p14:nvPr/>
              </p14:nvContentPartPr>
              <p14:xfrm>
                <a:off x="2670498" y="3502519"/>
                <a:ext cx="167760" cy="2516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2283ADEF-940E-297F-BDFF-20D9CBF9686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660058" y="3492079"/>
                  <a:ext cx="18900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76F597BC-CDD2-F126-71EC-95A51ED75DA5}"/>
                    </a:ext>
                  </a:extLst>
                </p14:cNvPr>
                <p14:cNvContentPartPr/>
                <p14:nvPr/>
              </p14:nvContentPartPr>
              <p14:xfrm>
                <a:off x="2914578" y="3483439"/>
                <a:ext cx="37080" cy="27648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76F597BC-CDD2-F126-71EC-95A51ED75DA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04138" y="3472999"/>
                  <a:ext cx="5832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1F3DEF6-F620-C21E-92C9-C493F23D65DC}"/>
                    </a:ext>
                  </a:extLst>
                </p14:cNvPr>
                <p14:cNvContentPartPr/>
                <p14:nvPr/>
              </p14:nvContentPartPr>
              <p14:xfrm>
                <a:off x="2915298" y="3695839"/>
                <a:ext cx="102960" cy="230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1F3DEF6-F620-C21E-92C9-C493F23D65D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904858" y="3685039"/>
                  <a:ext cx="1242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4EBAD66-AAAB-F2A4-7F87-E3E6691E0739}"/>
                    </a:ext>
                  </a:extLst>
                </p14:cNvPr>
                <p14:cNvContentPartPr/>
                <p14:nvPr/>
              </p14:nvContentPartPr>
              <p14:xfrm>
                <a:off x="2640258" y="3894559"/>
                <a:ext cx="199080" cy="1929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4EBAD66-AAAB-F2A4-7F87-E3E6691E073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629818" y="3883759"/>
                  <a:ext cx="22032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C429457-288D-935B-59EC-C9F3D4A4A238}"/>
                    </a:ext>
                  </a:extLst>
                </p14:cNvPr>
                <p14:cNvContentPartPr/>
                <p14:nvPr/>
              </p14:nvContentPartPr>
              <p14:xfrm>
                <a:off x="2806578" y="3797719"/>
                <a:ext cx="171360" cy="399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C429457-288D-935B-59EC-C9F3D4A4A23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796138" y="3787279"/>
                  <a:ext cx="1926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AF8A1FE-B06A-7259-AE4C-9A02E5D64D43}"/>
                    </a:ext>
                  </a:extLst>
                </p14:cNvPr>
                <p14:cNvContentPartPr/>
                <p14:nvPr/>
              </p14:nvContentPartPr>
              <p14:xfrm>
                <a:off x="2861298" y="3847759"/>
                <a:ext cx="101520" cy="23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AF8A1FE-B06A-7259-AE4C-9A02E5D64D4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850858" y="3836959"/>
                  <a:ext cx="1227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CFB5FAAD-597E-30CA-96EB-883C3AB00E0E}"/>
                    </a:ext>
                  </a:extLst>
                </p14:cNvPr>
                <p14:cNvContentPartPr/>
                <p14:nvPr/>
              </p14:nvContentPartPr>
              <p14:xfrm>
                <a:off x="2850138" y="3897799"/>
                <a:ext cx="99360" cy="1418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CFB5FAAD-597E-30CA-96EB-883C3AB00E0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839698" y="3886999"/>
                  <a:ext cx="120600" cy="163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0801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B5F3D-4686-98B8-A74B-D531634EF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5CAB0CEB-F1BF-D474-0862-F4DFF5DEB4AC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4DD82D47-DD46-1CB3-89E5-C6F5D493934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91364F4-7080-3B9D-9301-8EDC1C9C148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1BBA2757-A354-822D-F50B-99BE837BEE7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899C7D6-270D-14E3-1DB9-2EF2AFCCDD9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C5CD904-B943-BE72-13F7-3A7C5B23950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4D88A51E-EED5-6AE0-22AB-9D77E3C873E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9F58D18-0B93-0C2F-13CB-1336951FD1A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A2DBAF1-9BAF-00A6-0349-AEF57E2450F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D6C3EC3-8EA2-2BFE-14C0-4B27812914E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ED75D88-71F3-EE8F-49A4-F7B0CE4AF82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338769D-E2FD-0F91-921D-E33B063D5FC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8DC63CF8-08B6-5B97-DF9F-CE087D89E0A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E68AD75-8034-E3F5-4299-C6FE43A4AD9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E41EBD67-28A5-8835-62F7-11EE442BDEA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776C32A-F68F-E279-7ACB-E3400670643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4248AB7-76A0-40EB-8B1B-9567521CA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5CCEF1D-6031-9F5D-F5F7-F1C6886A6DF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7DC2CB1-1F21-C249-C3E7-573E221C235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A818950-B75E-5762-FA42-FA4DB10FA74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1F5FDE67-0CAB-9218-7DA8-61879A082F6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FE984C6-AA8A-F689-5160-FD2204E2079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A8B1E43-FEC0-F611-EF38-90AC01E658D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23D86C8-30DA-2EA1-F8C1-1DD1C2F01C4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000BE44-818A-6019-FF1E-4D6A2FACC9F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FBEB64D-EE67-0C12-04F7-AFCC6C95F40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C0BD300C-C632-F07D-0492-7D8D7C7C7C1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C25B95DC-57EE-211A-EF43-6F5F5ADDD8C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7CE08A4-C988-2F46-0200-552BE1C8C7E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FF393F3-BF97-EDC6-CFD8-E60E0648807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5297F5BB-2E24-F9F2-2160-72008F71155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AFE8B74C-C014-FE16-E6CD-88DDC5F3788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D6C4C2F-0431-4AC1-553C-1030DF3D0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85B25FB-F991-61E7-F9DE-2C703AB58F2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594A51E-6F86-A7CA-6BEA-AF1AD293F4E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1692884C-9807-9F86-A0E5-49D0464BC1C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E001D3DD-D966-1B18-47B9-78683BE3FBB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21A9E9A6-9048-D5B3-72C4-98328AF6386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AAD3DDC-BBE5-762F-3A8F-4991850B783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E8EC3CB-5D48-B50C-1E8D-6444485CFB6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DF26790-5DE9-29D4-E117-7DE46D58D08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E69937D-472B-0C77-8543-A2CA994670A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C1546EB-0528-4B01-4B14-C29F4620E76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EBE9489-D192-D13F-0B56-3476D40CB4A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D54654A-1B24-FEC0-D9B9-7C423E8D38B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9CC0E6DD-0192-916C-4D70-53E94BDDA2B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3EB50288-D53A-44D0-FC09-A79F701182D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E9A8C212-E2BA-E07D-7715-AE337F3A15C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4C50EE0-23EE-1B8D-68F4-554455C71AA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6CD68CC4-E378-0A2F-9B94-E41A4A74AAE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4D6A12F6-2E3D-3973-0022-8094ADC4FCE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533D4109-ECB6-90A9-DFE7-A9C7F49312F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A720D72-0D32-6F8E-851D-DC22BC170FC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133E51C-378B-E6C6-8A74-C06B1D3EEE5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9F5F552-56AE-B9AC-91F1-0FBF8B3E90B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B3365E50-0786-7737-7764-6D19C8B1987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9644BF82-A0C6-96DB-0141-455D92A4513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CD877A02-A18A-CDCE-432E-5FF6B239930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9C6AB29-6790-8CD8-F579-866BCA5DE01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1FF811CE-5945-E6E8-BAF0-D52DA3968D2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410359A-C7D7-A185-28A2-18741C02E69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4A29A55-98B0-6B3A-1222-AF4FACA4053F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94A875B-7859-EC3D-BEE2-E835596D86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050" y="1752600"/>
            <a:ext cx="4025900" cy="3352800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28FB15B1-407F-9F93-8296-BF617932A3F8}"/>
              </a:ext>
            </a:extLst>
          </p:cNvPr>
          <p:cNvGrpSpPr/>
          <p:nvPr/>
        </p:nvGrpSpPr>
        <p:grpSpPr>
          <a:xfrm>
            <a:off x="2469997" y="1055636"/>
            <a:ext cx="471600" cy="298080"/>
            <a:chOff x="2469997" y="1055636"/>
            <a:chExt cx="471600" cy="29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B06BCB26-E584-DA8D-DE4C-1EE5BDD22E80}"/>
                    </a:ext>
                  </a:extLst>
                </p14:cNvPr>
                <p14:cNvContentPartPr/>
                <p14:nvPr/>
              </p14:nvContentPartPr>
              <p14:xfrm>
                <a:off x="2469997" y="1087676"/>
                <a:ext cx="241560" cy="25848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B06BCB26-E584-DA8D-DE4C-1EE5BDD22E8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459557" y="1076876"/>
                  <a:ext cx="26280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A4E4C99-785B-07DF-C04F-97190F291721}"/>
                    </a:ext>
                  </a:extLst>
                </p14:cNvPr>
                <p14:cNvContentPartPr/>
                <p14:nvPr/>
              </p14:nvContentPartPr>
              <p14:xfrm>
                <a:off x="2794357" y="1055636"/>
                <a:ext cx="43200" cy="2980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A4E4C99-785B-07DF-C04F-97190F29172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783917" y="1045196"/>
                  <a:ext cx="6444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A1687E7B-E6D2-9C1B-64EF-E40C3FA1397D}"/>
                    </a:ext>
                  </a:extLst>
                </p14:cNvPr>
                <p14:cNvContentPartPr/>
                <p14:nvPr/>
              </p14:nvContentPartPr>
              <p14:xfrm>
                <a:off x="2813797" y="1241396"/>
                <a:ext cx="127800" cy="97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A1687E7B-E6D2-9C1B-64EF-E40C3FA1397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803357" y="1230596"/>
                  <a:ext cx="149040" cy="3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DFD00EF4-39B9-06E2-0706-D03A563D547A}"/>
                  </a:ext>
                </a:extLst>
              </p14:cNvPr>
              <p14:cNvContentPartPr/>
              <p14:nvPr/>
            </p14:nvContentPartPr>
            <p14:xfrm>
              <a:off x="2580157" y="1444796"/>
              <a:ext cx="246960" cy="16884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DFD00EF4-39B9-06E2-0706-D03A563D547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569717" y="1433996"/>
                <a:ext cx="268200" cy="19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F82959A3-5D10-153A-FE55-5A1D195FAB92}"/>
                  </a:ext>
                </a:extLst>
              </p14:cNvPr>
              <p14:cNvContentPartPr/>
              <p14:nvPr/>
            </p14:nvContentPartPr>
            <p14:xfrm>
              <a:off x="3290437" y="1125836"/>
              <a:ext cx="198360" cy="75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F82959A3-5D10-153A-FE55-5A1D195FAB9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279997" y="1115036"/>
                <a:ext cx="21960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E8165E40-E43E-358C-E47B-BB60CFE66761}"/>
                  </a:ext>
                </a:extLst>
              </p14:cNvPr>
              <p14:cNvContentPartPr/>
              <p14:nvPr/>
            </p14:nvContentPartPr>
            <p14:xfrm>
              <a:off x="3280717" y="1258316"/>
              <a:ext cx="253800" cy="2772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E8165E40-E43E-358C-E47B-BB60CFE6676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270277" y="1247876"/>
                <a:ext cx="275040" cy="4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uppo 16">
            <a:extLst>
              <a:ext uri="{FF2B5EF4-FFF2-40B4-BE49-F238E27FC236}">
                <a16:creationId xmlns:a16="http://schemas.microsoft.com/office/drawing/2014/main" id="{A9E852EB-69CC-5639-C118-2CCFC6D985C6}"/>
              </a:ext>
            </a:extLst>
          </p:cNvPr>
          <p:cNvGrpSpPr/>
          <p:nvPr/>
        </p:nvGrpSpPr>
        <p:grpSpPr>
          <a:xfrm>
            <a:off x="3906757" y="1032956"/>
            <a:ext cx="691200" cy="281880"/>
            <a:chOff x="3906757" y="1032956"/>
            <a:chExt cx="691200" cy="28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77AD6B4-6F6C-2D6E-133F-DD75C1657C2D}"/>
                    </a:ext>
                  </a:extLst>
                </p14:cNvPr>
                <p14:cNvContentPartPr/>
                <p14:nvPr/>
              </p14:nvContentPartPr>
              <p14:xfrm>
                <a:off x="3906757" y="1064276"/>
                <a:ext cx="182880" cy="1958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77AD6B4-6F6C-2D6E-133F-DD75C1657C2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895957" y="1053476"/>
                  <a:ext cx="20412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7DC5349-B9FF-7A2B-4CE9-5A3E31089596}"/>
                    </a:ext>
                  </a:extLst>
                </p14:cNvPr>
                <p14:cNvContentPartPr/>
                <p14:nvPr/>
              </p14:nvContentPartPr>
              <p14:xfrm>
                <a:off x="4199077" y="1074356"/>
                <a:ext cx="8640" cy="2404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7DC5349-B9FF-7A2B-4CE9-5A3E3108959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188277" y="1063556"/>
                  <a:ext cx="2988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0FEFE3F-75EF-1A63-21DF-93F3C88D97CD}"/>
                    </a:ext>
                  </a:extLst>
                </p14:cNvPr>
                <p14:cNvContentPartPr/>
                <p14:nvPr/>
              </p14:nvContentPartPr>
              <p14:xfrm>
                <a:off x="4195117" y="1181276"/>
                <a:ext cx="97200" cy="183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0FEFE3F-75EF-1A63-21DF-93F3C88D97C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184677" y="1170476"/>
                  <a:ext cx="1184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A526D6D4-0B17-5CE2-A8B3-B4CA0054F321}"/>
                    </a:ext>
                  </a:extLst>
                </p14:cNvPr>
                <p14:cNvContentPartPr/>
                <p14:nvPr/>
              </p14:nvContentPartPr>
              <p14:xfrm>
                <a:off x="4356397" y="1072196"/>
                <a:ext cx="124920" cy="19152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A526D6D4-0B17-5CE2-A8B3-B4CA0054F32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345597" y="1061396"/>
                  <a:ext cx="14616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78F3B086-7DA7-0F73-2729-04717EDFE028}"/>
                    </a:ext>
                  </a:extLst>
                </p14:cNvPr>
                <p14:cNvContentPartPr/>
                <p14:nvPr/>
              </p14:nvContentPartPr>
              <p14:xfrm>
                <a:off x="4572037" y="1032956"/>
                <a:ext cx="25920" cy="26388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78F3B086-7DA7-0F73-2729-04717EDFE02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561597" y="1022516"/>
                  <a:ext cx="47160" cy="28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14091A56-1DB7-4F2F-F99F-137C7F9F0229}"/>
              </a:ext>
            </a:extLst>
          </p:cNvPr>
          <p:cNvGrpSpPr/>
          <p:nvPr/>
        </p:nvGrpSpPr>
        <p:grpSpPr>
          <a:xfrm>
            <a:off x="5065237" y="1142036"/>
            <a:ext cx="328680" cy="182880"/>
            <a:chOff x="5065237" y="1142036"/>
            <a:chExt cx="328680" cy="18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4F7BDD8E-8D66-5988-00E0-F4FD8BC7848D}"/>
                    </a:ext>
                  </a:extLst>
                </p14:cNvPr>
                <p14:cNvContentPartPr/>
                <p14:nvPr/>
              </p14:nvContentPartPr>
              <p14:xfrm>
                <a:off x="5065237" y="1176596"/>
                <a:ext cx="177840" cy="97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4F7BDD8E-8D66-5988-00E0-F4FD8BC7848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054797" y="1165796"/>
                  <a:ext cx="1990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693585D3-1EB1-0B9D-3C1D-11EF0BA5281C}"/>
                    </a:ext>
                  </a:extLst>
                </p14:cNvPr>
                <p14:cNvContentPartPr/>
                <p14:nvPr/>
              </p14:nvContentPartPr>
              <p14:xfrm>
                <a:off x="5274397" y="1142036"/>
                <a:ext cx="119520" cy="1828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693585D3-1EB1-0B9D-3C1D-11EF0BA5281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263597" y="1131596"/>
                  <a:ext cx="140760" cy="20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CC0CE586-84B7-ABED-0F1D-BC4B97D3C6FE}"/>
              </a:ext>
            </a:extLst>
          </p:cNvPr>
          <p:cNvGrpSpPr/>
          <p:nvPr/>
        </p:nvGrpSpPr>
        <p:grpSpPr>
          <a:xfrm>
            <a:off x="5846077" y="986156"/>
            <a:ext cx="443520" cy="477000"/>
            <a:chOff x="5846077" y="986156"/>
            <a:chExt cx="443520" cy="47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4CD18221-643B-15B6-E965-1135BC54E14B}"/>
                    </a:ext>
                  </a:extLst>
                </p14:cNvPr>
                <p14:cNvContentPartPr/>
                <p14:nvPr/>
              </p14:nvContentPartPr>
              <p14:xfrm>
                <a:off x="5846077" y="986156"/>
                <a:ext cx="195120" cy="2138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4CD18221-643B-15B6-E965-1135BC54E14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835637" y="975716"/>
                  <a:ext cx="21636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1EF76F88-CB3A-5230-33C2-F7028FC04E12}"/>
                    </a:ext>
                  </a:extLst>
                </p14:cNvPr>
                <p14:cNvContentPartPr/>
                <p14:nvPr/>
              </p14:nvContentPartPr>
              <p14:xfrm>
                <a:off x="6120397" y="990116"/>
                <a:ext cx="2520" cy="2419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1EF76F88-CB3A-5230-33C2-F7028FC04E1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109957" y="979676"/>
                  <a:ext cx="2376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9F536154-CD06-6030-E702-B6402F25F1DB}"/>
                    </a:ext>
                  </a:extLst>
                </p14:cNvPr>
                <p14:cNvContentPartPr/>
                <p14:nvPr/>
              </p14:nvContentPartPr>
              <p14:xfrm>
                <a:off x="6135517" y="1145996"/>
                <a:ext cx="154080" cy="399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9F536154-CD06-6030-E702-B6402F25F1D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124717" y="1135556"/>
                  <a:ext cx="1753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3E8271D9-579D-298C-28C9-2F74941E3CD2}"/>
                    </a:ext>
                  </a:extLst>
                </p14:cNvPr>
                <p14:cNvContentPartPr/>
                <p14:nvPr/>
              </p14:nvContentPartPr>
              <p14:xfrm>
                <a:off x="5898637" y="1290356"/>
                <a:ext cx="244080" cy="1728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3E8271D9-579D-298C-28C9-2F74941E3CD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887837" y="1279916"/>
                  <a:ext cx="265320" cy="194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260468B0-CC71-AB0E-5509-A6C64AE0E814}"/>
                  </a:ext>
                </a:extLst>
              </p14:cNvPr>
              <p14:cNvContentPartPr/>
              <p14:nvPr/>
            </p14:nvContentPartPr>
            <p14:xfrm>
              <a:off x="5608666" y="4863380"/>
              <a:ext cx="659160" cy="7416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260468B0-CC71-AB0E-5509-A6C64AE0E814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602546" y="4857260"/>
                <a:ext cx="671400" cy="8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623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BEDFC-4492-3CD6-0B4A-4D3E39782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13C3F7D-8ADC-481B-B6D4-7E637064C08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A6EFD98-0E91-B919-BC83-6FD3512F0B2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BCE63E52-505A-879A-63FE-BEC7FDC4DCE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FCAA6F5-CB8D-2B0A-A7FB-644024E39CF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02DACF4-C484-420D-05A5-69277F833BD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1468CC5-13B3-8360-0867-D3BAE5A47C2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4E9964A4-6F90-318D-5476-0C97C96BECB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601633A-A1B4-87E2-C335-CC2445F970A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C36A00B-D72E-EF32-C4D5-B124AFB4A34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FB8FB01-E881-E084-F5C8-4DCC19966CF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30FA41D-FD06-8EC5-798D-29D26ABB744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6D01073-05CA-C798-E0BA-EB38860AF09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0012C7D-BAF5-B8FA-A8BA-B1A3B1268F3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22D7BAC5-DFFC-E2CE-8CA7-34A8A5FC315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3D4E3DD-E4DA-EF18-295D-A7FC5C89AD2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9F32614A-8697-EFCD-F30B-2CC991E0A3A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A5481F67-9555-8428-7801-B1BAF33C8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DFEF931-ADFB-C996-933A-DCA89BC2531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2AEDE5B-C9C2-DACF-1D2F-AB97BB78208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E88A102B-EFC9-0B07-B686-358743B08FE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874A75D-D239-BB18-81BD-CB340EEBD8A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7A575D4-47FE-4B40-2EBB-EB6CE9FE989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EF7CDF3-0A42-699E-808B-845E41F607D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E5F8D0F-A710-1F6C-9CAB-7B3C3FC6B01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7529C085-2315-604F-CBDE-38BC857C3C3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ABA3E6D-7ED9-0354-FBB3-726F7D633B2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E25D681B-715F-C0A4-8924-CC8EE9FA20E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BFAE5A3E-B712-8496-1ECF-4A3FD094991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19F974A-6406-0902-2919-6A609DBB3A0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F58CC0FF-4EB5-9FB3-754D-0F4DE629BE8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833D9F7-A1E0-08FC-69AA-35768C7EAD6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73E8A462-6BD4-D85C-C69B-8FAB3F001E3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CE67C04-89F9-19B2-E3A0-6E19F500F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AD594B0-F660-0D53-0A78-DADCD7E670D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B2C05E8-17E9-45C4-422F-B042DD5B8DC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4FCB9646-1ABB-4D42-D7CF-BC738C880422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A9A5249-4F63-F19A-AA22-BDA95701028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8424D66B-A438-148F-B848-5C6500C8557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FEAE5017-2F5D-4B7D-26A5-154F91959F9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3BA428AF-5683-4B2A-5927-3C5EDC7D4AD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19BB777-1A8D-863F-9F9C-FA7067E8EC7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E1145DB-FD1C-543C-29F8-8819277BC36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3FE7BA1-4ED8-6276-A006-EB816F50479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8283E2AB-EB58-1516-E99D-E510455C760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71FFF43-CEC7-428F-6EC9-B29D430FF1E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AB116CDA-C6D3-8D6A-7DC8-7EB5596352B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9866644-3C21-D9C0-1454-C8A6D205BC3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08F0553-4938-3DAD-0743-7D588453248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BCEF01B-BDB1-B810-ADC4-0C8A6952B1E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D63B865B-DCF0-BB64-1A36-D26DC507F10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446AA5D-0A42-7F70-7B50-CC7E695E66C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A8DCBEA5-A48B-1F7A-4E72-9B75AD4DDDE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E76E9D3-E1EA-54B9-A4EC-E71148F8222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66DEFD9-A0D1-B8C4-E9E3-9014C829930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83EF4B11-0CFF-D0B3-8270-D8E6DB02911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0C37AA64-696C-69C9-A035-FE0E7584FAA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82932E0-E31B-040E-767E-EEBB4D8C932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E273A709-94FD-836F-1604-5CF69DD520C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0F4BC6E-31C4-BE36-A84F-A296EE7DF77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A5AD46B-8770-5F74-4738-7D559B5B416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18375BF-79AE-BFCF-EF07-1599D1EF5B8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48BBC6B-8F89-D8D4-9AF4-9B7D91A748D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434BB50-BEC4-82F3-05FF-0C26819AD7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0" y="2095500"/>
            <a:ext cx="4229100" cy="2667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85B97642-3FF4-61C0-A15E-95B3C2EA7C97}"/>
                  </a:ext>
                </a:extLst>
              </p14:cNvPr>
              <p14:cNvContentPartPr/>
              <p14:nvPr/>
            </p14:nvContentPartPr>
            <p14:xfrm>
              <a:off x="6955237" y="3669596"/>
              <a:ext cx="527760" cy="572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85B97642-3FF4-61C0-A15E-95B3C2EA7C9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44797" y="3658796"/>
                <a:ext cx="549000" cy="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1C268993-9264-5190-512C-295E6D95E3E5}"/>
                  </a:ext>
                </a:extLst>
              </p14:cNvPr>
              <p14:cNvContentPartPr/>
              <p14:nvPr/>
            </p14:nvContentPartPr>
            <p14:xfrm>
              <a:off x="3881917" y="4569596"/>
              <a:ext cx="133920" cy="12600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1C268993-9264-5190-512C-295E6D95E3E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71117" y="4558796"/>
                <a:ext cx="155160" cy="14724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uppo 7">
            <a:extLst>
              <a:ext uri="{FF2B5EF4-FFF2-40B4-BE49-F238E27FC236}">
                <a16:creationId xmlns:a16="http://schemas.microsoft.com/office/drawing/2014/main" id="{2B506365-E3D7-E8C5-2294-424CDC256958}"/>
              </a:ext>
            </a:extLst>
          </p:cNvPr>
          <p:cNvGrpSpPr/>
          <p:nvPr/>
        </p:nvGrpSpPr>
        <p:grpSpPr>
          <a:xfrm>
            <a:off x="4844197" y="4734116"/>
            <a:ext cx="2354040" cy="152280"/>
            <a:chOff x="4844197" y="4734116"/>
            <a:chExt cx="2354040" cy="15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C3B3D7AA-C7B7-F5CB-DC1E-E117D3B803FD}"/>
                    </a:ext>
                  </a:extLst>
                </p14:cNvPr>
                <p14:cNvContentPartPr/>
                <p14:nvPr/>
              </p14:nvContentPartPr>
              <p14:xfrm>
                <a:off x="4844197" y="4734116"/>
                <a:ext cx="1301400" cy="982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C3B3D7AA-C7B7-F5CB-DC1E-E117D3B803F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833397" y="4723676"/>
                  <a:ext cx="132264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4881350F-89D8-D9FE-A04E-289B493C023F}"/>
                    </a:ext>
                  </a:extLst>
                </p14:cNvPr>
                <p14:cNvContentPartPr/>
                <p14:nvPr/>
              </p14:nvContentPartPr>
              <p14:xfrm>
                <a:off x="6117877" y="4784516"/>
                <a:ext cx="1080360" cy="1018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4881350F-89D8-D9FE-A04E-289B493C023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107437" y="4774076"/>
                  <a:ext cx="1101600" cy="123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005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6DB5-869D-FA44-9B3A-95D595490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D6182CB-781D-7B09-6C4D-CEA124F64F47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B3EE70B-001A-DF32-7467-D337118E9F1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4A598F9-279E-16C6-0DB8-B7D50A6A860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98F6599-A95A-C069-4273-F0636BD7626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A5319BF4-278B-DE31-4742-6233382A648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8E25E4B-79D5-FFCE-2FB0-64EBE88F9BB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60D25BF-79CA-7110-5DDD-A8B932E1718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3148C05-11DD-CB82-22F9-0E7793698E8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0FAA242-A2D2-A352-624A-A4481523FF0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7195AB36-ADD5-43CD-9853-19E7073C264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709E958-E678-EAAF-C58D-D033A1D983F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7B8230A-05F5-BF00-43D6-B8B1054C55A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D1070DA-0C3B-F690-420E-A7CD60630E6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2E961DB-6C0E-2982-14E5-AADEA5B0191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7AF04B43-F9D8-E78B-7ABA-12BBB4387D1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120D825-5C3D-2080-5810-A4CA9D27965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78D28CC4-384A-81CA-4702-083D13502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E528EE6-0CC4-FEF7-DDE1-D237AC8838C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3B627D0-B7F9-92CD-4537-EA6A77BF689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442392C3-6CEF-822E-8717-CE86572FBFA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D771457-6EA7-7259-E4A5-9299F4A3C6A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AFAC4D4-CD44-F709-6B87-E7930129960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E151AE3A-C0DA-C0EA-410F-40F1E7719EB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1BE60EB-BA38-EEFF-3141-BD50676D40C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DEB010F-0C8F-E9C7-89EB-91485388000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B999D09-1361-7FCC-0C8D-D294FEA1F2A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7F77DBFC-AAA5-6322-9734-CCD06093B89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351D8ED-7C59-EB79-6ECF-166F4307ACF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03FE2BA-B8B8-FCF7-FAF8-6052A22F734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1A327EE-E6E0-FAD9-74DA-D63D553F25D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859130E-6E43-C440-17EE-289D04F2DDA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D4704876-BC6E-C520-B296-AAA387422B5C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E9C2EA74-4120-E66C-0CC9-C0471880E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9553DA3A-231D-C234-3CDA-4E92E4280D3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1DE22B6-E708-3584-A196-2C4F92AEA8D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71E502E7-9778-4237-D0D5-6C751C4166F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311C503-9615-A089-DEE0-71696D2835B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5FC8396-D27E-F5E2-0A80-7DB33D5EE7D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545BBE1-A0B2-3CCD-992C-38BA1BF70B8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0482566-2AD8-B98C-5BAC-9F8CEEA899C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B94FAE2-E31E-7600-F9B9-81AC0FF56D6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A33CEF8-CE96-B334-207E-F53AFD11B6B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CFFDA5F-CC79-FF3D-EA63-45C4BF59154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81D8D7AE-C9AB-8BFE-9377-D2CA58872CB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E27CE9A5-E896-0F25-AB11-22142F5E2B5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2507A44-D21A-612C-4763-284FED3EF5F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AE74E417-D001-D2F8-7824-9BE3BDB1548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E8EEAAFD-584A-8964-52E8-88F5876BCF9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156705B-2AB0-3D25-4587-10A9E5050DA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A33DFEB4-0087-B9EE-692E-71BDABD1B17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24018C0A-EF51-3D3A-4FE6-FE9FDBEC5FD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F4D1C6A-7FAB-0144-10DC-A95EB7DB14D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1DCEADA-3C13-2D7F-C28F-BF3007AFE05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49C74078-9E19-3C1A-71C2-7FE07D3E3EE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44F1043-5B57-822F-D552-0C2BF73CB3B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0DCD9F22-6B94-32C3-035B-B2A274A77FC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031561B-03EE-B5BA-5CBE-E5D39C58C4E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7318052-9762-A479-FAC0-F0B20800076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E83AC65F-EB16-DFC9-06D9-8E6F95633D2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DBF2650-AEDA-C1DB-B24B-CEA5F3C2C89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36543A3-A359-61EF-9406-25425BB6E79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022A795-51FD-BA0A-DC83-55EBC86DA91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glietto da visita&#10;&#10;Descrizione generata automaticamente">
            <a:extLst>
              <a:ext uri="{FF2B5EF4-FFF2-40B4-BE49-F238E27FC236}">
                <a16:creationId xmlns:a16="http://schemas.microsoft.com/office/drawing/2014/main" id="{DEC65526-5170-7B2E-0654-B61D65C07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150" y="2076450"/>
            <a:ext cx="4457700" cy="2705100"/>
          </a:xfrm>
          <a:prstGeom prst="rect">
            <a:avLst/>
          </a:prstGeom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F517095D-0970-D27D-3CE6-62F768BEE782}"/>
              </a:ext>
            </a:extLst>
          </p:cNvPr>
          <p:cNvGrpSpPr/>
          <p:nvPr/>
        </p:nvGrpSpPr>
        <p:grpSpPr>
          <a:xfrm>
            <a:off x="2783197" y="874556"/>
            <a:ext cx="1244160" cy="820800"/>
            <a:chOff x="2783197" y="874556"/>
            <a:chExt cx="1244160" cy="82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DFE7E245-0D6A-0C98-1F1C-D9B1A9B7BF1C}"/>
                    </a:ext>
                  </a:extLst>
                </p14:cNvPr>
                <p14:cNvContentPartPr/>
                <p14:nvPr/>
              </p14:nvContentPartPr>
              <p14:xfrm>
                <a:off x="2783197" y="1138436"/>
                <a:ext cx="279000" cy="4194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DFE7E245-0D6A-0C98-1F1C-D9B1A9B7BF1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772757" y="1127636"/>
                  <a:ext cx="30024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56CDB6B-C7E2-BD61-935E-5424A395B5D8}"/>
                    </a:ext>
                  </a:extLst>
                </p14:cNvPr>
                <p14:cNvContentPartPr/>
                <p14:nvPr/>
              </p14:nvContentPartPr>
              <p14:xfrm>
                <a:off x="3104677" y="1140596"/>
                <a:ext cx="50400" cy="4161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56CDB6B-C7E2-BD61-935E-5424A395B5D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94237" y="1130156"/>
                  <a:ext cx="71640" cy="4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319A85B0-29E1-CE8B-2664-34907D1EEECE}"/>
                    </a:ext>
                  </a:extLst>
                </p14:cNvPr>
                <p14:cNvContentPartPr/>
                <p14:nvPr/>
              </p14:nvContentPartPr>
              <p14:xfrm>
                <a:off x="3142117" y="1335716"/>
                <a:ext cx="134640" cy="205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319A85B0-29E1-CE8B-2664-34907D1EEEC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131677" y="1324916"/>
                  <a:ext cx="1558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B7B457A5-D408-084B-BC8D-815613EF381D}"/>
                    </a:ext>
                  </a:extLst>
                </p14:cNvPr>
                <p14:cNvContentPartPr/>
                <p14:nvPr/>
              </p14:nvContentPartPr>
              <p14:xfrm>
                <a:off x="3427597" y="1131956"/>
                <a:ext cx="219960" cy="151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B7B457A5-D408-084B-BC8D-815613EF381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417157" y="1121516"/>
                  <a:ext cx="2412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13441C6-600B-2BA0-96DE-57929A18DFF2}"/>
                    </a:ext>
                  </a:extLst>
                </p14:cNvPr>
                <p14:cNvContentPartPr/>
                <p14:nvPr/>
              </p14:nvContentPartPr>
              <p14:xfrm>
                <a:off x="3351277" y="1151396"/>
                <a:ext cx="297000" cy="305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13441C6-600B-2BA0-96DE-57929A18DFF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340837" y="1140956"/>
                  <a:ext cx="31824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8009374-736F-4082-4F0B-53079249B0AE}"/>
                    </a:ext>
                  </a:extLst>
                </p14:cNvPr>
                <p14:cNvContentPartPr/>
                <p14:nvPr/>
              </p14:nvContentPartPr>
              <p14:xfrm>
                <a:off x="3713437" y="1167236"/>
                <a:ext cx="17640" cy="2973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8009374-736F-4082-4F0B-53079249B0A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702637" y="1156436"/>
                  <a:ext cx="3888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1BF6FF84-5E0C-FC00-C57B-B4682D362B5C}"/>
                    </a:ext>
                  </a:extLst>
                </p14:cNvPr>
                <p14:cNvContentPartPr/>
                <p14:nvPr/>
              </p14:nvContentPartPr>
              <p14:xfrm>
                <a:off x="3785077" y="1280276"/>
                <a:ext cx="242280" cy="424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1BF6FF84-5E0C-FC00-C57B-B4682D362B5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774637" y="1269476"/>
                  <a:ext cx="2635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F63404F-A45D-201A-9525-3C6F7E15C1F1}"/>
                    </a:ext>
                  </a:extLst>
                </p14:cNvPr>
                <p14:cNvContentPartPr/>
                <p14:nvPr/>
              </p14:nvContentPartPr>
              <p14:xfrm>
                <a:off x="3333997" y="874556"/>
                <a:ext cx="564840" cy="820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F63404F-A45D-201A-9525-3C6F7E15C1F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323557" y="864116"/>
                  <a:ext cx="586080" cy="84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CCC52B3F-72D5-33CF-C645-071BE0087066}"/>
              </a:ext>
            </a:extLst>
          </p:cNvPr>
          <p:cNvGrpSpPr/>
          <p:nvPr/>
        </p:nvGrpSpPr>
        <p:grpSpPr>
          <a:xfrm>
            <a:off x="4637917" y="1171916"/>
            <a:ext cx="280080" cy="144000"/>
            <a:chOff x="4637917" y="1171916"/>
            <a:chExt cx="280080" cy="14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895A17A0-35DC-185A-C868-20716A3B20B0}"/>
                    </a:ext>
                  </a:extLst>
                </p14:cNvPr>
                <p14:cNvContentPartPr/>
                <p14:nvPr/>
              </p14:nvContentPartPr>
              <p14:xfrm>
                <a:off x="4637917" y="1239596"/>
                <a:ext cx="135360" cy="223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895A17A0-35DC-185A-C868-20716A3B20B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627477" y="1229156"/>
                  <a:ext cx="1566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8267B2EF-9C0A-E242-5F07-D0FBF62CFDD3}"/>
                    </a:ext>
                  </a:extLst>
                </p14:cNvPr>
                <p14:cNvContentPartPr/>
                <p14:nvPr/>
              </p14:nvContentPartPr>
              <p14:xfrm>
                <a:off x="4799197" y="1171916"/>
                <a:ext cx="118800" cy="1440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8267B2EF-9C0A-E242-5F07-D0FBF62CFDD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788757" y="1161116"/>
                  <a:ext cx="140040" cy="16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E865BF7B-33FB-1570-FE5F-47C648B28A6D}"/>
              </a:ext>
            </a:extLst>
          </p:cNvPr>
          <p:cNvGrpSpPr/>
          <p:nvPr/>
        </p:nvGrpSpPr>
        <p:grpSpPr>
          <a:xfrm>
            <a:off x="5231557" y="1050236"/>
            <a:ext cx="414000" cy="405000"/>
            <a:chOff x="5231557" y="1050236"/>
            <a:chExt cx="414000" cy="40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F16A37BB-E3BA-C2A7-4A93-5DA40B3025B8}"/>
                    </a:ext>
                  </a:extLst>
                </p14:cNvPr>
                <p14:cNvContentPartPr/>
                <p14:nvPr/>
              </p14:nvContentPartPr>
              <p14:xfrm>
                <a:off x="5231557" y="1086956"/>
                <a:ext cx="165240" cy="32868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F16A37BB-E3BA-C2A7-4A93-5DA40B3025B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221117" y="1076156"/>
                  <a:ext cx="18648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27C3C6E6-5B4F-03EF-ECEB-625172EE63E3}"/>
                    </a:ext>
                  </a:extLst>
                </p14:cNvPr>
                <p14:cNvContentPartPr/>
                <p14:nvPr/>
              </p14:nvContentPartPr>
              <p14:xfrm>
                <a:off x="5448997" y="1050236"/>
                <a:ext cx="56520" cy="4050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27C3C6E6-5B4F-03EF-ECEB-625172EE63E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438197" y="1039436"/>
                  <a:ext cx="77760" cy="42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A177369-B193-76D6-88BF-621B1402CD46}"/>
                    </a:ext>
                  </a:extLst>
                </p14:cNvPr>
                <p14:cNvContentPartPr/>
                <p14:nvPr/>
              </p14:nvContentPartPr>
              <p14:xfrm>
                <a:off x="5479597" y="1260836"/>
                <a:ext cx="165960" cy="50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A177369-B193-76D6-88BF-621B1402CD4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469157" y="1250036"/>
                  <a:ext cx="187200" cy="2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F796B20A-706B-119D-31DC-7A8660B3319E}"/>
              </a:ext>
            </a:extLst>
          </p:cNvPr>
          <p:cNvGrpSpPr/>
          <p:nvPr/>
        </p:nvGrpSpPr>
        <p:grpSpPr>
          <a:xfrm>
            <a:off x="2207557" y="1882916"/>
            <a:ext cx="1227240" cy="530640"/>
            <a:chOff x="2207557" y="1882916"/>
            <a:chExt cx="1227240" cy="53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65C3BEE8-0538-E8C0-4122-CDE6875113CA}"/>
                    </a:ext>
                  </a:extLst>
                </p14:cNvPr>
                <p14:cNvContentPartPr/>
                <p14:nvPr/>
              </p14:nvContentPartPr>
              <p14:xfrm>
                <a:off x="2207557" y="1913516"/>
                <a:ext cx="212760" cy="22824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65C3BEE8-0538-E8C0-4122-CDE6875113C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197117" y="1902716"/>
                  <a:ext cx="23400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E613A58D-D881-D556-ED8E-6E6E3049C3C9}"/>
                    </a:ext>
                  </a:extLst>
                </p14:cNvPr>
                <p14:cNvContentPartPr/>
                <p14:nvPr/>
              </p14:nvContentPartPr>
              <p14:xfrm>
                <a:off x="2487277" y="1882916"/>
                <a:ext cx="21960" cy="28728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E613A58D-D881-D556-ED8E-6E6E3049C3C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476477" y="1872476"/>
                  <a:ext cx="4320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9C69296B-1D1D-E4C6-55AC-5DE660CB3C8F}"/>
                    </a:ext>
                  </a:extLst>
                </p14:cNvPr>
                <p14:cNvContentPartPr/>
                <p14:nvPr/>
              </p14:nvContentPartPr>
              <p14:xfrm>
                <a:off x="2496997" y="2044556"/>
                <a:ext cx="111240" cy="316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9C69296B-1D1D-E4C6-55AC-5DE660CB3C8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486197" y="2033756"/>
                  <a:ext cx="1324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FBE8090F-5780-B831-F533-4C0B99C3678E}"/>
                    </a:ext>
                  </a:extLst>
                </p14:cNvPr>
                <p14:cNvContentPartPr/>
                <p14:nvPr/>
              </p14:nvContentPartPr>
              <p14:xfrm>
                <a:off x="2323837" y="2242556"/>
                <a:ext cx="213120" cy="1710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FBE8090F-5780-B831-F533-4C0B99C3678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313397" y="2231756"/>
                  <a:ext cx="2343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B3C764B-1FEF-C3E5-5626-D1FD1AB8C3C5}"/>
                    </a:ext>
                  </a:extLst>
                </p14:cNvPr>
                <p14:cNvContentPartPr/>
                <p14:nvPr/>
              </p14:nvContentPartPr>
              <p14:xfrm>
                <a:off x="2805157" y="1944476"/>
                <a:ext cx="107640" cy="2905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B3C764B-1FEF-C3E5-5626-D1FD1AB8C3C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794357" y="1934036"/>
                  <a:ext cx="12888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485BE034-FD07-28A2-D425-DC26BB1504D7}"/>
                    </a:ext>
                  </a:extLst>
                </p14:cNvPr>
                <p14:cNvContentPartPr/>
                <p14:nvPr/>
              </p14:nvContentPartPr>
              <p14:xfrm>
                <a:off x="2952037" y="1969676"/>
                <a:ext cx="41760" cy="2505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485BE034-FD07-28A2-D425-DC26BB1504D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941237" y="1958876"/>
                  <a:ext cx="6300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75F1384D-8FFD-1818-358E-D5EC6D1CE502}"/>
                    </a:ext>
                  </a:extLst>
                </p14:cNvPr>
                <p14:cNvContentPartPr/>
                <p14:nvPr/>
              </p14:nvContentPartPr>
              <p14:xfrm>
                <a:off x="2993077" y="2056076"/>
                <a:ext cx="132120" cy="6192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75F1384D-8FFD-1818-358E-D5EC6D1CE50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982637" y="2045636"/>
                  <a:ext cx="1533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81C708E8-3DD7-E6D8-DF14-EE7C1BDFAA45}"/>
                    </a:ext>
                  </a:extLst>
                </p14:cNvPr>
                <p14:cNvContentPartPr/>
                <p14:nvPr/>
              </p14:nvContentPartPr>
              <p14:xfrm>
                <a:off x="3220957" y="1947716"/>
                <a:ext cx="67680" cy="216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81C708E8-3DD7-E6D8-DF14-EE7C1BDFAA4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210157" y="1937276"/>
                  <a:ext cx="889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9CB130C-5BD9-3EEA-DC57-E430934C961F}"/>
                    </a:ext>
                  </a:extLst>
                </p14:cNvPr>
                <p14:cNvContentPartPr/>
                <p14:nvPr/>
              </p14:nvContentPartPr>
              <p14:xfrm>
                <a:off x="3146797" y="1991996"/>
                <a:ext cx="127080" cy="1594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9CB130C-5BD9-3EEA-DC57-E430934C961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135997" y="1981556"/>
                  <a:ext cx="1483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D1200FF-68E4-2949-A91E-290D24323F08}"/>
                    </a:ext>
                  </a:extLst>
                </p14:cNvPr>
                <p14:cNvContentPartPr/>
                <p14:nvPr/>
              </p14:nvContentPartPr>
              <p14:xfrm>
                <a:off x="3337957" y="1997036"/>
                <a:ext cx="52200" cy="1414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D1200FF-68E4-2949-A91E-290D24323F0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327157" y="1986236"/>
                  <a:ext cx="7344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77816A51-B430-49C6-243C-4A4842C77B62}"/>
                    </a:ext>
                  </a:extLst>
                </p14:cNvPr>
                <p14:cNvContentPartPr/>
                <p14:nvPr/>
              </p14:nvContentPartPr>
              <p14:xfrm>
                <a:off x="3362437" y="2042756"/>
                <a:ext cx="72360" cy="57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77816A51-B430-49C6-243C-4A4842C77B6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351997" y="2032316"/>
                  <a:ext cx="93600" cy="7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8D5C75AF-9556-9499-8A44-60BC2D54D81C}"/>
              </a:ext>
            </a:extLst>
          </p:cNvPr>
          <p:cNvGrpSpPr/>
          <p:nvPr/>
        </p:nvGrpSpPr>
        <p:grpSpPr>
          <a:xfrm>
            <a:off x="5700637" y="1147796"/>
            <a:ext cx="350280" cy="238320"/>
            <a:chOff x="5700637" y="1147796"/>
            <a:chExt cx="350280" cy="23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D757631-C897-B09C-D0A3-A4F9239633C6}"/>
                    </a:ext>
                  </a:extLst>
                </p14:cNvPr>
                <p14:cNvContentPartPr/>
                <p14:nvPr/>
              </p14:nvContentPartPr>
              <p14:xfrm>
                <a:off x="5700637" y="1147796"/>
                <a:ext cx="252000" cy="338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D757631-C897-B09C-D0A3-A4F9239633C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690197" y="1136996"/>
                  <a:ext cx="2732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3D0FB55-9090-7630-F8A6-7BDCD9DA06E3}"/>
                    </a:ext>
                  </a:extLst>
                </p14:cNvPr>
                <p14:cNvContentPartPr/>
                <p14:nvPr/>
              </p14:nvContentPartPr>
              <p14:xfrm>
                <a:off x="5749597" y="1175876"/>
                <a:ext cx="64080" cy="1594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3D0FB55-9090-7630-F8A6-7BDCD9DA06E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738797" y="1165076"/>
                  <a:ext cx="8532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4C6066D-6298-209D-A426-75D399EEBA67}"/>
                    </a:ext>
                  </a:extLst>
                </p14:cNvPr>
                <p14:cNvContentPartPr/>
                <p14:nvPr/>
              </p14:nvContentPartPr>
              <p14:xfrm>
                <a:off x="5817637" y="1193516"/>
                <a:ext cx="52200" cy="1382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4C6066D-6298-209D-A426-75D399EEBA6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807197" y="1183076"/>
                  <a:ext cx="734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23879E8-1EF8-B522-D2D9-9A8219B10BA0}"/>
                    </a:ext>
                  </a:extLst>
                </p14:cNvPr>
                <p14:cNvContentPartPr/>
                <p14:nvPr/>
              </p14:nvContentPartPr>
              <p14:xfrm>
                <a:off x="6039397" y="1167956"/>
                <a:ext cx="11520" cy="2181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23879E8-1EF8-B522-D2D9-9A8219B10BA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028957" y="1157156"/>
                  <a:ext cx="32760" cy="23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1B1BA768-9D5A-AC6A-9B33-B320199D1F2F}"/>
              </a:ext>
            </a:extLst>
          </p:cNvPr>
          <p:cNvGrpSpPr/>
          <p:nvPr/>
        </p:nvGrpSpPr>
        <p:grpSpPr>
          <a:xfrm>
            <a:off x="6642757" y="1121156"/>
            <a:ext cx="719280" cy="378360"/>
            <a:chOff x="6642757" y="1121156"/>
            <a:chExt cx="719280" cy="37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2B8F57E-C12D-EDC5-E680-DC527D289B1D}"/>
                    </a:ext>
                  </a:extLst>
                </p14:cNvPr>
                <p14:cNvContentPartPr/>
                <p14:nvPr/>
              </p14:nvContentPartPr>
              <p14:xfrm>
                <a:off x="6642757" y="1131956"/>
                <a:ext cx="172800" cy="1501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2B8F57E-C12D-EDC5-E680-DC527D289B1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632317" y="1121516"/>
                  <a:ext cx="1940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E601981-4E4F-CC39-ABD9-A4D02D21B865}"/>
                    </a:ext>
                  </a:extLst>
                </p14:cNvPr>
                <p14:cNvContentPartPr/>
                <p14:nvPr/>
              </p14:nvContentPartPr>
              <p14:xfrm>
                <a:off x="6864517" y="1121156"/>
                <a:ext cx="10080" cy="1548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E601981-4E4F-CC39-ABD9-A4D02D21B86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854077" y="1110356"/>
                  <a:ext cx="313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66A9AAF6-B9AA-3326-16F4-4C8CEBAD523F}"/>
                    </a:ext>
                  </a:extLst>
                </p14:cNvPr>
                <p14:cNvContentPartPr/>
                <p14:nvPr/>
              </p14:nvContentPartPr>
              <p14:xfrm>
                <a:off x="6901957" y="1216916"/>
                <a:ext cx="79200" cy="90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66A9AAF6-B9AA-3326-16F4-4C8CEBAD523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891517" y="1206476"/>
                  <a:ext cx="1004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E352B00D-BB82-4F72-922F-33F17439101B}"/>
                    </a:ext>
                  </a:extLst>
                </p14:cNvPr>
                <p14:cNvContentPartPr/>
                <p14:nvPr/>
              </p14:nvContentPartPr>
              <p14:xfrm>
                <a:off x="6693157" y="1363796"/>
                <a:ext cx="131400" cy="1274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E352B00D-BB82-4F72-922F-33F17439101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682357" y="1352996"/>
                  <a:ext cx="1526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0C2D46FA-E207-55EC-C176-466B8ACD8496}"/>
                    </a:ext>
                  </a:extLst>
                </p14:cNvPr>
                <p14:cNvContentPartPr/>
                <p14:nvPr/>
              </p14:nvContentPartPr>
              <p14:xfrm>
                <a:off x="6822757" y="1309076"/>
                <a:ext cx="84240" cy="244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0C2D46FA-E207-55EC-C176-466B8ACD849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811957" y="1298276"/>
                  <a:ext cx="1054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12BD7C7C-8184-828E-EC87-CDB0CA310A4E}"/>
                    </a:ext>
                  </a:extLst>
                </p14:cNvPr>
                <p14:cNvContentPartPr/>
                <p14:nvPr/>
              </p14:nvContentPartPr>
              <p14:xfrm>
                <a:off x="6849037" y="1357316"/>
                <a:ext cx="25920" cy="432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12BD7C7C-8184-828E-EC87-CDB0CA310A4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838237" y="1346876"/>
                  <a:ext cx="471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4453CD09-FEDA-A752-8DE4-3CA038219C82}"/>
                    </a:ext>
                  </a:extLst>
                </p14:cNvPr>
                <p14:cNvContentPartPr/>
                <p14:nvPr/>
              </p14:nvContentPartPr>
              <p14:xfrm>
                <a:off x="6836077" y="1403396"/>
                <a:ext cx="56520" cy="961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4453CD09-FEDA-A752-8DE4-3CA038219C8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825637" y="1392956"/>
                  <a:ext cx="777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38681048-834E-F402-6EA0-8088807E7340}"/>
                    </a:ext>
                  </a:extLst>
                </p14:cNvPr>
                <p14:cNvContentPartPr/>
                <p14:nvPr/>
              </p14:nvContentPartPr>
              <p14:xfrm>
                <a:off x="7061077" y="1155356"/>
                <a:ext cx="108360" cy="2304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38681048-834E-F402-6EA0-8088807E734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050277" y="1144916"/>
                  <a:ext cx="1296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29D3EDBF-E360-68BC-0DD2-5A801B1AA9F2}"/>
                    </a:ext>
                  </a:extLst>
                </p14:cNvPr>
                <p14:cNvContentPartPr/>
                <p14:nvPr/>
              </p14:nvContentPartPr>
              <p14:xfrm>
                <a:off x="7035517" y="1185956"/>
                <a:ext cx="165960" cy="2008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29D3EDBF-E360-68BC-0DD2-5A801B1AA9F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024717" y="1175156"/>
                  <a:ext cx="18720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640DEE24-0DC8-C239-9CEB-E4D566BF9C62}"/>
                    </a:ext>
                  </a:extLst>
                </p14:cNvPr>
                <p14:cNvContentPartPr/>
                <p14:nvPr/>
              </p14:nvContentPartPr>
              <p14:xfrm>
                <a:off x="7239277" y="1234916"/>
                <a:ext cx="39960" cy="1288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640DEE24-0DC8-C239-9CEB-E4D566BF9C6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228837" y="1224476"/>
                  <a:ext cx="612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3F45BE7D-C58A-8129-2D63-BD593F6E18A5}"/>
                    </a:ext>
                  </a:extLst>
                </p14:cNvPr>
                <p14:cNvContentPartPr/>
                <p14:nvPr/>
              </p14:nvContentPartPr>
              <p14:xfrm>
                <a:off x="7243957" y="1309076"/>
                <a:ext cx="118080" cy="352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3F45BE7D-C58A-8129-2D63-BD593F6E18A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233157" y="1298276"/>
                  <a:ext cx="139320" cy="56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56" name="Input penna 55">
                <a:extLst>
                  <a:ext uri="{FF2B5EF4-FFF2-40B4-BE49-F238E27FC236}">
                    <a16:creationId xmlns:a16="http://schemas.microsoft.com/office/drawing/2014/main" id="{F1CDA8E4-3628-8522-6B81-57A73A8996D3}"/>
                  </a:ext>
                </a:extLst>
              </p14:cNvPr>
              <p14:cNvContentPartPr/>
              <p14:nvPr/>
            </p14:nvContentPartPr>
            <p14:xfrm>
              <a:off x="5454946" y="4747460"/>
              <a:ext cx="685080" cy="5400"/>
            </p14:xfrm>
          </p:contentPart>
        </mc:Choice>
        <mc:Fallback>
          <p:pic>
            <p:nvPicPr>
              <p:cNvPr id="56" name="Input penna 55">
                <a:extLst>
                  <a:ext uri="{FF2B5EF4-FFF2-40B4-BE49-F238E27FC236}">
                    <a16:creationId xmlns:a16="http://schemas.microsoft.com/office/drawing/2014/main" id="{F1CDA8E4-3628-8522-6B81-57A73A8996D3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5448826" y="4741340"/>
                <a:ext cx="697320" cy="1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080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8256B-E94C-322A-BC67-A4DFE2C92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ED2D670-5011-BCA1-C43C-B8B0F44BF6A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62613915-AA7B-E2B8-B878-9D82EFCB3DF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7DD771A-27AD-D125-9A69-1C4B0EB911B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66A87A4-06BF-10DE-B2E9-9402005C29E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2E71A82-5845-2167-4434-612AAAE883E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3CD02DA-EEDF-EB1C-72DF-64A2BDF670A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58AFF05-6026-4549-BC3E-8E1BB10F8C7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303B3588-9AF4-C7D9-0A14-24E2F4EEFA2F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2D2AF4A0-B64A-31EE-A6A4-74450865F20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781F7805-8292-9BAE-6F5E-1E76F7ED3B6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C25B39D1-9D69-6707-40CE-4A4C2960383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A7C04B6-1129-91D6-B032-45D183B9989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8D1F066B-8FE6-88DA-6272-BEAA9DF2806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26E7408-CEBE-D934-3822-E89BBCFC55C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E5F6D56-1B38-C725-3598-8D3E0D7DBD6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28ADAFE2-DD2A-613E-1C4D-7E490C1CA64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A7ECFEA7-83B4-D1CC-DD24-AF1B9C086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898D7D06-0C59-6A59-ED34-BDF785A158E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A7C99D06-BC06-2F57-6925-8A34F767A74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CDD5F70D-FE20-87CE-26D0-E1BB3EE98FB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061366D-C27B-4CB8-B4E4-15171C08480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47191D1-1C4E-6DBB-DF48-8D21B3BA2E9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B776E17-9E24-1DFC-DFFD-A1F5031D847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AE60E49A-DBA9-56D1-3934-949D42EB768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B3B8EAA1-1EF0-185B-9EDD-75FD0F9EF0C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6BC2AEE-1EE0-F51F-FF80-285A9326FB7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A0BBF1C7-095D-1DEA-667C-6E8D4BFC8C7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B523FFF-8F88-6364-0678-9BE94005F89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44F57DB-F03D-0C47-94C0-7ABBBD3720D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3819589-DE11-A6F6-70F8-A77750D8769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4C41F512-7867-8A55-7FFB-FE07EE09BD8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FD2D794A-FAC5-262C-17B5-34760C2485B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81DE2C59-6A95-FA7D-907C-80B8A582D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2519A98-73C4-C58C-5841-C5C30E4325C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433487D0-947B-35AD-49B1-95D61511EC0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11D59926-7617-ACC2-6702-998FF07D5BE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7AC2D3C-77AC-54FC-700C-CEF92F23B64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C3893ED1-817A-0C49-290C-4A23789007D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257E656-C671-42C3-5C1F-FD1718925E9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AF7AA0C-7909-22F3-6AE1-E63DE206508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3E25967-9697-51F2-76A2-A2998D64C60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F44E924-BE9E-6479-8EEF-BCD7949E271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FD85CEAE-BB3F-A589-5312-B9EE223B96D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18DFC88-FB9E-9F2D-5848-67B792EB7DF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9F1BDBF-FF04-86CC-97FD-242521C5A14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5A8225E3-DB74-D5D8-5318-DB3C761E80B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3D3CE44-D571-7E64-DFE3-0CD8A321B23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8448EAA-A90C-76A6-0060-DD68CB3ACFF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3851C592-A237-340C-5AC5-F1518421517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AD392B5-2AF1-7396-583A-C43E7F43ACD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ED62F33-C015-541F-29DE-0A82734252C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68F02F4-2F28-378F-A955-8624F37EF6F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C0E3164B-0415-468D-D3E1-000392A3E44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FD0996AF-530D-ACFF-07B0-7E528C4FD76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E9BD0503-882C-0549-852D-4F688B4E4F4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DDABFDC0-F4B4-F4A9-823D-DAD17BC3985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33767EE-2669-62B5-8259-92AED6CA96E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923F0FD-11EA-0FD6-D451-46887C8F641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7684F60F-4ABE-98A4-7DD0-CDBE5FD2940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2E29D277-C363-5B86-F66E-422988F182E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E466F71D-D7B1-4584-FE86-8A2D98C3F0A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70958D3-6425-3C00-C766-D7AD9C1F8DE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34BD0A60-4145-C569-68B1-408E4554DA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200" y="2400300"/>
            <a:ext cx="4165600" cy="2057400"/>
          </a:xfrm>
          <a:prstGeom prst="rect">
            <a:avLst/>
          </a:prstGeom>
        </p:spPr>
      </p:pic>
      <p:grpSp>
        <p:nvGrpSpPr>
          <p:cNvPr id="35" name="Gruppo 34">
            <a:extLst>
              <a:ext uri="{FF2B5EF4-FFF2-40B4-BE49-F238E27FC236}">
                <a16:creationId xmlns:a16="http://schemas.microsoft.com/office/drawing/2014/main" id="{377FCD17-51ED-FE4A-E8AD-DCF654FAC579}"/>
              </a:ext>
            </a:extLst>
          </p:cNvPr>
          <p:cNvGrpSpPr/>
          <p:nvPr/>
        </p:nvGrpSpPr>
        <p:grpSpPr>
          <a:xfrm>
            <a:off x="5063418" y="737158"/>
            <a:ext cx="1487880" cy="1425600"/>
            <a:chOff x="5063418" y="737158"/>
            <a:chExt cx="1487880" cy="142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9EDBB8DB-9FB0-6D1D-1FF5-1759D10B18F0}"/>
                    </a:ext>
                  </a:extLst>
                </p14:cNvPr>
                <p14:cNvContentPartPr/>
                <p14:nvPr/>
              </p14:nvContentPartPr>
              <p14:xfrm>
                <a:off x="5506938" y="968278"/>
                <a:ext cx="138960" cy="2239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9EDBB8DB-9FB0-6D1D-1FF5-1759D10B18F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496138" y="957838"/>
                  <a:ext cx="16020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129BDE4-C905-B851-916E-65DCE7A894BC}"/>
                    </a:ext>
                  </a:extLst>
                </p14:cNvPr>
                <p14:cNvContentPartPr/>
                <p14:nvPr/>
              </p14:nvContentPartPr>
              <p14:xfrm>
                <a:off x="5665698" y="965038"/>
                <a:ext cx="25920" cy="2444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129BDE4-C905-B851-916E-65DCE7A894B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655258" y="954238"/>
                  <a:ext cx="4716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3818B11-4516-EE49-FF06-DD2ADD14D9D9}"/>
                    </a:ext>
                  </a:extLst>
                </p14:cNvPr>
                <p14:cNvContentPartPr/>
                <p14:nvPr/>
              </p14:nvContentPartPr>
              <p14:xfrm>
                <a:off x="5692698" y="1094278"/>
                <a:ext cx="161640" cy="176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3818B11-4516-EE49-FF06-DD2ADD14D9D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82258" y="1083838"/>
                  <a:ext cx="1828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B8D05664-3A73-6297-DE73-4176B62A10AB}"/>
                    </a:ext>
                  </a:extLst>
                </p14:cNvPr>
                <p14:cNvContentPartPr/>
                <p14:nvPr/>
              </p14:nvContentPartPr>
              <p14:xfrm>
                <a:off x="5900418" y="932638"/>
                <a:ext cx="129240" cy="17856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B8D05664-3A73-6297-DE73-4176B62A10A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889618" y="921838"/>
                  <a:ext cx="15048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BA6DE17-36C2-9C90-2D09-E3CBBB97C6A7}"/>
                    </a:ext>
                  </a:extLst>
                </p14:cNvPr>
                <p14:cNvContentPartPr/>
                <p14:nvPr/>
              </p14:nvContentPartPr>
              <p14:xfrm>
                <a:off x="5900418" y="1137838"/>
                <a:ext cx="11520" cy="1054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BA6DE17-36C2-9C90-2D09-E3CBBB97C6A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889618" y="1127398"/>
                  <a:ext cx="327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F0CC9477-AD00-4E12-7A75-70933DC36E37}"/>
                    </a:ext>
                  </a:extLst>
                </p14:cNvPr>
                <p14:cNvContentPartPr/>
                <p14:nvPr/>
              </p14:nvContentPartPr>
              <p14:xfrm>
                <a:off x="5980698" y="1155118"/>
                <a:ext cx="3960" cy="691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F0CC9477-AD00-4E12-7A75-70933DC36E3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969898" y="1144678"/>
                  <a:ext cx="252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0D792B84-A27C-D3EB-B864-179FE7DE72A3}"/>
                    </a:ext>
                  </a:extLst>
                </p14:cNvPr>
                <p14:cNvContentPartPr/>
                <p14:nvPr/>
              </p14:nvContentPartPr>
              <p14:xfrm>
                <a:off x="5826258" y="1254838"/>
                <a:ext cx="255240" cy="424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0D792B84-A27C-D3EB-B864-179FE7DE72A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815458" y="1244398"/>
                  <a:ext cx="2764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2858682-2020-27AD-B1CC-1CA3F3335233}"/>
                    </a:ext>
                  </a:extLst>
                </p14:cNvPr>
                <p14:cNvContentPartPr/>
                <p14:nvPr/>
              </p14:nvContentPartPr>
              <p14:xfrm>
                <a:off x="5450058" y="1431238"/>
                <a:ext cx="91800" cy="1602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2858682-2020-27AD-B1CC-1CA3F333523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439258" y="1420438"/>
                  <a:ext cx="11304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EF0D45E5-7E92-34F5-DAF6-CA51FA159D68}"/>
                    </a:ext>
                  </a:extLst>
                </p14:cNvPr>
                <p14:cNvContentPartPr/>
                <p14:nvPr/>
              </p14:nvContentPartPr>
              <p14:xfrm>
                <a:off x="5533938" y="1519438"/>
                <a:ext cx="84240" cy="370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EF0D45E5-7E92-34F5-DAF6-CA51FA159D6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523138" y="1508638"/>
                  <a:ext cx="1054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81FBAEE-48C6-555E-E838-797A86EA4727}"/>
                    </a:ext>
                  </a:extLst>
                </p14:cNvPr>
                <p14:cNvContentPartPr/>
                <p14:nvPr/>
              </p14:nvContentPartPr>
              <p14:xfrm>
                <a:off x="5601258" y="1428718"/>
                <a:ext cx="51480" cy="2865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81FBAEE-48C6-555E-E838-797A86EA472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590818" y="1418278"/>
                  <a:ext cx="7272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1F503BAD-F314-90F5-FF74-663B2BADBC44}"/>
                    </a:ext>
                  </a:extLst>
                </p14:cNvPr>
                <p14:cNvContentPartPr/>
                <p14:nvPr/>
              </p14:nvContentPartPr>
              <p14:xfrm>
                <a:off x="5896458" y="1436278"/>
                <a:ext cx="108360" cy="14364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1F503BAD-F314-90F5-FF74-663B2BADBC4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886018" y="1425478"/>
                  <a:ext cx="1296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731CD5B-7BE4-441A-1917-6C5064AD8070}"/>
                    </a:ext>
                  </a:extLst>
                </p14:cNvPr>
                <p14:cNvContentPartPr/>
                <p14:nvPr/>
              </p14:nvContentPartPr>
              <p14:xfrm>
                <a:off x="5892858" y="1615918"/>
                <a:ext cx="8640" cy="993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731CD5B-7BE4-441A-1917-6C5064AD807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882418" y="1605478"/>
                  <a:ext cx="298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0D33D062-7DF0-B187-9337-5C073EB522CC}"/>
                    </a:ext>
                  </a:extLst>
                </p14:cNvPr>
                <p14:cNvContentPartPr/>
                <p14:nvPr/>
              </p14:nvContentPartPr>
              <p14:xfrm>
                <a:off x="5980698" y="1595758"/>
                <a:ext cx="20520" cy="9612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0D33D062-7DF0-B187-9337-5C073EB522C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969898" y="1584958"/>
                  <a:ext cx="417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2830DB22-6D83-EDF0-3EDE-220B4EB49FF3}"/>
                    </a:ext>
                  </a:extLst>
                </p14:cNvPr>
                <p14:cNvContentPartPr/>
                <p14:nvPr/>
              </p14:nvContentPartPr>
              <p14:xfrm>
                <a:off x="5842818" y="1711318"/>
                <a:ext cx="272160" cy="478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2830DB22-6D83-EDF0-3EDE-220B4EB49FF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832378" y="1700518"/>
                  <a:ext cx="2934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89EBDB5-6E0C-1BED-11FB-5B484F5E4F17}"/>
                    </a:ext>
                  </a:extLst>
                </p14:cNvPr>
                <p14:cNvContentPartPr/>
                <p14:nvPr/>
              </p14:nvContentPartPr>
              <p14:xfrm>
                <a:off x="5345658" y="1859998"/>
                <a:ext cx="137520" cy="2163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89EBDB5-6E0C-1BED-11FB-5B484F5E4F1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335218" y="1849558"/>
                  <a:ext cx="15876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26744A2E-B7D3-4E76-4954-608201DCA37C}"/>
                    </a:ext>
                  </a:extLst>
                </p14:cNvPr>
                <p14:cNvContentPartPr/>
                <p14:nvPr/>
              </p14:nvContentPartPr>
              <p14:xfrm>
                <a:off x="5483538" y="1906798"/>
                <a:ext cx="102240" cy="972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26744A2E-B7D3-4E76-4954-608201DCA37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473098" y="1896358"/>
                  <a:ext cx="1234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C9F46AF7-CFAC-4970-2005-3DF5601E3C09}"/>
                    </a:ext>
                  </a:extLst>
                </p14:cNvPr>
                <p14:cNvContentPartPr/>
                <p14:nvPr/>
              </p14:nvContentPartPr>
              <p14:xfrm>
                <a:off x="5479938" y="2011198"/>
                <a:ext cx="57960" cy="284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C9F46AF7-CFAC-4970-2005-3DF5601E3C0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469138" y="2000758"/>
                  <a:ext cx="7920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8BC1B0AA-D235-CD00-A3DC-BD0426777A14}"/>
                    </a:ext>
                  </a:extLst>
                </p14:cNvPr>
                <p14:cNvContentPartPr/>
                <p14:nvPr/>
              </p14:nvContentPartPr>
              <p14:xfrm>
                <a:off x="5556258" y="1839118"/>
                <a:ext cx="85680" cy="3124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8BC1B0AA-D235-CD00-A3DC-BD0426777A1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545818" y="1828318"/>
                  <a:ext cx="1069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D5A60E7E-4333-A0D7-A106-C04FD78A189A}"/>
                    </a:ext>
                  </a:extLst>
                </p14:cNvPr>
                <p14:cNvContentPartPr/>
                <p14:nvPr/>
              </p14:nvContentPartPr>
              <p14:xfrm>
                <a:off x="5863698" y="1885198"/>
                <a:ext cx="116640" cy="1159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D5A60E7E-4333-A0D7-A106-C04FD78A189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852898" y="1874398"/>
                  <a:ext cx="1378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6E0CF938-873A-8A7E-67BB-244D2DA505D2}"/>
                    </a:ext>
                  </a:extLst>
                </p14:cNvPr>
                <p14:cNvContentPartPr/>
                <p14:nvPr/>
              </p14:nvContentPartPr>
              <p14:xfrm>
                <a:off x="5848578" y="2027038"/>
                <a:ext cx="12960" cy="846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6E0CF938-873A-8A7E-67BB-244D2DA505D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838138" y="2016238"/>
                  <a:ext cx="342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3CACE167-080F-31B7-38FC-95F305AB996C}"/>
                    </a:ext>
                  </a:extLst>
                </p14:cNvPr>
                <p14:cNvContentPartPr/>
                <p14:nvPr/>
              </p14:nvContentPartPr>
              <p14:xfrm>
                <a:off x="5943978" y="2007598"/>
                <a:ext cx="18360" cy="892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3CACE167-080F-31B7-38FC-95F305AB996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933178" y="1996798"/>
                  <a:ext cx="396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041FDA38-16BA-F144-3935-C95F4AC84CB1}"/>
                    </a:ext>
                  </a:extLst>
                </p14:cNvPr>
                <p14:cNvContentPartPr/>
                <p14:nvPr/>
              </p14:nvContentPartPr>
              <p14:xfrm>
                <a:off x="5764698" y="2027758"/>
                <a:ext cx="404280" cy="10332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041FDA38-16BA-F144-3935-C95F4AC84CB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754258" y="2016958"/>
                  <a:ext cx="4255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B9ED9E6-AE6C-0762-68BE-62B03A5B71E3}"/>
                    </a:ext>
                  </a:extLst>
                </p14:cNvPr>
                <p14:cNvContentPartPr/>
                <p14:nvPr/>
              </p14:nvContentPartPr>
              <p14:xfrm>
                <a:off x="5258898" y="1407838"/>
                <a:ext cx="1182960" cy="7124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B9ED9E6-AE6C-0762-68BE-62B03A5B71E3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248098" y="1397038"/>
                  <a:ext cx="1204200" cy="73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0759A6B2-0FBB-82F5-0130-DCF6C7A22480}"/>
                    </a:ext>
                  </a:extLst>
                </p14:cNvPr>
                <p14:cNvContentPartPr/>
                <p14:nvPr/>
              </p14:nvContentPartPr>
              <p14:xfrm>
                <a:off x="5063418" y="1432318"/>
                <a:ext cx="1487880" cy="7304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0759A6B2-0FBB-82F5-0130-DCF6C7A2248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052618" y="1421878"/>
                  <a:ext cx="1509120" cy="75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BACA605-DF86-5C12-B74B-BE4F6D8B2B7A}"/>
                    </a:ext>
                  </a:extLst>
                </p14:cNvPr>
                <p14:cNvContentPartPr/>
                <p14:nvPr/>
              </p14:nvContentPartPr>
              <p14:xfrm>
                <a:off x="5324058" y="737158"/>
                <a:ext cx="1114920" cy="6688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BACA605-DF86-5C12-B74B-BE4F6D8B2B7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313618" y="726358"/>
                  <a:ext cx="1136160" cy="690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4B0604B5-FB8A-E05A-AE67-83A7D8231EC1}"/>
              </a:ext>
            </a:extLst>
          </p:cNvPr>
          <p:cNvGrpSpPr/>
          <p:nvPr/>
        </p:nvGrpSpPr>
        <p:grpSpPr>
          <a:xfrm>
            <a:off x="2374578" y="1135678"/>
            <a:ext cx="401040" cy="268920"/>
            <a:chOff x="2374578" y="1135678"/>
            <a:chExt cx="401040" cy="268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EC0AD37-BF39-3B12-5234-B4D76DBC3079}"/>
                    </a:ext>
                  </a:extLst>
                </p14:cNvPr>
                <p14:cNvContentPartPr/>
                <p14:nvPr/>
              </p14:nvContentPartPr>
              <p14:xfrm>
                <a:off x="2374578" y="1161238"/>
                <a:ext cx="237600" cy="2433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EC0AD37-BF39-3B12-5234-B4D76DBC307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364138" y="1150798"/>
                  <a:ext cx="25884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C8633E4-2896-C9B4-78E7-315F234DA80A}"/>
                    </a:ext>
                  </a:extLst>
                </p14:cNvPr>
                <p14:cNvContentPartPr/>
                <p14:nvPr/>
              </p14:nvContentPartPr>
              <p14:xfrm>
                <a:off x="2667258" y="1135678"/>
                <a:ext cx="30240" cy="2512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C8633E4-2896-C9B4-78E7-315F234DA80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656818" y="1124878"/>
                  <a:ext cx="5148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4670F92-D899-F67D-77F7-E77487F367B7}"/>
                    </a:ext>
                  </a:extLst>
                </p14:cNvPr>
                <p14:cNvContentPartPr/>
                <p14:nvPr/>
              </p14:nvContentPartPr>
              <p14:xfrm>
                <a:off x="2699658" y="1314238"/>
                <a:ext cx="75960" cy="144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4670F92-D899-F67D-77F7-E77487F367B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688858" y="1303798"/>
                  <a:ext cx="97200" cy="35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2E22F189-72C7-3B83-AFEC-C986C61D3DFD}"/>
                  </a:ext>
                </a:extLst>
              </p14:cNvPr>
              <p14:cNvContentPartPr/>
              <p14:nvPr/>
            </p14:nvContentPartPr>
            <p14:xfrm>
              <a:off x="2461338" y="1555078"/>
              <a:ext cx="234360" cy="11196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2E22F189-72C7-3B83-AFEC-C986C61D3DFD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2450538" y="1544638"/>
                <a:ext cx="255600" cy="13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uppo 53">
            <a:extLst>
              <a:ext uri="{FF2B5EF4-FFF2-40B4-BE49-F238E27FC236}">
                <a16:creationId xmlns:a16="http://schemas.microsoft.com/office/drawing/2014/main" id="{9F170336-26C7-FE47-8708-2AA803D272D8}"/>
              </a:ext>
            </a:extLst>
          </p:cNvPr>
          <p:cNvGrpSpPr/>
          <p:nvPr/>
        </p:nvGrpSpPr>
        <p:grpSpPr>
          <a:xfrm>
            <a:off x="3051018" y="1176358"/>
            <a:ext cx="888480" cy="446040"/>
            <a:chOff x="3051018" y="1176358"/>
            <a:chExt cx="888480" cy="44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4D455DC-6626-AB07-8B12-140372240741}"/>
                    </a:ext>
                  </a:extLst>
                </p14:cNvPr>
                <p14:cNvContentPartPr/>
                <p14:nvPr/>
              </p14:nvContentPartPr>
              <p14:xfrm>
                <a:off x="3051018" y="1176358"/>
                <a:ext cx="107640" cy="2966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4D455DC-6626-AB07-8B12-14037224074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040578" y="1165558"/>
                  <a:ext cx="12888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DF21493-A027-98E5-E92F-4E362292C6B9}"/>
                    </a:ext>
                  </a:extLst>
                </p14:cNvPr>
                <p14:cNvContentPartPr/>
                <p14:nvPr/>
              </p14:nvContentPartPr>
              <p14:xfrm>
                <a:off x="3232458" y="1226038"/>
                <a:ext cx="48240" cy="2016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DF21493-A027-98E5-E92F-4E362292C6B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221658" y="1215598"/>
                  <a:ext cx="694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9BA5B1F-4AC0-0D91-3FC5-A345343F7C50}"/>
                    </a:ext>
                  </a:extLst>
                </p14:cNvPr>
                <p14:cNvContentPartPr/>
                <p14:nvPr/>
              </p14:nvContentPartPr>
              <p14:xfrm>
                <a:off x="3244338" y="1348438"/>
                <a:ext cx="257400" cy="298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9BA5B1F-4AC0-0D91-3FC5-A345343F7C5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233898" y="1337998"/>
                  <a:ext cx="2786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1A49FC1B-CB15-C38C-EC35-17EAF6687B2B}"/>
                    </a:ext>
                  </a:extLst>
                </p14:cNvPr>
                <p14:cNvContentPartPr/>
                <p14:nvPr/>
              </p14:nvContentPartPr>
              <p14:xfrm>
                <a:off x="3472218" y="1297678"/>
                <a:ext cx="155520" cy="1195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1A49FC1B-CB15-C38C-EC35-17EAF6687B2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461778" y="1287238"/>
                  <a:ext cx="1767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4BAFD1E-321C-10C9-11B2-EB66015301C7}"/>
                    </a:ext>
                  </a:extLst>
                </p14:cNvPr>
                <p14:cNvContentPartPr/>
                <p14:nvPr/>
              </p14:nvContentPartPr>
              <p14:xfrm>
                <a:off x="3513258" y="1417918"/>
                <a:ext cx="25920" cy="1497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4BAFD1E-321C-10C9-11B2-EB66015301C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502818" y="1407478"/>
                  <a:ext cx="471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579A1145-E296-84ED-C55B-E6836437320A}"/>
                    </a:ext>
                  </a:extLst>
                </p14:cNvPr>
                <p14:cNvContentPartPr/>
                <p14:nvPr/>
              </p14:nvContentPartPr>
              <p14:xfrm>
                <a:off x="3562218" y="1504678"/>
                <a:ext cx="23760" cy="4104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579A1145-E296-84ED-C55B-E6836437320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551418" y="1493878"/>
                  <a:ext cx="450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D6CFC98A-8ED2-3DFA-35D6-7F5C00CCBE24}"/>
                    </a:ext>
                  </a:extLst>
                </p14:cNvPr>
                <p14:cNvContentPartPr/>
                <p14:nvPr/>
              </p14:nvContentPartPr>
              <p14:xfrm>
                <a:off x="3398058" y="1565158"/>
                <a:ext cx="123120" cy="3564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D6CFC98A-8ED2-3DFA-35D6-7F5C00CCBE2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387258" y="1554718"/>
                  <a:ext cx="14436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0788876B-4380-9F23-2DD2-B4F36CF5A206}"/>
                    </a:ext>
                  </a:extLst>
                </p14:cNvPr>
                <p14:cNvContentPartPr/>
                <p14:nvPr/>
              </p14:nvContentPartPr>
              <p14:xfrm>
                <a:off x="3591378" y="1453198"/>
                <a:ext cx="34200" cy="1047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0788876B-4380-9F23-2DD2-B4F36CF5A20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580578" y="1442398"/>
                  <a:ext cx="554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B82F8AD6-29FE-23A5-6E86-42F6D96C2193}"/>
                    </a:ext>
                  </a:extLst>
                </p14:cNvPr>
                <p14:cNvContentPartPr/>
                <p14:nvPr/>
              </p14:nvContentPartPr>
              <p14:xfrm>
                <a:off x="3351618" y="1499638"/>
                <a:ext cx="587880" cy="12276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B82F8AD6-29FE-23A5-6E86-42F6D96C219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340818" y="1489198"/>
                  <a:ext cx="609120" cy="144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5495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15DEF-C9FC-50E9-5BD0-CB13D8B5B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B21C9B20-0D3A-337F-2F2A-4438E2AA53A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9A56C641-01C8-394D-35DA-E23BB0F5D7E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82A56E9-6109-1FEF-3A17-B37316875B2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E7DABAC-3660-5F63-F4C3-44C28BA116E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9E2AD06-8EF0-FC92-A6BD-05ABE851EF9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0D70FDBD-64F7-8A45-0237-4F7DDA867C4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5E540ED-CB80-F041-BEF3-C69FDB710A6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ECCE4A4-34F9-24BA-A607-5F21EA463C7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C679930-66ED-1939-BE9B-F664BEAB564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D2636D8-6468-06EA-2530-09E8424E979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7339278-0D77-F50F-C0D1-C6518B5F657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0C4D49DF-1E71-86B6-A976-ABC0D507775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5666282-65CE-366E-37B2-9BA441969C6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E97B0A4D-8CDA-3F70-1C06-4580AD1C7B7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DED744CB-9356-0743-6E74-F1C030FFAD6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5F01981-2D8C-5F59-91B5-20F0FB6BA3A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BE43BEF8-4E7C-02F0-EB98-097558CF3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A625906-916B-2434-F402-451B272C4B2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8A97B85-C59B-A061-F3DD-83F3AED680E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90207F4D-C1A9-936B-5F85-B6AD89019B7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3D34DAE7-9082-0EEB-3D89-EC7178199F5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E43DF6F-BA4A-31FB-4BBC-7CB1AEB945A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BD313F9-365B-21DC-7E48-2C240AC8175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6809E9B3-A10C-C64E-910E-14666955964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1C508A4-23A1-92AF-DDB1-A81A6B2FA29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00E2C9BB-D95F-D4E3-E776-51861ED57E2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1CB3456-EE07-90EA-9C2E-8386F4B57CF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901C4A3-8D32-97A2-92F4-010E42159AF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7D18FDB5-1D2A-0FE1-2359-2B96682ABC2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31A49E5-2C32-2DDC-7AA9-38E90727696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682F5D5-AAEC-2586-59BF-FA1D7E67CF0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D236D8A-D1F4-53C4-B079-A08E8D08A7C6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F4D1B761-DD77-62E2-5866-1BED868DF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B332492-0BCC-398B-0A14-E18FE31A545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06C380F6-49BD-9750-6296-53B47E182A5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69D2B3D-55D7-2F4B-40E9-8C7BAEB00DB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3D09279-CBFC-586E-F731-E10EE74512A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084A574-563F-8D5D-E861-1C1EC9670EB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ED4A33B9-3579-E9BF-EEFE-390A58E9D2F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A01CC9E-CE5B-1219-FBB4-DAB3AF656E7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C4C06EF-211B-A931-1625-3E878FE01BC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CD9C86A-E0EB-3EFB-17A7-0A0182AD279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74135BD-BB2D-4024-043A-ED673F80361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7359C7C-5C74-DE20-E3FF-D790EE9D38B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029A593-233C-BD02-F6F7-F3C98721112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3B527C96-F627-726E-4F58-A8855EF072E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E2EDB43-E1BA-85DE-20EC-FDB719076DB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684E2C5-971B-2FB0-9D7A-3D4E978D3DF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A2AE60F-E40A-B575-3215-F570EA2F696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85BC9770-B658-B2C1-8A15-F6B65D1F438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FF95D0C6-1C2A-3B1B-3EB3-2F2EC61B3D5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237EDB7-B726-2AC0-258C-B25690477A4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8597F31A-1414-3F23-2F63-7FCC81BA27D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B1F7F80-C7D7-4F4D-80F4-89C01BF0440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293ACB9-9F6C-39D4-5C36-AE9B6BD5AEB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7A4EBC8-4B89-9B3C-0E64-4B70BFA2AB4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99B4B948-7417-2579-4492-B3AA87B75C8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4B7D3C8F-6F93-0E45-4BC7-B3A1742A7D7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6DCB02FD-2837-4B97-BD26-E879E05B07B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86079B7-E83A-0DEA-6133-EC33515E11C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9D1AACB2-C4C9-6113-E8DC-C529E081BB9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2710671-FE29-AE5A-104B-C509542920FB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025D80D9-1058-BE21-B09C-A4AE4D52FF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238" y="2006739"/>
            <a:ext cx="5850029" cy="285659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E48481F0-D17E-9096-22D9-F314A2F5D6EF}"/>
                  </a:ext>
                </a:extLst>
              </p14:cNvPr>
              <p14:cNvContentPartPr/>
              <p14:nvPr/>
            </p14:nvContentPartPr>
            <p14:xfrm>
              <a:off x="4759560" y="2504950"/>
              <a:ext cx="991440" cy="385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E48481F0-D17E-9096-22D9-F314A2F5D6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49120" y="2494150"/>
                <a:ext cx="1012680" cy="59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uppo 24">
            <a:extLst>
              <a:ext uri="{FF2B5EF4-FFF2-40B4-BE49-F238E27FC236}">
                <a16:creationId xmlns:a16="http://schemas.microsoft.com/office/drawing/2014/main" id="{0D7E8A62-33B9-56E0-CD9A-C4D9F4B4314B}"/>
              </a:ext>
            </a:extLst>
          </p:cNvPr>
          <p:cNvGrpSpPr/>
          <p:nvPr/>
        </p:nvGrpSpPr>
        <p:grpSpPr>
          <a:xfrm>
            <a:off x="868680" y="353590"/>
            <a:ext cx="1164960" cy="467640"/>
            <a:chOff x="868680" y="353590"/>
            <a:chExt cx="1164960" cy="46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E3D583C7-94E1-EF00-4BFD-50E600550EDF}"/>
                    </a:ext>
                  </a:extLst>
                </p14:cNvPr>
                <p14:cNvContentPartPr/>
                <p14:nvPr/>
              </p14:nvContentPartPr>
              <p14:xfrm>
                <a:off x="868680" y="501910"/>
                <a:ext cx="466200" cy="1306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E3D583C7-94E1-EF00-4BFD-50E600550ED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57880" y="491110"/>
                  <a:ext cx="4874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DF9F8EB5-722E-8E05-D97D-1C07ED0200F2}"/>
                    </a:ext>
                  </a:extLst>
                </p14:cNvPr>
                <p14:cNvContentPartPr/>
                <p14:nvPr/>
              </p14:nvContentPartPr>
              <p14:xfrm>
                <a:off x="1460520" y="353590"/>
                <a:ext cx="330480" cy="2718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DF9F8EB5-722E-8E05-D97D-1C07ED0200F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450080" y="343150"/>
                  <a:ext cx="35172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B255A13-8FE6-0BAD-30DF-74E9E76C8721}"/>
                    </a:ext>
                  </a:extLst>
                </p14:cNvPr>
                <p14:cNvContentPartPr/>
                <p14:nvPr/>
              </p14:nvContentPartPr>
              <p14:xfrm>
                <a:off x="1621440" y="590470"/>
                <a:ext cx="43560" cy="1429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B255A13-8FE6-0BAD-30DF-74E9E76C872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10640" y="580030"/>
                  <a:ext cx="6480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C8C2C67-F71A-466E-17B2-CD90AF40293A}"/>
                    </a:ext>
                  </a:extLst>
                </p14:cNvPr>
                <p14:cNvContentPartPr/>
                <p14:nvPr/>
              </p14:nvContentPartPr>
              <p14:xfrm>
                <a:off x="1490760" y="767950"/>
                <a:ext cx="542880" cy="532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C8C2C67-F71A-466E-17B2-CD90AF40293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480320" y="757150"/>
                  <a:ext cx="564120" cy="7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B72E5E1B-E68F-3073-A70E-EEABF02EB9DA}"/>
              </a:ext>
            </a:extLst>
          </p:cNvPr>
          <p:cNvGrpSpPr/>
          <p:nvPr/>
        </p:nvGrpSpPr>
        <p:grpSpPr>
          <a:xfrm>
            <a:off x="2518560" y="341710"/>
            <a:ext cx="2090520" cy="528480"/>
            <a:chOff x="2518560" y="341710"/>
            <a:chExt cx="2090520" cy="52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A1E7B1D-FF0C-2462-615B-7C6F8A47D07D}"/>
                    </a:ext>
                  </a:extLst>
                </p14:cNvPr>
                <p14:cNvContentPartPr/>
                <p14:nvPr/>
              </p14:nvContentPartPr>
              <p14:xfrm>
                <a:off x="2547720" y="388510"/>
                <a:ext cx="178200" cy="2181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A1E7B1D-FF0C-2462-615B-7C6F8A47D07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536920" y="378070"/>
                  <a:ext cx="19944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55A86B2-5C02-107A-CA8D-8B29F9F423D8}"/>
                    </a:ext>
                  </a:extLst>
                </p14:cNvPr>
                <p14:cNvContentPartPr/>
                <p14:nvPr/>
              </p14:nvContentPartPr>
              <p14:xfrm>
                <a:off x="2649960" y="488590"/>
                <a:ext cx="183600" cy="630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55A86B2-5C02-107A-CA8D-8B29F9F423D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639520" y="477790"/>
                  <a:ext cx="20484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125C0C1-D462-4D2A-F6E4-91268DF5FB1F}"/>
                    </a:ext>
                  </a:extLst>
                </p14:cNvPr>
                <p14:cNvContentPartPr/>
                <p14:nvPr/>
              </p14:nvContentPartPr>
              <p14:xfrm>
                <a:off x="2963880" y="343510"/>
                <a:ext cx="18720" cy="1663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125C0C1-D462-4D2A-F6E4-91268DF5FB1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953440" y="333070"/>
                  <a:ext cx="399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98D13E5-334C-9FBF-2A23-079F649F2CD1}"/>
                    </a:ext>
                  </a:extLst>
                </p14:cNvPr>
                <p14:cNvContentPartPr/>
                <p14:nvPr/>
              </p14:nvContentPartPr>
              <p14:xfrm>
                <a:off x="2518560" y="601630"/>
                <a:ext cx="628560" cy="864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98D13E5-334C-9FBF-2A23-079F649F2CD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507760" y="591190"/>
                  <a:ext cx="6498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03C53A2-895F-8C24-6BFD-47941816D957}"/>
                    </a:ext>
                  </a:extLst>
                </p14:cNvPr>
                <p14:cNvContentPartPr/>
                <p14:nvPr/>
              </p14:nvContentPartPr>
              <p14:xfrm>
                <a:off x="2740680" y="684790"/>
                <a:ext cx="25200" cy="1296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03C53A2-895F-8C24-6BFD-47941816D95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730240" y="674350"/>
                  <a:ext cx="464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87595C3F-E3C0-C859-5D90-A4C974AB1CAB}"/>
                    </a:ext>
                  </a:extLst>
                </p14:cNvPr>
                <p14:cNvContentPartPr/>
                <p14:nvPr/>
              </p14:nvContentPartPr>
              <p14:xfrm>
                <a:off x="2907720" y="690550"/>
                <a:ext cx="20880" cy="1483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87595C3F-E3C0-C859-5D90-A4C974AB1CA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897280" y="679750"/>
                  <a:ext cx="421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DFC480BB-EBA7-A43D-5E90-DB45A3BF1658}"/>
                    </a:ext>
                  </a:extLst>
                </p14:cNvPr>
                <p14:cNvContentPartPr/>
                <p14:nvPr/>
              </p14:nvContentPartPr>
              <p14:xfrm>
                <a:off x="2623320" y="784510"/>
                <a:ext cx="630360" cy="856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DFC480BB-EBA7-A43D-5E90-DB45A3BF165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612520" y="774070"/>
                  <a:ext cx="6516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23ADFD59-E4D2-89F0-0E2D-25EA2F95B17A}"/>
                    </a:ext>
                  </a:extLst>
                </p14:cNvPr>
                <p14:cNvContentPartPr/>
                <p14:nvPr/>
              </p14:nvContentPartPr>
              <p14:xfrm>
                <a:off x="3281040" y="454750"/>
                <a:ext cx="217800" cy="2214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23ADFD59-E4D2-89F0-0E2D-25EA2F95B17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270240" y="444310"/>
                  <a:ext cx="23904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C668AEDB-D6B1-702D-95B4-98578264DEA6}"/>
                    </a:ext>
                  </a:extLst>
                </p14:cNvPr>
                <p14:cNvContentPartPr/>
                <p14:nvPr/>
              </p14:nvContentPartPr>
              <p14:xfrm>
                <a:off x="3547440" y="540070"/>
                <a:ext cx="150120" cy="262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C668AEDB-D6B1-702D-95B4-98578264DEA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536640" y="529270"/>
                  <a:ext cx="1713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A3CACD96-192D-99AC-E2AA-F9109FF64FFE}"/>
                    </a:ext>
                  </a:extLst>
                </p14:cNvPr>
                <p14:cNvContentPartPr/>
                <p14:nvPr/>
              </p14:nvContentPartPr>
              <p14:xfrm>
                <a:off x="3695040" y="418750"/>
                <a:ext cx="29520" cy="2574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A3CACD96-192D-99AC-E2AA-F9109FF64FF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684600" y="408310"/>
                  <a:ext cx="5076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91D7582D-1336-6ED9-C667-49C68B367FF9}"/>
                    </a:ext>
                  </a:extLst>
                </p14:cNvPr>
                <p14:cNvContentPartPr/>
                <p14:nvPr/>
              </p14:nvContentPartPr>
              <p14:xfrm>
                <a:off x="3996000" y="341710"/>
                <a:ext cx="223560" cy="2516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91D7582D-1336-6ED9-C667-49C68B367FF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985560" y="331270"/>
                  <a:ext cx="24480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7F47E1E-9FD3-E0F4-AF71-A8E8DB16CAEC}"/>
                    </a:ext>
                  </a:extLst>
                </p14:cNvPr>
                <p14:cNvContentPartPr/>
                <p14:nvPr/>
              </p14:nvContentPartPr>
              <p14:xfrm>
                <a:off x="4020840" y="616390"/>
                <a:ext cx="20880" cy="15192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7F47E1E-9FD3-E0F4-AF71-A8E8DB16CAE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010040" y="605590"/>
                  <a:ext cx="421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DB5B5DE6-120F-0CE6-166A-CA4F267F41AD}"/>
                    </a:ext>
                  </a:extLst>
                </p14:cNvPr>
                <p14:cNvContentPartPr/>
                <p14:nvPr/>
              </p14:nvContentPartPr>
              <p14:xfrm>
                <a:off x="4190040" y="619630"/>
                <a:ext cx="14400" cy="1249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DB5B5DE6-120F-0CE6-166A-CA4F267F41A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179600" y="609190"/>
                  <a:ext cx="3564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46595389-43A4-3E52-424E-2C903BA9ED16}"/>
                    </a:ext>
                  </a:extLst>
                </p14:cNvPr>
                <p14:cNvContentPartPr/>
                <p14:nvPr/>
              </p14:nvContentPartPr>
              <p14:xfrm>
                <a:off x="3861360" y="814750"/>
                <a:ext cx="747720" cy="432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46595389-43A4-3E52-424E-2C903BA9ED1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850560" y="804310"/>
                  <a:ext cx="768960" cy="6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04FB93F1-6ADC-1841-96FF-98DC39A5F90A}"/>
                  </a:ext>
                </a:extLst>
              </p14:cNvPr>
              <p14:cNvContentPartPr/>
              <p14:nvPr/>
            </p14:nvContentPartPr>
            <p14:xfrm>
              <a:off x="5004360" y="376270"/>
              <a:ext cx="183600" cy="82080"/>
            </p14:xfrm>
          </p:contentPart>
        </mc:Choice>
        <mc:Fallback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04FB93F1-6ADC-1841-96FF-98DC39A5F90A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993920" y="365470"/>
                <a:ext cx="20484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27" name="Input penna 26">
                <a:extLst>
                  <a:ext uri="{FF2B5EF4-FFF2-40B4-BE49-F238E27FC236}">
                    <a16:creationId xmlns:a16="http://schemas.microsoft.com/office/drawing/2014/main" id="{1DF9D1A0-6B1E-FE0A-A9F8-A5FF43BB56CE}"/>
                  </a:ext>
                </a:extLst>
              </p14:cNvPr>
              <p14:cNvContentPartPr/>
              <p14:nvPr/>
            </p14:nvContentPartPr>
            <p14:xfrm>
              <a:off x="5011920" y="593710"/>
              <a:ext cx="261360" cy="32760"/>
            </p14:xfrm>
          </p:contentPart>
        </mc:Choice>
        <mc:Fallback>
          <p:pic>
            <p:nvPicPr>
              <p:cNvPr id="27" name="Input penna 26">
                <a:extLst>
                  <a:ext uri="{FF2B5EF4-FFF2-40B4-BE49-F238E27FC236}">
                    <a16:creationId xmlns:a16="http://schemas.microsoft.com/office/drawing/2014/main" id="{1DF9D1A0-6B1E-FE0A-A9F8-A5FF43BB56CE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5001120" y="583270"/>
                <a:ext cx="282600" cy="54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FF7AD2FE-99AA-F56C-E936-E7F74D314D7D}"/>
              </a:ext>
            </a:extLst>
          </p:cNvPr>
          <p:cNvGrpSpPr/>
          <p:nvPr/>
        </p:nvGrpSpPr>
        <p:grpSpPr>
          <a:xfrm>
            <a:off x="5524200" y="305350"/>
            <a:ext cx="1091520" cy="419040"/>
            <a:chOff x="5524200" y="305350"/>
            <a:chExt cx="1091520" cy="41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55BDB3B-631E-2C4A-44B2-2DC391437BF7}"/>
                    </a:ext>
                  </a:extLst>
                </p14:cNvPr>
                <p14:cNvContentPartPr/>
                <p14:nvPr/>
              </p14:nvContentPartPr>
              <p14:xfrm>
                <a:off x="5524200" y="427750"/>
                <a:ext cx="223560" cy="2156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55BDB3B-631E-2C4A-44B2-2DC391437BF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513400" y="417310"/>
                  <a:ext cx="24480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D7D887B-06EF-9C11-1459-D5B501CCE119}"/>
                    </a:ext>
                  </a:extLst>
                </p14:cNvPr>
                <p14:cNvContentPartPr/>
                <p14:nvPr/>
              </p14:nvContentPartPr>
              <p14:xfrm>
                <a:off x="5811120" y="448990"/>
                <a:ext cx="120240" cy="1954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D7D887B-06EF-9C11-1459-D5B501CCE11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800320" y="438550"/>
                  <a:ext cx="14148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D57C401C-E2CA-E12F-0A94-3276AD93C30F}"/>
                    </a:ext>
                  </a:extLst>
                </p14:cNvPr>
                <p14:cNvContentPartPr/>
                <p14:nvPr/>
              </p14:nvContentPartPr>
              <p14:xfrm>
                <a:off x="6049440" y="491830"/>
                <a:ext cx="88920" cy="2325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D57C401C-E2CA-E12F-0A94-3276AD93C30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038640" y="481030"/>
                  <a:ext cx="11016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7052CA4-40CB-3421-1CF5-A326B880FC99}"/>
                    </a:ext>
                  </a:extLst>
                </p14:cNvPr>
                <p14:cNvContentPartPr/>
                <p14:nvPr/>
              </p14:nvContentPartPr>
              <p14:xfrm>
                <a:off x="6311520" y="305350"/>
                <a:ext cx="24120" cy="3268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7052CA4-40CB-3421-1CF5-A326B880FC9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300720" y="294910"/>
                  <a:ext cx="4536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7492907-B732-F0C8-EC70-3247E034D410}"/>
                    </a:ext>
                  </a:extLst>
                </p14:cNvPr>
                <p14:cNvContentPartPr/>
                <p14:nvPr/>
              </p14:nvContentPartPr>
              <p14:xfrm>
                <a:off x="6421320" y="487150"/>
                <a:ext cx="12240" cy="1306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7492907-B732-F0C8-EC70-3247E034D41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410880" y="476710"/>
                  <a:ext cx="3348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38D5A2F4-D188-976D-C019-738C99B43DA1}"/>
                    </a:ext>
                  </a:extLst>
                </p14:cNvPr>
                <p14:cNvContentPartPr/>
                <p14:nvPr/>
              </p14:nvContentPartPr>
              <p14:xfrm>
                <a:off x="6426720" y="478870"/>
                <a:ext cx="189000" cy="2008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38D5A2F4-D188-976D-C019-738C99B43DA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416280" y="468070"/>
                  <a:ext cx="210240" cy="22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A3420A8C-9752-3DAD-0F5E-5C6696EEC03D}"/>
              </a:ext>
            </a:extLst>
          </p:cNvPr>
          <p:cNvGrpSpPr/>
          <p:nvPr/>
        </p:nvGrpSpPr>
        <p:grpSpPr>
          <a:xfrm>
            <a:off x="2600640" y="1211470"/>
            <a:ext cx="984960" cy="543240"/>
            <a:chOff x="2600640" y="1211470"/>
            <a:chExt cx="984960" cy="54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E3D65AA6-17CA-29FA-11DC-B999FDE6E2A5}"/>
                    </a:ext>
                  </a:extLst>
                </p14:cNvPr>
                <p14:cNvContentPartPr/>
                <p14:nvPr/>
              </p14:nvContentPartPr>
              <p14:xfrm>
                <a:off x="2979000" y="1211470"/>
                <a:ext cx="73800" cy="5432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E3D65AA6-17CA-29FA-11DC-B999FDE6E2A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968560" y="1200670"/>
                  <a:ext cx="95040" cy="56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4A0EDFD-A70F-0BAB-EA56-57E363E21186}"/>
                    </a:ext>
                  </a:extLst>
                </p14:cNvPr>
                <p14:cNvContentPartPr/>
                <p14:nvPr/>
              </p14:nvContentPartPr>
              <p14:xfrm>
                <a:off x="2600640" y="1518550"/>
                <a:ext cx="984960" cy="374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4A0EDFD-A70F-0BAB-EA56-57E363E21186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589840" y="1508110"/>
                  <a:ext cx="1006200" cy="5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B5A3518B-321A-3920-3AD4-0365260AF738}"/>
              </a:ext>
            </a:extLst>
          </p:cNvPr>
          <p:cNvGrpSpPr/>
          <p:nvPr/>
        </p:nvGrpSpPr>
        <p:grpSpPr>
          <a:xfrm>
            <a:off x="4467240" y="1244590"/>
            <a:ext cx="932400" cy="346680"/>
            <a:chOff x="4467240" y="1244590"/>
            <a:chExt cx="932400" cy="34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CF1828C-3F9B-2823-4DAB-D958B3D06C53}"/>
                    </a:ext>
                  </a:extLst>
                </p14:cNvPr>
                <p14:cNvContentPartPr/>
                <p14:nvPr/>
              </p14:nvContentPartPr>
              <p14:xfrm>
                <a:off x="4467240" y="1244590"/>
                <a:ext cx="360720" cy="3466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CF1828C-3F9B-2823-4DAB-D958B3D06C5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456800" y="1234150"/>
                  <a:ext cx="38196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ACDFC75-C33B-0EDC-85E8-A36F8E62C428}"/>
                    </a:ext>
                  </a:extLst>
                </p14:cNvPr>
                <p14:cNvContentPartPr/>
                <p14:nvPr/>
              </p14:nvContentPartPr>
              <p14:xfrm>
                <a:off x="4817880" y="1295350"/>
                <a:ext cx="156600" cy="2232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ACDFC75-C33B-0EDC-85E8-A36F8E62C42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807080" y="1284550"/>
                  <a:ext cx="17784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D1D3F2D-EFB4-FC3F-1FCE-5C28EBBB54F9}"/>
                    </a:ext>
                  </a:extLst>
                </p14:cNvPr>
                <p14:cNvContentPartPr/>
                <p14:nvPr/>
              </p14:nvContentPartPr>
              <p14:xfrm>
                <a:off x="5090760" y="1259350"/>
                <a:ext cx="308880" cy="1954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D1D3F2D-EFB4-FC3F-1FCE-5C28EBBB54F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079960" y="1248550"/>
                  <a:ext cx="330120" cy="216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45" name="Input penna 44">
                <a:extLst>
                  <a:ext uri="{FF2B5EF4-FFF2-40B4-BE49-F238E27FC236}">
                    <a16:creationId xmlns:a16="http://schemas.microsoft.com/office/drawing/2014/main" id="{F3341CF0-2C64-7B69-4797-4D7E71755E07}"/>
                  </a:ext>
                </a:extLst>
              </p14:cNvPr>
              <p14:cNvContentPartPr/>
              <p14:nvPr/>
            </p14:nvContentPartPr>
            <p14:xfrm>
              <a:off x="5740920" y="1237030"/>
              <a:ext cx="99720" cy="34200"/>
            </p14:xfrm>
          </p:contentPart>
        </mc:Choice>
        <mc:Fallback>
          <p:pic>
            <p:nvPicPr>
              <p:cNvPr id="45" name="Input penna 44">
                <a:extLst>
                  <a:ext uri="{FF2B5EF4-FFF2-40B4-BE49-F238E27FC236}">
                    <a16:creationId xmlns:a16="http://schemas.microsoft.com/office/drawing/2014/main" id="{F3341CF0-2C64-7B69-4797-4D7E71755E07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5730120" y="1226230"/>
                <a:ext cx="12096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46" name="Input penna 45">
                <a:extLst>
                  <a:ext uri="{FF2B5EF4-FFF2-40B4-BE49-F238E27FC236}">
                    <a16:creationId xmlns:a16="http://schemas.microsoft.com/office/drawing/2014/main" id="{AE5E5C92-B9B5-F709-E503-883AB206484F}"/>
                  </a:ext>
                </a:extLst>
              </p14:cNvPr>
              <p14:cNvContentPartPr/>
              <p14:nvPr/>
            </p14:nvContentPartPr>
            <p14:xfrm>
              <a:off x="5717160" y="1446910"/>
              <a:ext cx="257040" cy="40680"/>
            </p14:xfrm>
          </p:contentPart>
        </mc:Choice>
        <mc:Fallback>
          <p:pic>
            <p:nvPicPr>
              <p:cNvPr id="46" name="Input penna 45">
                <a:extLst>
                  <a:ext uri="{FF2B5EF4-FFF2-40B4-BE49-F238E27FC236}">
                    <a16:creationId xmlns:a16="http://schemas.microsoft.com/office/drawing/2014/main" id="{AE5E5C92-B9B5-F709-E503-883AB206484F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5706720" y="1436110"/>
                <a:ext cx="27828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47" name="Input penna 46">
                <a:extLst>
                  <a:ext uri="{FF2B5EF4-FFF2-40B4-BE49-F238E27FC236}">
                    <a16:creationId xmlns:a16="http://schemas.microsoft.com/office/drawing/2014/main" id="{C3FC8A81-626D-0D40-6F7C-51C075B633F3}"/>
                  </a:ext>
                </a:extLst>
              </p14:cNvPr>
              <p14:cNvContentPartPr/>
              <p14:nvPr/>
            </p14:nvContentPartPr>
            <p14:xfrm>
              <a:off x="6432120" y="1176190"/>
              <a:ext cx="473760" cy="142920"/>
            </p14:xfrm>
          </p:contentPart>
        </mc:Choice>
        <mc:Fallback>
          <p:pic>
            <p:nvPicPr>
              <p:cNvPr id="47" name="Input penna 46">
                <a:extLst>
                  <a:ext uri="{FF2B5EF4-FFF2-40B4-BE49-F238E27FC236}">
                    <a16:creationId xmlns:a16="http://schemas.microsoft.com/office/drawing/2014/main" id="{C3FC8A81-626D-0D40-6F7C-51C075B633F3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6421680" y="1165750"/>
                <a:ext cx="495000" cy="164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97" name="Gruppo 196">
            <a:extLst>
              <a:ext uri="{FF2B5EF4-FFF2-40B4-BE49-F238E27FC236}">
                <a16:creationId xmlns:a16="http://schemas.microsoft.com/office/drawing/2014/main" id="{699CC753-3B16-2900-C293-0DD1A0615FAC}"/>
              </a:ext>
            </a:extLst>
          </p:cNvPr>
          <p:cNvGrpSpPr/>
          <p:nvPr/>
        </p:nvGrpSpPr>
        <p:grpSpPr>
          <a:xfrm>
            <a:off x="7144920" y="995470"/>
            <a:ext cx="507600" cy="316800"/>
            <a:chOff x="7144920" y="995470"/>
            <a:chExt cx="507600" cy="31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9A3AF1AA-EEEC-D5A6-EB9B-E6C991253002}"/>
                    </a:ext>
                  </a:extLst>
                </p14:cNvPr>
                <p14:cNvContentPartPr/>
                <p14:nvPr/>
              </p14:nvContentPartPr>
              <p14:xfrm>
                <a:off x="7144920" y="997990"/>
                <a:ext cx="342360" cy="720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9A3AF1AA-EEEC-D5A6-EB9B-E6C99125300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134480" y="987190"/>
                  <a:ext cx="3636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8D8F6083-BC47-38AE-2974-D755351530B7}"/>
                    </a:ext>
                  </a:extLst>
                </p14:cNvPr>
                <p14:cNvContentPartPr/>
                <p14:nvPr/>
              </p14:nvContentPartPr>
              <p14:xfrm>
                <a:off x="7193520" y="1032550"/>
                <a:ext cx="125640" cy="2552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8D8F6083-BC47-38AE-2974-D755351530B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183080" y="1022110"/>
                  <a:ext cx="14688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BBD09DB4-B888-398B-D6D4-AB17562BB588}"/>
                    </a:ext>
                  </a:extLst>
                </p14:cNvPr>
                <p14:cNvContentPartPr/>
                <p14:nvPr/>
              </p14:nvContentPartPr>
              <p14:xfrm>
                <a:off x="7302600" y="1032550"/>
                <a:ext cx="46800" cy="2102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BBD09DB4-B888-398B-D6D4-AB17562BB58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291800" y="1022110"/>
                  <a:ext cx="6804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F97B57AB-7DFD-A4F2-2512-6E4E3E3E38A3}"/>
                    </a:ext>
                  </a:extLst>
                </p14:cNvPr>
                <p14:cNvContentPartPr/>
                <p14:nvPr/>
              </p14:nvContentPartPr>
              <p14:xfrm>
                <a:off x="7593840" y="995470"/>
                <a:ext cx="58680" cy="31680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F97B57AB-7DFD-A4F2-2512-6E4E3E3E38A3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583040" y="985030"/>
                  <a:ext cx="79920" cy="33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uppo 194">
            <a:extLst>
              <a:ext uri="{FF2B5EF4-FFF2-40B4-BE49-F238E27FC236}">
                <a16:creationId xmlns:a16="http://schemas.microsoft.com/office/drawing/2014/main" id="{FD699186-77BC-81AB-5AE6-A9738E7B023F}"/>
              </a:ext>
            </a:extLst>
          </p:cNvPr>
          <p:cNvGrpSpPr/>
          <p:nvPr/>
        </p:nvGrpSpPr>
        <p:grpSpPr>
          <a:xfrm>
            <a:off x="8065080" y="1012390"/>
            <a:ext cx="1276200" cy="573120"/>
            <a:chOff x="8065080" y="1012390"/>
            <a:chExt cx="1276200" cy="57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8A754749-47F4-477E-B4B8-A4BFA751B8F2}"/>
                    </a:ext>
                  </a:extLst>
                </p14:cNvPr>
                <p14:cNvContentPartPr/>
                <p14:nvPr/>
              </p14:nvContentPartPr>
              <p14:xfrm>
                <a:off x="8109360" y="1050550"/>
                <a:ext cx="204120" cy="2286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8A754749-47F4-477E-B4B8-A4BFA751B8F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098560" y="1039750"/>
                  <a:ext cx="22536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61EEF139-B986-CF90-E4B1-472C560455AE}"/>
                    </a:ext>
                  </a:extLst>
                </p14:cNvPr>
                <p14:cNvContentPartPr/>
                <p14:nvPr/>
              </p14:nvContentPartPr>
              <p14:xfrm>
                <a:off x="8380800" y="1012390"/>
                <a:ext cx="47880" cy="27756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61EEF139-B986-CF90-E4B1-472C560455A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370360" y="1001950"/>
                  <a:ext cx="6912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42AF2BE1-DF2B-BF7D-1FDD-DE1FAB5E20AA}"/>
                    </a:ext>
                  </a:extLst>
                </p14:cNvPr>
                <p14:cNvContentPartPr/>
                <p14:nvPr/>
              </p14:nvContentPartPr>
              <p14:xfrm>
                <a:off x="8392680" y="1153870"/>
                <a:ext cx="111600" cy="3852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42AF2BE1-DF2B-BF7D-1FDD-DE1FAB5E20AA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382240" y="1143070"/>
                  <a:ext cx="1328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3B339467-1205-D09B-237F-7EB0FD372D71}"/>
                    </a:ext>
                  </a:extLst>
                </p14:cNvPr>
                <p14:cNvContentPartPr/>
                <p14:nvPr/>
              </p14:nvContentPartPr>
              <p14:xfrm>
                <a:off x="8065080" y="1386070"/>
                <a:ext cx="167400" cy="17748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3B339467-1205-D09B-237F-7EB0FD372D7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054280" y="1375630"/>
                  <a:ext cx="18864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9B17100B-F4BB-3058-6645-C8F074F4BC06}"/>
                    </a:ext>
                  </a:extLst>
                </p14:cNvPr>
                <p14:cNvContentPartPr/>
                <p14:nvPr/>
              </p14:nvContentPartPr>
              <p14:xfrm>
                <a:off x="8274240" y="1299670"/>
                <a:ext cx="96480" cy="2736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9B17100B-F4BB-3058-6645-C8F074F4BC0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263440" y="1289230"/>
                  <a:ext cx="1177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3783502E-44A1-6014-45C9-3445D1F440B6}"/>
                    </a:ext>
                  </a:extLst>
                </p14:cNvPr>
                <p14:cNvContentPartPr/>
                <p14:nvPr/>
              </p14:nvContentPartPr>
              <p14:xfrm>
                <a:off x="8301240" y="1375990"/>
                <a:ext cx="90000" cy="720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3783502E-44A1-6014-45C9-3445D1F440B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290440" y="1365550"/>
                  <a:ext cx="11124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A577AC69-1025-EBB6-B257-99D77EDFC664}"/>
                    </a:ext>
                  </a:extLst>
                </p14:cNvPr>
                <p14:cNvContentPartPr/>
                <p14:nvPr/>
              </p14:nvContentPartPr>
              <p14:xfrm>
                <a:off x="8240760" y="1436470"/>
                <a:ext cx="114840" cy="14904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A577AC69-1025-EBB6-B257-99D77EDFC66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229960" y="1426030"/>
                  <a:ext cx="1360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75C5F36A-DD43-9813-8964-AE6DD9BE08C4}"/>
                    </a:ext>
                  </a:extLst>
                </p14:cNvPr>
                <p14:cNvContentPartPr/>
                <p14:nvPr/>
              </p14:nvContentPartPr>
              <p14:xfrm>
                <a:off x="8536320" y="1107790"/>
                <a:ext cx="143640" cy="1972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75C5F36A-DD43-9813-8964-AE6DD9BE08C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525520" y="1097350"/>
                  <a:ext cx="16488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72DCBD7-060F-9085-8722-280A6814C723}"/>
                    </a:ext>
                  </a:extLst>
                </p14:cNvPr>
                <p14:cNvContentPartPr/>
                <p14:nvPr/>
              </p14:nvContentPartPr>
              <p14:xfrm>
                <a:off x="8727120" y="1069630"/>
                <a:ext cx="43560" cy="2505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72DCBD7-060F-9085-8722-280A6814C72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716680" y="1059190"/>
                  <a:ext cx="6480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8E6BEEA-13C8-8A08-9BF3-A2A616EB0A48}"/>
                    </a:ext>
                  </a:extLst>
                </p14:cNvPr>
                <p14:cNvContentPartPr/>
                <p14:nvPr/>
              </p14:nvContentPartPr>
              <p14:xfrm>
                <a:off x="8722800" y="1256110"/>
                <a:ext cx="126720" cy="183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8E6BEEA-13C8-8A08-9BF3-A2A616EB0A4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712360" y="1245310"/>
                  <a:ext cx="1479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664F525D-3313-6EF1-5999-3C3AF1EE39F2}"/>
                    </a:ext>
                  </a:extLst>
                </p14:cNvPr>
                <p14:cNvContentPartPr/>
                <p14:nvPr/>
              </p14:nvContentPartPr>
              <p14:xfrm>
                <a:off x="8988120" y="1084390"/>
                <a:ext cx="112680" cy="1360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664F525D-3313-6EF1-5999-3C3AF1EE39F2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977320" y="1073590"/>
                  <a:ext cx="13392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479C5FEA-DFF6-D4AC-3767-794E5B38FF53}"/>
                    </a:ext>
                  </a:extLst>
                </p14:cNvPr>
                <p14:cNvContentPartPr/>
                <p14:nvPr/>
              </p14:nvContentPartPr>
              <p14:xfrm>
                <a:off x="8915400" y="1272670"/>
                <a:ext cx="76320" cy="1317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479C5FEA-DFF6-D4AC-3767-794E5B38FF5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904600" y="1262230"/>
                  <a:ext cx="975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B5C1D66C-F74B-D80D-67F6-4CA824FED01C}"/>
                    </a:ext>
                  </a:extLst>
                </p14:cNvPr>
                <p14:cNvContentPartPr/>
                <p14:nvPr/>
              </p14:nvContentPartPr>
              <p14:xfrm>
                <a:off x="9024840" y="1282750"/>
                <a:ext cx="42480" cy="1393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B5C1D66C-F74B-D80D-67F6-4CA824FED01C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9014040" y="1272310"/>
                  <a:ext cx="637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07C1A471-CBEB-8851-B2D9-AE35C3D94622}"/>
                    </a:ext>
                  </a:extLst>
                </p14:cNvPr>
                <p14:cNvContentPartPr/>
                <p14:nvPr/>
              </p14:nvContentPartPr>
              <p14:xfrm>
                <a:off x="8743320" y="1392550"/>
                <a:ext cx="597960" cy="489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07C1A471-CBEB-8851-B2D9-AE35C3D9462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732520" y="1382110"/>
                  <a:ext cx="619200" cy="7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3" name="Gruppo 212">
            <a:extLst>
              <a:ext uri="{FF2B5EF4-FFF2-40B4-BE49-F238E27FC236}">
                <a16:creationId xmlns:a16="http://schemas.microsoft.com/office/drawing/2014/main" id="{5F5755AC-821E-9C06-C16C-7C91D40CA2AE}"/>
              </a:ext>
            </a:extLst>
          </p:cNvPr>
          <p:cNvGrpSpPr/>
          <p:nvPr/>
        </p:nvGrpSpPr>
        <p:grpSpPr>
          <a:xfrm>
            <a:off x="28440" y="2369230"/>
            <a:ext cx="960120" cy="415800"/>
            <a:chOff x="28440" y="2369230"/>
            <a:chExt cx="960120" cy="415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F6BC87FF-98F4-19B6-306C-012DD0543A94}"/>
                    </a:ext>
                  </a:extLst>
                </p14:cNvPr>
                <p14:cNvContentPartPr/>
                <p14:nvPr/>
              </p14:nvContentPartPr>
              <p14:xfrm>
                <a:off x="28440" y="2497030"/>
                <a:ext cx="501840" cy="17208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F6BC87FF-98F4-19B6-306C-012DD0543A94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7640" y="2486590"/>
                  <a:ext cx="52308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D3F63374-51FB-6286-34FA-AEBF769E053B}"/>
                    </a:ext>
                  </a:extLst>
                </p14:cNvPr>
                <p14:cNvContentPartPr/>
                <p14:nvPr/>
              </p14:nvContentPartPr>
              <p14:xfrm>
                <a:off x="608760" y="2369230"/>
                <a:ext cx="255960" cy="1368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D3F63374-51FB-6286-34FA-AEBF769E053B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97960" y="2358430"/>
                  <a:ext cx="2772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95CD6227-6439-4404-4550-339B3DD5C90D}"/>
                    </a:ext>
                  </a:extLst>
                </p14:cNvPr>
                <p14:cNvContentPartPr/>
                <p14:nvPr/>
              </p14:nvContentPartPr>
              <p14:xfrm>
                <a:off x="833040" y="2376070"/>
                <a:ext cx="32760" cy="2044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95CD6227-6439-4404-4550-339B3DD5C90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22240" y="2365270"/>
                  <a:ext cx="5400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28DEA8CB-BC71-37FF-E11F-96B3F291150E}"/>
                    </a:ext>
                  </a:extLst>
                </p14:cNvPr>
                <p14:cNvContentPartPr/>
                <p14:nvPr/>
              </p14:nvContentPartPr>
              <p14:xfrm>
                <a:off x="719640" y="2573350"/>
                <a:ext cx="53280" cy="1562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28DEA8CB-BC71-37FF-E11F-96B3F291150E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09200" y="2562910"/>
                  <a:ext cx="7452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8DA99507-E90D-858B-068D-A2E511CDE15A}"/>
                    </a:ext>
                  </a:extLst>
                </p14:cNvPr>
                <p14:cNvContentPartPr/>
                <p14:nvPr/>
              </p14:nvContentPartPr>
              <p14:xfrm>
                <a:off x="603360" y="2740750"/>
                <a:ext cx="385200" cy="442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8DA99507-E90D-858B-068D-A2E511CDE15A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92560" y="2729950"/>
                  <a:ext cx="406440" cy="6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5" name="Gruppo 294">
            <a:extLst>
              <a:ext uri="{FF2B5EF4-FFF2-40B4-BE49-F238E27FC236}">
                <a16:creationId xmlns:a16="http://schemas.microsoft.com/office/drawing/2014/main" id="{63770C95-CC40-15D6-AC0A-052B452FA2BE}"/>
              </a:ext>
            </a:extLst>
          </p:cNvPr>
          <p:cNvGrpSpPr/>
          <p:nvPr/>
        </p:nvGrpSpPr>
        <p:grpSpPr>
          <a:xfrm>
            <a:off x="615240" y="3950350"/>
            <a:ext cx="1336320" cy="592560"/>
            <a:chOff x="615240" y="3950350"/>
            <a:chExt cx="1336320" cy="59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9B2CEA20-D8E7-3BAF-B322-582F6556642E}"/>
                    </a:ext>
                  </a:extLst>
                </p14:cNvPr>
                <p14:cNvContentPartPr/>
                <p14:nvPr/>
              </p14:nvContentPartPr>
              <p14:xfrm>
                <a:off x="615240" y="3991750"/>
                <a:ext cx="339120" cy="5511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9B2CEA20-D8E7-3BAF-B322-582F6556642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04440" y="3981310"/>
                  <a:ext cx="360360" cy="57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7035EC41-3ED8-D6E0-C5FA-04BF06BFFE76}"/>
                    </a:ext>
                  </a:extLst>
                </p14:cNvPr>
                <p14:cNvContentPartPr/>
                <p14:nvPr/>
              </p14:nvContentPartPr>
              <p14:xfrm>
                <a:off x="1064880" y="4061230"/>
                <a:ext cx="42120" cy="33912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7035EC41-3ED8-D6E0-C5FA-04BF06BFFE7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054080" y="4050790"/>
                  <a:ext cx="6336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93E6D652-E59F-0840-7CFF-F3EB0FFEBC21}"/>
                    </a:ext>
                  </a:extLst>
                </p14:cNvPr>
                <p14:cNvContentPartPr/>
                <p14:nvPr/>
              </p14:nvContentPartPr>
              <p14:xfrm>
                <a:off x="1075680" y="4155550"/>
                <a:ext cx="186840" cy="6552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93E6D652-E59F-0840-7CFF-F3EB0FFEBC2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064880" y="4145110"/>
                  <a:ext cx="2080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45F7285F-671F-CED5-63F9-44CA0F64C718}"/>
                    </a:ext>
                  </a:extLst>
                </p14:cNvPr>
                <p14:cNvContentPartPr/>
                <p14:nvPr/>
              </p14:nvContentPartPr>
              <p14:xfrm>
                <a:off x="1382040" y="3950350"/>
                <a:ext cx="162000" cy="3960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45F7285F-671F-CED5-63F9-44CA0F64C718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371240" y="3939550"/>
                  <a:ext cx="1832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B3D20238-B467-981A-A16B-B817548E9CAC}"/>
                    </a:ext>
                  </a:extLst>
                </p14:cNvPr>
                <p14:cNvContentPartPr/>
                <p14:nvPr/>
              </p14:nvContentPartPr>
              <p14:xfrm>
                <a:off x="1330200" y="3980590"/>
                <a:ext cx="235440" cy="34596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B3D20238-B467-981A-A16B-B817548E9CA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319400" y="3969790"/>
                  <a:ext cx="25668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78CFEF85-7CE1-DD97-BD66-205F20F41D77}"/>
                    </a:ext>
                  </a:extLst>
                </p14:cNvPr>
                <p14:cNvContentPartPr/>
                <p14:nvPr/>
              </p14:nvContentPartPr>
              <p14:xfrm>
                <a:off x="1630080" y="4006510"/>
                <a:ext cx="32760" cy="2527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78CFEF85-7CE1-DD97-BD66-205F20F41D77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619280" y="3995710"/>
                  <a:ext cx="5400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4E146E1A-7AAE-11E3-F256-2DE09DC85A8C}"/>
                    </a:ext>
                  </a:extLst>
                </p14:cNvPr>
                <p14:cNvContentPartPr/>
                <p14:nvPr/>
              </p14:nvContentPartPr>
              <p14:xfrm>
                <a:off x="1692360" y="4097230"/>
                <a:ext cx="259200" cy="3276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4E146E1A-7AAE-11E3-F256-2DE09DC85A8C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681920" y="4086790"/>
                  <a:ext cx="280440" cy="5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3" name="Gruppo 292">
            <a:extLst>
              <a:ext uri="{FF2B5EF4-FFF2-40B4-BE49-F238E27FC236}">
                <a16:creationId xmlns:a16="http://schemas.microsoft.com/office/drawing/2014/main" id="{D57E1AC1-2440-B30B-11AB-F0589CDE0581}"/>
              </a:ext>
            </a:extLst>
          </p:cNvPr>
          <p:cNvGrpSpPr/>
          <p:nvPr/>
        </p:nvGrpSpPr>
        <p:grpSpPr>
          <a:xfrm>
            <a:off x="703440" y="4770430"/>
            <a:ext cx="1111320" cy="724320"/>
            <a:chOff x="703440" y="4770430"/>
            <a:chExt cx="1111320" cy="72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2A061AF6-E0C7-9454-6B20-3C63F0D80D19}"/>
                    </a:ext>
                  </a:extLst>
                </p14:cNvPr>
                <p14:cNvContentPartPr/>
                <p14:nvPr/>
              </p14:nvContentPartPr>
              <p14:xfrm>
                <a:off x="703440" y="4858270"/>
                <a:ext cx="39240" cy="28764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2A061AF6-E0C7-9454-6B20-3C63F0D80D19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93000" y="4847470"/>
                  <a:ext cx="6048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5BB44B0B-2CBE-E9B6-6A8D-E356164F4132}"/>
                    </a:ext>
                  </a:extLst>
                </p14:cNvPr>
                <p14:cNvContentPartPr/>
                <p14:nvPr/>
              </p14:nvContentPartPr>
              <p14:xfrm>
                <a:off x="734760" y="4824070"/>
                <a:ext cx="159120" cy="37908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5BB44B0B-2CBE-E9B6-6A8D-E356164F413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23960" y="4813630"/>
                  <a:ext cx="18036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990C6DE3-7452-D48B-17BA-C48A88EA0602}"/>
                    </a:ext>
                  </a:extLst>
                </p14:cNvPr>
                <p14:cNvContentPartPr/>
                <p14:nvPr/>
              </p14:nvContentPartPr>
              <p14:xfrm>
                <a:off x="921240" y="4935670"/>
                <a:ext cx="156600" cy="5328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990C6DE3-7452-D48B-17BA-C48A88EA0602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10800" y="4924870"/>
                  <a:ext cx="1778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C05562D1-031F-E864-5F8C-02F0544336AC}"/>
                    </a:ext>
                  </a:extLst>
                </p14:cNvPr>
                <p14:cNvContentPartPr/>
                <p14:nvPr/>
              </p14:nvContentPartPr>
              <p14:xfrm>
                <a:off x="1092960" y="4770430"/>
                <a:ext cx="61920" cy="36972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C05562D1-031F-E864-5F8C-02F0544336AC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082160" y="4759990"/>
                  <a:ext cx="83160" cy="39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27EF1C94-AE09-BEDA-FA3C-2066FCF2EB27}"/>
                    </a:ext>
                  </a:extLst>
                </p14:cNvPr>
                <p14:cNvContentPartPr/>
                <p14:nvPr/>
              </p14:nvContentPartPr>
              <p14:xfrm>
                <a:off x="906120" y="5254270"/>
                <a:ext cx="154440" cy="24048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27EF1C94-AE09-BEDA-FA3C-2066FCF2EB27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895680" y="5243470"/>
                  <a:ext cx="17568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D666C722-A9C0-5735-AD70-943483CA5E79}"/>
                    </a:ext>
                  </a:extLst>
                </p14:cNvPr>
                <p14:cNvContentPartPr/>
                <p14:nvPr/>
              </p14:nvContentPartPr>
              <p14:xfrm>
                <a:off x="1339920" y="4831270"/>
                <a:ext cx="146880" cy="144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D666C722-A9C0-5735-AD70-943483CA5E7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329120" y="4820470"/>
                  <a:ext cx="1681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94A9EF99-145C-2B92-6DBF-474D6DCD3FC9}"/>
                    </a:ext>
                  </a:extLst>
                </p14:cNvPr>
                <p14:cNvContentPartPr/>
                <p14:nvPr/>
              </p14:nvContentPartPr>
              <p14:xfrm>
                <a:off x="1308600" y="4811110"/>
                <a:ext cx="200880" cy="34056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94A9EF99-145C-2B92-6DBF-474D6DCD3FC9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297800" y="4800310"/>
                  <a:ext cx="222120" cy="36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865B3981-086D-F041-D9C0-B95D0E8BF5CF}"/>
                    </a:ext>
                  </a:extLst>
                </p14:cNvPr>
                <p14:cNvContentPartPr/>
                <p14:nvPr/>
              </p14:nvContentPartPr>
              <p14:xfrm>
                <a:off x="1581480" y="4829110"/>
                <a:ext cx="30600" cy="32472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865B3981-086D-F041-D9C0-B95D0E8BF5CF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570680" y="4818310"/>
                  <a:ext cx="5184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A6A52E8D-3A69-38CD-C219-60CF5AEC63EC}"/>
                    </a:ext>
                  </a:extLst>
                </p14:cNvPr>
                <p14:cNvContentPartPr/>
                <p14:nvPr/>
              </p14:nvContentPartPr>
              <p14:xfrm>
                <a:off x="1618200" y="4966990"/>
                <a:ext cx="196560" cy="9360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A6A52E8D-3A69-38CD-C219-60CF5AEC63EC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607400" y="4956550"/>
                  <a:ext cx="217800" cy="11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9" name="Gruppo 308">
            <a:extLst>
              <a:ext uri="{FF2B5EF4-FFF2-40B4-BE49-F238E27FC236}">
                <a16:creationId xmlns:a16="http://schemas.microsoft.com/office/drawing/2014/main" id="{BC5F3FAB-4F42-1C13-F27F-35D3BED4FF59}"/>
              </a:ext>
            </a:extLst>
          </p:cNvPr>
          <p:cNvGrpSpPr/>
          <p:nvPr/>
        </p:nvGrpSpPr>
        <p:grpSpPr>
          <a:xfrm>
            <a:off x="496440" y="5731270"/>
            <a:ext cx="1402200" cy="602640"/>
            <a:chOff x="496440" y="5731270"/>
            <a:chExt cx="1402200" cy="60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90FFCE8E-2F82-99DC-1561-676C9A220FD8}"/>
                    </a:ext>
                  </a:extLst>
                </p14:cNvPr>
                <p14:cNvContentPartPr/>
                <p14:nvPr/>
              </p14:nvContentPartPr>
              <p14:xfrm>
                <a:off x="496440" y="5853310"/>
                <a:ext cx="482400" cy="4176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90FFCE8E-2F82-99DC-1561-676C9A220FD8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86000" y="5842870"/>
                  <a:ext cx="50364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195FB68C-1D70-1428-DE9F-EEE57C30D5F1}"/>
                    </a:ext>
                  </a:extLst>
                </p14:cNvPr>
                <p14:cNvContentPartPr/>
                <p14:nvPr/>
              </p14:nvContentPartPr>
              <p14:xfrm>
                <a:off x="621720" y="5852230"/>
                <a:ext cx="150120" cy="32472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195FB68C-1D70-1428-DE9F-EEE57C30D5F1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10920" y="5841790"/>
                  <a:ext cx="17136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5FEFF43D-564D-4C2F-9EDA-C009C90806B3}"/>
                    </a:ext>
                  </a:extLst>
                </p14:cNvPr>
                <p14:cNvContentPartPr/>
                <p14:nvPr/>
              </p14:nvContentPartPr>
              <p14:xfrm>
                <a:off x="705600" y="5946550"/>
                <a:ext cx="80280" cy="25272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5FEFF43D-564D-4C2F-9EDA-C009C90806B3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695160" y="5936110"/>
                  <a:ext cx="10152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2FDCA913-A213-1868-DEFC-270F6B75830F}"/>
                    </a:ext>
                  </a:extLst>
                </p14:cNvPr>
                <p14:cNvContentPartPr/>
                <p14:nvPr/>
              </p14:nvContentPartPr>
              <p14:xfrm>
                <a:off x="959040" y="5851150"/>
                <a:ext cx="20880" cy="37728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2FDCA913-A213-1868-DEFC-270F6B75830F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948600" y="5840710"/>
                  <a:ext cx="42120" cy="39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FA2AB3B7-6039-B45D-75E8-E9D449F026CF}"/>
                    </a:ext>
                  </a:extLst>
                </p14:cNvPr>
                <p14:cNvContentPartPr/>
                <p14:nvPr/>
              </p14:nvContentPartPr>
              <p14:xfrm>
                <a:off x="1003320" y="5986870"/>
                <a:ext cx="137160" cy="3852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FA2AB3B7-6039-B45D-75E8-E9D449F026CF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992880" y="5976430"/>
                  <a:ext cx="1584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294204E0-6CED-58AA-B1DF-B263724FA969}"/>
                    </a:ext>
                  </a:extLst>
                </p14:cNvPr>
                <p14:cNvContentPartPr/>
                <p14:nvPr/>
              </p14:nvContentPartPr>
              <p14:xfrm>
                <a:off x="1398960" y="5732350"/>
                <a:ext cx="131040" cy="2952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294204E0-6CED-58AA-B1DF-B263724FA969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388520" y="5721550"/>
                  <a:ext cx="1522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E9DE62ED-8AEB-5ADF-2A73-4272B5EC4F64}"/>
                    </a:ext>
                  </a:extLst>
                </p14:cNvPr>
                <p14:cNvContentPartPr/>
                <p14:nvPr/>
              </p14:nvContentPartPr>
              <p14:xfrm>
                <a:off x="1363680" y="5733430"/>
                <a:ext cx="195480" cy="34920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E9DE62ED-8AEB-5ADF-2A73-4272B5EC4F64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352880" y="5722630"/>
                  <a:ext cx="21672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74D04F0E-34EE-DC8A-858D-CB89C2E71E8D}"/>
                    </a:ext>
                  </a:extLst>
                </p14:cNvPr>
                <p14:cNvContentPartPr/>
                <p14:nvPr/>
              </p14:nvContentPartPr>
              <p14:xfrm>
                <a:off x="1604160" y="5731270"/>
                <a:ext cx="50040" cy="34488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74D04F0E-34EE-DC8A-858D-CB89C2E71E8D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593360" y="5720470"/>
                  <a:ext cx="7128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8CA46D85-B078-89AF-9BDF-D53E8A2EFE2E}"/>
                    </a:ext>
                  </a:extLst>
                </p14:cNvPr>
                <p14:cNvContentPartPr/>
                <p14:nvPr/>
              </p14:nvContentPartPr>
              <p14:xfrm>
                <a:off x="1681560" y="5915230"/>
                <a:ext cx="217080" cy="2844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8CA46D85-B078-89AF-9BDF-D53E8A2EFE2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671120" y="5904430"/>
                  <a:ext cx="2383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5DC046F4-9577-519A-AF4D-626486224EFC}"/>
                    </a:ext>
                  </a:extLst>
                </p14:cNvPr>
                <p14:cNvContentPartPr/>
                <p14:nvPr/>
              </p14:nvContentPartPr>
              <p14:xfrm>
                <a:off x="1396080" y="6262990"/>
                <a:ext cx="393840" cy="7092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5DC046F4-9577-519A-AF4D-626486224EFC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385280" y="6252550"/>
                  <a:ext cx="415080" cy="92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3">
            <p14:nvContentPartPr>
              <p14:cNvPr id="306" name="Input penna 305">
                <a:extLst>
                  <a:ext uri="{FF2B5EF4-FFF2-40B4-BE49-F238E27FC236}">
                    <a16:creationId xmlns:a16="http://schemas.microsoft.com/office/drawing/2014/main" id="{E3126E0C-E7A9-8F2D-D502-DD3A0C326F2C}"/>
                  </a:ext>
                </a:extLst>
              </p14:cNvPr>
              <p14:cNvContentPartPr/>
              <p14:nvPr/>
            </p14:nvContentPartPr>
            <p14:xfrm>
              <a:off x="1284840" y="5367670"/>
              <a:ext cx="491040" cy="28440"/>
            </p14:xfrm>
          </p:contentPart>
        </mc:Choice>
        <mc:Fallback>
          <p:pic>
            <p:nvPicPr>
              <p:cNvPr id="306" name="Input penna 305">
                <a:extLst>
                  <a:ext uri="{FF2B5EF4-FFF2-40B4-BE49-F238E27FC236}">
                    <a16:creationId xmlns:a16="http://schemas.microsoft.com/office/drawing/2014/main" id="{E3126E0C-E7A9-8F2D-D502-DD3A0C326F2C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1274040" y="5356870"/>
                <a:ext cx="51228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5">
            <p14:nvContentPartPr>
              <p14:cNvPr id="307" name="Input penna 306">
                <a:extLst>
                  <a:ext uri="{FF2B5EF4-FFF2-40B4-BE49-F238E27FC236}">
                    <a16:creationId xmlns:a16="http://schemas.microsoft.com/office/drawing/2014/main" id="{96EFCB96-E656-DF01-F526-CA269B653622}"/>
                  </a:ext>
                </a:extLst>
              </p14:cNvPr>
              <p14:cNvContentPartPr/>
              <p14:nvPr/>
            </p14:nvContentPartPr>
            <p14:xfrm>
              <a:off x="1217880" y="4482070"/>
              <a:ext cx="602280" cy="40680"/>
            </p14:xfrm>
          </p:contentPart>
        </mc:Choice>
        <mc:Fallback>
          <p:pic>
            <p:nvPicPr>
              <p:cNvPr id="307" name="Input penna 306">
                <a:extLst>
                  <a:ext uri="{FF2B5EF4-FFF2-40B4-BE49-F238E27FC236}">
                    <a16:creationId xmlns:a16="http://schemas.microsoft.com/office/drawing/2014/main" id="{96EFCB96-E656-DF01-F526-CA269B653622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1207440" y="4471630"/>
                <a:ext cx="623520" cy="6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318" name="Gruppo 317">
            <a:extLst>
              <a:ext uri="{FF2B5EF4-FFF2-40B4-BE49-F238E27FC236}">
                <a16:creationId xmlns:a16="http://schemas.microsoft.com/office/drawing/2014/main" id="{699D752F-0390-A6D8-C03F-4B450804F466}"/>
              </a:ext>
            </a:extLst>
          </p:cNvPr>
          <p:cNvGrpSpPr/>
          <p:nvPr/>
        </p:nvGrpSpPr>
        <p:grpSpPr>
          <a:xfrm>
            <a:off x="1557720" y="2060710"/>
            <a:ext cx="1265400" cy="809280"/>
            <a:chOff x="1557720" y="2060710"/>
            <a:chExt cx="1265400" cy="80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1A299227-ED46-B9CF-FAB3-732EC6375253}"/>
                    </a:ext>
                  </a:extLst>
                </p14:cNvPr>
                <p14:cNvContentPartPr/>
                <p14:nvPr/>
              </p14:nvContentPartPr>
              <p14:xfrm>
                <a:off x="1557720" y="2327470"/>
                <a:ext cx="133200" cy="29988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1A299227-ED46-B9CF-FAB3-732EC6375253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546920" y="2317030"/>
                  <a:ext cx="15444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5BD6780D-99FC-E8FB-9185-91439BC32C57}"/>
                    </a:ext>
                  </a:extLst>
                </p14:cNvPr>
                <p14:cNvContentPartPr/>
                <p14:nvPr/>
              </p14:nvContentPartPr>
              <p14:xfrm>
                <a:off x="1619280" y="2483710"/>
                <a:ext cx="138240" cy="777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5BD6780D-99FC-E8FB-9185-91439BC32C57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608480" y="2472910"/>
                  <a:ext cx="1594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B7E3E6F2-D33D-7DD4-2C13-0AC37ED083E4}"/>
                    </a:ext>
                  </a:extLst>
                </p14:cNvPr>
                <p14:cNvContentPartPr/>
                <p14:nvPr/>
              </p14:nvContentPartPr>
              <p14:xfrm>
                <a:off x="1906920" y="2301910"/>
                <a:ext cx="16560" cy="1810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B7E3E6F2-D33D-7DD4-2C13-0AC37ED083E4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896480" y="2291110"/>
                  <a:ext cx="3780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58D57908-0DED-EFF5-BF3F-E3F2516F1C25}"/>
                    </a:ext>
                  </a:extLst>
                </p14:cNvPr>
                <p14:cNvContentPartPr/>
                <p14:nvPr/>
              </p14:nvContentPartPr>
              <p14:xfrm>
                <a:off x="1587960" y="2544190"/>
                <a:ext cx="378720" cy="6984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58D57908-0DED-EFF5-BF3F-E3F2516F1C25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577160" y="2533750"/>
                  <a:ext cx="3999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E3D9F4C5-B7DC-AC1A-14E7-EE48C0C29AC0}"/>
                    </a:ext>
                  </a:extLst>
                </p14:cNvPr>
                <p14:cNvContentPartPr/>
                <p14:nvPr/>
              </p14:nvContentPartPr>
              <p14:xfrm>
                <a:off x="1702080" y="2582350"/>
                <a:ext cx="7920" cy="1620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E3D9F4C5-B7DC-AC1A-14E7-EE48C0C29AC0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691640" y="2571910"/>
                  <a:ext cx="291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F769B3F6-98DD-D30E-FF5E-97E60CFFFA8F}"/>
                    </a:ext>
                  </a:extLst>
                </p14:cNvPr>
                <p14:cNvContentPartPr/>
                <p14:nvPr/>
              </p14:nvContentPartPr>
              <p14:xfrm>
                <a:off x="1783080" y="2609350"/>
                <a:ext cx="51120" cy="1742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F769B3F6-98DD-D30E-FF5E-97E60CFFFA8F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772280" y="2598550"/>
                  <a:ext cx="7236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791AC35A-2B6F-4837-561A-63C262DC22F2}"/>
                    </a:ext>
                  </a:extLst>
                </p14:cNvPr>
                <p14:cNvContentPartPr/>
                <p14:nvPr/>
              </p14:nvContentPartPr>
              <p14:xfrm>
                <a:off x="1579320" y="2752990"/>
                <a:ext cx="472680" cy="594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791AC35A-2B6F-4837-561A-63C262DC22F2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568520" y="2742190"/>
                  <a:ext cx="49392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6FAF06E2-AFE9-6FA9-9013-F82EC1B4146A}"/>
                    </a:ext>
                  </a:extLst>
                </p14:cNvPr>
                <p14:cNvContentPartPr/>
                <p14:nvPr/>
              </p14:nvContentPartPr>
              <p14:xfrm>
                <a:off x="2118600" y="2283910"/>
                <a:ext cx="254880" cy="3960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6FAF06E2-AFE9-6FA9-9013-F82EC1B4146A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107800" y="2273110"/>
                  <a:ext cx="2761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20518280-44CB-D0EF-9B85-585757E5614B}"/>
                    </a:ext>
                  </a:extLst>
                </p14:cNvPr>
                <p14:cNvContentPartPr/>
                <p14:nvPr/>
              </p14:nvContentPartPr>
              <p14:xfrm>
                <a:off x="2124000" y="2301910"/>
                <a:ext cx="287280" cy="32256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20518280-44CB-D0EF-9B85-585757E5614B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113200" y="2291110"/>
                  <a:ext cx="30852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6ACED3DE-93DF-9D90-ACD5-1E74525FADD6}"/>
                    </a:ext>
                  </a:extLst>
                </p14:cNvPr>
                <p14:cNvContentPartPr/>
                <p14:nvPr/>
              </p14:nvContentPartPr>
              <p14:xfrm>
                <a:off x="2468880" y="2341150"/>
                <a:ext cx="29520" cy="28188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6ACED3DE-93DF-9D90-ACD5-1E74525FADD6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458440" y="2330350"/>
                  <a:ext cx="5076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A0759438-469B-12C9-7617-843E0EA411C5}"/>
                    </a:ext>
                  </a:extLst>
                </p14:cNvPr>
                <p14:cNvContentPartPr/>
                <p14:nvPr/>
              </p14:nvContentPartPr>
              <p14:xfrm>
                <a:off x="2526120" y="2463550"/>
                <a:ext cx="297000" cy="4284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A0759438-469B-12C9-7617-843E0EA411C5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515320" y="2452750"/>
                  <a:ext cx="3182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8D59228F-F548-04D1-F1F9-8B48F4CF1E6D}"/>
                    </a:ext>
                  </a:extLst>
                </p14:cNvPr>
                <p14:cNvContentPartPr/>
                <p14:nvPr/>
              </p14:nvContentPartPr>
              <p14:xfrm>
                <a:off x="2087280" y="2060710"/>
                <a:ext cx="478080" cy="80928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8D59228F-F548-04D1-F1F9-8B48F4CF1E6D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076480" y="2049910"/>
                  <a:ext cx="499320" cy="830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286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33198-4750-9AAC-14BB-8B2C415C1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DF21D757-AC0B-C370-AC26-13B29DBB300A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7DA753B-6796-80EB-7518-E1DBDBD2ED0D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BC6D1A0-4F5B-946A-FB91-FB15F276BB4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EA13817-9D91-CFFA-06A6-091488324F6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1683759-DA2D-672A-32BA-F291340E237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B25D4A63-B5DC-BF01-7E64-28A5E4A93E8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06ED6E1-B9DB-2992-D723-1AF0E286F5C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7F57AA21-7897-C180-E05E-BF5EEDEBA2A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FE42A0D-DB7C-CD81-DDF5-45E8158F05A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A8E2943-5184-5C4C-679E-FBC57B847B8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C707F92-0DAA-F79F-1B0F-03CE843F427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503E945-46BE-3744-0AB7-C701AF27FF2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6BBB528-53AA-EFDB-F7ED-ECB32618412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9D13D11-AF4C-5908-B605-A2385680B94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D1C4175-2673-D1AE-2A8E-E893F85C752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D0A48EF-8789-F916-7672-AC420228620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52265477-0EE4-3A76-D5BA-B7816AD5F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A8663F6-B86D-6561-DA85-F00F5EF0DBC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176A8CF-8336-C362-3CA1-92D9D085BA5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D0B618D1-265B-6A32-B0B7-1132915160B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83538A2D-5F80-349F-226A-63777DF8B97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61325603-F1A6-F016-7EC7-B8EE019324D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9829AFF-3BC6-F564-CEF9-741DDB7D953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C2DB283-9C51-F386-DBAF-FF10CB4EAC6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B36DBC3-9D65-BBDD-6275-ACE9E3F9AC3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AD5D03EB-FC3B-E79F-B860-DF20B357447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B8786973-7098-B9FE-D79B-76B5969B156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9DDA990-FCDA-D3A0-B5BC-EC4F4307B80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50D13135-EA5A-14B5-DB58-D35F7D72DA0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3CD715B-1ABF-5C46-0432-E2827D62B59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B8B97F9-61D0-3C44-1012-6AC7197140B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E91BDBB-9258-60E8-F718-2B9B63A7D082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97A10AD-4BCB-0443-00C8-DCD3B9779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4837B01-1E28-0715-9BB7-B619E49E397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A6FA00B0-4587-783D-6727-CE3D9E65748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17B4A45-245B-6C73-E440-ECC770BCBFD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4F473F90-FBFB-E303-1E73-2C0021FE250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4733C07-D047-7179-87F4-421099424CC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4E0B7B4A-5498-8F6E-53E0-84E539FE8A0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DA9CC76-2FF9-4521-2A36-C27C58D7493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DABDCDF-04B7-B341-DA28-338C0B2C103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003CEFD9-E3B5-ACB3-E010-D0FFAD52A2B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E4AD7FC0-22ED-7D6D-BAB0-522CD4483E2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0B73BD65-A9F1-DC75-B775-296FF3B4582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38DCFE6-5B8D-9898-A424-FD084825391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529A21B-2EDD-01EC-F4DB-A89BABBE7D65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558D9F4-88BB-BEAE-1742-64DC097B3C8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5F4A3F6C-E8A7-8B4F-ECE3-16CE91BBDD0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C0B730E-B060-4E54-8CDB-16C5910898D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9A7A582-271F-4BC8-11F0-782E1334A6E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B7E1792-5F97-21E2-9A22-87FEB1A68EF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F919597-70EC-D525-79AF-35F07979232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C66F2D26-6137-20C7-09C2-0B20161D27E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47580CF-036F-418F-C1C6-ED8580B5C00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BA7EB483-BE8D-C57E-8E3C-5B426C42D9E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D0F5DAD-7B21-CCF4-7A8B-58E9B6D7234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F8B2BD7B-81B1-95C8-F5FB-92CF7B53391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647A3638-12EC-E525-60BD-062F3E36154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44BE49A-97B0-DFFB-7C03-9C163288164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29ED75B-CE1B-ADB1-E4DF-7835CD157D4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56DE770-ACD4-223D-4982-F6904655B7F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F5551D4-E743-711A-9E5B-E97DF6EE17AF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F543EEE-C710-663F-E456-B46C55050F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238" y="622299"/>
            <a:ext cx="5833211" cy="3597729"/>
          </a:xfrm>
          <a:prstGeom prst="rect">
            <a:avLst/>
          </a:prstGeom>
        </p:spPr>
      </p:pic>
      <p:pic>
        <p:nvPicPr>
          <p:cNvPr id="5" name="Immagine 4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F16D90D4-8A54-1823-FB3C-BD74B68EBB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398" y="4400528"/>
            <a:ext cx="6687867" cy="154962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B9453838-E920-A625-B0F2-AE64C1CA3F0E}"/>
                  </a:ext>
                </a:extLst>
              </p14:cNvPr>
              <p14:cNvContentPartPr/>
              <p14:nvPr/>
            </p14:nvContentPartPr>
            <p14:xfrm>
              <a:off x="5768280" y="2499937"/>
              <a:ext cx="1030680" cy="3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B9453838-E920-A625-B0F2-AE64C1CA3F0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62160" y="2493817"/>
                <a:ext cx="104292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334A33FA-5E7B-2FE5-1E6C-26340FDFD508}"/>
                  </a:ext>
                </a:extLst>
              </p14:cNvPr>
              <p14:cNvContentPartPr/>
              <p14:nvPr/>
            </p14:nvContentPartPr>
            <p14:xfrm>
              <a:off x="6883920" y="3868657"/>
              <a:ext cx="732960" cy="2412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334A33FA-5E7B-2FE5-1E6C-26340FDFD50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73480" y="3857857"/>
                <a:ext cx="75420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A644EB71-3AB5-BBEA-600B-2D85A766DFF1}"/>
                  </a:ext>
                </a:extLst>
              </p14:cNvPr>
              <p14:cNvContentPartPr/>
              <p14:nvPr/>
            </p14:nvContentPartPr>
            <p14:xfrm>
              <a:off x="5821920" y="2123350"/>
              <a:ext cx="1866960" cy="7884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A644EB71-3AB5-BBEA-600B-2D85A766DFF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11120" y="2112910"/>
                <a:ext cx="188820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3182BB41-A396-6140-8017-4C4D9E2A1391}"/>
                  </a:ext>
                </a:extLst>
              </p14:cNvPr>
              <p14:cNvContentPartPr/>
              <p14:nvPr/>
            </p14:nvContentPartPr>
            <p14:xfrm>
              <a:off x="8704800" y="6131590"/>
              <a:ext cx="105120" cy="3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3182BB41-A396-6140-8017-4C4D9E2A139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698680" y="6125470"/>
                <a:ext cx="11736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5293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D9C24-3F90-38A0-12B0-2C28A6D08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D427EEB-5341-B403-85D6-A4C4A0CE92D8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E3AFDDB-4AB9-81FC-8CD8-6DC1AD6C0996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820B596-EBDD-AA47-CDCE-9D9B7533A7E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971F3376-92BB-37E2-77F3-879D9FF3324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9E1640C-A41F-D65E-9DAA-83CDE6298C5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463DDB02-AE7C-066B-2E78-DE8541C3F9C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34E6C0F6-FBED-902A-1055-8D3AFBD41A0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84C4E56-B122-A1DD-6BCA-7A5C170A79B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477E2426-CE2A-0F62-C94B-CD14AAABF8E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C8F05D1A-DDB3-534D-10B2-3F1D32E855B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2684B04-46BA-1189-F4B7-4034C70CA5F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0A5CB24-CAB1-C1E1-E31C-4134527E27F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9459D315-7520-DBEA-E1F3-1A2D057353B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FA880F4-33E7-609C-66E6-46A7F0AD401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E6F7018-ED3B-32AD-D3B2-894DF854F17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45924F7-A414-C074-0DA7-149214A10D0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3562F47-8D8C-31A6-1E0E-0BC94F17D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3DD9A0D6-247D-941E-1683-6B4095AAF2A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C4202F0-7F21-C7F7-E4D4-37A3BD3D571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CFC4031E-F60A-22A2-13E4-3E27779BB9D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E2F7EDB-B967-80E8-EB8D-439D8C1B968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666D7CE-7732-DD09-324A-6BA04CE9809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58985F55-68A5-56D6-BC10-627EA66CB10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67E33AB1-C177-D1AE-54D9-F127514AB23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A484DEF-E120-9028-03FC-54AC3C7A9EA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79884612-C1C3-F468-C63C-E8BDF567A3B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06BECBC-AF8E-AFDB-49F8-A0E2395A1D5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4838656-D6E3-3923-E881-4951912E228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B49293A-EA87-BEBC-6B4B-81F377C858D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8DC57D6-4153-2476-F844-EB7161F3671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3FDAC11-2E4B-5612-62A3-2288441AF08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DEB5D91-8542-67BB-5894-BA105BA5E31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7918C71E-0F6F-9458-1CB2-219FE9272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F353DC5A-13DB-42E6-E4E4-4659C1E11E6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7670A75-2FA5-FF39-E158-68D56864D4B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06C6BF26-09C1-A3C2-5E9B-E92556FFAFD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63755F59-1F15-54BE-49AB-5DE901367DE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C69C0AE2-F43D-C48D-4E87-ECA78B42AE8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655ACB20-0E6C-1142-C8B6-F889348003B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94A372EC-FD8F-7076-2F6C-F8408C2810C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77D2DA0-670C-71A1-1529-B4358E0AC37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1D154825-002D-FEB8-BBD8-6401A81539A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0EC82BE-A0C0-67DF-41E2-F05DF3C866F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1458B62B-EEB1-9741-7C93-7372C901871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851C132-D03B-5D43-C6B2-F824F4AA0AC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85920F7-4913-4A44-FC33-AA8FF528F26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D671DA59-D77F-CF59-DA21-4BB0BBC709D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A847410-41C1-17CB-F363-FF1E5827C02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3315C19-8957-A01A-D2FD-B3D6C28C230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10722A87-7E7E-C02E-65A5-C739E7C4BA4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58092EA-5366-5812-5767-5975367F987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E647BA7-BE40-7789-150E-4A46702FFF9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F29EA56-DD13-1F05-846F-71E1ACB2647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B23529F-168F-C653-81E4-EFB79C33440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54195A3-FD3E-A97A-C37E-89CEB7B59EC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08C5D7BF-7C20-259F-ADE5-DAFE36FDD55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47E38AF6-BCDB-8F06-6FF1-FD18DB5C98F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1B15B6B5-6E1B-8139-2F6D-9ACEAA875F2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DCE5972-E9EA-88AF-3E0C-3CD45A4A473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77F72F2F-E2E2-EAEA-24F8-6C8D860D5BB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DCBBCB0D-C8A1-3B24-62F1-5BABD2B2163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EE62F72D-1178-9A2B-4C02-150BF622872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8D0359E3-4DEA-BAAB-4380-3B6D8C6EBE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938" y="929415"/>
            <a:ext cx="6244695" cy="461146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0CACB04B-1BA7-19F1-B30A-33C2EED78F12}"/>
                  </a:ext>
                </a:extLst>
              </p14:cNvPr>
              <p14:cNvContentPartPr/>
              <p14:nvPr/>
            </p14:nvContentPartPr>
            <p14:xfrm>
              <a:off x="783360" y="1527550"/>
              <a:ext cx="228960" cy="20376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0CACB04B-1BA7-19F1-B30A-33C2EED78F1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2560" y="1516750"/>
                <a:ext cx="250200" cy="22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uppo 18">
            <a:extLst>
              <a:ext uri="{FF2B5EF4-FFF2-40B4-BE49-F238E27FC236}">
                <a16:creationId xmlns:a16="http://schemas.microsoft.com/office/drawing/2014/main" id="{5C7078D0-2434-7500-363B-315BC291D04C}"/>
              </a:ext>
            </a:extLst>
          </p:cNvPr>
          <p:cNvGrpSpPr/>
          <p:nvPr/>
        </p:nvGrpSpPr>
        <p:grpSpPr>
          <a:xfrm>
            <a:off x="688320" y="1001230"/>
            <a:ext cx="627840" cy="402120"/>
            <a:chOff x="688320" y="1001230"/>
            <a:chExt cx="627840" cy="40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122939D-F4EE-73AB-4D04-8BB377F30B64}"/>
                    </a:ext>
                  </a:extLst>
                </p14:cNvPr>
                <p14:cNvContentPartPr/>
                <p14:nvPr/>
              </p14:nvContentPartPr>
              <p14:xfrm>
                <a:off x="688320" y="1001230"/>
                <a:ext cx="204480" cy="3391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122939D-F4EE-73AB-4D04-8BB377F30B6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77520" y="990790"/>
                  <a:ext cx="22572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46407A94-3F0B-4E1F-C082-E3F553240F37}"/>
                    </a:ext>
                  </a:extLst>
                </p14:cNvPr>
                <p14:cNvContentPartPr/>
                <p14:nvPr/>
              </p14:nvContentPartPr>
              <p14:xfrm>
                <a:off x="1011960" y="1031470"/>
                <a:ext cx="47880" cy="3481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46407A94-3F0B-4E1F-C082-E3F553240F3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01520" y="1021030"/>
                  <a:ext cx="6912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50426D77-C453-BA29-0671-5776D427E5CA}"/>
                    </a:ext>
                  </a:extLst>
                </p14:cNvPr>
                <p14:cNvContentPartPr/>
                <p14:nvPr/>
              </p14:nvContentPartPr>
              <p14:xfrm>
                <a:off x="1014120" y="1246030"/>
                <a:ext cx="59760" cy="709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50426D77-C453-BA29-0671-5776D427E5C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03320" y="1235230"/>
                  <a:ext cx="810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C309B3C6-9DFF-C7BB-8FC9-0C8A1F12431A}"/>
                    </a:ext>
                  </a:extLst>
                </p14:cNvPr>
                <p14:cNvContentPartPr/>
                <p14:nvPr/>
              </p14:nvContentPartPr>
              <p14:xfrm>
                <a:off x="1199520" y="1161790"/>
                <a:ext cx="97560" cy="25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C309B3C6-9DFF-C7BB-8FC9-0C8A1F12431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189080" y="1150990"/>
                  <a:ext cx="1188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73310695-8589-5410-DA13-DB909CF43CA4}"/>
                    </a:ext>
                  </a:extLst>
                </p14:cNvPr>
                <p14:cNvContentPartPr/>
                <p14:nvPr/>
              </p14:nvContentPartPr>
              <p14:xfrm>
                <a:off x="1164960" y="1361590"/>
                <a:ext cx="151200" cy="417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73310695-8589-5410-DA13-DB909CF43CA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154520" y="1350790"/>
                  <a:ext cx="172440" cy="63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236577CD-E881-E243-5DB2-7EC03205B5F5}"/>
              </a:ext>
            </a:extLst>
          </p:cNvPr>
          <p:cNvGrpSpPr/>
          <p:nvPr/>
        </p:nvGrpSpPr>
        <p:grpSpPr>
          <a:xfrm>
            <a:off x="1575720" y="1159630"/>
            <a:ext cx="993600" cy="427680"/>
            <a:chOff x="1575720" y="1159630"/>
            <a:chExt cx="993600" cy="42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17D9C71-6336-02DD-89C5-559CCF8B11FB}"/>
                    </a:ext>
                  </a:extLst>
                </p14:cNvPr>
                <p14:cNvContentPartPr/>
                <p14:nvPr/>
              </p14:nvContentPartPr>
              <p14:xfrm>
                <a:off x="1575720" y="1198870"/>
                <a:ext cx="236520" cy="3045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17D9C71-6336-02DD-89C5-559CCF8B11F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565280" y="1188070"/>
                  <a:ext cx="25776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DD48604E-52B1-4781-3385-538F2DAB852B}"/>
                    </a:ext>
                  </a:extLst>
                </p14:cNvPr>
                <p14:cNvContentPartPr/>
                <p14:nvPr/>
              </p14:nvContentPartPr>
              <p14:xfrm>
                <a:off x="1942560" y="1159630"/>
                <a:ext cx="20880" cy="3301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DD48604E-52B1-4781-3385-538F2DAB852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932120" y="1148830"/>
                  <a:ext cx="42120" cy="35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F30368C9-6B4B-4639-1339-C6469D2E38EA}"/>
                    </a:ext>
                  </a:extLst>
                </p14:cNvPr>
                <p14:cNvContentPartPr/>
                <p14:nvPr/>
              </p14:nvContentPartPr>
              <p14:xfrm>
                <a:off x="1925280" y="1371670"/>
                <a:ext cx="129600" cy="216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F30368C9-6B4B-4639-1339-C6469D2E38E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914840" y="1360870"/>
                  <a:ext cx="1508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408E890-F248-6CEB-2B3C-F1D57782A724}"/>
                    </a:ext>
                  </a:extLst>
                </p14:cNvPr>
                <p14:cNvContentPartPr/>
                <p14:nvPr/>
              </p14:nvContentPartPr>
              <p14:xfrm>
                <a:off x="2149560" y="1207870"/>
                <a:ext cx="212760" cy="2844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408E890-F248-6CEB-2B3C-F1D57782A72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39120" y="1197070"/>
                  <a:ext cx="23400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D491ED26-DEA4-7A5E-BE86-8A5364AB6F6D}"/>
                    </a:ext>
                  </a:extLst>
                </p14:cNvPr>
                <p14:cNvContentPartPr/>
                <p14:nvPr/>
              </p14:nvContentPartPr>
              <p14:xfrm>
                <a:off x="2446200" y="1238110"/>
                <a:ext cx="123120" cy="34920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D491ED26-DEA4-7A5E-BE86-8A5364AB6F6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435760" y="1227310"/>
                  <a:ext cx="144360" cy="370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0210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75BC6-0DF9-AA3F-9EB2-49E96BD99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FAF038E-BB0B-9BEC-6099-D21FE1B1030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A6700B5-1BBD-7093-823D-6A4C250BF61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A3F91DF-73E5-80EE-4865-1FE9218D277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631F2C8C-CF04-97D4-6B12-B2DA728904A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01FE8CB-66A6-BD4A-CA8E-AD5FF16C3BD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4A31160-200B-D052-E111-BEDBA5B315E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8795BF9-22AB-A6A1-E782-367CE81FF1B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7B9650B-25DD-EA3F-6B8A-C60D0264775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DD3EADC0-2F74-9F5F-8A3E-64CF2E81D5C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A48DD4B-7E45-EEB3-0E9B-CD0013CCDC1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682620B7-B623-2549-8533-7707EE6B502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F5DECF4-91CD-4D7E-E3C6-86794E7272E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03D82C3D-2213-3875-FA76-94940C0432E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A756CCF-D7E9-5731-25B9-3B9C910CE6B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CFF2A4E8-3A08-7ADB-72EB-1FC7C33E42A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469AD26-FB43-68D4-BCBF-A7593862B02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74792B9-00E3-734B-F157-CB729A0F2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6B92046C-A89C-DC07-1AD4-B0D0BFEDDB9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1762F9DE-FF38-B6D2-DCFF-FE333E36C85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2F44F4F4-4881-1BB7-3681-484E07A7353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0B1AE1C-476D-E089-3612-FF567528834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D5A897C-AADF-52AA-ED92-A7A2B45C227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E8E3378-3E68-6F37-BB47-2219605150D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A4333A1C-05D7-F7E9-CC64-353FE181610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278ED701-4380-6849-E7F4-D49603DB08E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3816450-96A6-A40C-F556-0AC744F338D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D372033-BB59-086F-F4CD-A70EF6797DE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B483BDC-C2A1-8B41-8238-DDD5957F110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86540A8-07E0-7AF1-B966-3B385A81994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160E217-0548-E46E-48B0-E5A20D88594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9F925DAF-1EB4-477D-AC5E-B07F6E9D771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D82642A-3D96-8BDB-CF80-3A6777099362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E48AD2F-805E-10CD-A6C0-F98B97277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050ECDBA-D53E-68A4-609B-443A1ECCEEA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EEC1F6E-50E8-4041-24F3-956CEA7EB40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7990F91-BE43-C71B-E651-2F3A0DE72EF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2ABDBDA-AF6A-29C3-0A45-AF15D70060F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796C93AC-18E3-4E63-EA24-31985BBAC8B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07300FA0-12A1-5503-9E41-305FA271F6F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A5AE654-D3E0-A86E-9C55-16D6B6C643E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FB79E926-A98D-2A1C-EDE0-F9786DB35DA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6D37E7AE-69EC-B210-FD5F-74154B51406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004BA9E5-1A64-B09E-A800-840AD71A828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25B146A-1625-D0FC-D608-A797ED18E0C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DAA468D-9621-96B7-11B7-171FE29A72F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DC240D8-915B-BE05-D66E-16B7EA2AEE2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4846B61-CD82-CA0F-2ED9-615F0E6A3C8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2BBF988-DD12-0AFF-E110-47F72DED370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283EDAA-9347-F238-ECE7-5F94B412BA3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52C24EE-8142-4724-C41A-FFC1AE626A0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16AC6EA8-8E4F-6F50-339F-6CB90AD28C7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0ABB439-3E8D-2455-645B-D5558086F3C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591F8AAD-E475-A4D2-E974-DAF6746C097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A7C7D80F-7BBE-54DE-E8E2-9D6958B4AFC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DCF86C6E-6BF4-1F4C-686F-B6975F1EA02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7E7B926-3D51-775A-3357-74A9F9E2480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3E365E8-10FC-6AF8-D9BA-88704260CDE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7923680-7DE1-3DBB-5854-9C4FDCFB54E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DF059F6A-1908-15A6-C6DB-F1BE413658D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BD5DCE3-2128-02B7-B38F-A11C6AB34C5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0F232BC1-07B5-6BF7-3619-B689EFE8293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932903D7-E6FE-82BD-E289-FACD9269AB2E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04F21DD4-4B3D-4071-D028-59CBF11BC7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235" y="1848048"/>
            <a:ext cx="6939704" cy="314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84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174D0-D029-5908-070E-E4F731C2F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40B171F1-D57C-4ECD-275B-D294A60DE65F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32F5B8DD-DABA-1BC2-3B35-725932332C73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DFF24A9-EEFD-90E5-41A7-8380F40DC868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5FD10559-5775-7EEC-3916-4B53F937D700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C4F69F19-96F2-2489-ED60-A1AE7A7165E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8D72B711-EEA0-2FC9-2A33-DE27935D20E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EE4A858-1C96-CB77-F1DD-36A166C65A1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B69C255-9C1D-3540-6B75-B04D79DDBFA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AC532A30-6B91-7991-E9EF-6B3C201F33D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45D23CC-9263-A816-68AE-E6718C7380A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0B3C7E20-A1F5-2F51-D60F-B57711B27AF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E3FF58EF-8CA1-3523-048F-DDC59DA3389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FB9AF930-1935-D081-5E3D-CF131EF0A87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9A11EBA-AD72-BC14-A09C-D2A88BB3B08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1002A389-8BF9-ED60-A75A-82F46F83B34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88F8AA67-2ABB-9BC8-2AF3-5411ADCA978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C8065EDA-ACCF-6BBD-5650-99A969C5C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9606D1B-CC3F-3951-3833-BE02A211123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CF71B5E-CE41-B6B0-6425-92FF9D1CCC5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49AD469A-9992-D624-3EA5-C28AC67E6EC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D219CB79-5D44-DB94-FBDD-997610F05D5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5D4EC4EB-3E74-7D41-3C63-8F5B697A364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C5626A7A-C555-D851-62C7-E6FB13341B9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E1235B37-BED3-2724-4283-ABB2094E61A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F88F9FA-44BE-ED5A-C78F-502DB788146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8C0EBE3-CFF5-480E-5854-132F8DABF25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62F20306-7345-AC78-D292-31230C14B67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10975AB-2D5B-8440-C913-5659AB0CA4C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3E11A75-80E9-D641-FB6D-CC047C60049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34184FF8-F3EE-154B-4099-005EF588F0E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288ADE8-761B-45EF-7571-2F5C7D6D80E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923BD458-B19D-0600-6641-FDC59CF81B5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C16121F8-B808-2750-FFF8-969930C95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B73E3159-04CC-370A-D3B3-13DB23734CF7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8DE0DB9-ED70-9FF4-147C-3F0EBD8AF85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155AEB4B-44EF-2318-4FF5-FD88F2BD6EA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E417303-2DAA-8888-8428-301692F433A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29BB2300-E18A-27EF-6129-CEC80A1E4E0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4C8E718-CC71-2CFB-F446-D5FA42B12D7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74E6644-ACA6-B696-9CCA-493FADD100A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75DBFE0-0895-AE01-5F50-8AC62DD34D8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A2B6E72-466C-C08B-6BDF-C0F69A2F315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3392148B-A99E-5681-F5BB-CDEC4DF42A1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54AB764-ED59-F9FF-B88F-140DA3FFD02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8E24D9D7-31CD-B308-7EDB-8C74D7948D2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524E273-DD80-5305-5C95-2135561F21F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2CB172A-CAF4-8FED-16A8-70A029BEDD4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E2E23E0-50A1-C541-78A2-25B24B04001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B8A7FD98-5B32-2DEB-1D10-6E67B2772E2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6FD1B7B-4AC9-AC13-E164-A4085FEE23D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9C9C2B73-201B-8316-323F-91941DA71E5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CA22735-810F-38E4-DA4A-D0D5E1F230A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641C6EB-E4AF-6B89-CA1F-DAC74E16761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A9A7535F-271C-B639-0854-26035F3971A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264B17FB-DF8E-4FF2-229A-34CB3020CB4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5F79ABD-B75B-064D-A659-189C5E88002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7EFDC19C-B17D-2EC2-CE4B-692D94CF0E0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E017829-3C77-4C99-9EFB-61773849E71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FA91867-291C-0412-9F4B-4D8606FA988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DBB1F761-6523-5CE7-919B-F1E3A316AEC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F0B4EA5-8798-920E-576A-F05BDC00570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A4F39B5-F599-EAAB-6FE7-D3C6C30F328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A66316D4-97AF-7A24-646F-21DC6EEE3C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844" y="1670660"/>
            <a:ext cx="6384395" cy="283342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6AD4DD8E-F976-0887-412A-40FC90898CBA}"/>
                  </a:ext>
                </a:extLst>
              </p14:cNvPr>
              <p14:cNvContentPartPr/>
              <p14:nvPr/>
            </p14:nvContentPartPr>
            <p14:xfrm>
              <a:off x="3121200" y="4566310"/>
              <a:ext cx="352080" cy="1058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6AD4DD8E-F976-0887-412A-40FC90898CB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10760" y="4555870"/>
                <a:ext cx="3733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815011FA-FCEE-0E13-43D0-031A8F953164}"/>
                  </a:ext>
                </a:extLst>
              </p14:cNvPr>
              <p14:cNvContentPartPr/>
              <p14:nvPr/>
            </p14:nvContentPartPr>
            <p14:xfrm>
              <a:off x="5524863" y="2386004"/>
              <a:ext cx="758160" cy="7776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815011FA-FCEE-0E13-43D0-031A8F95316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14423" y="2375564"/>
                <a:ext cx="779400" cy="9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uppo 8">
            <a:extLst>
              <a:ext uri="{FF2B5EF4-FFF2-40B4-BE49-F238E27FC236}">
                <a16:creationId xmlns:a16="http://schemas.microsoft.com/office/drawing/2014/main" id="{4C7480B8-39FE-12A1-4BF2-CC4EEDAE805F}"/>
              </a:ext>
            </a:extLst>
          </p:cNvPr>
          <p:cNvGrpSpPr/>
          <p:nvPr/>
        </p:nvGrpSpPr>
        <p:grpSpPr>
          <a:xfrm>
            <a:off x="4003863" y="2894684"/>
            <a:ext cx="154080" cy="195120"/>
            <a:chOff x="4003863" y="2894684"/>
            <a:chExt cx="154080" cy="19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1ED4B8C-3E7B-8E1C-34C7-3779BD286A8A}"/>
                    </a:ext>
                  </a:extLst>
                </p14:cNvPr>
                <p14:cNvContentPartPr/>
                <p14:nvPr/>
              </p14:nvContentPartPr>
              <p14:xfrm>
                <a:off x="4012143" y="2911244"/>
                <a:ext cx="27360" cy="504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1ED4B8C-3E7B-8E1C-34C7-3779BD286A8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001703" y="2900444"/>
                  <a:ext cx="486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3DB5A7ED-D593-7775-C032-DCA0E0118C46}"/>
                    </a:ext>
                  </a:extLst>
                </p14:cNvPr>
                <p14:cNvContentPartPr/>
                <p14:nvPr/>
              </p14:nvContentPartPr>
              <p14:xfrm>
                <a:off x="4141743" y="2894684"/>
                <a:ext cx="2160" cy="504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3DB5A7ED-D593-7775-C032-DCA0E0118C4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130943" y="2884244"/>
                  <a:ext cx="234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C967028E-1103-30D9-25C9-4224DED5D3C5}"/>
                    </a:ext>
                  </a:extLst>
                </p14:cNvPr>
                <p14:cNvContentPartPr/>
                <p14:nvPr/>
              </p14:nvContentPartPr>
              <p14:xfrm>
                <a:off x="4003863" y="2988644"/>
                <a:ext cx="154080" cy="1011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C967028E-1103-30D9-25C9-4224DED5D3C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993423" y="2978204"/>
                  <a:ext cx="175320" cy="12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73AC495F-5571-F5DC-15D0-D5510E9F5407}"/>
              </a:ext>
            </a:extLst>
          </p:cNvPr>
          <p:cNvGrpSpPr/>
          <p:nvPr/>
        </p:nvGrpSpPr>
        <p:grpSpPr>
          <a:xfrm>
            <a:off x="1267143" y="970124"/>
            <a:ext cx="619560" cy="699840"/>
            <a:chOff x="1267143" y="970124"/>
            <a:chExt cx="619560" cy="69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0B253C9-7FC8-173A-DEBF-345015186730}"/>
                    </a:ext>
                  </a:extLst>
                </p14:cNvPr>
                <p14:cNvContentPartPr/>
                <p14:nvPr/>
              </p14:nvContentPartPr>
              <p14:xfrm>
                <a:off x="1267143" y="970124"/>
                <a:ext cx="296640" cy="3412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0B253C9-7FC8-173A-DEBF-34501518673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256703" y="959324"/>
                  <a:ext cx="317880" cy="3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A3EC950-1198-E365-B9DD-E92D7BEF7077}"/>
                    </a:ext>
                  </a:extLst>
                </p14:cNvPr>
                <p14:cNvContentPartPr/>
                <p14:nvPr/>
              </p14:nvContentPartPr>
              <p14:xfrm>
                <a:off x="1716783" y="1005764"/>
                <a:ext cx="28440" cy="3751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A3EC950-1198-E365-B9DD-E92D7BEF707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705983" y="995324"/>
                  <a:ext cx="49680" cy="39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AF895BD4-8EAC-5685-75D8-FDB32FA5D6A6}"/>
                    </a:ext>
                  </a:extLst>
                </p14:cNvPr>
                <p14:cNvContentPartPr/>
                <p14:nvPr/>
              </p14:nvContentPartPr>
              <p14:xfrm>
                <a:off x="1740903" y="1202684"/>
                <a:ext cx="145800" cy="19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AF895BD4-8EAC-5685-75D8-FDB32FA5D6A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730463" y="1191884"/>
                  <a:ext cx="16704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41C6EF5B-E4F4-7898-BB1D-141A4650CFE2}"/>
                    </a:ext>
                  </a:extLst>
                </p14:cNvPr>
                <p14:cNvContentPartPr/>
                <p14:nvPr/>
              </p14:nvContentPartPr>
              <p14:xfrm>
                <a:off x="1422663" y="1425164"/>
                <a:ext cx="327960" cy="2448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41C6EF5B-E4F4-7898-BB1D-141A4650CFE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411863" y="1414724"/>
                  <a:ext cx="349200" cy="26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DA1A3A53-3452-EF08-8B4F-319EAD82FE43}"/>
              </a:ext>
            </a:extLst>
          </p:cNvPr>
          <p:cNvGrpSpPr/>
          <p:nvPr/>
        </p:nvGrpSpPr>
        <p:grpSpPr>
          <a:xfrm>
            <a:off x="2419503" y="1009724"/>
            <a:ext cx="1104480" cy="485640"/>
            <a:chOff x="2419503" y="1009724"/>
            <a:chExt cx="1104480" cy="48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A9869063-1BE0-8191-54C0-910299AA82E1}"/>
                    </a:ext>
                  </a:extLst>
                </p14:cNvPr>
                <p14:cNvContentPartPr/>
                <p14:nvPr/>
              </p14:nvContentPartPr>
              <p14:xfrm>
                <a:off x="2419503" y="1009724"/>
                <a:ext cx="288000" cy="496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A9869063-1BE0-8191-54C0-910299AA82E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409063" y="999284"/>
                  <a:ext cx="3092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C3018B20-EF75-EA2D-2B45-D670FFB672A0}"/>
                    </a:ext>
                  </a:extLst>
                </p14:cNvPr>
                <p14:cNvContentPartPr/>
                <p14:nvPr/>
              </p14:nvContentPartPr>
              <p14:xfrm>
                <a:off x="2429943" y="1197644"/>
                <a:ext cx="212760" cy="72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C3018B20-EF75-EA2D-2B45-D670FFB672A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419143" y="1187204"/>
                  <a:ext cx="2340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611D13B2-6AB6-549E-B669-F1A3A6F0D2EC}"/>
                    </a:ext>
                  </a:extLst>
                </p14:cNvPr>
                <p14:cNvContentPartPr/>
                <p14:nvPr/>
              </p14:nvContentPartPr>
              <p14:xfrm>
                <a:off x="2461263" y="1253084"/>
                <a:ext cx="149400" cy="1774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611D13B2-6AB6-549E-B669-F1A3A6F0D2E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450823" y="1242284"/>
                  <a:ext cx="17064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CFEFE580-84AC-365A-5302-34DE103643C5}"/>
                    </a:ext>
                  </a:extLst>
                </p14:cNvPr>
                <p14:cNvContentPartPr/>
                <p14:nvPr/>
              </p14:nvContentPartPr>
              <p14:xfrm>
                <a:off x="2716503" y="1065884"/>
                <a:ext cx="39960" cy="3654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CFEFE580-84AC-365A-5302-34DE103643C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706063" y="1055444"/>
                  <a:ext cx="6120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9E116263-739B-AB56-89AD-BFD6A0078CCA}"/>
                    </a:ext>
                  </a:extLst>
                </p14:cNvPr>
                <p14:cNvContentPartPr/>
                <p14:nvPr/>
              </p14:nvContentPartPr>
              <p14:xfrm>
                <a:off x="2740623" y="1264604"/>
                <a:ext cx="104760" cy="3420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9E116263-739B-AB56-89AD-BFD6A0078CC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730183" y="1253804"/>
                  <a:ext cx="1260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79EB2891-CC8C-9A1F-D2C5-56A13CD58C54}"/>
                    </a:ext>
                  </a:extLst>
                </p14:cNvPr>
                <p14:cNvContentPartPr/>
                <p14:nvPr/>
              </p14:nvContentPartPr>
              <p14:xfrm>
                <a:off x="2851143" y="1059044"/>
                <a:ext cx="64080" cy="37800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79EB2891-CC8C-9A1F-D2C5-56A13CD58C5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840343" y="1048604"/>
                  <a:ext cx="85320" cy="39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C9B905E6-204A-711F-DEDF-72CF50688E81}"/>
                    </a:ext>
                  </a:extLst>
                </p14:cNvPr>
                <p14:cNvContentPartPr/>
                <p14:nvPr/>
              </p14:nvContentPartPr>
              <p14:xfrm>
                <a:off x="3104583" y="1109804"/>
                <a:ext cx="113040" cy="1317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C9B905E6-204A-711F-DEDF-72CF50688E8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94143" y="1099364"/>
                  <a:ext cx="1342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BE01C3CA-34C0-F880-146E-D067FB7AFBB8}"/>
                    </a:ext>
                  </a:extLst>
                </p14:cNvPr>
                <p14:cNvContentPartPr/>
                <p14:nvPr/>
              </p14:nvContentPartPr>
              <p14:xfrm>
                <a:off x="3073983" y="1240484"/>
                <a:ext cx="57240" cy="18360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BE01C3CA-34C0-F880-146E-D067FB7AFBB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063183" y="1229684"/>
                  <a:ext cx="7848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D557EF0E-65A4-7797-FC7F-A2DE628D6485}"/>
                    </a:ext>
                  </a:extLst>
                </p14:cNvPr>
                <p14:cNvContentPartPr/>
                <p14:nvPr/>
              </p14:nvContentPartPr>
              <p14:xfrm>
                <a:off x="3186663" y="1257764"/>
                <a:ext cx="19800" cy="15228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D557EF0E-65A4-7797-FC7F-A2DE628D648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175863" y="1246964"/>
                  <a:ext cx="4104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DE02A7E9-08C3-57D0-8C52-0BD6B1BD508D}"/>
                    </a:ext>
                  </a:extLst>
                </p14:cNvPr>
                <p14:cNvContentPartPr/>
                <p14:nvPr/>
              </p14:nvContentPartPr>
              <p14:xfrm>
                <a:off x="2973543" y="1451444"/>
                <a:ext cx="550440" cy="4392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DE02A7E9-08C3-57D0-8C52-0BD6B1BD508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962743" y="1441004"/>
                  <a:ext cx="57168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F944E098-398D-6ED7-85BD-4EE429149FE7}"/>
              </a:ext>
            </a:extLst>
          </p:cNvPr>
          <p:cNvGrpSpPr/>
          <p:nvPr/>
        </p:nvGrpSpPr>
        <p:grpSpPr>
          <a:xfrm>
            <a:off x="1533695" y="2774444"/>
            <a:ext cx="292680" cy="509040"/>
            <a:chOff x="1533695" y="2774444"/>
            <a:chExt cx="292680" cy="50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266E430-36BB-2076-9973-333DA4B4CE31}"/>
                    </a:ext>
                  </a:extLst>
                </p14:cNvPr>
                <p14:cNvContentPartPr/>
                <p14:nvPr/>
              </p14:nvContentPartPr>
              <p14:xfrm>
                <a:off x="1533695" y="2847164"/>
                <a:ext cx="151560" cy="1864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266E430-36BB-2076-9973-333DA4B4CE3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522895" y="2836724"/>
                  <a:ext cx="17280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43EC9409-5FEE-94A0-F3C9-11A440DF8CFD}"/>
                    </a:ext>
                  </a:extLst>
                </p14:cNvPr>
                <p14:cNvContentPartPr/>
                <p14:nvPr/>
              </p14:nvContentPartPr>
              <p14:xfrm>
                <a:off x="1816655" y="2774444"/>
                <a:ext cx="9720" cy="2077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43EC9409-5FEE-94A0-F3C9-11A440DF8CF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805855" y="2764004"/>
                  <a:ext cx="3096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189D7DB-D6A1-10EB-FD83-B88A948653DC}"/>
                    </a:ext>
                  </a:extLst>
                </p14:cNvPr>
                <p14:cNvContentPartPr/>
                <p14:nvPr/>
              </p14:nvContentPartPr>
              <p14:xfrm>
                <a:off x="1590215" y="3088364"/>
                <a:ext cx="217440" cy="1951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189D7DB-D6A1-10EB-FD83-B88A948653D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579775" y="3077924"/>
                  <a:ext cx="238680" cy="21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06C5BF1A-D869-7B73-0EC2-425F00F2CC4B}"/>
              </a:ext>
            </a:extLst>
          </p:cNvPr>
          <p:cNvGrpSpPr/>
          <p:nvPr/>
        </p:nvGrpSpPr>
        <p:grpSpPr>
          <a:xfrm>
            <a:off x="2047415" y="2768684"/>
            <a:ext cx="749880" cy="409320"/>
            <a:chOff x="2047415" y="2768684"/>
            <a:chExt cx="749880" cy="40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242BB7E-E3E7-8A36-28D8-DAD520B5BD55}"/>
                    </a:ext>
                  </a:extLst>
                </p14:cNvPr>
                <p14:cNvContentPartPr/>
                <p14:nvPr/>
              </p14:nvContentPartPr>
              <p14:xfrm>
                <a:off x="2047415" y="2783444"/>
                <a:ext cx="217440" cy="169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242BB7E-E3E7-8A36-28D8-DAD520B5BD5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036615" y="2772644"/>
                  <a:ext cx="2386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E7A8350-ED51-6153-6073-4C043962A4F5}"/>
                    </a:ext>
                  </a:extLst>
                </p14:cNvPr>
                <p14:cNvContentPartPr/>
                <p14:nvPr/>
              </p14:nvContentPartPr>
              <p14:xfrm>
                <a:off x="2093855" y="2893604"/>
                <a:ext cx="138240" cy="266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E7A8350-ED51-6153-6073-4C043962A4F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083415" y="2883164"/>
                  <a:ext cx="1594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D8D60A5-CDF0-8A3E-0A94-79E048078D1C}"/>
                    </a:ext>
                  </a:extLst>
                </p14:cNvPr>
                <p14:cNvContentPartPr/>
                <p14:nvPr/>
              </p14:nvContentPartPr>
              <p14:xfrm>
                <a:off x="2084495" y="2957684"/>
                <a:ext cx="130680" cy="1368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D8D60A5-CDF0-8A3E-0A94-79E048078D1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074055" y="2946884"/>
                  <a:ext cx="1519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5D21417D-1CF2-D78C-2E60-2802CDA5B4EB}"/>
                    </a:ext>
                  </a:extLst>
                </p14:cNvPr>
                <p14:cNvContentPartPr/>
                <p14:nvPr/>
              </p14:nvContentPartPr>
              <p14:xfrm>
                <a:off x="2317415" y="2824844"/>
                <a:ext cx="360" cy="2667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5D21417D-1CF2-D78C-2E60-2802CDA5B4E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306615" y="2814404"/>
                  <a:ext cx="2160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6613692-9CBD-D502-48CC-78C4302DA1C5}"/>
                    </a:ext>
                  </a:extLst>
                </p14:cNvPr>
                <p14:cNvContentPartPr/>
                <p14:nvPr/>
              </p14:nvContentPartPr>
              <p14:xfrm>
                <a:off x="2320295" y="2952644"/>
                <a:ext cx="100080" cy="392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6613692-9CBD-D502-48CC-78C4302DA1C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309495" y="2942204"/>
                  <a:ext cx="1213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E49D870D-8993-4665-C387-B2C2B4B4401F}"/>
                    </a:ext>
                  </a:extLst>
                </p14:cNvPr>
                <p14:cNvContentPartPr/>
                <p14:nvPr/>
              </p14:nvContentPartPr>
              <p14:xfrm>
                <a:off x="2451335" y="2768684"/>
                <a:ext cx="30240" cy="2610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E49D870D-8993-4665-C387-B2C2B4B4401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440895" y="2758244"/>
                  <a:ext cx="5148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6E30955-C1EE-5997-896C-F32B304D969B}"/>
                    </a:ext>
                  </a:extLst>
                </p14:cNvPr>
                <p14:cNvContentPartPr/>
                <p14:nvPr/>
              </p14:nvContentPartPr>
              <p14:xfrm>
                <a:off x="2623775" y="2810444"/>
                <a:ext cx="172440" cy="1710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6E30955-C1EE-5997-896C-F32B304D969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612975" y="2799644"/>
                  <a:ext cx="19368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725EA17-4006-9968-F5B6-576C2FDFD8C8}"/>
                    </a:ext>
                  </a:extLst>
                </p14:cNvPr>
                <p14:cNvContentPartPr/>
                <p14:nvPr/>
              </p14:nvContentPartPr>
              <p14:xfrm>
                <a:off x="2664455" y="2987564"/>
                <a:ext cx="13320" cy="1098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725EA17-4006-9968-F5B6-576C2FDFD8C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654015" y="2977124"/>
                  <a:ext cx="345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E9E880C6-52F4-A770-882B-2D41BD5B1C77}"/>
                    </a:ext>
                  </a:extLst>
                </p14:cNvPr>
                <p14:cNvContentPartPr/>
                <p14:nvPr/>
              </p14:nvContentPartPr>
              <p14:xfrm>
                <a:off x="2738975" y="2993324"/>
                <a:ext cx="16200" cy="1234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E9E880C6-52F4-A770-882B-2D41BD5B1C7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728535" y="2982884"/>
                  <a:ext cx="3744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A4AFB309-C06B-3953-2E89-A920C3B155D9}"/>
                    </a:ext>
                  </a:extLst>
                </p14:cNvPr>
                <p14:cNvContentPartPr/>
                <p14:nvPr/>
              </p14:nvContentPartPr>
              <p14:xfrm>
                <a:off x="2524055" y="3145604"/>
                <a:ext cx="273240" cy="324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A4AFB309-C06B-3953-2E89-A920C3B155D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513255" y="3134804"/>
                  <a:ext cx="294480" cy="5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D1274FA0-C24E-7D97-68F5-EE1476847381}"/>
              </a:ext>
            </a:extLst>
          </p:cNvPr>
          <p:cNvGrpSpPr/>
          <p:nvPr/>
        </p:nvGrpSpPr>
        <p:grpSpPr>
          <a:xfrm>
            <a:off x="335615" y="2633324"/>
            <a:ext cx="869760" cy="781200"/>
            <a:chOff x="335615" y="2633324"/>
            <a:chExt cx="869760" cy="78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C77019E4-D480-0E0B-A447-65AC49EFBDF5}"/>
                    </a:ext>
                  </a:extLst>
                </p14:cNvPr>
                <p14:cNvContentPartPr/>
                <p14:nvPr/>
              </p14:nvContentPartPr>
              <p14:xfrm>
                <a:off x="729455" y="2837804"/>
                <a:ext cx="186480" cy="2563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C77019E4-D480-0E0B-A447-65AC49EFBDF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18655" y="2827004"/>
                  <a:ext cx="20772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13915F2D-2890-004E-DDA6-5BD54426A0C3}"/>
                    </a:ext>
                  </a:extLst>
                </p14:cNvPr>
                <p14:cNvContentPartPr/>
                <p14:nvPr/>
              </p14:nvContentPartPr>
              <p14:xfrm>
                <a:off x="1000175" y="2805764"/>
                <a:ext cx="18000" cy="3229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13915F2D-2890-004E-DDA6-5BD54426A0C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89375" y="2794964"/>
                  <a:ext cx="3924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62E8324D-CA7B-1180-45F2-C6575B99ECA1}"/>
                    </a:ext>
                  </a:extLst>
                </p14:cNvPr>
                <p14:cNvContentPartPr/>
                <p14:nvPr/>
              </p14:nvContentPartPr>
              <p14:xfrm>
                <a:off x="1038335" y="2960564"/>
                <a:ext cx="167040" cy="489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62E8324D-CA7B-1180-45F2-C6575B99ECA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27895" y="2950124"/>
                  <a:ext cx="1882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E184505-4CB7-3BB7-FBFE-6D7E2D764B86}"/>
                    </a:ext>
                  </a:extLst>
                </p14:cNvPr>
                <p14:cNvContentPartPr/>
                <p14:nvPr/>
              </p14:nvContentPartPr>
              <p14:xfrm>
                <a:off x="793535" y="3221924"/>
                <a:ext cx="285120" cy="1882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E184505-4CB7-3BB7-FBFE-6D7E2D764B8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82735" y="3211484"/>
                  <a:ext cx="30636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52A1A72D-4DF6-990E-580D-A0BEF9E18CF5}"/>
                    </a:ext>
                  </a:extLst>
                </p14:cNvPr>
                <p14:cNvContentPartPr/>
                <p14:nvPr/>
              </p14:nvContentPartPr>
              <p14:xfrm>
                <a:off x="372695" y="2811524"/>
                <a:ext cx="273960" cy="50436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52A1A72D-4DF6-990E-580D-A0BEF9E18CF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62255" y="2800724"/>
                  <a:ext cx="295200" cy="52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58AB3248-531E-7A44-F0AB-0995B4151C1C}"/>
                    </a:ext>
                  </a:extLst>
                </p14:cNvPr>
                <p14:cNvContentPartPr/>
                <p14:nvPr/>
              </p14:nvContentPartPr>
              <p14:xfrm>
                <a:off x="335615" y="2633324"/>
                <a:ext cx="401400" cy="78120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58AB3248-531E-7A44-F0AB-0995B4151C1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24815" y="2622524"/>
                  <a:ext cx="422640" cy="802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55" name="Input penna 54">
                <a:extLst>
                  <a:ext uri="{FF2B5EF4-FFF2-40B4-BE49-F238E27FC236}">
                    <a16:creationId xmlns:a16="http://schemas.microsoft.com/office/drawing/2014/main" id="{2F5F0B1C-D869-3E69-51CA-9456520786AB}"/>
                  </a:ext>
                </a:extLst>
              </p14:cNvPr>
              <p14:cNvContentPartPr/>
              <p14:nvPr/>
            </p14:nvContentPartPr>
            <p14:xfrm>
              <a:off x="339215" y="3693524"/>
              <a:ext cx="360720" cy="547920"/>
            </p14:xfrm>
          </p:contentPart>
        </mc:Choice>
        <mc:Fallback>
          <p:pic>
            <p:nvPicPr>
              <p:cNvPr id="55" name="Input penna 54">
                <a:extLst>
                  <a:ext uri="{FF2B5EF4-FFF2-40B4-BE49-F238E27FC236}">
                    <a16:creationId xmlns:a16="http://schemas.microsoft.com/office/drawing/2014/main" id="{2F5F0B1C-D869-3E69-51CA-9456520786AB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328775" y="3683084"/>
                <a:ext cx="381960" cy="56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56" name="Input penna 55">
                <a:extLst>
                  <a:ext uri="{FF2B5EF4-FFF2-40B4-BE49-F238E27FC236}">
                    <a16:creationId xmlns:a16="http://schemas.microsoft.com/office/drawing/2014/main" id="{47631178-DB6C-2384-5E93-3BFE8333A5CC}"/>
                  </a:ext>
                </a:extLst>
              </p14:cNvPr>
              <p14:cNvContentPartPr/>
              <p14:nvPr/>
            </p14:nvContentPartPr>
            <p14:xfrm>
              <a:off x="945455" y="3813764"/>
              <a:ext cx="203400" cy="238320"/>
            </p14:xfrm>
          </p:contentPart>
        </mc:Choice>
        <mc:Fallback>
          <p:pic>
            <p:nvPicPr>
              <p:cNvPr id="56" name="Input penna 55">
                <a:extLst>
                  <a:ext uri="{FF2B5EF4-FFF2-40B4-BE49-F238E27FC236}">
                    <a16:creationId xmlns:a16="http://schemas.microsoft.com/office/drawing/2014/main" id="{47631178-DB6C-2384-5E93-3BFE8333A5CC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934655" y="3803324"/>
                <a:ext cx="224640" cy="25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61" name="Input penna 60">
                <a:extLst>
                  <a:ext uri="{FF2B5EF4-FFF2-40B4-BE49-F238E27FC236}">
                    <a16:creationId xmlns:a16="http://schemas.microsoft.com/office/drawing/2014/main" id="{B43BF588-49E2-084B-907B-8E77480A8227}"/>
                  </a:ext>
                </a:extLst>
              </p14:cNvPr>
              <p14:cNvContentPartPr/>
              <p14:nvPr/>
            </p14:nvContentPartPr>
            <p14:xfrm>
              <a:off x="1269095" y="3782804"/>
              <a:ext cx="9720" cy="153360"/>
            </p14:xfrm>
          </p:contentPart>
        </mc:Choice>
        <mc:Fallback>
          <p:pic>
            <p:nvPicPr>
              <p:cNvPr id="61" name="Input penna 60">
                <a:extLst>
                  <a:ext uri="{FF2B5EF4-FFF2-40B4-BE49-F238E27FC236}">
                    <a16:creationId xmlns:a16="http://schemas.microsoft.com/office/drawing/2014/main" id="{B43BF588-49E2-084B-907B-8E77480A8227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1258655" y="3772364"/>
                <a:ext cx="3096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C01AE1FB-D2EB-A21D-A987-25BD1DD1A909}"/>
                  </a:ext>
                </a:extLst>
              </p14:cNvPr>
              <p14:cNvContentPartPr/>
              <p14:nvPr/>
            </p14:nvContentPartPr>
            <p14:xfrm>
              <a:off x="1119335" y="4083044"/>
              <a:ext cx="187560" cy="20196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C01AE1FB-D2EB-A21D-A987-25BD1DD1A909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1108895" y="4072604"/>
                <a:ext cx="208800" cy="22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6" name="Gruppo 205">
            <a:extLst>
              <a:ext uri="{FF2B5EF4-FFF2-40B4-BE49-F238E27FC236}">
                <a16:creationId xmlns:a16="http://schemas.microsoft.com/office/drawing/2014/main" id="{37E65A35-6D34-E609-4A34-1414B37052D2}"/>
              </a:ext>
            </a:extLst>
          </p:cNvPr>
          <p:cNvGrpSpPr/>
          <p:nvPr/>
        </p:nvGrpSpPr>
        <p:grpSpPr>
          <a:xfrm>
            <a:off x="1684535" y="3705404"/>
            <a:ext cx="1293120" cy="473040"/>
            <a:chOff x="1684535" y="3705404"/>
            <a:chExt cx="1293120" cy="47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F2425AE-146D-95E7-AC8E-32C74688AFE4}"/>
                    </a:ext>
                  </a:extLst>
                </p14:cNvPr>
                <p14:cNvContentPartPr/>
                <p14:nvPr/>
              </p14:nvContentPartPr>
              <p14:xfrm>
                <a:off x="1684535" y="3779924"/>
                <a:ext cx="128880" cy="1414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F2425AE-146D-95E7-AC8E-32C74688AFE4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673735" y="3769484"/>
                  <a:ext cx="1501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D0A478D2-0C96-7750-352D-0ED1968604BC}"/>
                    </a:ext>
                  </a:extLst>
                </p14:cNvPr>
                <p14:cNvContentPartPr/>
                <p14:nvPr/>
              </p14:nvContentPartPr>
              <p14:xfrm>
                <a:off x="1934735" y="3754004"/>
                <a:ext cx="13680" cy="1980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D0A478D2-0C96-7750-352D-0ED1968604B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924295" y="3743204"/>
                  <a:ext cx="3492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1A36F3F5-D49D-84D1-F4EA-BAA239E91F07}"/>
                    </a:ext>
                  </a:extLst>
                </p14:cNvPr>
                <p14:cNvContentPartPr/>
                <p14:nvPr/>
              </p14:nvContentPartPr>
              <p14:xfrm>
                <a:off x="1968215" y="3835364"/>
                <a:ext cx="107280" cy="3816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1A36F3F5-D49D-84D1-F4EA-BAA239E91F07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957775" y="3824564"/>
                  <a:ext cx="12852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BC723DC7-73CF-AEC7-1B4C-DAC0F0EA2862}"/>
                    </a:ext>
                  </a:extLst>
                </p14:cNvPr>
                <p14:cNvContentPartPr/>
                <p14:nvPr/>
              </p14:nvContentPartPr>
              <p14:xfrm>
                <a:off x="1742135" y="4036604"/>
                <a:ext cx="197640" cy="1418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BC723DC7-73CF-AEC7-1B4C-DAC0F0EA286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731335" y="4026164"/>
                  <a:ext cx="21888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74A7988C-64B3-FADC-65D7-A09DF4958BA0}"/>
                    </a:ext>
                  </a:extLst>
                </p14:cNvPr>
                <p14:cNvContentPartPr/>
                <p14:nvPr/>
              </p14:nvContentPartPr>
              <p14:xfrm>
                <a:off x="2241815" y="3705404"/>
                <a:ext cx="177120" cy="2376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74A7988C-64B3-FADC-65D7-A09DF4958BA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231375" y="3694964"/>
                  <a:ext cx="1983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EC7EAFE7-1605-6375-407F-F6AFC654058A}"/>
                    </a:ext>
                  </a:extLst>
                </p14:cNvPr>
                <p14:cNvContentPartPr/>
                <p14:nvPr/>
              </p14:nvContentPartPr>
              <p14:xfrm>
                <a:off x="2256935" y="3819524"/>
                <a:ext cx="65520" cy="129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EC7EAFE7-1605-6375-407F-F6AFC654058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246135" y="3809084"/>
                  <a:ext cx="867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2B87793E-6C6F-45F6-B2BD-B7BC8CEBD5E8}"/>
                    </a:ext>
                  </a:extLst>
                </p14:cNvPr>
                <p14:cNvContentPartPr/>
                <p14:nvPr/>
              </p14:nvContentPartPr>
              <p14:xfrm>
                <a:off x="2212655" y="3932204"/>
                <a:ext cx="108000" cy="13896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2B87793E-6C6F-45F6-B2BD-B7BC8CEBD5E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201855" y="3921404"/>
                  <a:ext cx="1292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5CC535AF-5785-C0E1-3629-E56AD3723EE9}"/>
                    </a:ext>
                  </a:extLst>
                </p14:cNvPr>
                <p14:cNvContentPartPr/>
                <p14:nvPr/>
              </p14:nvContentPartPr>
              <p14:xfrm>
                <a:off x="2404895" y="3741404"/>
                <a:ext cx="83160" cy="3182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5CC535AF-5785-C0E1-3629-E56AD3723EE9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394095" y="3730604"/>
                  <a:ext cx="10440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ECFD0BC6-B0E7-35B5-409B-185FD0F5925F}"/>
                    </a:ext>
                  </a:extLst>
                </p14:cNvPr>
                <p14:cNvContentPartPr/>
                <p14:nvPr/>
              </p14:nvContentPartPr>
              <p14:xfrm>
                <a:off x="2435495" y="3903044"/>
                <a:ext cx="72000" cy="3132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ECFD0BC6-B0E7-35B5-409B-185FD0F5925F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425055" y="3892244"/>
                  <a:ext cx="9324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C37BFC76-DEAE-374A-6576-DA1993862B81}"/>
                    </a:ext>
                  </a:extLst>
                </p14:cNvPr>
                <p14:cNvContentPartPr/>
                <p14:nvPr/>
              </p14:nvContentPartPr>
              <p14:xfrm>
                <a:off x="2493455" y="3718004"/>
                <a:ext cx="84240" cy="3394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C37BFC76-DEAE-374A-6576-DA1993862B81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482655" y="3707204"/>
                  <a:ext cx="10548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A366FAB6-BBE2-5BA9-B10B-767C8AD9D617}"/>
                    </a:ext>
                  </a:extLst>
                </p14:cNvPr>
                <p14:cNvContentPartPr/>
                <p14:nvPr/>
              </p14:nvContentPartPr>
              <p14:xfrm>
                <a:off x="2711255" y="3734204"/>
                <a:ext cx="93240" cy="1504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A366FAB6-BBE2-5BA9-B10B-767C8AD9D617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700455" y="3723764"/>
                  <a:ext cx="11448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ACE70D40-245C-892C-235B-73099C48364A}"/>
                    </a:ext>
                  </a:extLst>
                </p14:cNvPr>
                <p14:cNvContentPartPr/>
                <p14:nvPr/>
              </p14:nvContentPartPr>
              <p14:xfrm>
                <a:off x="2732495" y="3900884"/>
                <a:ext cx="19800" cy="1407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ACE70D40-245C-892C-235B-73099C48364A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722055" y="3890444"/>
                  <a:ext cx="410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430FCB91-D8A2-0247-A7C8-EA517639BF66}"/>
                    </a:ext>
                  </a:extLst>
                </p14:cNvPr>
                <p14:cNvContentPartPr/>
                <p14:nvPr/>
              </p14:nvContentPartPr>
              <p14:xfrm>
                <a:off x="2794775" y="3938684"/>
                <a:ext cx="32040" cy="1641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430FCB91-D8A2-0247-A7C8-EA517639BF6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784335" y="3928244"/>
                  <a:ext cx="5328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7DB3975E-F226-A557-29ED-8D43179CB6AA}"/>
                    </a:ext>
                  </a:extLst>
                </p14:cNvPr>
                <p14:cNvContentPartPr/>
                <p14:nvPr/>
              </p14:nvContentPartPr>
              <p14:xfrm>
                <a:off x="2627375" y="4042364"/>
                <a:ext cx="350280" cy="342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7DB3975E-F226-A557-29ED-8D43179CB6A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616575" y="4031924"/>
                  <a:ext cx="371520" cy="5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7">
            <p14:nvContentPartPr>
              <p14:cNvPr id="207" name="Input penna 206">
                <a:extLst>
                  <a:ext uri="{FF2B5EF4-FFF2-40B4-BE49-F238E27FC236}">
                    <a16:creationId xmlns:a16="http://schemas.microsoft.com/office/drawing/2014/main" id="{59D7FAD8-29B0-D6D1-D758-BB5EE6E0DD7E}"/>
                  </a:ext>
                </a:extLst>
              </p14:cNvPr>
              <p14:cNvContentPartPr/>
              <p14:nvPr/>
            </p14:nvContentPartPr>
            <p14:xfrm>
              <a:off x="2948495" y="1945364"/>
              <a:ext cx="379080" cy="294840"/>
            </p14:xfrm>
          </p:contentPart>
        </mc:Choice>
        <mc:Fallback>
          <p:pic>
            <p:nvPicPr>
              <p:cNvPr id="207" name="Input penna 206">
                <a:extLst>
                  <a:ext uri="{FF2B5EF4-FFF2-40B4-BE49-F238E27FC236}">
                    <a16:creationId xmlns:a16="http://schemas.microsoft.com/office/drawing/2014/main" id="{59D7FAD8-29B0-D6D1-D758-BB5EE6E0DD7E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2938055" y="1934924"/>
                <a:ext cx="400320" cy="31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214" name="Gruppo 213">
            <a:extLst>
              <a:ext uri="{FF2B5EF4-FFF2-40B4-BE49-F238E27FC236}">
                <a16:creationId xmlns:a16="http://schemas.microsoft.com/office/drawing/2014/main" id="{21EE33BD-FA24-FB88-B116-5A5AFE3D0ECB}"/>
              </a:ext>
            </a:extLst>
          </p:cNvPr>
          <p:cNvGrpSpPr/>
          <p:nvPr/>
        </p:nvGrpSpPr>
        <p:grpSpPr>
          <a:xfrm>
            <a:off x="5258255" y="502124"/>
            <a:ext cx="754560" cy="830160"/>
            <a:chOff x="5258255" y="502124"/>
            <a:chExt cx="754560" cy="83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EB366FC6-D905-5F9D-9098-1A0E53CFA66E}"/>
                    </a:ext>
                  </a:extLst>
                </p14:cNvPr>
                <p14:cNvContentPartPr/>
                <p14:nvPr/>
              </p14:nvContentPartPr>
              <p14:xfrm>
                <a:off x="5487935" y="729284"/>
                <a:ext cx="183600" cy="2422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EB366FC6-D905-5F9D-9098-1A0E53CFA66E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477135" y="718484"/>
                  <a:ext cx="20484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A4DC87DE-A1FF-C4DD-06EE-81ADE87A4130}"/>
                    </a:ext>
                  </a:extLst>
                </p14:cNvPr>
                <p14:cNvContentPartPr/>
                <p14:nvPr/>
              </p14:nvContentPartPr>
              <p14:xfrm>
                <a:off x="5738135" y="711284"/>
                <a:ext cx="7920" cy="2368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A4DC87DE-A1FF-C4DD-06EE-81ADE87A413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727695" y="700844"/>
                  <a:ext cx="2916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DCDD28CD-3898-8629-84D3-436B48ED1B99}"/>
                    </a:ext>
                  </a:extLst>
                </p14:cNvPr>
                <p14:cNvContentPartPr/>
                <p14:nvPr/>
              </p14:nvContentPartPr>
              <p14:xfrm>
                <a:off x="5763335" y="860684"/>
                <a:ext cx="72000" cy="324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DCDD28CD-3898-8629-84D3-436B48ED1B99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752895" y="849884"/>
                  <a:ext cx="932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982A061C-0705-4E5A-BE82-5F0D8379169D}"/>
                    </a:ext>
                  </a:extLst>
                </p14:cNvPr>
                <p14:cNvContentPartPr/>
                <p14:nvPr/>
              </p14:nvContentPartPr>
              <p14:xfrm>
                <a:off x="5503775" y="1034924"/>
                <a:ext cx="286920" cy="2034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982A061C-0705-4E5A-BE82-5F0D8379169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492975" y="1024484"/>
                  <a:ext cx="30816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01D9EA29-ED56-68AA-DAA9-D0BAA3BB68A6}"/>
                    </a:ext>
                  </a:extLst>
                </p14:cNvPr>
                <p14:cNvContentPartPr/>
                <p14:nvPr/>
              </p14:nvContentPartPr>
              <p14:xfrm>
                <a:off x="5258255" y="502124"/>
                <a:ext cx="754560" cy="83016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01D9EA29-ED56-68AA-DAA9-D0BAA3BB68A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247815" y="491684"/>
                  <a:ext cx="775800" cy="85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6" name="Gruppo 285">
            <a:extLst>
              <a:ext uri="{FF2B5EF4-FFF2-40B4-BE49-F238E27FC236}">
                <a16:creationId xmlns:a16="http://schemas.microsoft.com/office/drawing/2014/main" id="{8F9CCEB0-69A0-F7C1-DC22-F4DC040919EA}"/>
              </a:ext>
            </a:extLst>
          </p:cNvPr>
          <p:cNvGrpSpPr/>
          <p:nvPr/>
        </p:nvGrpSpPr>
        <p:grpSpPr>
          <a:xfrm>
            <a:off x="6440495" y="573764"/>
            <a:ext cx="1104120" cy="305640"/>
            <a:chOff x="6440495" y="573764"/>
            <a:chExt cx="1104120" cy="30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DB51D364-705A-DD16-4599-2F41D473C774}"/>
                    </a:ext>
                  </a:extLst>
                </p14:cNvPr>
                <p14:cNvContentPartPr/>
                <p14:nvPr/>
              </p14:nvContentPartPr>
              <p14:xfrm>
                <a:off x="6440495" y="626324"/>
                <a:ext cx="201960" cy="1792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DB51D364-705A-DD16-4599-2F41D473C774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430055" y="615524"/>
                  <a:ext cx="2232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EF285D05-FC53-E102-4456-D2BCA8F170C2}"/>
                    </a:ext>
                  </a:extLst>
                </p14:cNvPr>
                <p14:cNvContentPartPr/>
                <p14:nvPr/>
              </p14:nvContentPartPr>
              <p14:xfrm>
                <a:off x="6675575" y="646484"/>
                <a:ext cx="106560" cy="17784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EF285D05-FC53-E102-4456-D2BCA8F170C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665135" y="636044"/>
                  <a:ext cx="12780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4B7D55D5-4EF5-0310-77FD-8CC31512BADF}"/>
                    </a:ext>
                  </a:extLst>
                </p14:cNvPr>
                <p14:cNvContentPartPr/>
                <p14:nvPr/>
              </p14:nvContentPartPr>
              <p14:xfrm>
                <a:off x="6884015" y="661244"/>
                <a:ext cx="77760" cy="8352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4B7D55D5-4EF5-0310-77FD-8CC31512BAD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873575" y="650444"/>
                  <a:ext cx="990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2D6564D9-CF88-FCC7-219E-F5636189C70A}"/>
                    </a:ext>
                  </a:extLst>
                </p14:cNvPr>
                <p14:cNvContentPartPr/>
                <p14:nvPr/>
              </p14:nvContentPartPr>
              <p14:xfrm>
                <a:off x="7046015" y="672764"/>
                <a:ext cx="12600" cy="10296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2D6564D9-CF88-FCC7-219E-F5636189C70A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7035575" y="661964"/>
                  <a:ext cx="338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92BD0FFA-40DC-56F9-54F1-E6F01ACA90F3}"/>
                    </a:ext>
                  </a:extLst>
                </p14:cNvPr>
                <p14:cNvContentPartPr/>
                <p14:nvPr/>
              </p14:nvContentPartPr>
              <p14:xfrm>
                <a:off x="7157975" y="685364"/>
                <a:ext cx="73080" cy="14940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92BD0FFA-40DC-56F9-54F1-E6F01ACA90F3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147175" y="674564"/>
                  <a:ext cx="943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79869C86-81E2-C2EC-9EFE-A41F2F113175}"/>
                    </a:ext>
                  </a:extLst>
                </p14:cNvPr>
                <p14:cNvContentPartPr/>
                <p14:nvPr/>
              </p14:nvContentPartPr>
              <p14:xfrm>
                <a:off x="7320695" y="573764"/>
                <a:ext cx="22680" cy="18648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79869C86-81E2-C2EC-9EFE-A41F2F113175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310255" y="563324"/>
                  <a:ext cx="4392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8EE69043-021C-E590-72E7-858F65009690}"/>
                    </a:ext>
                  </a:extLst>
                </p14:cNvPr>
                <p14:cNvContentPartPr/>
                <p14:nvPr/>
              </p14:nvContentPartPr>
              <p14:xfrm>
                <a:off x="7308815" y="695084"/>
                <a:ext cx="360" cy="36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8EE69043-021C-E590-72E7-858F65009690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298015" y="68428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62082918-AE2A-1227-D645-AE839C612EC8}"/>
                    </a:ext>
                  </a:extLst>
                </p14:cNvPr>
                <p14:cNvContentPartPr/>
                <p14:nvPr/>
              </p14:nvContentPartPr>
              <p14:xfrm>
                <a:off x="7376135" y="692204"/>
                <a:ext cx="168480" cy="18720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62082918-AE2A-1227-D645-AE839C612EC8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7365335" y="681404"/>
                  <a:ext cx="189720" cy="20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1" name="Gruppo 290">
            <a:extLst>
              <a:ext uri="{FF2B5EF4-FFF2-40B4-BE49-F238E27FC236}">
                <a16:creationId xmlns:a16="http://schemas.microsoft.com/office/drawing/2014/main" id="{1EF66B89-91F2-A194-792B-10FA12F8497E}"/>
              </a:ext>
            </a:extLst>
          </p:cNvPr>
          <p:cNvGrpSpPr/>
          <p:nvPr/>
        </p:nvGrpSpPr>
        <p:grpSpPr>
          <a:xfrm>
            <a:off x="2322815" y="5522324"/>
            <a:ext cx="498600" cy="310320"/>
            <a:chOff x="2322815" y="5522324"/>
            <a:chExt cx="498600" cy="310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F018848A-82AA-2CD6-5F78-FB87F1D8076D}"/>
                    </a:ext>
                  </a:extLst>
                </p14:cNvPr>
                <p14:cNvContentPartPr/>
                <p14:nvPr/>
              </p14:nvContentPartPr>
              <p14:xfrm>
                <a:off x="2322815" y="5522324"/>
                <a:ext cx="309600" cy="31032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F018848A-82AA-2CD6-5F78-FB87F1D8076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312375" y="5511884"/>
                  <a:ext cx="33084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62037A1D-ECEC-AF52-D721-F1B6481B85AF}"/>
                    </a:ext>
                  </a:extLst>
                </p14:cNvPr>
                <p14:cNvContentPartPr/>
                <p14:nvPr/>
              </p14:nvContentPartPr>
              <p14:xfrm>
                <a:off x="2714855" y="5536004"/>
                <a:ext cx="106560" cy="24624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62037A1D-ECEC-AF52-D721-F1B6481B85A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704415" y="5525564"/>
                  <a:ext cx="127800" cy="267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9">
            <p14:nvContentPartPr>
              <p14:cNvPr id="289" name="Input penna 288">
                <a:extLst>
                  <a:ext uri="{FF2B5EF4-FFF2-40B4-BE49-F238E27FC236}">
                    <a16:creationId xmlns:a16="http://schemas.microsoft.com/office/drawing/2014/main" id="{5CF5880D-8F93-218F-4C83-A2DD8BCFFAC7}"/>
                  </a:ext>
                </a:extLst>
              </p14:cNvPr>
              <p14:cNvContentPartPr/>
              <p14:nvPr/>
            </p14:nvContentPartPr>
            <p14:xfrm>
              <a:off x="3023735" y="5723924"/>
              <a:ext cx="360" cy="360"/>
            </p14:xfrm>
          </p:contentPart>
        </mc:Choice>
        <mc:Fallback>
          <p:pic>
            <p:nvPicPr>
              <p:cNvPr id="289" name="Input penna 288">
                <a:extLst>
                  <a:ext uri="{FF2B5EF4-FFF2-40B4-BE49-F238E27FC236}">
                    <a16:creationId xmlns:a16="http://schemas.microsoft.com/office/drawing/2014/main" id="{5CF5880D-8F93-218F-4C83-A2DD8BCFFAC7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3013295" y="5713484"/>
                <a:ext cx="21600" cy="2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8" name="Gruppo 317">
            <a:extLst>
              <a:ext uri="{FF2B5EF4-FFF2-40B4-BE49-F238E27FC236}">
                <a16:creationId xmlns:a16="http://schemas.microsoft.com/office/drawing/2014/main" id="{3CDAE202-9B65-BA53-088E-6DF038E0A3AE}"/>
              </a:ext>
            </a:extLst>
          </p:cNvPr>
          <p:cNvGrpSpPr/>
          <p:nvPr/>
        </p:nvGrpSpPr>
        <p:grpSpPr>
          <a:xfrm>
            <a:off x="3801335" y="5335484"/>
            <a:ext cx="702720" cy="527760"/>
            <a:chOff x="3801335" y="5335484"/>
            <a:chExt cx="702720" cy="52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31A2031D-BC9D-BCA5-A198-156D94F4382E}"/>
                    </a:ext>
                  </a:extLst>
                </p14:cNvPr>
                <p14:cNvContentPartPr/>
                <p14:nvPr/>
              </p14:nvContentPartPr>
              <p14:xfrm>
                <a:off x="3821495" y="5335484"/>
                <a:ext cx="259920" cy="19116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31A2031D-BC9D-BCA5-A198-156D94F4382E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811055" y="5325044"/>
                  <a:ext cx="2811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90E1EC96-D113-AA92-AF44-EE6982D87205}"/>
                    </a:ext>
                  </a:extLst>
                </p14:cNvPr>
                <p14:cNvContentPartPr/>
                <p14:nvPr/>
              </p14:nvContentPartPr>
              <p14:xfrm>
                <a:off x="3911135" y="5516564"/>
                <a:ext cx="8640" cy="9144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90E1EC96-D113-AA92-AF44-EE6982D87205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900335" y="5506124"/>
                  <a:ext cx="298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62DF63AC-A5B5-3C95-15D0-BC0BAAE0E203}"/>
                    </a:ext>
                  </a:extLst>
                </p14:cNvPr>
                <p14:cNvContentPartPr/>
                <p14:nvPr/>
              </p14:nvContentPartPr>
              <p14:xfrm>
                <a:off x="3801335" y="5579564"/>
                <a:ext cx="325080" cy="3240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62DF63AC-A5B5-3C95-15D0-BC0BAAE0E203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790535" y="5569124"/>
                  <a:ext cx="3463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B99256F2-082D-C451-B34E-6C8BF76DE2D0}"/>
                    </a:ext>
                  </a:extLst>
                </p14:cNvPr>
                <p14:cNvContentPartPr/>
                <p14:nvPr/>
              </p14:nvContentPartPr>
              <p14:xfrm>
                <a:off x="3848495" y="5673524"/>
                <a:ext cx="172440" cy="18972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B99256F2-082D-C451-B34E-6C8BF76DE2D0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838055" y="5663084"/>
                  <a:ext cx="19368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4FA5DB3E-2909-F54A-96CE-EA32390BA113}"/>
                    </a:ext>
                  </a:extLst>
                </p14:cNvPr>
                <p14:cNvContentPartPr/>
                <p14:nvPr/>
              </p14:nvContentPartPr>
              <p14:xfrm>
                <a:off x="4275815" y="5346284"/>
                <a:ext cx="228240" cy="21924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4FA5DB3E-2909-F54A-96CE-EA32390BA113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265375" y="5335484"/>
                  <a:ext cx="24948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13F905E2-06B2-C39D-B3CE-0D9E055012D1}"/>
                    </a:ext>
                  </a:extLst>
                </p14:cNvPr>
                <p14:cNvContentPartPr/>
                <p14:nvPr/>
              </p14:nvContentPartPr>
              <p14:xfrm>
                <a:off x="4305695" y="5435204"/>
                <a:ext cx="165240" cy="1008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13F905E2-06B2-C39D-B3CE-0D9E055012D1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295255" y="5424764"/>
                  <a:ext cx="1864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6920EE3C-8F5C-EBB5-A23F-CD49B4B4B402}"/>
                    </a:ext>
                  </a:extLst>
                </p14:cNvPr>
                <p14:cNvContentPartPr/>
                <p14:nvPr/>
              </p14:nvContentPartPr>
              <p14:xfrm>
                <a:off x="4239455" y="5570924"/>
                <a:ext cx="242280" cy="3780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6920EE3C-8F5C-EBB5-A23F-CD49B4B4B402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229015" y="5560484"/>
                  <a:ext cx="2635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578BE141-479B-2820-858D-977C3E393DC7}"/>
                    </a:ext>
                  </a:extLst>
                </p14:cNvPr>
                <p14:cNvContentPartPr/>
                <p14:nvPr/>
              </p14:nvContentPartPr>
              <p14:xfrm>
                <a:off x="4362935" y="5663084"/>
                <a:ext cx="32400" cy="17388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578BE141-479B-2820-858D-977C3E393DC7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352135" y="5652284"/>
                  <a:ext cx="53640" cy="19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6" name="Gruppo 315">
            <a:extLst>
              <a:ext uri="{FF2B5EF4-FFF2-40B4-BE49-F238E27FC236}">
                <a16:creationId xmlns:a16="http://schemas.microsoft.com/office/drawing/2014/main" id="{E0BE0751-F099-D95C-7326-5EAB71A3DB71}"/>
              </a:ext>
            </a:extLst>
          </p:cNvPr>
          <p:cNvGrpSpPr/>
          <p:nvPr/>
        </p:nvGrpSpPr>
        <p:grpSpPr>
          <a:xfrm>
            <a:off x="4839935" y="5042084"/>
            <a:ext cx="2385360" cy="949680"/>
            <a:chOff x="4839935" y="5042084"/>
            <a:chExt cx="2385360" cy="94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041BE2B5-AA0F-36C9-2CDA-DAF1CF8E6363}"/>
                    </a:ext>
                  </a:extLst>
                </p14:cNvPr>
                <p14:cNvContentPartPr/>
                <p14:nvPr/>
              </p14:nvContentPartPr>
              <p14:xfrm>
                <a:off x="5060615" y="5379044"/>
                <a:ext cx="262440" cy="28116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041BE2B5-AA0F-36C9-2CDA-DAF1CF8E6363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049815" y="5368604"/>
                  <a:ext cx="28368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0F0BF4EA-2B48-293B-F57B-2841D4811C39}"/>
                    </a:ext>
                  </a:extLst>
                </p14:cNvPr>
                <p14:cNvContentPartPr/>
                <p14:nvPr/>
              </p14:nvContentPartPr>
              <p14:xfrm>
                <a:off x="5428175" y="5371484"/>
                <a:ext cx="19080" cy="21528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0F0BF4EA-2B48-293B-F57B-2841D4811C39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417735" y="5360684"/>
                  <a:ext cx="4032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17159B73-AAD8-A599-3087-1F55047D65F4}"/>
                    </a:ext>
                  </a:extLst>
                </p14:cNvPr>
                <p14:cNvContentPartPr/>
                <p14:nvPr/>
              </p14:nvContentPartPr>
              <p14:xfrm>
                <a:off x="5448695" y="5456804"/>
                <a:ext cx="182880" cy="5364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17159B73-AAD8-A599-3087-1F55047D65F4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5438255" y="5446004"/>
                  <a:ext cx="2041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AD49C1FA-61A8-1D33-1B47-D1A0F3CFBE5F}"/>
                    </a:ext>
                  </a:extLst>
                </p14:cNvPr>
                <p14:cNvContentPartPr/>
                <p14:nvPr/>
              </p14:nvContentPartPr>
              <p14:xfrm>
                <a:off x="5141615" y="5699804"/>
                <a:ext cx="335520" cy="19188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AD49C1FA-61A8-1D33-1B47-D1A0F3CFBE5F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5130815" y="5689004"/>
                  <a:ext cx="35676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3B2DCB64-892E-E76E-79A2-9B7329A70252}"/>
                    </a:ext>
                  </a:extLst>
                </p14:cNvPr>
                <p14:cNvContentPartPr/>
                <p14:nvPr/>
              </p14:nvContentPartPr>
              <p14:xfrm>
                <a:off x="4839935" y="5042084"/>
                <a:ext cx="1075680" cy="94968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3B2DCB64-892E-E76E-79A2-9B7329A70252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829135" y="5031284"/>
                  <a:ext cx="1096920" cy="9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47DEA85C-9FE1-B94E-9F85-034FEC5C6E76}"/>
                    </a:ext>
                  </a:extLst>
                </p14:cNvPr>
                <p14:cNvContentPartPr/>
                <p14:nvPr/>
              </p14:nvContentPartPr>
              <p14:xfrm>
                <a:off x="6089135" y="5322164"/>
                <a:ext cx="277920" cy="4212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47DEA85C-9FE1-B94E-9F85-034FEC5C6E76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6078695" y="5311364"/>
                  <a:ext cx="2991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85351A99-8086-5098-2D1B-989FFEF037FC}"/>
                    </a:ext>
                  </a:extLst>
                </p14:cNvPr>
                <p14:cNvContentPartPr/>
                <p14:nvPr/>
              </p14:nvContentPartPr>
              <p14:xfrm>
                <a:off x="6121895" y="5470124"/>
                <a:ext cx="191160" cy="3636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85351A99-8086-5098-2D1B-989FFEF037FC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6111095" y="5459684"/>
                  <a:ext cx="2124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AD797D7C-F542-30A2-1338-36DCA8D55A66}"/>
                    </a:ext>
                  </a:extLst>
                </p14:cNvPr>
                <p14:cNvContentPartPr/>
                <p14:nvPr/>
              </p14:nvContentPartPr>
              <p14:xfrm>
                <a:off x="6093815" y="5547524"/>
                <a:ext cx="185760" cy="18108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AD797D7C-F542-30A2-1338-36DCA8D55A66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083375" y="5537084"/>
                  <a:ext cx="20700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54941B4D-EA4C-6B20-4E2E-25CCFF4D54EA}"/>
                    </a:ext>
                  </a:extLst>
                </p14:cNvPr>
                <p14:cNvContentPartPr/>
                <p14:nvPr/>
              </p14:nvContentPartPr>
              <p14:xfrm>
                <a:off x="6373175" y="5379044"/>
                <a:ext cx="16200" cy="25524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54941B4D-EA4C-6B20-4E2E-25CCFF4D54EA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362375" y="5368604"/>
                  <a:ext cx="3744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56901D95-2E07-6BDC-D9A9-215234ED15E2}"/>
                    </a:ext>
                  </a:extLst>
                </p14:cNvPr>
                <p14:cNvContentPartPr/>
                <p14:nvPr/>
              </p14:nvContentPartPr>
              <p14:xfrm>
                <a:off x="6393695" y="5528444"/>
                <a:ext cx="86760" cy="2952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56901D95-2E07-6BDC-D9A9-215234ED15E2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382895" y="5517644"/>
                  <a:ext cx="1080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F30B1C64-D214-A7A5-47C7-0BFCD1E4AEDB}"/>
                    </a:ext>
                  </a:extLst>
                </p14:cNvPr>
                <p14:cNvContentPartPr/>
                <p14:nvPr/>
              </p14:nvContentPartPr>
              <p14:xfrm>
                <a:off x="6481895" y="5331524"/>
                <a:ext cx="70920" cy="36360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F30B1C64-D214-A7A5-47C7-0BFCD1E4AEDB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471455" y="5321084"/>
                  <a:ext cx="92160" cy="38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8F55C697-D675-E2C1-675A-608360CE88A4}"/>
                    </a:ext>
                  </a:extLst>
                </p14:cNvPr>
                <p14:cNvContentPartPr/>
                <p14:nvPr/>
              </p14:nvContentPartPr>
              <p14:xfrm>
                <a:off x="6657935" y="5398844"/>
                <a:ext cx="238680" cy="18792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8F55C697-D675-E2C1-675A-608360CE88A4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647495" y="5388404"/>
                  <a:ext cx="25992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CACB8932-8B85-712A-E2AC-C45FF5072CDE}"/>
                    </a:ext>
                  </a:extLst>
                </p14:cNvPr>
                <p14:cNvContentPartPr/>
                <p14:nvPr/>
              </p14:nvContentPartPr>
              <p14:xfrm>
                <a:off x="6757655" y="5562284"/>
                <a:ext cx="21960" cy="15444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CACB8932-8B85-712A-E2AC-C45FF5072CDE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746855" y="5551484"/>
                  <a:ext cx="432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725EB0BA-DC24-38EB-9F96-0D416E8725A2}"/>
                    </a:ext>
                  </a:extLst>
                </p14:cNvPr>
                <p14:cNvContentPartPr/>
                <p14:nvPr/>
              </p14:nvContentPartPr>
              <p14:xfrm>
                <a:off x="6838655" y="5594324"/>
                <a:ext cx="12600" cy="10692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725EB0BA-DC24-38EB-9F96-0D416E8725A2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827855" y="5583524"/>
                  <a:ext cx="338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CA16037F-CDCC-DB04-5445-C9B8349B0B72}"/>
                    </a:ext>
                  </a:extLst>
                </p14:cNvPr>
                <p14:cNvContentPartPr/>
                <p14:nvPr/>
              </p14:nvContentPartPr>
              <p14:xfrm>
                <a:off x="6595655" y="5710244"/>
                <a:ext cx="629640" cy="4860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CA16037F-CDCC-DB04-5445-C9B8349B0B72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6584855" y="5699804"/>
                  <a:ext cx="650880" cy="69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6">
            <p14:nvContentPartPr>
              <p14:cNvPr id="319" name="Input penna 318">
                <a:extLst>
                  <a:ext uri="{FF2B5EF4-FFF2-40B4-BE49-F238E27FC236}">
                    <a16:creationId xmlns:a16="http://schemas.microsoft.com/office/drawing/2014/main" id="{6D5EF42D-903D-30DB-D9DB-F2AF59503AAE}"/>
                  </a:ext>
                </a:extLst>
              </p14:cNvPr>
              <p14:cNvContentPartPr/>
              <p14:nvPr/>
            </p14:nvContentPartPr>
            <p14:xfrm>
              <a:off x="5433215" y="4641044"/>
              <a:ext cx="49320" cy="425520"/>
            </p14:xfrm>
          </p:contentPart>
        </mc:Choice>
        <mc:Fallback>
          <p:pic>
            <p:nvPicPr>
              <p:cNvPr id="319" name="Input penna 318">
                <a:extLst>
                  <a:ext uri="{FF2B5EF4-FFF2-40B4-BE49-F238E27FC236}">
                    <a16:creationId xmlns:a16="http://schemas.microsoft.com/office/drawing/2014/main" id="{6D5EF42D-903D-30DB-D9DB-F2AF59503AAE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5422775" y="4630604"/>
                <a:ext cx="70560" cy="446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23" name="Gruppo 322">
            <a:extLst>
              <a:ext uri="{FF2B5EF4-FFF2-40B4-BE49-F238E27FC236}">
                <a16:creationId xmlns:a16="http://schemas.microsoft.com/office/drawing/2014/main" id="{F1FBCEC5-887C-9550-91D7-ED7CA8B0E620}"/>
              </a:ext>
            </a:extLst>
          </p:cNvPr>
          <p:cNvGrpSpPr/>
          <p:nvPr/>
        </p:nvGrpSpPr>
        <p:grpSpPr>
          <a:xfrm>
            <a:off x="4836335" y="3867044"/>
            <a:ext cx="1672200" cy="732600"/>
            <a:chOff x="4836335" y="3867044"/>
            <a:chExt cx="1672200" cy="73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82F720FF-F229-2DF2-066F-42E327222535}"/>
                    </a:ext>
                  </a:extLst>
                </p14:cNvPr>
                <p14:cNvContentPartPr/>
                <p14:nvPr/>
              </p14:nvContentPartPr>
              <p14:xfrm>
                <a:off x="4836335" y="4477244"/>
                <a:ext cx="1672200" cy="7596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82F720FF-F229-2DF2-066F-42E327222535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825535" y="4466804"/>
                  <a:ext cx="16934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EC154E57-8BF7-B3DB-9290-307FFE271539}"/>
                    </a:ext>
                  </a:extLst>
                </p14:cNvPr>
                <p14:cNvContentPartPr/>
                <p14:nvPr/>
              </p14:nvContentPartPr>
              <p14:xfrm>
                <a:off x="4844615" y="3867044"/>
                <a:ext cx="1573560" cy="73260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EC154E57-8BF7-B3DB-9290-307FFE271539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834175" y="3856604"/>
                  <a:ext cx="1594800" cy="753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5304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C65D7-7C3E-3B24-EA84-15D665D27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227D3E8-79A5-7576-194F-B89736C2748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83E554B-41BB-16F3-2E4B-D479B60E585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6E88F4C4-6B7F-4D81-8E8D-181728E1E582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2BA80258-CA52-C6BC-79F6-4B505C0FF3A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44E7A54A-FB93-D5B5-00A0-163D5360A8A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F8210B2-4DCF-0625-56D7-F5CFE5616AE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533938FA-D15C-3070-8B73-57186511E0A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E3FDAE89-7C9D-D38E-2D4B-9691C30F3AB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13B4470D-6876-DEF2-455E-22C65573C45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E1F5F960-9219-618E-5721-A59D26B237D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B974B78-E2E8-65F5-A7EB-4061DC95BD5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82D5B2D2-0620-EEA9-FDEB-A8B5AD5FEAA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E8C54FDB-EC76-FB22-7BC7-6615B47A778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8F624A49-7075-9EBD-D0A7-77FB298389B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BD20B73A-F62A-8A07-47A9-02C74418AD4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E2A95C40-F9F9-9913-A556-0696A7513B2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2368A007-D67D-5046-D1E6-0D409BC14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94A2CE9-3075-D688-01AD-FA974A0FC26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83616D9F-61D5-F5B6-0B41-824B570C21A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5436311-4A1A-212B-F982-2906F77A5ADD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AD5FD624-F4EB-5DE9-A707-AAEDB504828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98FCC83-B5B4-4004-C9AC-CBF01533DAF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1AD3512-8F4E-DBE3-D5EB-077085B6823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1612EBE-AF9A-3B6F-5934-A93CA8C6845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BFA938F-77F9-A65F-BA6A-5964A8DC3FC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6075D61E-BD93-C7A0-6E49-B2CF93E422D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ABCB2215-2DC9-E7A3-6728-5753EF399EC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6358B4BA-19A7-6358-8C0D-8B6ADCED32D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750616E-5590-A2D0-54AF-41861E7D962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7224397-79CC-17C1-5D78-F86052697C9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3411E46-B0C6-D275-20BD-319A50293DB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16F72A3A-B812-2911-65B5-F740099E3F10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B716B3A3-6F06-1EE2-EC63-483D5DDFA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F78C6DA-58F2-A277-CE49-061A8E3E59E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6F550EBB-A96D-0DEA-1BB4-20F6628C711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14AD8B5-A198-7D06-C610-36B4EBB6C7F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4739392-E5C9-F90B-8DF6-612FDF1059C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C4E0425C-DF44-8943-E784-3421573B595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78EC19CD-D799-6617-A53F-6ADE3EB067A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9CD6A63-5CC9-06B9-7AE4-8C73018C290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642A2CAF-542B-8699-A54D-53B60281647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0FDFC8B0-C460-FE6E-A073-B04446B3243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7610B21-CEB3-16E7-F3DB-75C79E0DE07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A1180EB-FB5A-20F7-1F84-DFF1A7D2130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8908227-D112-8654-896A-74F5C2243D7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6A50579-F5BB-0254-1B5F-8F6684D1BDE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56596365-7C4D-D6F5-C018-578F2F6F9B0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622FC60A-C026-D1CD-29DA-7ABBB548EDA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EB0BD78-E648-40F8-74AD-572524CF1C6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B77695FC-92BB-F3B4-C2EF-299B5687C9E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B061AEB-C1BD-A0E6-DB17-AB68D5375BE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B8798007-672D-6E22-9A91-F2A4D3EC29E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86AA0E1-9EF8-ACDE-787A-3BC591BBAF2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5D1F285-4595-B730-2E8D-7A8CA01DDB9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346601B-D71E-65CD-676E-F6016A9F918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1988E86-5765-7492-85FA-621CDAAA548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35EE0D55-7EB8-F232-7539-BF95148D916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1124DAD-8D69-4A9C-6B2C-B8A6785A6A4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76A1E8C4-FF1D-E8FA-07B3-85B8478E8FB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15DDB14F-2DA6-52DC-507F-C581ABBD232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B14393EA-E688-1457-D1FF-03DE6CBC06B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CFEE2A5B-E566-1D15-B67A-8B314814D26C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B900BD51-9520-DDD9-B4DA-4D6CBE95E1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362" y="1732440"/>
            <a:ext cx="6780250" cy="339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52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17EDE-531F-496E-7E3F-021731D42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9050FBA-DD60-991E-D974-162050F98271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59436DC5-BF6D-7687-F275-9DF9D2ACB65D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B6B885C6-167E-D10F-EAB5-8CAB30EAEC2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3F853E3-1075-1685-9C18-D99D47F7711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743D5D5-68FF-3C37-DBE0-7CCF6569A50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C72D274A-3FA9-898F-6F27-E238B0741DC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C5A9F87-7376-B88A-F6E7-FA032C32D77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200C4E52-E4CF-0D7D-2B37-9170229B3AE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C80EA366-4D34-B3B1-F2D6-F1595A2AEC9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D76D192-DB54-BECB-B3FC-2ED792A1850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DD08BE4F-C19E-0594-2F27-5B6C5E494AA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A154BB3-3E85-671F-5F62-79CBE796940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965489B5-8708-1D1E-8880-5753A917240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909A2C9-0C5F-8629-F654-781A39FCC8D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1652514-D31F-CC0A-9C8F-566910F91B8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5B5A6556-2D57-24F1-1DFB-5B9F34B9BAD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A2E21DFA-9CC6-DF55-8137-1FC82656B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5C6E54A1-DF6C-111A-A171-C8382CD722F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CD0E074-F800-045B-CE43-F2FB81625DC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CDC45872-0585-2447-02BD-79BDF8F30D5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B84A34E-FE29-FA05-D982-66B03A001D8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DCE8B9EF-83A4-BF16-DF08-2431202CBA4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CD83DC0-02B0-70BF-227B-073C6871EF3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FC60D8F-4EDC-ED80-CC1B-A4B92E69FD6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39EBC97C-CA79-0B27-F7EE-2730A434395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B78D603-FF0B-8FC5-C9F4-1228BBF8FB4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0BEAA06-5459-1C8B-D5BB-A63F4CEAB8D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3ED66D87-1D9E-17F8-0F97-3799034316B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F578D16-71ED-6C60-34CF-07620419F57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66EAD2EE-58EB-9658-8321-56A17684907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580D0E1B-3344-039C-D5CC-779323837E8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0C6D1D42-2051-7CC0-694A-484F6983CAA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22796C8-CE41-57E7-DE77-08845E73C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DFF29DBD-A134-4BA0-192B-64770D59DA00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4108DEF-90ED-3C6B-287C-25FCF03FF89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67F035D-1920-A083-095E-9CF4F3BA7F3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A06BB1B-CACC-4F75-2F08-39CE1CAC20E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A4D822B-4B8B-8A95-FE77-A4779743365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8271F01-AE20-175B-523F-40F04D1D6C8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026AC2F-EFB6-1E8A-0F21-9834BFB732A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8FB2194F-D8FB-F40D-2291-EDF1791C0D7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13476ED1-C10C-CE4F-F4B3-9A1D121DA10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1004FA26-2543-4F32-00E4-2831C4783A5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139798B8-C0D3-0115-2812-18D2DE97DD9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C9D4D9F5-F04D-E2D6-5B26-FB032827CEF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EE5EBA9-8671-2BD9-9932-4A3B6C867CF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53B0EC8-4069-3E7A-5A56-629E68A0075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43C2A1F0-301F-C051-3940-1B065C92F7F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915782F-557B-9AEA-C504-1EABEFDE9F8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C6D2FD42-988A-270C-7BD5-CC15E4E22E3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30CD5B90-B8DD-7D0B-60DE-92341843E75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E73EDA57-8831-1972-6219-EA0CEEE9ADF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61F214C-A4CA-8AE3-AD34-7F9B1A936F8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FE90D40-021D-D75A-E592-C368F27ECF3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8CD0B787-757D-02E0-6B91-8828182CA85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E47F507B-1118-DD39-EF9F-68763731FC9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B3EAC0D-538F-6943-D39C-8EF77DD1209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70ACC45F-D055-7076-7C1F-AEEF72F0E7E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42DD5CA-DF9F-A2F8-284C-7FCD41FB007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910BBBE-976E-9E7D-98D6-C45AF1F66F5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25E782D-E4F8-AEEA-69BF-10CAA7846BC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533E0058-FAAF-A859-8F29-62F2272E74D3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89B5026-8153-5605-7D67-1B08EFA8CD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380" y="1413669"/>
            <a:ext cx="6126843" cy="380714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DB73ED3F-4F25-9A98-0FEB-BB1F7E5FB723}"/>
                  </a:ext>
                </a:extLst>
              </p14:cNvPr>
              <p14:cNvContentPartPr/>
              <p14:nvPr/>
            </p14:nvContentPartPr>
            <p14:xfrm>
              <a:off x="5515777" y="2835859"/>
              <a:ext cx="359640" cy="734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DB73ED3F-4F25-9A98-0FEB-BB1F7E5FB72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05337" y="2825059"/>
                <a:ext cx="380880" cy="9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D9610F74-BC51-DA0B-D6E1-AF53494834C6}"/>
              </a:ext>
            </a:extLst>
          </p:cNvPr>
          <p:cNvGrpSpPr/>
          <p:nvPr/>
        </p:nvGrpSpPr>
        <p:grpSpPr>
          <a:xfrm>
            <a:off x="6762457" y="5180539"/>
            <a:ext cx="179280" cy="261720"/>
            <a:chOff x="6762457" y="5180539"/>
            <a:chExt cx="179280" cy="26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2435B873-BE75-B8FC-CF19-6CCC0ECEB630}"/>
                    </a:ext>
                  </a:extLst>
                </p14:cNvPr>
                <p14:cNvContentPartPr/>
                <p14:nvPr/>
              </p14:nvContentPartPr>
              <p14:xfrm>
                <a:off x="6871897" y="5180539"/>
                <a:ext cx="47880" cy="1468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2435B873-BE75-B8FC-CF19-6CCC0ECEB63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861097" y="5170099"/>
                  <a:ext cx="6912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2FB67210-89C5-DDDB-5EB6-A82EE7408129}"/>
                    </a:ext>
                  </a:extLst>
                </p14:cNvPr>
                <p14:cNvContentPartPr/>
                <p14:nvPr/>
              </p14:nvContentPartPr>
              <p14:xfrm>
                <a:off x="6762457" y="5325979"/>
                <a:ext cx="179280" cy="1162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2FB67210-89C5-DDDB-5EB6-A82EE740812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751657" y="5315539"/>
                  <a:ext cx="200520" cy="13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9653DA97-FA80-A818-DFED-5B1E6F714FDA}"/>
              </a:ext>
            </a:extLst>
          </p:cNvPr>
          <p:cNvGrpSpPr/>
          <p:nvPr/>
        </p:nvGrpSpPr>
        <p:grpSpPr>
          <a:xfrm>
            <a:off x="6605497" y="5605339"/>
            <a:ext cx="856440" cy="307080"/>
            <a:chOff x="6605497" y="5605339"/>
            <a:chExt cx="856440" cy="30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6F0A4E2-7E40-3091-435B-6296EABD3122}"/>
                    </a:ext>
                  </a:extLst>
                </p14:cNvPr>
                <p14:cNvContentPartPr/>
                <p14:nvPr/>
              </p14:nvContentPartPr>
              <p14:xfrm>
                <a:off x="6605497" y="5612179"/>
                <a:ext cx="221760" cy="151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6F0A4E2-7E40-3091-435B-6296EABD312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595057" y="5601379"/>
                  <a:ext cx="2430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309A489-BF2B-CDB7-80F0-581C38363DE1}"/>
                    </a:ext>
                  </a:extLst>
                </p14:cNvPr>
                <p14:cNvContentPartPr/>
                <p14:nvPr/>
              </p14:nvContentPartPr>
              <p14:xfrm>
                <a:off x="6690817" y="5666539"/>
                <a:ext cx="89280" cy="576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309A489-BF2B-CDB7-80F0-581C38363DE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680017" y="5655739"/>
                  <a:ext cx="1105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5A5FF1F-288C-CEC1-FB31-9DA24DF44007}"/>
                    </a:ext>
                  </a:extLst>
                </p14:cNvPr>
                <p14:cNvContentPartPr/>
                <p14:nvPr/>
              </p14:nvContentPartPr>
              <p14:xfrm>
                <a:off x="6634297" y="5789299"/>
                <a:ext cx="148680" cy="1141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5A5FF1F-288C-CEC1-FB31-9DA24DF4400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623497" y="5778499"/>
                  <a:ext cx="16992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70F51CAC-AE9B-2E0E-312F-427DC3608A6E}"/>
                    </a:ext>
                  </a:extLst>
                </p14:cNvPr>
                <p14:cNvContentPartPr/>
                <p14:nvPr/>
              </p14:nvContentPartPr>
              <p14:xfrm>
                <a:off x="6893857" y="5605339"/>
                <a:ext cx="43200" cy="3070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70F51CAC-AE9B-2E0E-312F-427DC3608A6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883057" y="5594539"/>
                  <a:ext cx="6444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80BAC19-08C5-1852-20E5-567F228FBCAD}"/>
                    </a:ext>
                  </a:extLst>
                </p14:cNvPr>
                <p14:cNvContentPartPr/>
                <p14:nvPr/>
              </p14:nvContentPartPr>
              <p14:xfrm>
                <a:off x="6916177" y="5721979"/>
                <a:ext cx="168840" cy="558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80BAC19-08C5-1852-20E5-567F228FBCA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905737" y="5711179"/>
                  <a:ext cx="1900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FF8CC0C1-6CB9-93D6-62B6-FD2AA308BED3}"/>
                    </a:ext>
                  </a:extLst>
                </p14:cNvPr>
                <p14:cNvContentPartPr/>
                <p14:nvPr/>
              </p14:nvContentPartPr>
              <p14:xfrm>
                <a:off x="7113457" y="5639899"/>
                <a:ext cx="142200" cy="17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FF8CC0C1-6CB9-93D6-62B6-FD2AA308BED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102657" y="5629099"/>
                  <a:ext cx="1634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E6ABD5F-DBC5-A31D-E214-75B9BB1F716B}"/>
                    </a:ext>
                  </a:extLst>
                </p14:cNvPr>
                <p14:cNvContentPartPr/>
                <p14:nvPr/>
              </p14:nvContentPartPr>
              <p14:xfrm>
                <a:off x="7086817" y="5626939"/>
                <a:ext cx="151560" cy="2538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E6ABD5F-DBC5-A31D-E214-75B9BB1F716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076017" y="5616499"/>
                  <a:ext cx="17280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D71660D0-CC66-CE65-7F50-CF83F6740BFE}"/>
                    </a:ext>
                  </a:extLst>
                </p14:cNvPr>
                <p14:cNvContentPartPr/>
                <p14:nvPr/>
              </p14:nvContentPartPr>
              <p14:xfrm>
                <a:off x="7294177" y="5694259"/>
                <a:ext cx="30600" cy="2034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D71660D0-CC66-CE65-7F50-CF83F6740BF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283377" y="5683459"/>
                  <a:ext cx="5184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6A9A8A52-1465-A18C-1A16-68107CFAD5CA}"/>
                    </a:ext>
                  </a:extLst>
                </p14:cNvPr>
                <p14:cNvContentPartPr/>
                <p14:nvPr/>
              </p14:nvContentPartPr>
              <p14:xfrm>
                <a:off x="7309297" y="5801179"/>
                <a:ext cx="152640" cy="489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6A9A8A52-1465-A18C-1A16-68107CFAD5C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298857" y="5790379"/>
                  <a:ext cx="173880" cy="70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B6BBBCAA-3A2F-CF54-B5C1-732752931468}"/>
              </a:ext>
            </a:extLst>
          </p:cNvPr>
          <p:cNvGrpSpPr/>
          <p:nvPr/>
        </p:nvGrpSpPr>
        <p:grpSpPr>
          <a:xfrm>
            <a:off x="7859017" y="5647819"/>
            <a:ext cx="223560" cy="186480"/>
            <a:chOff x="7859017" y="5647819"/>
            <a:chExt cx="223560" cy="18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72A6CAC6-7AF1-4512-1D01-355852ABEA15}"/>
                    </a:ext>
                  </a:extLst>
                </p14:cNvPr>
                <p14:cNvContentPartPr/>
                <p14:nvPr/>
              </p14:nvContentPartPr>
              <p14:xfrm>
                <a:off x="7859017" y="5749699"/>
                <a:ext cx="87840" cy="219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72A6CAC6-7AF1-4512-1D01-355852ABEA1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848217" y="5738899"/>
                  <a:ext cx="10908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E9F8DC98-C3B0-AB95-2591-C0AB8EA97C7C}"/>
                    </a:ext>
                  </a:extLst>
                </p14:cNvPr>
                <p14:cNvContentPartPr/>
                <p14:nvPr/>
              </p14:nvContentPartPr>
              <p14:xfrm>
                <a:off x="8031817" y="5647819"/>
                <a:ext cx="50760" cy="18648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E9F8DC98-C3B0-AB95-2591-C0AB8EA97C7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021377" y="5637019"/>
                  <a:ext cx="72000" cy="20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2BDD148B-D3F3-059C-1F1C-CC23A5DF295F}"/>
              </a:ext>
            </a:extLst>
          </p:cNvPr>
          <p:cNvGrpSpPr/>
          <p:nvPr/>
        </p:nvGrpSpPr>
        <p:grpSpPr>
          <a:xfrm>
            <a:off x="8428537" y="5552779"/>
            <a:ext cx="1044360" cy="429840"/>
            <a:chOff x="8428537" y="5552779"/>
            <a:chExt cx="1044360" cy="42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FA4FD67-7BAC-3D8A-8E76-458EFE99617D}"/>
                    </a:ext>
                  </a:extLst>
                </p14:cNvPr>
                <p14:cNvContentPartPr/>
                <p14:nvPr/>
              </p14:nvContentPartPr>
              <p14:xfrm>
                <a:off x="8428537" y="5552779"/>
                <a:ext cx="314280" cy="417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FA4FD67-7BAC-3D8A-8E76-458EFE99617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417737" y="5541979"/>
                  <a:ext cx="3355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3BB62648-5890-B08A-77D5-6C2236DF018A}"/>
                    </a:ext>
                  </a:extLst>
                </p14:cNvPr>
                <p14:cNvContentPartPr/>
                <p14:nvPr/>
              </p14:nvContentPartPr>
              <p14:xfrm>
                <a:off x="8518897" y="5688139"/>
                <a:ext cx="197280" cy="576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3BB62648-5890-B08A-77D5-6C2236DF018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508097" y="5677699"/>
                  <a:ext cx="2185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27FC49E1-9982-EFB9-F4EE-B48D33D22AB7}"/>
                    </a:ext>
                  </a:extLst>
                </p14:cNvPr>
                <p14:cNvContentPartPr/>
                <p14:nvPr/>
              </p14:nvContentPartPr>
              <p14:xfrm>
                <a:off x="8538697" y="5730979"/>
                <a:ext cx="139320" cy="1774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27FC49E1-9982-EFB9-F4EE-B48D33D22AB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528257" y="5720179"/>
                  <a:ext cx="16056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1E159D09-B69B-1E32-2547-B6F4A85287AE}"/>
                    </a:ext>
                  </a:extLst>
                </p14:cNvPr>
                <p14:cNvContentPartPr/>
                <p14:nvPr/>
              </p14:nvContentPartPr>
              <p14:xfrm>
                <a:off x="8742097" y="5580499"/>
                <a:ext cx="41400" cy="30924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1E159D09-B69B-1E32-2547-B6F4A85287A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731657" y="5569699"/>
                  <a:ext cx="6264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1017CB70-C69B-D337-73EF-19F53F9DFB61}"/>
                    </a:ext>
                  </a:extLst>
                </p14:cNvPr>
                <p14:cNvContentPartPr/>
                <p14:nvPr/>
              </p14:nvContentPartPr>
              <p14:xfrm>
                <a:off x="8730937" y="5753659"/>
                <a:ext cx="90720" cy="338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1017CB70-C69B-D337-73EF-19F53F9DFB6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720137" y="5742859"/>
                  <a:ext cx="1119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E5A2BB18-0880-7F4D-68A7-9F638E956789}"/>
                    </a:ext>
                  </a:extLst>
                </p14:cNvPr>
                <p14:cNvContentPartPr/>
                <p14:nvPr/>
              </p14:nvContentPartPr>
              <p14:xfrm>
                <a:off x="8843977" y="5558539"/>
                <a:ext cx="102960" cy="35388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E5A2BB18-0880-7F4D-68A7-9F638E95678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833537" y="5548099"/>
                  <a:ext cx="12420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94BAC70A-BD5B-1841-9A39-C73FADCEBF62}"/>
                    </a:ext>
                  </a:extLst>
                </p14:cNvPr>
                <p14:cNvContentPartPr/>
                <p14:nvPr/>
              </p14:nvContentPartPr>
              <p14:xfrm>
                <a:off x="9057817" y="5607139"/>
                <a:ext cx="178200" cy="20628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94BAC70A-BD5B-1841-9A39-C73FADCEBF6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047377" y="5596339"/>
                  <a:ext cx="19944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7265BA00-C69A-CD02-6F86-9F0281875461}"/>
                    </a:ext>
                  </a:extLst>
                </p14:cNvPr>
                <p14:cNvContentPartPr/>
                <p14:nvPr/>
              </p14:nvContentPartPr>
              <p14:xfrm>
                <a:off x="9090217" y="5703259"/>
                <a:ext cx="360" cy="36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7265BA00-C69A-CD02-6F86-9F028187546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079777" y="5692459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09821C64-8342-49FF-6D12-6794757760CE}"/>
                    </a:ext>
                  </a:extLst>
                </p14:cNvPr>
                <p14:cNvContentPartPr/>
                <p14:nvPr/>
              </p14:nvContentPartPr>
              <p14:xfrm>
                <a:off x="9090217" y="5703259"/>
                <a:ext cx="360" cy="36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09821C64-8342-49FF-6D12-6794757760C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079777" y="5692459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2A427F2B-7BFB-9DAA-6745-AB4AD57D19CA}"/>
                    </a:ext>
                  </a:extLst>
                </p14:cNvPr>
                <p14:cNvContentPartPr/>
                <p14:nvPr/>
              </p14:nvContentPartPr>
              <p14:xfrm>
                <a:off x="9139897" y="5796139"/>
                <a:ext cx="30600" cy="13788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2A427F2B-7BFB-9DAA-6745-AB4AD57D19C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129097" y="5785339"/>
                  <a:ext cx="5184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10D0DC95-2461-250B-22E3-08F2586BF26C}"/>
                    </a:ext>
                  </a:extLst>
                </p14:cNvPr>
                <p14:cNvContentPartPr/>
                <p14:nvPr/>
              </p14:nvContentPartPr>
              <p14:xfrm>
                <a:off x="8937217" y="5941579"/>
                <a:ext cx="535680" cy="1728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10D0DC95-2461-250B-22E3-08F2586BF26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926417" y="5930779"/>
                  <a:ext cx="5569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7C91A5E-4D53-DAA8-D05F-13F86628632D}"/>
                    </a:ext>
                  </a:extLst>
                </p14:cNvPr>
                <p14:cNvContentPartPr/>
                <p14:nvPr/>
              </p14:nvContentPartPr>
              <p14:xfrm>
                <a:off x="9075097" y="5847619"/>
                <a:ext cx="66960" cy="1350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7C91A5E-4D53-DAA8-D05F-13F86628632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064297" y="5836819"/>
                  <a:ext cx="88200" cy="156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2735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1BB90-867C-21B5-642E-CCEA4295A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8246828E-260F-AF0E-8F74-41DE6BBD128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2582903B-EC92-7046-9FE0-9822989BF40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173CB20-ACEE-8ED4-A78B-6EDDC0652C5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26EB5F1-8B22-C64F-FF53-590E61C9A0F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71866FDE-8A32-CE70-8D6E-4EDB869874E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4C02503-009F-386E-7F2D-39B9736D09F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6D52E417-DFB1-EE9B-2D32-4FF78D677E3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1CC28A7E-3ADA-4B3E-211E-E11A7CF0D83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3AF576A-8D95-1713-9BC2-43C1F163695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96F8A597-63FB-571A-F6FB-D3579F84DDE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9B410FAF-CC6B-DEE8-C248-B5291918B9C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B9D8F83-8D07-2335-4C42-43BA9A00FC4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47D6DDA8-1A5A-C49E-BCBC-265C1CD1984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F93C898-86E1-E1B3-8D83-93E1E351B37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29182CA1-A8B2-9A20-D60D-E581E087646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59F2D72-BF79-79F6-1BA0-796784F147D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572D10F-90EE-B928-9E9A-92512AA40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958CF4E-BFCB-DD7D-E2E9-F56BC01D1EF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AF477566-152D-CF25-D0F9-9779D2671ED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AE444F0-20E7-D041-6639-9F4796C00BB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4678690B-D177-D59D-C721-7996536A867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D564052-C330-DE39-BDCB-A7AD18D97BF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3B779374-8B8F-CA8D-F9E2-438DC22A918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CB65A09F-497F-F32A-6B81-095CE339774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3A31576-6AAA-2F56-C6D8-3B2D6FC9787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2B9E0084-FE28-F66F-9781-FC084A9B9C2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B0B5A452-890B-F25A-AEB4-B390D191656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24742A9-109D-7160-2F65-CD021F8B3B7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197C2121-9E75-5064-21A0-454E25D60EC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2031436-97A1-9DAD-AC38-BB99FBDB6E5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CB16190B-AF52-49DB-4E13-83CB3B75792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040C314-E684-285B-0E2D-334F6CD7A6BE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35764A40-9378-A49C-2CBC-31514E5AB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273016F7-673D-32FD-8AA8-A0A470B5637D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E7769EE4-5E01-CFED-397E-ADD9C561B75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8E9575DE-4CA6-2898-8FF6-FD44A152FB2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73249EB3-9DEC-D7B9-C3CF-D80FDEDC5AE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82BF586-2B4C-6FAF-4A19-7A46D88A810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D7A364C-083E-E5DD-18AE-90E13EDF13B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29F6F0A-549F-E04C-FD35-CA97FEA207F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CB3A049B-812B-0B90-E984-ADDE5817A4F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72AC9D7A-862B-85D0-6CB1-535AA87281C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80A8A8F0-DF4B-BC0E-69B6-0826ED84C11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A221DAB2-9CEE-77D8-009E-9393EA83D0B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59B1ADDC-BF25-E8CD-B964-CA34803B00B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7154B289-7022-D7BB-CF83-41DC79959B9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8FAE63F-6735-AE88-4995-CF2F4B029E3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B1DBE9C-76E9-6A82-C1C0-0C4604F1B887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164BD97-8A42-56FF-5BB0-45E186DD9B7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879007D6-B526-B469-F103-AE09CDCAB57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BCA4A31F-5433-7CFC-D7DA-B88CE70F4D4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546A3A8C-841E-B97B-B30C-73069FF5D67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217A7AF-46FD-FCFB-F450-4034D2AAA66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481383A-73E1-098A-15BD-75D699346FD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68DABC2-B819-6ED8-1C19-8E517D4A5E4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8EB7B24-81D2-A5A8-FCF9-11C00F48F6A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7274A3F8-9279-3CAB-6378-1ACEDC98B0C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4745486-12EA-DCDC-1C42-40624AFFC2C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508BD944-E579-BD2D-128E-90F3D66C782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D37C53F-A1A2-2A39-8F7D-D904F047114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C9DE0904-E135-B398-7367-A64E26B1710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6F2C66FD-38C3-87D2-ED3B-53E94B44AAA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9F33D6D1-6777-D4D2-2F75-0266CF9A9E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084" y="1946521"/>
            <a:ext cx="6638358" cy="274143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F1AA8DD3-233E-D012-513F-D112350107AD}"/>
                  </a:ext>
                </a:extLst>
              </p14:cNvPr>
              <p14:cNvContentPartPr/>
              <p14:nvPr/>
            </p14:nvContentPartPr>
            <p14:xfrm>
              <a:off x="6246217" y="3330859"/>
              <a:ext cx="1145520" cy="176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F1AA8DD3-233E-D012-513F-D112350107A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40097" y="3324739"/>
                <a:ext cx="1157760" cy="29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uppo 14">
            <a:extLst>
              <a:ext uri="{FF2B5EF4-FFF2-40B4-BE49-F238E27FC236}">
                <a16:creationId xmlns:a16="http://schemas.microsoft.com/office/drawing/2014/main" id="{DBE1EA71-DBB6-97FD-8712-FA7EC1C6B9D8}"/>
              </a:ext>
            </a:extLst>
          </p:cNvPr>
          <p:cNvGrpSpPr/>
          <p:nvPr/>
        </p:nvGrpSpPr>
        <p:grpSpPr>
          <a:xfrm>
            <a:off x="1719217" y="1022179"/>
            <a:ext cx="1238400" cy="360360"/>
            <a:chOff x="1719217" y="1022179"/>
            <a:chExt cx="1238400" cy="36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DC6C926-1F14-3C99-BE10-49F77E93A66C}"/>
                    </a:ext>
                  </a:extLst>
                </p14:cNvPr>
                <p14:cNvContentPartPr/>
                <p14:nvPr/>
              </p14:nvContentPartPr>
              <p14:xfrm>
                <a:off x="1719217" y="1212979"/>
                <a:ext cx="370440" cy="6156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DC6C926-1F14-3C99-BE10-49F77E93A66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708417" y="1202539"/>
                  <a:ext cx="3916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A9535194-7C15-BD37-1982-141E4F44DE9F}"/>
                    </a:ext>
                  </a:extLst>
                </p14:cNvPr>
                <p14:cNvContentPartPr/>
                <p14:nvPr/>
              </p14:nvContentPartPr>
              <p14:xfrm>
                <a:off x="2311417" y="1022179"/>
                <a:ext cx="244800" cy="35856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A9535194-7C15-BD37-1982-141E4F44DE9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300977" y="1011379"/>
                  <a:ext cx="26604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99D2A53-0F8D-4E83-10E4-F45A97381AC4}"/>
                    </a:ext>
                  </a:extLst>
                </p14:cNvPr>
                <p14:cNvContentPartPr/>
                <p14:nvPr/>
              </p14:nvContentPartPr>
              <p14:xfrm>
                <a:off x="2426617" y="1205059"/>
                <a:ext cx="167760" cy="1774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99D2A53-0F8D-4E83-10E4-F45A97381AC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415817" y="1194619"/>
                  <a:ext cx="18900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9E04823-D0BE-19D5-A76C-91546FAC7D8B}"/>
                    </a:ext>
                  </a:extLst>
                </p14:cNvPr>
                <p14:cNvContentPartPr/>
                <p14:nvPr/>
              </p14:nvContentPartPr>
              <p14:xfrm>
                <a:off x="2542177" y="1054579"/>
                <a:ext cx="281160" cy="3268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9E04823-D0BE-19D5-A76C-91546FAC7D8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531737" y="1044139"/>
                  <a:ext cx="30240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10207D5C-9BDB-D89E-245E-64F170B74F59}"/>
                    </a:ext>
                  </a:extLst>
                </p14:cNvPr>
                <p14:cNvContentPartPr/>
                <p14:nvPr/>
              </p14:nvContentPartPr>
              <p14:xfrm>
                <a:off x="2711737" y="1215139"/>
                <a:ext cx="245880" cy="1339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10207D5C-9BDB-D89E-245E-64F170B74F5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701297" y="1204339"/>
                  <a:ext cx="267120" cy="15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F3B110E2-5845-452A-168C-6025E8AAAEF2}"/>
              </a:ext>
            </a:extLst>
          </p:cNvPr>
          <p:cNvGrpSpPr/>
          <p:nvPr/>
        </p:nvGrpSpPr>
        <p:grpSpPr>
          <a:xfrm>
            <a:off x="3211057" y="847939"/>
            <a:ext cx="525240" cy="293040"/>
            <a:chOff x="3211057" y="847939"/>
            <a:chExt cx="525240" cy="29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62272B3D-2471-F9F1-F797-A4C27E9C00F2}"/>
                    </a:ext>
                  </a:extLst>
                </p14:cNvPr>
                <p14:cNvContentPartPr/>
                <p14:nvPr/>
              </p14:nvContentPartPr>
              <p14:xfrm>
                <a:off x="3211057" y="867019"/>
                <a:ext cx="200160" cy="2224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62272B3D-2471-F9F1-F797-A4C27E9C00F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200257" y="856579"/>
                  <a:ext cx="22140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3FF5CFB-FF0B-FE5F-BD90-FBCAEA7C7E99}"/>
                    </a:ext>
                  </a:extLst>
                </p14:cNvPr>
                <p14:cNvContentPartPr/>
                <p14:nvPr/>
              </p14:nvContentPartPr>
              <p14:xfrm>
                <a:off x="3482857" y="998419"/>
                <a:ext cx="176400" cy="230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3FF5CFB-FF0B-FE5F-BD90-FBCAEA7C7E9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472417" y="987619"/>
                  <a:ext cx="1976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978DF73-9BFA-77E8-2761-DB5B80681278}"/>
                    </a:ext>
                  </a:extLst>
                </p14:cNvPr>
                <p14:cNvContentPartPr/>
                <p14:nvPr/>
              </p14:nvContentPartPr>
              <p14:xfrm>
                <a:off x="3676897" y="847939"/>
                <a:ext cx="59400" cy="2930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978DF73-9BFA-77E8-2761-DB5B8068127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666457" y="837499"/>
                  <a:ext cx="80640" cy="314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2264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08D06-293A-FF6F-BA28-4CE73C63E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ADE0F613-019F-27C9-929A-A80147910699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F4D0A7C1-92C4-0700-2B6E-480523C10620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760E7FDE-A062-5D36-47CA-DDE383CFED3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67BA395-198F-A628-817D-833A77ED3F8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3367A45A-829B-5B57-2089-13F0C4AFEF7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CF782FB4-CFB5-53A7-82E8-CBB4ADE87BF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FA562241-648F-C2A0-C735-3352344AE57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B4AC6A2-3003-0DA0-01C0-ABAA0ACE8D11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E9D4E1D4-C31E-1009-B56B-A42B5BF7F48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3D5957C-1C1E-4457-8DBF-55D5EB26599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467B28A4-D052-E8F4-2BB2-A3F099ED9C5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7670BE03-58F3-6B5C-48C8-C045B5EEFBB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65EA558-DEE1-0108-5E31-D5DD9049E56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67C4D64-8151-11B7-EAB5-52D22BECF61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5786463-1EFE-942D-97C4-01B9539719A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D9DA0C0-FFDC-EAF0-5BF8-AF8813495F7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F0E39B5D-16BC-4A57-0045-B1FDF0AE5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471A5CC-8042-6EB0-5B41-0C9BB96FFF0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4E21A8B-72E2-5C83-5D5E-C4BFF119AEF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0D7B7FDC-ECF1-F991-D335-E926F6599301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7BFFDE74-0261-FFB1-B1A3-5C2B0600B80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35184A6-7511-F2B6-D261-7AAF75D64A0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D2332AF-6E03-C885-AA88-8565FCB951C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1E4148C-1948-0260-2B8B-5EDA9A7AA2E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7F91440-4F8F-1443-78B8-BBBBB79CF187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F9959771-42A6-0012-29BB-A062001E71F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05C572F-368A-761C-4FA7-D806FD61BCD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24B80DA-6DEE-ADE6-9B1B-E2830314306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F84A444-0417-E33A-6AEF-79AE5F84401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8452982-2ED2-7EB6-9A87-CD0944A4D4E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FBF609D-3F7E-36EA-E9BD-6D977135A9A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60E211F0-7405-6024-B6AF-7B8CBF4B3D51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6D6F11DB-4400-3B35-629B-0D7C7242F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AF60CE34-B72D-CA52-6F99-487529395F7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75952201-1269-29AD-0393-43B8ED0FEE0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18231552-9EEC-8034-35B7-615916CBA3B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F8EA14B-E09C-52A0-D1AF-0BC244E1071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F525F9E7-E602-6521-F3DC-6602F91B48E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D787D2B7-421A-790C-063A-7388D1B8C22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F98E7EB-E981-9702-AE34-DFED3669B0C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162A3AC9-E35E-7E2C-5487-A34EFEB69E8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DD7469D-4A53-655C-7CAB-4C6FDDA14A1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44030EF5-FB7D-BDAF-0FF6-A61BBEA0E50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79851FDD-32FA-3C2F-E5FF-AA6E5ED7CC4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3B4CB008-3CF6-487D-1B3E-A8F3300970E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51D9EA7-1BF6-3458-5101-E0206A27BF6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3DB30963-D2C3-2654-CEDF-93604A08B9E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006E1214-B7A3-5252-8505-37DF8FF1264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8707ABE3-0F68-2119-58D4-BA0AA6FB328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2BCE2A2-6A38-7A43-CC0B-1DC83C4E3EB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0E75021D-D6C8-E36D-4B17-AFCC20CBD4E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4C39065A-5812-C106-427E-9DE81328F1C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314E09F-C91C-2160-048A-88FBA0A971A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78A1D794-C3F0-11F1-11CE-0502EBEAA83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8BA39B5-AA37-D9BD-856A-25ADF8CA64E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88AAB00D-F76F-2B03-3115-5B3D4A898BC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AE0876BD-BEEF-69AE-9ABD-4DC44B9A04D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97A802A-8F90-A4E7-FEE3-E57D31EB48A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193E87F8-4C43-2FD7-A2F3-336075B18AA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B293EC46-CC2B-5D54-929D-F10DFAF971D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8902B4FB-0FF9-A01D-73F8-16DE2A9A04B9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254D04C1-27C4-93FA-B9E5-71B71DEF4D1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B22264A3-C80F-F988-1C7D-393E2C069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746" y="997993"/>
            <a:ext cx="4974904" cy="459546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59E7BC20-3A11-C547-6415-445F86DED99C}"/>
                  </a:ext>
                </a:extLst>
              </p14:cNvPr>
              <p14:cNvContentPartPr/>
              <p14:nvPr/>
            </p14:nvContentPartPr>
            <p14:xfrm>
              <a:off x="4719240" y="4016160"/>
              <a:ext cx="261360" cy="4082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59E7BC20-3A11-C547-6415-445F86DED99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08440" y="4005720"/>
                <a:ext cx="282600" cy="42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48CC4FD6-597A-6AAF-38DA-09E9B778D58B}"/>
                  </a:ext>
                </a:extLst>
              </p14:cNvPr>
              <p14:cNvContentPartPr/>
              <p14:nvPr/>
            </p14:nvContentPartPr>
            <p14:xfrm>
              <a:off x="3566160" y="3835080"/>
              <a:ext cx="5109840" cy="66924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48CC4FD6-597A-6AAF-38DA-09E9B778D58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55360" y="3824640"/>
                <a:ext cx="5131080" cy="690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uppo 24">
            <a:extLst>
              <a:ext uri="{FF2B5EF4-FFF2-40B4-BE49-F238E27FC236}">
                <a16:creationId xmlns:a16="http://schemas.microsoft.com/office/drawing/2014/main" id="{2A409DAA-349A-4159-40CA-526A8FAC8A64}"/>
              </a:ext>
            </a:extLst>
          </p:cNvPr>
          <p:cNvGrpSpPr/>
          <p:nvPr/>
        </p:nvGrpSpPr>
        <p:grpSpPr>
          <a:xfrm>
            <a:off x="8670240" y="3236760"/>
            <a:ext cx="631080" cy="360360"/>
            <a:chOff x="8670240" y="3236760"/>
            <a:chExt cx="631080" cy="360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FF59B29B-9764-25C3-9AE4-45D55531149F}"/>
                    </a:ext>
                  </a:extLst>
                </p14:cNvPr>
                <p14:cNvContentPartPr/>
                <p14:nvPr/>
              </p14:nvContentPartPr>
              <p14:xfrm>
                <a:off x="8670240" y="3386520"/>
                <a:ext cx="215280" cy="2106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FF59B29B-9764-25C3-9AE4-45D55531149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659800" y="3376080"/>
                  <a:ext cx="23652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28A15BFF-E2C2-0518-8B4A-6CC3E71FCF00}"/>
                    </a:ext>
                  </a:extLst>
                </p14:cNvPr>
                <p14:cNvContentPartPr/>
                <p14:nvPr/>
              </p14:nvContentPartPr>
              <p14:xfrm>
                <a:off x="8888040" y="3416400"/>
                <a:ext cx="102600" cy="1065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28A15BFF-E2C2-0518-8B4A-6CC3E71FCF0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877240" y="3405960"/>
                  <a:ext cx="1238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6C99228-28F2-F30A-8760-840E2E13D6F4}"/>
                    </a:ext>
                  </a:extLst>
                </p14:cNvPr>
                <p14:cNvContentPartPr/>
                <p14:nvPr/>
              </p14:nvContentPartPr>
              <p14:xfrm>
                <a:off x="8995680" y="3236760"/>
                <a:ext cx="150120" cy="3060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6C99228-28F2-F30A-8760-840E2E13D6F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985240" y="3226320"/>
                  <a:ext cx="17136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A889088-8897-D691-F76C-8DDFA2313433}"/>
                    </a:ext>
                  </a:extLst>
                </p14:cNvPr>
                <p14:cNvContentPartPr/>
                <p14:nvPr/>
              </p14:nvContentPartPr>
              <p14:xfrm>
                <a:off x="9210960" y="3396240"/>
                <a:ext cx="90360" cy="128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A889088-8897-D691-F76C-8DDFA231343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200520" y="3385800"/>
                  <a:ext cx="111600" cy="14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17A86FA0-3E1E-A9BF-F418-114F4C8EF7FA}"/>
              </a:ext>
            </a:extLst>
          </p:cNvPr>
          <p:cNvGrpSpPr/>
          <p:nvPr/>
        </p:nvGrpSpPr>
        <p:grpSpPr>
          <a:xfrm>
            <a:off x="9547200" y="3217320"/>
            <a:ext cx="1212840" cy="469080"/>
            <a:chOff x="9547200" y="3217320"/>
            <a:chExt cx="1212840" cy="46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1D280D2-25CB-55E6-7111-EAE3A3D6D3CE}"/>
                    </a:ext>
                  </a:extLst>
                </p14:cNvPr>
                <p14:cNvContentPartPr/>
                <p14:nvPr/>
              </p14:nvContentPartPr>
              <p14:xfrm>
                <a:off x="9547200" y="3286080"/>
                <a:ext cx="207720" cy="3636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1D280D2-25CB-55E6-7111-EAE3A3D6D3C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536760" y="3275640"/>
                  <a:ext cx="228960" cy="38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B8CAE1ED-5CAB-9C65-CEFB-BA41FD457FCE}"/>
                    </a:ext>
                  </a:extLst>
                </p14:cNvPr>
                <p14:cNvContentPartPr/>
                <p14:nvPr/>
              </p14:nvContentPartPr>
              <p14:xfrm>
                <a:off x="9715680" y="3475080"/>
                <a:ext cx="88920" cy="2008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B8CAE1ED-5CAB-9C65-CEFB-BA41FD457FC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705240" y="3464640"/>
                  <a:ext cx="1101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B84DC415-7010-D6B0-6F31-84996F1755CB}"/>
                    </a:ext>
                  </a:extLst>
                </p14:cNvPr>
                <p14:cNvContentPartPr/>
                <p14:nvPr/>
              </p14:nvContentPartPr>
              <p14:xfrm>
                <a:off x="9853200" y="3457800"/>
                <a:ext cx="45720" cy="9252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B84DC415-7010-D6B0-6F31-84996F1755C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842400" y="3447360"/>
                  <a:ext cx="6696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BFD5C47F-B017-B537-3FFE-094B10643043}"/>
                    </a:ext>
                  </a:extLst>
                </p14:cNvPr>
                <p14:cNvContentPartPr/>
                <p14:nvPr/>
              </p14:nvContentPartPr>
              <p14:xfrm>
                <a:off x="9951840" y="3441240"/>
                <a:ext cx="122760" cy="1062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BFD5C47F-B017-B537-3FFE-094B1064304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941400" y="3430440"/>
                  <a:ext cx="1440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F9D485A-28BA-FE9F-53A8-763D360FC516}"/>
                    </a:ext>
                  </a:extLst>
                </p14:cNvPr>
                <p14:cNvContentPartPr/>
                <p14:nvPr/>
              </p14:nvContentPartPr>
              <p14:xfrm>
                <a:off x="10067400" y="3420000"/>
                <a:ext cx="115200" cy="1209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F9D485A-28BA-FE9F-53A8-763D360FC51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056960" y="3409560"/>
                  <a:ext cx="1364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C3C3C661-667E-99AD-E330-1699F3687EEB}"/>
                    </a:ext>
                  </a:extLst>
                </p14:cNvPr>
                <p14:cNvContentPartPr/>
                <p14:nvPr/>
              </p14:nvContentPartPr>
              <p14:xfrm>
                <a:off x="10201320" y="3419640"/>
                <a:ext cx="100800" cy="1281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C3C3C661-667E-99AD-E330-1699F3687EE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190520" y="3409200"/>
                  <a:ext cx="1220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30EE116E-999B-8680-D723-E332F047AADD}"/>
                    </a:ext>
                  </a:extLst>
                </p14:cNvPr>
                <p14:cNvContentPartPr/>
                <p14:nvPr/>
              </p14:nvContentPartPr>
              <p14:xfrm>
                <a:off x="10337760" y="3439800"/>
                <a:ext cx="50400" cy="954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30EE116E-999B-8680-D723-E332F047AAD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326960" y="3429000"/>
                  <a:ext cx="716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2F0AC16-E0B3-AA96-B716-73A5C97879D7}"/>
                    </a:ext>
                  </a:extLst>
                </p14:cNvPr>
                <p14:cNvContentPartPr/>
                <p14:nvPr/>
              </p14:nvContentPartPr>
              <p14:xfrm>
                <a:off x="10442160" y="3341880"/>
                <a:ext cx="18360" cy="15624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2F0AC16-E0B3-AA96-B716-73A5C97879D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431360" y="3331440"/>
                  <a:ext cx="396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C08BAD9F-01F5-7127-144D-A8063FA9C0CA}"/>
                    </a:ext>
                  </a:extLst>
                </p14:cNvPr>
                <p14:cNvContentPartPr/>
                <p14:nvPr/>
              </p14:nvContentPartPr>
              <p14:xfrm>
                <a:off x="10422720" y="3439800"/>
                <a:ext cx="38520" cy="154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C08BAD9F-01F5-7127-144D-A8063FA9C0C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411920" y="3429000"/>
                  <a:ext cx="597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FAE66837-25A4-A357-958A-C2F5E602A9D5}"/>
                    </a:ext>
                  </a:extLst>
                </p14:cNvPr>
                <p14:cNvContentPartPr/>
                <p14:nvPr/>
              </p14:nvContentPartPr>
              <p14:xfrm>
                <a:off x="10539720" y="3437640"/>
                <a:ext cx="97200" cy="975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FAE66837-25A4-A357-958A-C2F5E602A9D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528920" y="3426840"/>
                  <a:ext cx="1184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A1C5AFF0-2E85-6E95-CF92-D704842864EF}"/>
                    </a:ext>
                  </a:extLst>
                </p14:cNvPr>
                <p14:cNvContentPartPr/>
                <p14:nvPr/>
              </p14:nvContentPartPr>
              <p14:xfrm>
                <a:off x="10697040" y="3217320"/>
                <a:ext cx="63000" cy="4690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A1C5AFF0-2E85-6E95-CF92-D704842864E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686240" y="3206880"/>
                  <a:ext cx="84240" cy="490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9E0128C2-7CF6-4B09-FC82-7F630626D902}"/>
              </a:ext>
            </a:extLst>
          </p:cNvPr>
          <p:cNvGrpSpPr/>
          <p:nvPr/>
        </p:nvGrpSpPr>
        <p:grpSpPr>
          <a:xfrm>
            <a:off x="8845200" y="4089600"/>
            <a:ext cx="1728720" cy="627840"/>
            <a:chOff x="8845200" y="4089600"/>
            <a:chExt cx="1728720" cy="627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6EB19221-C4DF-9D7F-A57A-BC1738FB0BF9}"/>
                    </a:ext>
                  </a:extLst>
                </p14:cNvPr>
                <p14:cNvContentPartPr/>
                <p14:nvPr/>
              </p14:nvContentPartPr>
              <p14:xfrm>
                <a:off x="8977320" y="4152600"/>
                <a:ext cx="120960" cy="3405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6EB19221-C4DF-9D7F-A57A-BC1738FB0BF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966880" y="4142160"/>
                  <a:ext cx="142200" cy="36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5217B753-A6BA-DB69-5B6E-DB0E0FEC2FE8}"/>
                    </a:ext>
                  </a:extLst>
                </p14:cNvPr>
                <p14:cNvContentPartPr/>
                <p14:nvPr/>
              </p14:nvContentPartPr>
              <p14:xfrm>
                <a:off x="9106920" y="4089600"/>
                <a:ext cx="94320" cy="4698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5217B753-A6BA-DB69-5B6E-DB0E0FEC2FE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096480" y="4079160"/>
                  <a:ext cx="115560" cy="49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E7ACF92D-95C9-0B02-C966-D7316FEAC80E}"/>
                    </a:ext>
                  </a:extLst>
                </p14:cNvPr>
                <p14:cNvContentPartPr/>
                <p14:nvPr/>
              </p14:nvContentPartPr>
              <p14:xfrm>
                <a:off x="9162720" y="4341240"/>
                <a:ext cx="175680" cy="198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E7ACF92D-95C9-0B02-C966-D7316FEAC80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152280" y="4330440"/>
                  <a:ext cx="1969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C4A91C1D-C4BF-6568-85A0-1B660CBC2A1E}"/>
                    </a:ext>
                  </a:extLst>
                </p14:cNvPr>
                <p14:cNvContentPartPr/>
                <p14:nvPr/>
              </p14:nvContentPartPr>
              <p14:xfrm>
                <a:off x="8845200" y="4533840"/>
                <a:ext cx="160560" cy="1836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C4A91C1D-C4BF-6568-85A0-1B660CBC2A1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834760" y="4523400"/>
                  <a:ext cx="18180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87FCCA3D-E7BA-FC54-BBB0-784A55263853}"/>
                    </a:ext>
                  </a:extLst>
                </p14:cNvPr>
                <p14:cNvContentPartPr/>
                <p14:nvPr/>
              </p14:nvContentPartPr>
              <p14:xfrm>
                <a:off x="8956080" y="4561560"/>
                <a:ext cx="52560" cy="1490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87FCCA3D-E7BA-FC54-BBB0-784A5526385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945280" y="4550760"/>
                  <a:ext cx="7380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96A2654-F6C4-423D-E39D-20C6E8E385AA}"/>
                    </a:ext>
                  </a:extLst>
                </p14:cNvPr>
                <p14:cNvContentPartPr/>
                <p14:nvPr/>
              </p14:nvContentPartPr>
              <p14:xfrm>
                <a:off x="9023400" y="4541040"/>
                <a:ext cx="118800" cy="1656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96A2654-F6C4-423D-E39D-20C6E8E385A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012960" y="4530600"/>
                  <a:ext cx="14004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A5FFC56-1CAF-C1D0-4A25-82C4CCF2DD80}"/>
                    </a:ext>
                  </a:extLst>
                </p14:cNvPr>
                <p14:cNvContentPartPr/>
                <p14:nvPr/>
              </p14:nvContentPartPr>
              <p14:xfrm>
                <a:off x="9104400" y="4616280"/>
                <a:ext cx="65160" cy="784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A5FFC56-1CAF-C1D0-4A25-82C4CCF2DD8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093600" y="4605840"/>
                  <a:ext cx="8640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9D6B994-2C29-FE26-DBF1-509C906F8F07}"/>
                    </a:ext>
                  </a:extLst>
                </p14:cNvPr>
                <p14:cNvContentPartPr/>
                <p14:nvPr/>
              </p14:nvContentPartPr>
              <p14:xfrm>
                <a:off x="9389160" y="4282560"/>
                <a:ext cx="163440" cy="1882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9D6B994-2C29-FE26-DBF1-509C906F8F0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378360" y="4271760"/>
                  <a:ext cx="18468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C11E211-8F68-1EAD-049C-72516CD561EC}"/>
                    </a:ext>
                  </a:extLst>
                </p14:cNvPr>
                <p14:cNvContentPartPr/>
                <p14:nvPr/>
              </p14:nvContentPartPr>
              <p14:xfrm>
                <a:off x="9554040" y="4385880"/>
                <a:ext cx="113040" cy="234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C11E211-8F68-1EAD-049C-72516CD561E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543600" y="4375440"/>
                  <a:ext cx="1342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C8C302BE-9DE1-2D45-1404-A2B56AF4C917}"/>
                    </a:ext>
                  </a:extLst>
                </p14:cNvPr>
                <p14:cNvContentPartPr/>
                <p14:nvPr/>
              </p14:nvContentPartPr>
              <p14:xfrm>
                <a:off x="9591120" y="4195440"/>
                <a:ext cx="129240" cy="3888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C8C302BE-9DE1-2D45-1404-A2B56AF4C91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580320" y="4185000"/>
                  <a:ext cx="150480" cy="41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234B426-D27B-F357-01C2-847FAA30ADB9}"/>
                    </a:ext>
                  </a:extLst>
                </p14:cNvPr>
                <p14:cNvContentPartPr/>
                <p14:nvPr/>
              </p14:nvContentPartPr>
              <p14:xfrm>
                <a:off x="9816480" y="4374360"/>
                <a:ext cx="228600" cy="741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234B426-D27B-F357-01C2-847FAA30ADB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806040" y="4363920"/>
                  <a:ext cx="24984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0744EA5-BF09-A046-DCC1-1FE41168F543}"/>
                    </a:ext>
                  </a:extLst>
                </p14:cNvPr>
                <p14:cNvContentPartPr/>
                <p14:nvPr/>
              </p14:nvContentPartPr>
              <p14:xfrm>
                <a:off x="10168920" y="4345560"/>
                <a:ext cx="133920" cy="102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0744EA5-BF09-A046-DCC1-1FE41168F54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0158480" y="4335120"/>
                  <a:ext cx="1551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E49A93A-F73F-1533-91D3-094732B3E8E0}"/>
                    </a:ext>
                  </a:extLst>
                </p14:cNvPr>
                <p14:cNvContentPartPr/>
                <p14:nvPr/>
              </p14:nvContentPartPr>
              <p14:xfrm>
                <a:off x="10227600" y="4455720"/>
                <a:ext cx="1800" cy="662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E49A93A-F73F-1533-91D3-094732B3E8E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216800" y="4444920"/>
                  <a:ext cx="230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753C0DE-FD9B-6496-1788-BFFFC894D94D}"/>
                    </a:ext>
                  </a:extLst>
                </p14:cNvPr>
                <p14:cNvContentPartPr/>
                <p14:nvPr/>
              </p14:nvContentPartPr>
              <p14:xfrm>
                <a:off x="10262880" y="4485240"/>
                <a:ext cx="8640" cy="604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753C0DE-FD9B-6496-1788-BFFFC894D94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252440" y="4474800"/>
                  <a:ext cx="298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235914E-3C42-00D7-C7BA-BD34D442F904}"/>
                    </a:ext>
                  </a:extLst>
                </p14:cNvPr>
                <p14:cNvContentPartPr/>
                <p14:nvPr/>
              </p14:nvContentPartPr>
              <p14:xfrm>
                <a:off x="10111680" y="4545360"/>
                <a:ext cx="462240" cy="453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235914E-3C42-00D7-C7BA-BD34D442F90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101240" y="4534920"/>
                  <a:ext cx="48348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2" name="Gruppo 281">
            <a:extLst>
              <a:ext uri="{FF2B5EF4-FFF2-40B4-BE49-F238E27FC236}">
                <a16:creationId xmlns:a16="http://schemas.microsoft.com/office/drawing/2014/main" id="{DAA8A736-43C4-429E-BD47-392087F830CD}"/>
              </a:ext>
            </a:extLst>
          </p:cNvPr>
          <p:cNvGrpSpPr/>
          <p:nvPr/>
        </p:nvGrpSpPr>
        <p:grpSpPr>
          <a:xfrm>
            <a:off x="333720" y="291240"/>
            <a:ext cx="578520" cy="344520"/>
            <a:chOff x="333720" y="291240"/>
            <a:chExt cx="578520" cy="34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FA4ECADD-1C64-4426-1CCB-95B6513FBFC7}"/>
                    </a:ext>
                  </a:extLst>
                </p14:cNvPr>
                <p14:cNvContentPartPr/>
                <p14:nvPr/>
              </p14:nvContentPartPr>
              <p14:xfrm>
                <a:off x="333720" y="291240"/>
                <a:ext cx="133200" cy="34452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FA4ECADD-1C64-4426-1CCB-95B6513FBFC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23280" y="280440"/>
                  <a:ext cx="154440" cy="36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3A277A00-4A9D-4F3D-F737-3C72F065D802}"/>
                    </a:ext>
                  </a:extLst>
                </p14:cNvPr>
                <p14:cNvContentPartPr/>
                <p14:nvPr/>
              </p14:nvContentPartPr>
              <p14:xfrm>
                <a:off x="523800" y="347040"/>
                <a:ext cx="77760" cy="9396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3A277A00-4A9D-4F3D-F737-3C72F065D80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13360" y="336240"/>
                  <a:ext cx="990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34674AEA-E769-4FDD-2A8E-B388E87214A3}"/>
                    </a:ext>
                  </a:extLst>
                </p14:cNvPr>
                <p14:cNvContentPartPr/>
                <p14:nvPr/>
              </p14:nvContentPartPr>
              <p14:xfrm>
                <a:off x="623520" y="316440"/>
                <a:ext cx="120240" cy="13248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34674AEA-E769-4FDD-2A8E-B388E87214A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12720" y="306000"/>
                  <a:ext cx="14148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BC86A1BF-98C2-6A97-F9D7-7E2EF2036FC2}"/>
                    </a:ext>
                  </a:extLst>
                </p14:cNvPr>
                <p14:cNvContentPartPr/>
                <p14:nvPr/>
              </p14:nvContentPartPr>
              <p14:xfrm>
                <a:off x="786600" y="329040"/>
                <a:ext cx="79200" cy="14004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BC86A1BF-98C2-6A97-F9D7-7E2EF2036FC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75800" y="318240"/>
                  <a:ext cx="10044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2B25D95B-75BA-7AE7-A368-74B05FD2F554}"/>
                    </a:ext>
                  </a:extLst>
                </p14:cNvPr>
                <p14:cNvContentPartPr/>
                <p14:nvPr/>
              </p14:nvContentPartPr>
              <p14:xfrm>
                <a:off x="892080" y="488160"/>
                <a:ext cx="20160" cy="3384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2B25D95B-75BA-7AE7-A368-74B05FD2F55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81640" y="477720"/>
                  <a:ext cx="4140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0" name="Gruppo 279">
            <a:extLst>
              <a:ext uri="{FF2B5EF4-FFF2-40B4-BE49-F238E27FC236}">
                <a16:creationId xmlns:a16="http://schemas.microsoft.com/office/drawing/2014/main" id="{A64AE73D-21A3-9826-1A6E-F909C88D3821}"/>
              </a:ext>
            </a:extLst>
          </p:cNvPr>
          <p:cNvGrpSpPr/>
          <p:nvPr/>
        </p:nvGrpSpPr>
        <p:grpSpPr>
          <a:xfrm>
            <a:off x="1571040" y="258480"/>
            <a:ext cx="732960" cy="366120"/>
            <a:chOff x="1571040" y="258480"/>
            <a:chExt cx="732960" cy="36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10B0D122-C7FC-6337-DB11-E7D5B1AF71B3}"/>
                    </a:ext>
                  </a:extLst>
                </p14:cNvPr>
                <p14:cNvContentPartPr/>
                <p14:nvPr/>
              </p14:nvContentPartPr>
              <p14:xfrm>
                <a:off x="1571040" y="299880"/>
                <a:ext cx="131040" cy="1861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10B0D122-C7FC-6337-DB11-E7D5B1AF71B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560600" y="289080"/>
                  <a:ext cx="15228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46547849-0D8E-37C5-21A6-F5CBD41D3098}"/>
                    </a:ext>
                  </a:extLst>
                </p14:cNvPr>
                <p14:cNvContentPartPr/>
                <p14:nvPr/>
              </p14:nvContentPartPr>
              <p14:xfrm>
                <a:off x="1763280" y="302040"/>
                <a:ext cx="56160" cy="2822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46547849-0D8E-37C5-21A6-F5CBD41D309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752840" y="291600"/>
                  <a:ext cx="7740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233C983B-DC8C-2D5F-33A7-310E62D70475}"/>
                    </a:ext>
                  </a:extLst>
                </p14:cNvPr>
                <p14:cNvContentPartPr/>
                <p14:nvPr/>
              </p14:nvContentPartPr>
              <p14:xfrm>
                <a:off x="1784160" y="457920"/>
                <a:ext cx="120240" cy="266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233C983B-DC8C-2D5F-33A7-310E62D7047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773720" y="447120"/>
                  <a:ext cx="1414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928900EC-CAF6-E2B9-377E-162CBF112EF6}"/>
                    </a:ext>
                  </a:extLst>
                </p14:cNvPr>
                <p14:cNvContentPartPr/>
                <p14:nvPr/>
              </p14:nvContentPartPr>
              <p14:xfrm>
                <a:off x="1972080" y="352080"/>
                <a:ext cx="132840" cy="13932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928900EC-CAF6-E2B9-377E-162CBF112EF6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961640" y="341280"/>
                  <a:ext cx="1540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6" name="Input penna 55">
                  <a:extLst>
                    <a:ext uri="{FF2B5EF4-FFF2-40B4-BE49-F238E27FC236}">
                      <a16:creationId xmlns:a16="http://schemas.microsoft.com/office/drawing/2014/main" id="{AC35AD91-F58C-E6F9-773C-C8583D2FD871}"/>
                    </a:ext>
                  </a:extLst>
                </p14:cNvPr>
                <p14:cNvContentPartPr/>
                <p14:nvPr/>
              </p14:nvContentPartPr>
              <p14:xfrm>
                <a:off x="2147760" y="336960"/>
                <a:ext cx="86760" cy="16920"/>
              </p14:xfrm>
            </p:contentPart>
          </mc:Choice>
          <mc:Fallback>
            <p:pic>
              <p:nvPicPr>
                <p:cNvPr id="56" name="Input penna 55">
                  <a:extLst>
                    <a:ext uri="{FF2B5EF4-FFF2-40B4-BE49-F238E27FC236}">
                      <a16:creationId xmlns:a16="http://schemas.microsoft.com/office/drawing/2014/main" id="{AC35AD91-F58C-E6F9-773C-C8583D2FD87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136960" y="326160"/>
                  <a:ext cx="1080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7" name="Input penna 56">
                  <a:extLst>
                    <a:ext uri="{FF2B5EF4-FFF2-40B4-BE49-F238E27FC236}">
                      <a16:creationId xmlns:a16="http://schemas.microsoft.com/office/drawing/2014/main" id="{EEDEA7A0-A244-D528-421C-9EA4DC29D2B8}"/>
                    </a:ext>
                  </a:extLst>
                </p14:cNvPr>
                <p14:cNvContentPartPr/>
                <p14:nvPr/>
              </p14:nvContentPartPr>
              <p14:xfrm>
                <a:off x="2142000" y="439200"/>
                <a:ext cx="82440" cy="13320"/>
              </p14:xfrm>
            </p:contentPart>
          </mc:Choice>
          <mc:Fallback>
            <p:pic>
              <p:nvPicPr>
                <p:cNvPr id="57" name="Input penna 56">
                  <a:extLst>
                    <a:ext uri="{FF2B5EF4-FFF2-40B4-BE49-F238E27FC236}">
                      <a16:creationId xmlns:a16="http://schemas.microsoft.com/office/drawing/2014/main" id="{EEDEA7A0-A244-D528-421C-9EA4DC29D2B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131560" y="428400"/>
                  <a:ext cx="1036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8" name="Input penna 57">
                  <a:extLst>
                    <a:ext uri="{FF2B5EF4-FFF2-40B4-BE49-F238E27FC236}">
                      <a16:creationId xmlns:a16="http://schemas.microsoft.com/office/drawing/2014/main" id="{89952081-6655-2792-55A8-E0E089279153}"/>
                    </a:ext>
                  </a:extLst>
                </p14:cNvPr>
                <p14:cNvContentPartPr/>
                <p14:nvPr/>
              </p14:nvContentPartPr>
              <p14:xfrm>
                <a:off x="2202120" y="258480"/>
                <a:ext cx="101880" cy="366120"/>
              </p14:xfrm>
            </p:contentPart>
          </mc:Choice>
          <mc:Fallback>
            <p:pic>
              <p:nvPicPr>
                <p:cNvPr id="58" name="Input penna 57">
                  <a:extLst>
                    <a:ext uri="{FF2B5EF4-FFF2-40B4-BE49-F238E27FC236}">
                      <a16:creationId xmlns:a16="http://schemas.microsoft.com/office/drawing/2014/main" id="{89952081-6655-2792-55A8-E0E089279153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191320" y="248040"/>
                  <a:ext cx="123120" cy="38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6" name="Gruppo 215">
            <a:extLst>
              <a:ext uri="{FF2B5EF4-FFF2-40B4-BE49-F238E27FC236}">
                <a16:creationId xmlns:a16="http://schemas.microsoft.com/office/drawing/2014/main" id="{8A8EAFDC-9CED-6F65-0CD1-D9A7405FC797}"/>
              </a:ext>
            </a:extLst>
          </p:cNvPr>
          <p:cNvGrpSpPr/>
          <p:nvPr/>
        </p:nvGrpSpPr>
        <p:grpSpPr>
          <a:xfrm>
            <a:off x="2517480" y="131760"/>
            <a:ext cx="3162960" cy="705240"/>
            <a:chOff x="2517480" y="131760"/>
            <a:chExt cx="3162960" cy="70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4D06807-2E26-D1EC-6D36-8CF0E587E483}"/>
                    </a:ext>
                  </a:extLst>
                </p14:cNvPr>
                <p14:cNvContentPartPr/>
                <p14:nvPr/>
              </p14:nvContentPartPr>
              <p14:xfrm>
                <a:off x="2741040" y="330840"/>
                <a:ext cx="154800" cy="1634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4D06807-2E26-D1EC-6D36-8CF0E587E483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730240" y="320040"/>
                  <a:ext cx="1760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0AF0754-AA13-4717-CD6C-D8C0D9668768}"/>
                    </a:ext>
                  </a:extLst>
                </p14:cNvPr>
                <p14:cNvContentPartPr/>
                <p14:nvPr/>
              </p14:nvContentPartPr>
              <p14:xfrm>
                <a:off x="2517480" y="131760"/>
                <a:ext cx="126360" cy="6930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0AF0754-AA13-4717-CD6C-D8C0D966876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506680" y="120960"/>
                  <a:ext cx="147600" cy="71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CC43928C-8AEB-0A7C-53AD-66E80B282E3B}"/>
                    </a:ext>
                  </a:extLst>
                </p14:cNvPr>
                <p14:cNvContentPartPr/>
                <p14:nvPr/>
              </p14:nvContentPartPr>
              <p14:xfrm>
                <a:off x="2948400" y="407880"/>
                <a:ext cx="37440" cy="140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CC43928C-8AEB-0A7C-53AD-66E80B282E3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937960" y="397080"/>
                  <a:ext cx="586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807A7F54-3305-C9AC-8B2F-8D458AF05A3D}"/>
                    </a:ext>
                  </a:extLst>
                </p14:cNvPr>
                <p14:cNvContentPartPr/>
                <p14:nvPr/>
              </p14:nvContentPartPr>
              <p14:xfrm>
                <a:off x="3013560" y="299160"/>
                <a:ext cx="51480" cy="2386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807A7F54-3305-C9AC-8B2F-8D458AF05A3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002760" y="288720"/>
                  <a:ext cx="7272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BD84AD9F-FD22-E35E-0549-BA4E4337D834}"/>
                    </a:ext>
                  </a:extLst>
                </p14:cNvPr>
                <p14:cNvContentPartPr/>
                <p14:nvPr/>
              </p14:nvContentPartPr>
              <p14:xfrm>
                <a:off x="3213720" y="331200"/>
                <a:ext cx="82440" cy="986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BD84AD9F-FD22-E35E-0549-BA4E4337D834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203280" y="320760"/>
                  <a:ext cx="1036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EF2995DE-21C4-27F1-D153-07FFED711416}"/>
                    </a:ext>
                  </a:extLst>
                </p14:cNvPr>
                <p14:cNvContentPartPr/>
                <p14:nvPr/>
              </p14:nvContentPartPr>
              <p14:xfrm>
                <a:off x="3231720" y="443520"/>
                <a:ext cx="3960" cy="8604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EF2995DE-21C4-27F1-D153-07FFED711416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221280" y="432720"/>
                  <a:ext cx="252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C6502077-2E1D-DF59-E5C1-C861CAAAC5F3}"/>
                    </a:ext>
                  </a:extLst>
                </p14:cNvPr>
                <p14:cNvContentPartPr/>
                <p14:nvPr/>
              </p14:nvContentPartPr>
              <p14:xfrm>
                <a:off x="3273480" y="462960"/>
                <a:ext cx="16920" cy="684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C6502077-2E1D-DF59-E5C1-C861CAAAC5F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263040" y="452160"/>
                  <a:ext cx="3816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D1E2B660-765E-F3C8-0D99-894593F4BC8D}"/>
                    </a:ext>
                  </a:extLst>
                </p14:cNvPr>
                <p14:cNvContentPartPr/>
                <p14:nvPr/>
              </p14:nvContentPartPr>
              <p14:xfrm>
                <a:off x="3134520" y="504360"/>
                <a:ext cx="243360" cy="691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D1E2B660-765E-F3C8-0D99-894593F4BC8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123720" y="493560"/>
                  <a:ext cx="2646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1E343D53-025D-9606-DD53-83EEC1C55A8D}"/>
                    </a:ext>
                  </a:extLst>
                </p14:cNvPr>
                <p14:cNvContentPartPr/>
                <p14:nvPr/>
              </p14:nvContentPartPr>
              <p14:xfrm>
                <a:off x="3458160" y="198360"/>
                <a:ext cx="276120" cy="54828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1E343D53-025D-9606-DD53-83EEC1C55A8D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447720" y="187920"/>
                  <a:ext cx="297360" cy="56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84D32E1A-EF88-84F3-831A-41E986503DA8}"/>
                    </a:ext>
                  </a:extLst>
                </p14:cNvPr>
                <p14:cNvContentPartPr/>
                <p14:nvPr/>
              </p14:nvContentPartPr>
              <p14:xfrm>
                <a:off x="3831480" y="358560"/>
                <a:ext cx="117360" cy="13104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84D32E1A-EF88-84F3-831A-41E986503DA8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820680" y="348120"/>
                  <a:ext cx="13860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5CB41C1C-517D-B6F0-67F2-8877C3CFAD66}"/>
                    </a:ext>
                  </a:extLst>
                </p14:cNvPr>
                <p14:cNvContentPartPr/>
                <p14:nvPr/>
              </p14:nvContentPartPr>
              <p14:xfrm>
                <a:off x="4046760" y="349200"/>
                <a:ext cx="76320" cy="133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5CB41C1C-517D-B6F0-67F2-8877C3CFAD6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035960" y="338400"/>
                  <a:ext cx="9756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986131F0-749F-DF84-9B4C-0BE1483E332A}"/>
                    </a:ext>
                  </a:extLst>
                </p14:cNvPr>
                <p14:cNvContentPartPr/>
                <p14:nvPr/>
              </p14:nvContentPartPr>
              <p14:xfrm>
                <a:off x="3994200" y="427320"/>
                <a:ext cx="107640" cy="2772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986131F0-749F-DF84-9B4C-0BE1483E332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983760" y="416880"/>
                  <a:ext cx="1288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51BF86D6-F7B9-94D9-9723-01361B6FCAFC}"/>
                    </a:ext>
                  </a:extLst>
                </p14:cNvPr>
                <p14:cNvContentPartPr/>
                <p14:nvPr/>
              </p14:nvContentPartPr>
              <p14:xfrm>
                <a:off x="4116240" y="281160"/>
                <a:ext cx="80640" cy="2678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51BF86D6-F7B9-94D9-9723-01361B6FCAFC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105440" y="270360"/>
                  <a:ext cx="10188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53CDCAB8-850B-7639-CE6E-D8662658BC63}"/>
                    </a:ext>
                  </a:extLst>
                </p14:cNvPr>
                <p14:cNvContentPartPr/>
                <p14:nvPr/>
              </p14:nvContentPartPr>
              <p14:xfrm>
                <a:off x="4361400" y="317880"/>
                <a:ext cx="95760" cy="1040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53CDCAB8-850B-7639-CE6E-D8662658BC63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350600" y="307440"/>
                  <a:ext cx="1170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388B15C7-9B00-ACE5-FECE-1BE5E0C07F46}"/>
                    </a:ext>
                  </a:extLst>
                </p14:cNvPr>
                <p14:cNvContentPartPr/>
                <p14:nvPr/>
              </p14:nvContentPartPr>
              <p14:xfrm>
                <a:off x="4372560" y="417960"/>
                <a:ext cx="24840" cy="11952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388B15C7-9B00-ACE5-FECE-1BE5E0C07F46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361760" y="407520"/>
                  <a:ext cx="460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EA4BAB36-2641-3196-D829-B1B4E8DD2B88}"/>
                    </a:ext>
                  </a:extLst>
                </p14:cNvPr>
                <p14:cNvContentPartPr/>
                <p14:nvPr/>
              </p14:nvContentPartPr>
              <p14:xfrm>
                <a:off x="4429440" y="452880"/>
                <a:ext cx="21960" cy="882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EA4BAB36-2641-3196-D829-B1B4E8DD2B88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419000" y="442080"/>
                  <a:ext cx="432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99A3663F-D629-42FF-FE6A-03DA7EE74F91}"/>
                    </a:ext>
                  </a:extLst>
                </p14:cNvPr>
                <p14:cNvContentPartPr/>
                <p14:nvPr/>
              </p14:nvContentPartPr>
              <p14:xfrm>
                <a:off x="4289040" y="536760"/>
                <a:ext cx="302400" cy="345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99A3663F-D629-42FF-FE6A-03DA7EE74F9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278240" y="526320"/>
                  <a:ext cx="3236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2BA916B8-5502-CE6C-0257-26EAB5BD155B}"/>
                    </a:ext>
                  </a:extLst>
                </p14:cNvPr>
                <p14:cNvContentPartPr/>
                <p14:nvPr/>
              </p14:nvContentPartPr>
              <p14:xfrm>
                <a:off x="4728600" y="217440"/>
                <a:ext cx="272160" cy="33948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2BA916B8-5502-CE6C-0257-26EAB5BD155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717800" y="206640"/>
                  <a:ext cx="29340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A318C844-64B4-7579-D6C6-60A6EE17AA68}"/>
                    </a:ext>
                  </a:extLst>
                </p14:cNvPr>
                <p14:cNvContentPartPr/>
                <p14:nvPr/>
              </p14:nvContentPartPr>
              <p14:xfrm>
                <a:off x="4946760" y="361440"/>
                <a:ext cx="72720" cy="46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A318C844-64B4-7579-D6C6-60A6EE17AA6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936320" y="351000"/>
                  <a:ext cx="939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0B0257BB-512B-7625-F044-F13855A9D3BB}"/>
                    </a:ext>
                  </a:extLst>
                </p14:cNvPr>
                <p14:cNvContentPartPr/>
                <p14:nvPr/>
              </p14:nvContentPartPr>
              <p14:xfrm>
                <a:off x="4925880" y="429480"/>
                <a:ext cx="108360" cy="270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0B0257BB-512B-7625-F044-F13855A9D3B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915440" y="419040"/>
                  <a:ext cx="1296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E9567910-8B78-F4D1-C6EE-EF282E7DEE52}"/>
                    </a:ext>
                  </a:extLst>
                </p14:cNvPr>
                <p14:cNvContentPartPr/>
                <p14:nvPr/>
              </p14:nvContentPartPr>
              <p14:xfrm>
                <a:off x="4974120" y="453600"/>
                <a:ext cx="65880" cy="7200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E9567910-8B78-F4D1-C6EE-EF282E7DEE5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963320" y="442800"/>
                  <a:ext cx="871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B9D72DE5-B5D9-EF48-A967-20AD74790F80}"/>
                    </a:ext>
                  </a:extLst>
                </p14:cNvPr>
                <p14:cNvContentPartPr/>
                <p14:nvPr/>
              </p14:nvContentPartPr>
              <p14:xfrm>
                <a:off x="5112000" y="326160"/>
                <a:ext cx="53280" cy="18720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B9D72DE5-B5D9-EF48-A967-20AD74790F80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101200" y="315360"/>
                  <a:ext cx="7452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E596F712-23B7-5FB9-0F17-EDCBC71217D5}"/>
                    </a:ext>
                  </a:extLst>
                </p14:cNvPr>
                <p14:cNvContentPartPr/>
                <p14:nvPr/>
              </p14:nvContentPartPr>
              <p14:xfrm>
                <a:off x="5159160" y="415080"/>
                <a:ext cx="71280" cy="360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E596F712-23B7-5FB9-0F17-EDCBC71217D5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148720" y="404640"/>
                  <a:ext cx="9252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2F4E0135-2D3E-C04D-05CB-0FCE7AF9DBF0}"/>
                    </a:ext>
                  </a:extLst>
                </p14:cNvPr>
                <p14:cNvContentPartPr/>
                <p14:nvPr/>
              </p14:nvContentPartPr>
              <p14:xfrm>
                <a:off x="5285160" y="349200"/>
                <a:ext cx="72720" cy="104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2F4E0135-2D3E-C04D-05CB-0FCE7AF9DBF0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274720" y="338400"/>
                  <a:ext cx="939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97FEA58F-8C06-4E1D-C458-5C9A3C7F06A4}"/>
                    </a:ext>
                  </a:extLst>
                </p14:cNvPr>
                <p14:cNvContentPartPr/>
                <p14:nvPr/>
              </p14:nvContentPartPr>
              <p14:xfrm>
                <a:off x="5243400" y="349920"/>
                <a:ext cx="106200" cy="14220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97FEA58F-8C06-4E1D-C458-5C9A3C7F06A4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232960" y="339120"/>
                  <a:ext cx="1274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BA0970C6-D087-8E2E-0032-C0FC5E5A9793}"/>
                    </a:ext>
                  </a:extLst>
                </p14:cNvPr>
                <p14:cNvContentPartPr/>
                <p14:nvPr/>
              </p14:nvContentPartPr>
              <p14:xfrm>
                <a:off x="5396040" y="363600"/>
                <a:ext cx="42120" cy="1400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BA0970C6-D087-8E2E-0032-C0FC5E5A9793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385240" y="353160"/>
                  <a:ext cx="6336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C3187B20-0D30-65AD-2039-A37834651BBE}"/>
                    </a:ext>
                  </a:extLst>
                </p14:cNvPr>
                <p14:cNvContentPartPr/>
                <p14:nvPr/>
              </p14:nvContentPartPr>
              <p14:xfrm>
                <a:off x="5411880" y="423720"/>
                <a:ext cx="109080" cy="568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C3187B20-0D30-65AD-2039-A37834651BB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401440" y="413280"/>
                  <a:ext cx="1303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6CAD7BC7-ACE9-53BF-0DFA-520A5988C387}"/>
                    </a:ext>
                  </a:extLst>
                </p14:cNvPr>
                <p14:cNvContentPartPr/>
                <p14:nvPr/>
              </p14:nvContentPartPr>
              <p14:xfrm>
                <a:off x="5512320" y="184680"/>
                <a:ext cx="168120" cy="65232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6CAD7BC7-ACE9-53BF-0DFA-520A5988C387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501880" y="174240"/>
                  <a:ext cx="189360" cy="67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0" name="Gruppo 289">
            <a:extLst>
              <a:ext uri="{FF2B5EF4-FFF2-40B4-BE49-F238E27FC236}">
                <a16:creationId xmlns:a16="http://schemas.microsoft.com/office/drawing/2014/main" id="{ECD3EAF2-015D-753E-121B-FEB56B7713AC}"/>
              </a:ext>
            </a:extLst>
          </p:cNvPr>
          <p:cNvGrpSpPr/>
          <p:nvPr/>
        </p:nvGrpSpPr>
        <p:grpSpPr>
          <a:xfrm>
            <a:off x="226440" y="946080"/>
            <a:ext cx="404280" cy="323280"/>
            <a:chOff x="226440" y="946080"/>
            <a:chExt cx="404280" cy="32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490864A8-0D8E-976A-7C1C-27FC0D3F1594}"/>
                    </a:ext>
                  </a:extLst>
                </p14:cNvPr>
                <p14:cNvContentPartPr/>
                <p14:nvPr/>
              </p14:nvContentPartPr>
              <p14:xfrm>
                <a:off x="226440" y="946080"/>
                <a:ext cx="181080" cy="32328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490864A8-0D8E-976A-7C1C-27FC0D3F1594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16000" y="935640"/>
                  <a:ext cx="20232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0046CCF9-FA0C-4E24-099D-70FD4E89E9B4}"/>
                    </a:ext>
                  </a:extLst>
                </p14:cNvPr>
                <p14:cNvContentPartPr/>
                <p14:nvPr/>
              </p14:nvContentPartPr>
              <p14:xfrm>
                <a:off x="230760" y="1106280"/>
                <a:ext cx="128520" cy="540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0046CCF9-FA0C-4E24-099D-70FD4E89E9B4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19960" y="1095840"/>
                  <a:ext cx="1497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027663EF-0E4D-DF4D-21C3-2131D79B7CBC}"/>
                    </a:ext>
                  </a:extLst>
                </p14:cNvPr>
                <p14:cNvContentPartPr/>
                <p14:nvPr/>
              </p14:nvContentPartPr>
              <p14:xfrm>
                <a:off x="391680" y="1109880"/>
                <a:ext cx="133200" cy="15660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027663EF-0E4D-DF4D-21C3-2131D79B7CBC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80880" y="1099440"/>
                  <a:ext cx="15444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D97E5784-A1D4-BB9A-531C-E0DFFD7005D6}"/>
                    </a:ext>
                  </a:extLst>
                </p14:cNvPr>
                <p14:cNvContentPartPr/>
                <p14:nvPr/>
              </p14:nvContentPartPr>
              <p14:xfrm>
                <a:off x="527400" y="1009800"/>
                <a:ext cx="30240" cy="23292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D97E5784-A1D4-BB9A-531C-E0DFFD7005D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16600" y="999360"/>
                  <a:ext cx="5148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2514875B-0F1A-6BF1-1FCB-FB6CCC60EFA0}"/>
                    </a:ext>
                  </a:extLst>
                </p14:cNvPr>
                <p14:cNvContentPartPr/>
                <p14:nvPr/>
              </p14:nvContentPartPr>
              <p14:xfrm>
                <a:off x="553680" y="1132560"/>
                <a:ext cx="77040" cy="183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2514875B-0F1A-6BF1-1FCB-FB6CCC60EFA0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43240" y="1121760"/>
                  <a:ext cx="98280" cy="3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9">
            <p14:nvContentPartPr>
              <p14:cNvPr id="288" name="Input penna 287">
                <a:extLst>
                  <a:ext uri="{FF2B5EF4-FFF2-40B4-BE49-F238E27FC236}">
                    <a16:creationId xmlns:a16="http://schemas.microsoft.com/office/drawing/2014/main" id="{8CE902D4-737E-E51B-DF73-6C08DF80E47A}"/>
                  </a:ext>
                </a:extLst>
              </p14:cNvPr>
              <p14:cNvContentPartPr/>
              <p14:nvPr/>
            </p14:nvContentPartPr>
            <p14:xfrm>
              <a:off x="794880" y="1240920"/>
              <a:ext cx="15120" cy="6840"/>
            </p14:xfrm>
          </p:contentPart>
        </mc:Choice>
        <mc:Fallback>
          <p:pic>
            <p:nvPicPr>
              <p:cNvPr id="288" name="Input penna 287">
                <a:extLst>
                  <a:ext uri="{FF2B5EF4-FFF2-40B4-BE49-F238E27FC236}">
                    <a16:creationId xmlns:a16="http://schemas.microsoft.com/office/drawing/2014/main" id="{8CE902D4-737E-E51B-DF73-6C08DF80E47A}"/>
                  </a:ext>
                </a:extLst>
              </p:cNvPr>
              <p:cNvPicPr/>
              <p:nvPr/>
            </p:nvPicPr>
            <p:blipFill>
              <a:blip r:embed="rId160"/>
              <a:stretch>
                <a:fillRect/>
              </a:stretch>
            </p:blipFill>
            <p:spPr>
              <a:xfrm>
                <a:off x="784080" y="1230480"/>
                <a:ext cx="36360" cy="28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05" name="Gruppo 304">
            <a:extLst>
              <a:ext uri="{FF2B5EF4-FFF2-40B4-BE49-F238E27FC236}">
                <a16:creationId xmlns:a16="http://schemas.microsoft.com/office/drawing/2014/main" id="{45CB9C15-BAA9-7B1B-3785-6FE998BB2324}"/>
              </a:ext>
            </a:extLst>
          </p:cNvPr>
          <p:cNvGrpSpPr/>
          <p:nvPr/>
        </p:nvGrpSpPr>
        <p:grpSpPr>
          <a:xfrm>
            <a:off x="1202760" y="878040"/>
            <a:ext cx="1478160" cy="429840"/>
            <a:chOff x="1202760" y="878040"/>
            <a:chExt cx="1478160" cy="42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BD46848B-0CDD-17E1-33B0-71CEDC868754}"/>
                    </a:ext>
                  </a:extLst>
                </p14:cNvPr>
                <p14:cNvContentPartPr/>
                <p14:nvPr/>
              </p14:nvContentPartPr>
              <p14:xfrm>
                <a:off x="1202760" y="1109880"/>
                <a:ext cx="159120" cy="19800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BD46848B-0CDD-17E1-33B0-71CEDC868754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192320" y="1099440"/>
                  <a:ext cx="18036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ACBCF48F-3781-EFCC-B68A-2973A975C515}"/>
                    </a:ext>
                  </a:extLst>
                </p14:cNvPr>
                <p14:cNvContentPartPr/>
                <p14:nvPr/>
              </p14:nvContentPartPr>
              <p14:xfrm>
                <a:off x="1510560" y="898560"/>
                <a:ext cx="127800" cy="22068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ACBCF48F-3781-EFCC-B68A-2973A975C515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500120" y="887760"/>
                  <a:ext cx="14904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0B35A1D6-9280-4A21-E3F2-CB5C8DE3BB48}"/>
                    </a:ext>
                  </a:extLst>
                </p14:cNvPr>
                <p14:cNvContentPartPr/>
                <p14:nvPr/>
              </p14:nvContentPartPr>
              <p14:xfrm>
                <a:off x="1659600" y="997560"/>
                <a:ext cx="60840" cy="1404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0B35A1D6-9280-4A21-E3F2-CB5C8DE3BB48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649160" y="987120"/>
                  <a:ext cx="8208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F94F6475-353A-30FE-3312-19204AFFAD6B}"/>
                    </a:ext>
                  </a:extLst>
                </p14:cNvPr>
                <p14:cNvContentPartPr/>
                <p14:nvPr/>
              </p14:nvContentPartPr>
              <p14:xfrm>
                <a:off x="1721520" y="925920"/>
                <a:ext cx="44280" cy="16128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F94F6475-353A-30FE-3312-19204AFFAD6B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711080" y="915120"/>
                  <a:ext cx="6552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96E32DA9-168F-1E99-5C70-22005ACBF6F3}"/>
                    </a:ext>
                  </a:extLst>
                </p14:cNvPr>
                <p14:cNvContentPartPr/>
                <p14:nvPr/>
              </p14:nvContentPartPr>
              <p14:xfrm>
                <a:off x="1886760" y="975240"/>
                <a:ext cx="65880" cy="9972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96E32DA9-168F-1E99-5C70-22005ACBF6F3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875960" y="964440"/>
                  <a:ext cx="871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9379462F-C47F-DBD7-8DFE-BBBB8DA35E08}"/>
                    </a:ext>
                  </a:extLst>
                </p14:cNvPr>
                <p14:cNvContentPartPr/>
                <p14:nvPr/>
              </p14:nvContentPartPr>
              <p14:xfrm>
                <a:off x="2012760" y="970920"/>
                <a:ext cx="95760" cy="1332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9379462F-C47F-DBD7-8DFE-BBBB8DA35E08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001960" y="960120"/>
                  <a:ext cx="1170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AB177456-A5EA-29D5-33D6-248216255FE3}"/>
                    </a:ext>
                  </a:extLst>
                </p14:cNvPr>
                <p14:cNvContentPartPr/>
                <p14:nvPr/>
              </p14:nvContentPartPr>
              <p14:xfrm>
                <a:off x="2031480" y="1031040"/>
                <a:ext cx="66600" cy="2484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AB177456-A5EA-29D5-33D6-248216255FE3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020680" y="1020240"/>
                  <a:ext cx="878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EEA898BB-0FF3-5DC9-9A5B-DF10FAA9D25D}"/>
                    </a:ext>
                  </a:extLst>
                </p14:cNvPr>
                <p14:cNvContentPartPr/>
                <p14:nvPr/>
              </p14:nvContentPartPr>
              <p14:xfrm>
                <a:off x="2083680" y="900720"/>
                <a:ext cx="63000" cy="21564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EEA898BB-0FF3-5DC9-9A5B-DF10FAA9D25D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072880" y="889920"/>
                  <a:ext cx="8424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1065EBAF-93F0-0E22-A776-26BA283FE789}"/>
                    </a:ext>
                  </a:extLst>
                </p14:cNvPr>
                <p14:cNvContentPartPr/>
                <p14:nvPr/>
              </p14:nvContentPartPr>
              <p14:xfrm>
                <a:off x="2176920" y="878040"/>
                <a:ext cx="26640" cy="20196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1065EBAF-93F0-0E22-A776-26BA283FE789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166480" y="867600"/>
                  <a:ext cx="4788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71AB3F7F-AE6C-32A8-AA75-58CE7B273D1E}"/>
                    </a:ext>
                  </a:extLst>
                </p14:cNvPr>
                <p14:cNvContentPartPr/>
                <p14:nvPr/>
              </p14:nvContentPartPr>
              <p14:xfrm>
                <a:off x="2331360" y="906480"/>
                <a:ext cx="127800" cy="14652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71AB3F7F-AE6C-32A8-AA75-58CE7B273D1E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320920" y="895680"/>
                  <a:ext cx="1490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D52AB4B4-64FF-C69E-A336-626979A55A58}"/>
                    </a:ext>
                  </a:extLst>
                </p14:cNvPr>
                <p14:cNvContentPartPr/>
                <p14:nvPr/>
              </p14:nvContentPartPr>
              <p14:xfrm>
                <a:off x="2338560" y="1056960"/>
                <a:ext cx="48240" cy="9828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D52AB4B4-64FF-C69E-A336-626979A55A58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2327760" y="1046520"/>
                  <a:ext cx="694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064DC92F-91DA-653F-42E0-2C17CC0FE1B5}"/>
                    </a:ext>
                  </a:extLst>
                </p14:cNvPr>
                <p14:cNvContentPartPr/>
                <p14:nvPr/>
              </p14:nvContentPartPr>
              <p14:xfrm>
                <a:off x="2424960" y="1069920"/>
                <a:ext cx="29520" cy="10548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064DC92F-91DA-653F-42E0-2C17CC0FE1B5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414160" y="1059480"/>
                  <a:ext cx="507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06EEE89D-93EB-E80E-5B8D-3F72354BFF59}"/>
                    </a:ext>
                  </a:extLst>
                </p14:cNvPr>
                <p14:cNvContentPartPr/>
                <p14:nvPr/>
              </p14:nvContentPartPr>
              <p14:xfrm>
                <a:off x="2247120" y="1153440"/>
                <a:ext cx="433800" cy="6480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06EEE89D-93EB-E80E-5B8D-3F72354BFF59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2236680" y="1142640"/>
                  <a:ext cx="455040" cy="86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6" name="Gruppo 315">
            <a:extLst>
              <a:ext uri="{FF2B5EF4-FFF2-40B4-BE49-F238E27FC236}">
                <a16:creationId xmlns:a16="http://schemas.microsoft.com/office/drawing/2014/main" id="{963BF405-BC7D-032F-ACBB-D6C9005B9D0F}"/>
              </a:ext>
            </a:extLst>
          </p:cNvPr>
          <p:cNvGrpSpPr/>
          <p:nvPr/>
        </p:nvGrpSpPr>
        <p:grpSpPr>
          <a:xfrm>
            <a:off x="93600" y="1691640"/>
            <a:ext cx="630360" cy="468360"/>
            <a:chOff x="93600" y="1691640"/>
            <a:chExt cx="630360" cy="46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E9D2826E-AD6C-7F8E-2FEC-E9F8AD15479B}"/>
                    </a:ext>
                  </a:extLst>
                </p14:cNvPr>
                <p14:cNvContentPartPr/>
                <p14:nvPr/>
              </p14:nvContentPartPr>
              <p14:xfrm>
                <a:off x="93600" y="1691640"/>
                <a:ext cx="221040" cy="46836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E9D2826E-AD6C-7F8E-2FEC-E9F8AD15479B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82800" y="1681200"/>
                  <a:ext cx="242280" cy="48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B437195F-DEA2-43BC-7B42-0FDD4CA77DC1}"/>
                    </a:ext>
                  </a:extLst>
                </p14:cNvPr>
                <p14:cNvContentPartPr/>
                <p14:nvPr/>
              </p14:nvContentPartPr>
              <p14:xfrm>
                <a:off x="347040" y="1812600"/>
                <a:ext cx="113760" cy="16308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B437195F-DEA2-43BC-7B42-0FDD4CA77DC1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336600" y="1802160"/>
                  <a:ext cx="1350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4A932109-4ED6-EC66-682F-BFA4961DFFD3}"/>
                    </a:ext>
                  </a:extLst>
                </p14:cNvPr>
                <p14:cNvContentPartPr/>
                <p14:nvPr/>
              </p14:nvContentPartPr>
              <p14:xfrm>
                <a:off x="478080" y="1815480"/>
                <a:ext cx="106200" cy="16056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4A932109-4ED6-EC66-682F-BFA4961DFFD3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67280" y="1805040"/>
                  <a:ext cx="1274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D4267DC9-7F79-DD56-0B76-4B94EE1A7FD9}"/>
                    </a:ext>
                  </a:extLst>
                </p14:cNvPr>
                <p14:cNvContentPartPr/>
                <p14:nvPr/>
              </p14:nvContentPartPr>
              <p14:xfrm>
                <a:off x="713880" y="1960560"/>
                <a:ext cx="10080" cy="1476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D4267DC9-7F79-DD56-0B76-4B94EE1A7FD9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03440" y="1949760"/>
                  <a:ext cx="3132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5" name="Gruppo 324">
            <a:extLst>
              <a:ext uri="{FF2B5EF4-FFF2-40B4-BE49-F238E27FC236}">
                <a16:creationId xmlns:a16="http://schemas.microsoft.com/office/drawing/2014/main" id="{78D18B5D-AB7F-0204-D427-53DA9F83A87D}"/>
              </a:ext>
            </a:extLst>
          </p:cNvPr>
          <p:cNvGrpSpPr/>
          <p:nvPr/>
        </p:nvGrpSpPr>
        <p:grpSpPr>
          <a:xfrm>
            <a:off x="1132560" y="1738080"/>
            <a:ext cx="798480" cy="426240"/>
            <a:chOff x="1132560" y="1738080"/>
            <a:chExt cx="798480" cy="426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718E214E-5FB5-A4DA-156E-61BCA6489537}"/>
                    </a:ext>
                  </a:extLst>
                </p14:cNvPr>
                <p14:cNvContentPartPr/>
                <p14:nvPr/>
              </p14:nvContentPartPr>
              <p14:xfrm>
                <a:off x="1132560" y="1941840"/>
                <a:ext cx="158400" cy="20628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718E214E-5FB5-A4DA-156E-61BCA6489537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121760" y="1931040"/>
                  <a:ext cx="17964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19C7C8F7-DFA1-B7F2-338C-7C7EB4D3AEEC}"/>
                    </a:ext>
                  </a:extLst>
                </p14:cNvPr>
                <p14:cNvContentPartPr/>
                <p14:nvPr/>
              </p14:nvContentPartPr>
              <p14:xfrm>
                <a:off x="1243080" y="2019960"/>
                <a:ext cx="65880" cy="14364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19C7C8F7-DFA1-B7F2-338C-7C7EB4D3AEEC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232640" y="2009520"/>
                  <a:ext cx="871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97A97A1A-BBFA-F5CF-CCC1-255B346E437C}"/>
                    </a:ext>
                  </a:extLst>
                </p14:cNvPr>
                <p14:cNvContentPartPr/>
                <p14:nvPr/>
              </p14:nvContentPartPr>
              <p14:xfrm>
                <a:off x="1334520" y="1958400"/>
                <a:ext cx="90720" cy="15768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97A97A1A-BBFA-F5CF-CCC1-255B346E437C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323720" y="1947600"/>
                  <a:ext cx="11196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F266F20C-6D15-F9B1-C9FF-CD0911706D95}"/>
                    </a:ext>
                  </a:extLst>
                </p14:cNvPr>
                <p14:cNvContentPartPr/>
                <p14:nvPr/>
              </p14:nvContentPartPr>
              <p14:xfrm>
                <a:off x="1408320" y="2041560"/>
                <a:ext cx="101880" cy="12276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F266F20C-6D15-F9B1-C9FF-CD0911706D95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397520" y="2031120"/>
                  <a:ext cx="1231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AA9FA942-1FD6-6F8D-502D-01695DE7F84A}"/>
                    </a:ext>
                  </a:extLst>
                </p14:cNvPr>
                <p14:cNvContentPartPr/>
                <p14:nvPr/>
              </p14:nvContentPartPr>
              <p14:xfrm>
                <a:off x="1642320" y="1751040"/>
                <a:ext cx="103320" cy="12996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AA9FA942-1FD6-6F8D-502D-01695DE7F84A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631520" y="1740600"/>
                  <a:ext cx="1245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22" name="Input penna 321">
                  <a:extLst>
                    <a:ext uri="{FF2B5EF4-FFF2-40B4-BE49-F238E27FC236}">
                      <a16:creationId xmlns:a16="http://schemas.microsoft.com/office/drawing/2014/main" id="{077098E2-AF98-35B8-9E07-E9750BA81E2D}"/>
                    </a:ext>
                  </a:extLst>
                </p14:cNvPr>
                <p14:cNvContentPartPr/>
                <p14:nvPr/>
              </p14:nvContentPartPr>
              <p14:xfrm>
                <a:off x="1812960" y="1815480"/>
                <a:ext cx="88920" cy="3240"/>
              </p14:xfrm>
            </p:contentPart>
          </mc:Choice>
          <mc:Fallback>
            <p:pic>
              <p:nvPicPr>
                <p:cNvPr id="322" name="Input penna 321">
                  <a:extLst>
                    <a:ext uri="{FF2B5EF4-FFF2-40B4-BE49-F238E27FC236}">
                      <a16:creationId xmlns:a16="http://schemas.microsoft.com/office/drawing/2014/main" id="{077098E2-AF98-35B8-9E07-E9750BA81E2D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802160" y="1805040"/>
                  <a:ext cx="11016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323" name="Input penna 322">
                  <a:extLst>
                    <a:ext uri="{FF2B5EF4-FFF2-40B4-BE49-F238E27FC236}">
                      <a16:creationId xmlns:a16="http://schemas.microsoft.com/office/drawing/2014/main" id="{3D8968A8-E61E-8AE7-9333-09A202882B70}"/>
                    </a:ext>
                  </a:extLst>
                </p14:cNvPr>
                <p14:cNvContentPartPr/>
                <p14:nvPr/>
              </p14:nvContentPartPr>
              <p14:xfrm>
                <a:off x="1886760" y="1738080"/>
                <a:ext cx="44280" cy="210600"/>
              </p14:xfrm>
            </p:contentPart>
          </mc:Choice>
          <mc:Fallback>
            <p:pic>
              <p:nvPicPr>
                <p:cNvPr id="323" name="Input penna 322">
                  <a:extLst>
                    <a:ext uri="{FF2B5EF4-FFF2-40B4-BE49-F238E27FC236}">
                      <a16:creationId xmlns:a16="http://schemas.microsoft.com/office/drawing/2014/main" id="{3D8968A8-E61E-8AE7-9333-09A202882B70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875960" y="1727640"/>
                  <a:ext cx="65520" cy="23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3" name="Gruppo 332">
            <a:extLst>
              <a:ext uri="{FF2B5EF4-FFF2-40B4-BE49-F238E27FC236}">
                <a16:creationId xmlns:a16="http://schemas.microsoft.com/office/drawing/2014/main" id="{D582CA79-713B-7CCB-4A03-88D48091C930}"/>
              </a:ext>
            </a:extLst>
          </p:cNvPr>
          <p:cNvGrpSpPr/>
          <p:nvPr/>
        </p:nvGrpSpPr>
        <p:grpSpPr>
          <a:xfrm>
            <a:off x="2139120" y="1539720"/>
            <a:ext cx="718920" cy="511560"/>
            <a:chOff x="2139120" y="1539720"/>
            <a:chExt cx="718920" cy="51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534D05DD-37BB-8D4F-09A2-DCE6B66FC31A}"/>
                    </a:ext>
                  </a:extLst>
                </p14:cNvPr>
                <p14:cNvContentPartPr/>
                <p14:nvPr/>
              </p14:nvContentPartPr>
              <p14:xfrm>
                <a:off x="2139120" y="1539720"/>
                <a:ext cx="231480" cy="51156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534D05DD-37BB-8D4F-09A2-DCE6B66FC31A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2128680" y="1528920"/>
                  <a:ext cx="252720" cy="53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B504DB1D-C817-2C6A-DFEB-42048580F0A1}"/>
                    </a:ext>
                  </a:extLst>
                </p14:cNvPr>
                <p14:cNvContentPartPr/>
                <p14:nvPr/>
              </p14:nvContentPartPr>
              <p14:xfrm>
                <a:off x="2405880" y="1773000"/>
                <a:ext cx="37440" cy="17352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B504DB1D-C817-2C6A-DFEB-42048580F0A1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2395440" y="1762200"/>
                  <a:ext cx="586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EC4D1A82-B1A4-E092-DBC8-6DB485959A22}"/>
                    </a:ext>
                  </a:extLst>
                </p14:cNvPr>
                <p14:cNvContentPartPr/>
                <p14:nvPr/>
              </p14:nvContentPartPr>
              <p14:xfrm>
                <a:off x="2532960" y="1785240"/>
                <a:ext cx="133920" cy="12456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EC4D1A82-B1A4-E092-DBC8-6DB485959A22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2522160" y="1774440"/>
                  <a:ext cx="1551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1B884026-6ECF-B628-3470-E96D51BD4D20}"/>
                    </a:ext>
                  </a:extLst>
                </p14:cNvPr>
                <p14:cNvContentPartPr/>
                <p14:nvPr/>
              </p14:nvContentPartPr>
              <p14:xfrm>
                <a:off x="2738160" y="1738800"/>
                <a:ext cx="107640" cy="14292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1B884026-6ECF-B628-3470-E96D51BD4D20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2727720" y="1728360"/>
                  <a:ext cx="1288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EDE7DB1C-7426-E796-CF81-94822F8AAE06}"/>
                    </a:ext>
                  </a:extLst>
                </p14:cNvPr>
                <p14:cNvContentPartPr/>
                <p14:nvPr/>
              </p14:nvContentPartPr>
              <p14:xfrm>
                <a:off x="2788920" y="1788120"/>
                <a:ext cx="69120" cy="1692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EDE7DB1C-7426-E796-CF81-94822F8AAE06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2778480" y="1777680"/>
                  <a:ext cx="90360" cy="38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9">
            <p14:nvContentPartPr>
              <p14:cNvPr id="331" name="Input penna 330">
                <a:extLst>
                  <a:ext uri="{FF2B5EF4-FFF2-40B4-BE49-F238E27FC236}">
                    <a16:creationId xmlns:a16="http://schemas.microsoft.com/office/drawing/2014/main" id="{D8C4BC4A-7AED-2D4B-A6C8-478DA87BD940}"/>
                  </a:ext>
                </a:extLst>
              </p14:cNvPr>
              <p14:cNvContentPartPr/>
              <p14:nvPr/>
            </p14:nvContentPartPr>
            <p14:xfrm>
              <a:off x="3046680" y="1535400"/>
              <a:ext cx="82440" cy="534240"/>
            </p14:xfrm>
          </p:contentPart>
        </mc:Choice>
        <mc:Fallback>
          <p:pic>
            <p:nvPicPr>
              <p:cNvPr id="331" name="Input penna 330">
                <a:extLst>
                  <a:ext uri="{FF2B5EF4-FFF2-40B4-BE49-F238E27FC236}">
                    <a16:creationId xmlns:a16="http://schemas.microsoft.com/office/drawing/2014/main" id="{D8C4BC4A-7AED-2D4B-A6C8-478DA87BD940}"/>
                  </a:ext>
                </a:extLst>
              </p:cNvPr>
              <p:cNvPicPr/>
              <p:nvPr/>
            </p:nvPicPr>
            <p:blipFill>
              <a:blip r:embed="rId220"/>
              <a:stretch>
                <a:fillRect/>
              </a:stretch>
            </p:blipFill>
            <p:spPr>
              <a:xfrm>
                <a:off x="3035880" y="1524600"/>
                <a:ext cx="103680" cy="55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76" name="Gruppo 375">
            <a:extLst>
              <a:ext uri="{FF2B5EF4-FFF2-40B4-BE49-F238E27FC236}">
                <a16:creationId xmlns:a16="http://schemas.microsoft.com/office/drawing/2014/main" id="{D91F45EB-2CF8-7EB2-FC8B-104924E9B867}"/>
              </a:ext>
            </a:extLst>
          </p:cNvPr>
          <p:cNvGrpSpPr/>
          <p:nvPr/>
        </p:nvGrpSpPr>
        <p:grpSpPr>
          <a:xfrm>
            <a:off x="1014840" y="2435040"/>
            <a:ext cx="1341720" cy="681840"/>
            <a:chOff x="1014840" y="2435040"/>
            <a:chExt cx="1341720" cy="68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F361C677-FA8B-59A0-B89F-7E376C0060D3}"/>
                    </a:ext>
                  </a:extLst>
                </p14:cNvPr>
                <p14:cNvContentPartPr/>
                <p14:nvPr/>
              </p14:nvContentPartPr>
              <p14:xfrm>
                <a:off x="1014840" y="2613240"/>
                <a:ext cx="196200" cy="23544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F361C677-FA8B-59A0-B89F-7E376C0060D3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004040" y="2602800"/>
                  <a:ext cx="21744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5886628C-7C5F-3F7C-5C14-1BC5422221B6}"/>
                    </a:ext>
                  </a:extLst>
                </p14:cNvPr>
                <p14:cNvContentPartPr/>
                <p14:nvPr/>
              </p14:nvContentPartPr>
              <p14:xfrm>
                <a:off x="1104120" y="2734560"/>
                <a:ext cx="113760" cy="12060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5886628C-7C5F-3F7C-5C14-1BC5422221B6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093320" y="2723760"/>
                  <a:ext cx="1350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1ABC794D-4830-F100-C8F9-3F890E827F8C}"/>
                    </a:ext>
                  </a:extLst>
                </p14:cNvPr>
                <p14:cNvContentPartPr/>
                <p14:nvPr/>
              </p14:nvContentPartPr>
              <p14:xfrm>
                <a:off x="1226520" y="2633760"/>
                <a:ext cx="113760" cy="16416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1ABC794D-4830-F100-C8F9-3F890E827F8C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215720" y="2622960"/>
                  <a:ext cx="13500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A12EEABC-D4D3-2CF8-2FA3-84A4AD4CA0D8}"/>
                    </a:ext>
                  </a:extLst>
                </p14:cNvPr>
                <p14:cNvContentPartPr/>
                <p14:nvPr/>
              </p14:nvContentPartPr>
              <p14:xfrm>
                <a:off x="1341360" y="2721240"/>
                <a:ext cx="91440" cy="14220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A12EEABC-D4D3-2CF8-2FA3-84A4AD4CA0D8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330920" y="2710800"/>
                  <a:ext cx="11268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4999124C-73D1-AF3C-943C-1B13591386B2}"/>
                    </a:ext>
                  </a:extLst>
                </p14:cNvPr>
                <p14:cNvContentPartPr/>
                <p14:nvPr/>
              </p14:nvContentPartPr>
              <p14:xfrm>
                <a:off x="1523880" y="2479320"/>
                <a:ext cx="119520" cy="14904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4999124C-73D1-AF3C-943C-1B13591386B2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513080" y="2468880"/>
                  <a:ext cx="1407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DC5241AE-A72D-6654-05B4-3940D666F3F7}"/>
                    </a:ext>
                  </a:extLst>
                </p14:cNvPr>
                <p14:cNvContentPartPr/>
                <p14:nvPr/>
              </p14:nvContentPartPr>
              <p14:xfrm>
                <a:off x="1691640" y="2535120"/>
                <a:ext cx="81000" cy="3312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DC5241AE-A72D-6654-05B4-3940D666F3F7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680840" y="2524680"/>
                  <a:ext cx="1022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13F4B919-0916-5A7D-5BE2-AA7D962198DD}"/>
                    </a:ext>
                  </a:extLst>
                </p14:cNvPr>
                <p14:cNvContentPartPr/>
                <p14:nvPr/>
              </p14:nvContentPartPr>
              <p14:xfrm>
                <a:off x="1775520" y="2435040"/>
                <a:ext cx="42480" cy="25812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13F4B919-0916-5A7D-5BE2-AA7D962198DD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764720" y="2424600"/>
                  <a:ext cx="6372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2D13F933-441B-6507-510A-D0281F1D4285}"/>
                    </a:ext>
                  </a:extLst>
                </p14:cNvPr>
                <p14:cNvContentPartPr/>
                <p14:nvPr/>
              </p14:nvContentPartPr>
              <p14:xfrm>
                <a:off x="2016000" y="2461680"/>
                <a:ext cx="115920" cy="15480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2D13F933-441B-6507-510A-D0281F1D4285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2005560" y="2451240"/>
                  <a:ext cx="1371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08579F53-7F6E-2815-5F45-AED422B52EB7}"/>
                    </a:ext>
                  </a:extLst>
                </p14:cNvPr>
                <p14:cNvContentPartPr/>
                <p14:nvPr/>
              </p14:nvContentPartPr>
              <p14:xfrm>
                <a:off x="2062800" y="2607480"/>
                <a:ext cx="3240" cy="13428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08579F53-7F6E-2815-5F45-AED422B52EB7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2052000" y="2597040"/>
                  <a:ext cx="2448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5507F0DB-E518-D578-8679-DD76A60FE203}"/>
                    </a:ext>
                  </a:extLst>
                </p14:cNvPr>
                <p14:cNvContentPartPr/>
                <p14:nvPr/>
              </p14:nvContentPartPr>
              <p14:xfrm>
                <a:off x="2142720" y="2617560"/>
                <a:ext cx="12240" cy="12348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5507F0DB-E518-D578-8679-DD76A60FE203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2132280" y="2607120"/>
                  <a:ext cx="334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4CEC96F3-3ACB-1EAB-D53D-20DCC835143F}"/>
                    </a:ext>
                  </a:extLst>
                </p14:cNvPr>
                <p14:cNvContentPartPr/>
                <p14:nvPr/>
              </p14:nvContentPartPr>
              <p14:xfrm>
                <a:off x="1985400" y="2736000"/>
                <a:ext cx="296280" cy="1980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4CEC96F3-3ACB-1EAB-D53D-20DCC835143F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974960" y="2725200"/>
                  <a:ext cx="3175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34FCC269-CC5C-3E89-6AD2-197A0E689C18}"/>
                    </a:ext>
                  </a:extLst>
                </p14:cNvPr>
                <p14:cNvContentPartPr/>
                <p14:nvPr/>
              </p14:nvContentPartPr>
              <p14:xfrm>
                <a:off x="1561320" y="2876400"/>
                <a:ext cx="795240" cy="2268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34FCC269-CC5C-3E89-6AD2-197A0E689C18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550880" y="2865600"/>
                  <a:ext cx="8164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B9E54FFA-9D38-CB01-0EB3-75861F38F474}"/>
                    </a:ext>
                  </a:extLst>
                </p14:cNvPr>
                <p14:cNvContentPartPr/>
                <p14:nvPr/>
              </p14:nvContentPartPr>
              <p14:xfrm>
                <a:off x="1863000" y="2866320"/>
                <a:ext cx="14400" cy="19656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B9E54FFA-9D38-CB01-0EB3-75861F38F474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852200" y="2855520"/>
                  <a:ext cx="3564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5D79A195-5A5B-AF4C-F720-B3C2D1EE87A7}"/>
                    </a:ext>
                  </a:extLst>
                </p14:cNvPr>
                <p14:cNvContentPartPr/>
                <p14:nvPr/>
              </p14:nvContentPartPr>
              <p14:xfrm>
                <a:off x="1792440" y="3002400"/>
                <a:ext cx="242280" cy="11448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5D79A195-5A5B-AF4C-F720-B3C2D1EE87A7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782000" y="2991960"/>
                  <a:ext cx="263520" cy="13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0" name="Gruppo 369">
            <a:extLst>
              <a:ext uri="{FF2B5EF4-FFF2-40B4-BE49-F238E27FC236}">
                <a16:creationId xmlns:a16="http://schemas.microsoft.com/office/drawing/2014/main" id="{A140A467-71BF-B218-C001-6AAB8B371832}"/>
              </a:ext>
            </a:extLst>
          </p:cNvPr>
          <p:cNvGrpSpPr/>
          <p:nvPr/>
        </p:nvGrpSpPr>
        <p:grpSpPr>
          <a:xfrm>
            <a:off x="1321200" y="3291480"/>
            <a:ext cx="613800" cy="351000"/>
            <a:chOff x="1321200" y="3291480"/>
            <a:chExt cx="613800" cy="351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A85EE128-92A2-746B-469C-3D9E07C5A00C}"/>
                    </a:ext>
                  </a:extLst>
                </p14:cNvPr>
                <p14:cNvContentPartPr/>
                <p14:nvPr/>
              </p14:nvContentPartPr>
              <p14:xfrm>
                <a:off x="1321200" y="3291480"/>
                <a:ext cx="199440" cy="35100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A85EE128-92A2-746B-469C-3D9E07C5A00C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310400" y="3280680"/>
                  <a:ext cx="22068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F4658D99-AAFF-69CE-DFC0-B0FA42DA8C15}"/>
                    </a:ext>
                  </a:extLst>
                </p14:cNvPr>
                <p14:cNvContentPartPr/>
                <p14:nvPr/>
              </p14:nvContentPartPr>
              <p14:xfrm>
                <a:off x="1572480" y="3337560"/>
                <a:ext cx="132840" cy="21132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F4658D99-AAFF-69CE-DFC0-B0FA42DA8C15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562040" y="3326760"/>
                  <a:ext cx="15408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B0E8B42F-2A55-C4F4-A0FC-DD1FF26CD931}"/>
                    </a:ext>
                  </a:extLst>
                </p14:cNvPr>
                <p14:cNvContentPartPr/>
                <p14:nvPr/>
              </p14:nvContentPartPr>
              <p14:xfrm>
                <a:off x="1748880" y="3299400"/>
                <a:ext cx="186120" cy="23148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B0E8B42F-2A55-C4F4-A0FC-DD1FF26CD931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738080" y="3288960"/>
                  <a:ext cx="207360" cy="25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8" name="Gruppo 367">
            <a:extLst>
              <a:ext uri="{FF2B5EF4-FFF2-40B4-BE49-F238E27FC236}">
                <a16:creationId xmlns:a16="http://schemas.microsoft.com/office/drawing/2014/main" id="{D13D52A9-4AC8-D23B-6B82-FC2660953675}"/>
              </a:ext>
            </a:extLst>
          </p:cNvPr>
          <p:cNvGrpSpPr/>
          <p:nvPr/>
        </p:nvGrpSpPr>
        <p:grpSpPr>
          <a:xfrm>
            <a:off x="2135880" y="3219840"/>
            <a:ext cx="1297440" cy="347400"/>
            <a:chOff x="2135880" y="3219840"/>
            <a:chExt cx="1297440" cy="34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7265A393-5833-2005-0A7C-81BC6225E020}"/>
                    </a:ext>
                  </a:extLst>
                </p14:cNvPr>
                <p14:cNvContentPartPr/>
                <p14:nvPr/>
              </p14:nvContentPartPr>
              <p14:xfrm>
                <a:off x="2135880" y="3318480"/>
                <a:ext cx="168840" cy="24876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7265A393-5833-2005-0A7C-81BC6225E020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2125440" y="3307680"/>
                  <a:ext cx="19008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9B77ED85-ECD2-A479-959B-1B4D4DB34A77}"/>
                    </a:ext>
                  </a:extLst>
                </p14:cNvPr>
                <p14:cNvContentPartPr/>
                <p14:nvPr/>
              </p14:nvContentPartPr>
              <p14:xfrm>
                <a:off x="2296800" y="3368520"/>
                <a:ext cx="118080" cy="15840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9B77ED85-ECD2-A479-959B-1B4D4DB34A77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2286000" y="3357720"/>
                  <a:ext cx="1393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879D5237-E9E6-5239-14B7-EF0EB90BED3A}"/>
                    </a:ext>
                  </a:extLst>
                </p14:cNvPr>
                <p14:cNvContentPartPr/>
                <p14:nvPr/>
              </p14:nvContentPartPr>
              <p14:xfrm>
                <a:off x="2468160" y="3350880"/>
                <a:ext cx="161280" cy="18360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879D5237-E9E6-5239-14B7-EF0EB90BED3A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2457360" y="3340440"/>
                  <a:ext cx="18252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35670A42-42D1-939A-9384-D8C9EC29A6E7}"/>
                    </a:ext>
                  </a:extLst>
                </p14:cNvPr>
                <p14:cNvContentPartPr/>
                <p14:nvPr/>
              </p14:nvContentPartPr>
              <p14:xfrm>
                <a:off x="2647080" y="3277800"/>
                <a:ext cx="129240" cy="18396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35670A42-42D1-939A-9384-D8C9EC29A6E7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2636280" y="3267000"/>
                  <a:ext cx="15048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D77A33F7-01B7-53C3-E3C0-64F6B59EA16A}"/>
                    </a:ext>
                  </a:extLst>
                </p14:cNvPr>
                <p14:cNvContentPartPr/>
                <p14:nvPr/>
              </p14:nvContentPartPr>
              <p14:xfrm>
                <a:off x="2668680" y="3386520"/>
                <a:ext cx="97200" cy="1260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D77A33F7-01B7-53C3-E3C0-64F6B59EA16A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2657880" y="3375720"/>
                  <a:ext cx="1184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AC54C401-7A01-7D90-8FF6-36B94975C59B}"/>
                    </a:ext>
                  </a:extLst>
                </p14:cNvPr>
                <p14:cNvContentPartPr/>
                <p14:nvPr/>
              </p14:nvContentPartPr>
              <p14:xfrm>
                <a:off x="2791080" y="3348720"/>
                <a:ext cx="69120" cy="11304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AC54C401-7A01-7D90-8FF6-36B94975C59B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2780640" y="3338280"/>
                  <a:ext cx="9036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B2AE53E9-5392-25C4-A6CA-0BEAA0254842}"/>
                    </a:ext>
                  </a:extLst>
                </p14:cNvPr>
                <p14:cNvContentPartPr/>
                <p14:nvPr/>
              </p14:nvContentPartPr>
              <p14:xfrm>
                <a:off x="2888640" y="3355920"/>
                <a:ext cx="94320" cy="13500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B2AE53E9-5392-25C4-A6CA-0BEAA0254842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2877840" y="3345480"/>
                  <a:ext cx="11556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382BEF07-250C-EEBD-2A35-857F39EC3641}"/>
                    </a:ext>
                  </a:extLst>
                </p14:cNvPr>
                <p14:cNvContentPartPr/>
                <p14:nvPr/>
              </p14:nvContentPartPr>
              <p14:xfrm>
                <a:off x="3036960" y="3219840"/>
                <a:ext cx="104040" cy="26424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382BEF07-250C-EEBD-2A35-857F39EC3641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3026160" y="3209040"/>
                  <a:ext cx="12528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5860E0BB-CD16-B0E5-3308-E863AD6E34BC}"/>
                    </a:ext>
                  </a:extLst>
                </p14:cNvPr>
                <p14:cNvContentPartPr/>
                <p14:nvPr/>
              </p14:nvContentPartPr>
              <p14:xfrm>
                <a:off x="3199680" y="3358800"/>
                <a:ext cx="76320" cy="13572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5860E0BB-CD16-B0E5-3308-E863AD6E34BC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3189240" y="3348360"/>
                  <a:ext cx="9756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2252537A-444F-E275-4A50-FE4587586D49}"/>
                    </a:ext>
                  </a:extLst>
                </p14:cNvPr>
                <p14:cNvContentPartPr/>
                <p14:nvPr/>
              </p14:nvContentPartPr>
              <p14:xfrm>
                <a:off x="3303000" y="3401640"/>
                <a:ext cx="43560" cy="7992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2252537A-444F-E275-4A50-FE4587586D49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3292200" y="3391200"/>
                  <a:ext cx="648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F9B77B0C-A415-6D30-18ED-0AD26294B88A}"/>
                    </a:ext>
                  </a:extLst>
                </p14:cNvPr>
                <p14:cNvContentPartPr/>
                <p14:nvPr/>
              </p14:nvContentPartPr>
              <p14:xfrm>
                <a:off x="3360600" y="3381480"/>
                <a:ext cx="72720" cy="15192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F9B77B0C-A415-6D30-18ED-0AD26294B88A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3350160" y="3370680"/>
                  <a:ext cx="93960" cy="173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6" name="Gruppo 365">
            <a:extLst>
              <a:ext uri="{FF2B5EF4-FFF2-40B4-BE49-F238E27FC236}">
                <a16:creationId xmlns:a16="http://schemas.microsoft.com/office/drawing/2014/main" id="{7989C2C1-FF9E-3064-BFAC-757674379077}"/>
              </a:ext>
            </a:extLst>
          </p:cNvPr>
          <p:cNvGrpSpPr/>
          <p:nvPr/>
        </p:nvGrpSpPr>
        <p:grpSpPr>
          <a:xfrm>
            <a:off x="1404000" y="3876120"/>
            <a:ext cx="482400" cy="183600"/>
            <a:chOff x="1404000" y="3876120"/>
            <a:chExt cx="482400" cy="18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869E8933-50C2-9573-DED1-EDD46F1AF38C}"/>
                    </a:ext>
                  </a:extLst>
                </p14:cNvPr>
                <p14:cNvContentPartPr/>
                <p14:nvPr/>
              </p14:nvContentPartPr>
              <p14:xfrm>
                <a:off x="1404000" y="3876120"/>
                <a:ext cx="168120" cy="18360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869E8933-50C2-9573-DED1-EDD46F1AF38C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393560" y="3865680"/>
                  <a:ext cx="18936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7A47996F-095B-98E4-64CC-EAC7984EF52F}"/>
                    </a:ext>
                  </a:extLst>
                </p14:cNvPr>
                <p14:cNvContentPartPr/>
                <p14:nvPr/>
              </p14:nvContentPartPr>
              <p14:xfrm>
                <a:off x="1555200" y="3911040"/>
                <a:ext cx="101160" cy="10548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7A47996F-095B-98E4-64CC-EAC7984EF52F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544400" y="3900600"/>
                  <a:ext cx="1224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1E0A0FCD-1741-42C2-D156-4CFF1C933DB8}"/>
                    </a:ext>
                  </a:extLst>
                </p14:cNvPr>
                <p14:cNvContentPartPr/>
                <p14:nvPr/>
              </p14:nvContentPartPr>
              <p14:xfrm>
                <a:off x="1722960" y="3879720"/>
                <a:ext cx="163440" cy="13428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1E0A0FCD-1741-42C2-D156-4CFF1C933DB8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712520" y="3869280"/>
                  <a:ext cx="184680" cy="15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4" name="Gruppo 393">
            <a:extLst>
              <a:ext uri="{FF2B5EF4-FFF2-40B4-BE49-F238E27FC236}">
                <a16:creationId xmlns:a16="http://schemas.microsoft.com/office/drawing/2014/main" id="{5DD905AE-D138-1264-4B8F-DB22FD4247CA}"/>
              </a:ext>
            </a:extLst>
          </p:cNvPr>
          <p:cNvGrpSpPr/>
          <p:nvPr/>
        </p:nvGrpSpPr>
        <p:grpSpPr>
          <a:xfrm>
            <a:off x="2153160" y="3745080"/>
            <a:ext cx="1279440" cy="489600"/>
            <a:chOff x="2153160" y="3745080"/>
            <a:chExt cx="1279440" cy="48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2069C9F6-1EA2-9142-6196-CA22D744B32E}"/>
                    </a:ext>
                  </a:extLst>
                </p14:cNvPr>
                <p14:cNvContentPartPr/>
                <p14:nvPr/>
              </p14:nvContentPartPr>
              <p14:xfrm>
                <a:off x="2153160" y="3910680"/>
                <a:ext cx="130680" cy="14328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2069C9F6-1EA2-9142-6196-CA22D744B32E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2142720" y="3899880"/>
                  <a:ext cx="1519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62A03110-C24A-0C50-1C8E-22A77AB443D3}"/>
                    </a:ext>
                  </a:extLst>
                </p14:cNvPr>
                <p14:cNvContentPartPr/>
                <p14:nvPr/>
              </p14:nvContentPartPr>
              <p14:xfrm>
                <a:off x="2283480" y="3924720"/>
                <a:ext cx="360" cy="36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62A03110-C24A-0C50-1C8E-22A77AB443D3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2273040" y="391428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5D02A054-E9C5-6552-0D1C-965E1070C67D}"/>
                    </a:ext>
                  </a:extLst>
                </p14:cNvPr>
                <p14:cNvContentPartPr/>
                <p14:nvPr/>
              </p14:nvContentPartPr>
              <p14:xfrm>
                <a:off x="2283480" y="3924720"/>
                <a:ext cx="360" cy="36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5D02A054-E9C5-6552-0D1C-965E1070C67D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2273040" y="391428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264C29F8-7686-6C23-8585-45F258AFA3BF}"/>
                    </a:ext>
                  </a:extLst>
                </p14:cNvPr>
                <p14:cNvContentPartPr/>
                <p14:nvPr/>
              </p14:nvContentPartPr>
              <p14:xfrm>
                <a:off x="2416320" y="3844440"/>
                <a:ext cx="55440" cy="22788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264C29F8-7686-6C23-8585-45F258AFA3BF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2405880" y="3833640"/>
                  <a:ext cx="7668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224B939D-2D33-CD8F-CAC7-5C966CE40D5B}"/>
                    </a:ext>
                  </a:extLst>
                </p14:cNvPr>
                <p14:cNvContentPartPr/>
                <p14:nvPr/>
              </p14:nvContentPartPr>
              <p14:xfrm>
                <a:off x="2284920" y="3970440"/>
                <a:ext cx="141840" cy="396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224B939D-2D33-CD8F-CAC7-5C966CE40D5B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2274120" y="3960000"/>
                  <a:ext cx="1630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56266101-D363-3ECF-2637-54BC1D4BD503}"/>
                    </a:ext>
                  </a:extLst>
                </p14:cNvPr>
                <p14:cNvContentPartPr/>
                <p14:nvPr/>
              </p14:nvContentPartPr>
              <p14:xfrm>
                <a:off x="2561400" y="3851640"/>
                <a:ext cx="142920" cy="8676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56266101-D363-3ECF-2637-54BC1D4BD503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2550600" y="3840840"/>
                  <a:ext cx="1641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E5A3D6FC-440B-C6D8-CDD4-00DDFB0EBC1B}"/>
                    </a:ext>
                  </a:extLst>
                </p14:cNvPr>
                <p14:cNvContentPartPr/>
                <p14:nvPr/>
              </p14:nvContentPartPr>
              <p14:xfrm>
                <a:off x="2592720" y="3973320"/>
                <a:ext cx="33840" cy="8640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E5A3D6FC-440B-C6D8-CDD4-00DDFB0EBC1B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2581920" y="3962880"/>
                  <a:ext cx="5508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07ABC17E-2919-C55C-7C2C-E0B432D4DA23}"/>
                    </a:ext>
                  </a:extLst>
                </p14:cNvPr>
                <p14:cNvContentPartPr/>
                <p14:nvPr/>
              </p14:nvContentPartPr>
              <p14:xfrm>
                <a:off x="2626200" y="3973320"/>
                <a:ext cx="360" cy="36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07ABC17E-2919-C55C-7C2C-E0B432D4DA23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2615400" y="396288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717FABC1-3FBB-D22C-C588-D89B9B0FEB14}"/>
                    </a:ext>
                  </a:extLst>
                </p14:cNvPr>
                <p14:cNvContentPartPr/>
                <p14:nvPr/>
              </p14:nvContentPartPr>
              <p14:xfrm>
                <a:off x="2626200" y="3973320"/>
                <a:ext cx="360" cy="36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717FABC1-3FBB-D22C-C588-D89B9B0FEB14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2615400" y="396288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A19900DD-1BD2-8A7B-C975-A9AB906350EE}"/>
                    </a:ext>
                  </a:extLst>
                </p14:cNvPr>
                <p14:cNvContentPartPr/>
                <p14:nvPr/>
              </p14:nvContentPartPr>
              <p14:xfrm>
                <a:off x="2541960" y="4064040"/>
                <a:ext cx="263520" cy="2772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A19900DD-1BD2-8A7B-C975-A9AB906350EE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2531160" y="4053240"/>
                  <a:ext cx="2847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0FC308E0-E5B3-0006-9E76-0BAC88F67C7C}"/>
                    </a:ext>
                  </a:extLst>
                </p14:cNvPr>
                <p14:cNvContentPartPr/>
                <p14:nvPr/>
              </p14:nvContentPartPr>
              <p14:xfrm>
                <a:off x="2670120" y="3918240"/>
                <a:ext cx="23760" cy="14976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0FC308E0-E5B3-0006-9E76-0BAC88F67C7C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2659680" y="3907800"/>
                  <a:ext cx="4500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57D50245-05D3-9E8A-79DD-92A21DC175AE}"/>
                    </a:ext>
                  </a:extLst>
                </p14:cNvPr>
                <p14:cNvContentPartPr/>
                <p14:nvPr/>
              </p14:nvContentPartPr>
              <p14:xfrm>
                <a:off x="2899800" y="3753360"/>
                <a:ext cx="160560" cy="29628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57D50245-05D3-9E8A-79DD-92A21DC175AE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2889000" y="3742560"/>
                  <a:ext cx="18180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1E0F420A-A88F-46AB-EC22-98951192B692}"/>
                    </a:ext>
                  </a:extLst>
                </p14:cNvPr>
                <p14:cNvContentPartPr/>
                <p14:nvPr/>
              </p14:nvContentPartPr>
              <p14:xfrm>
                <a:off x="3043080" y="3834360"/>
                <a:ext cx="92160" cy="18792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1E0F420A-A88F-46AB-EC22-98951192B692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3032640" y="3823560"/>
                  <a:ext cx="1134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390" name="Input penna 389">
                  <a:extLst>
                    <a:ext uri="{FF2B5EF4-FFF2-40B4-BE49-F238E27FC236}">
                      <a16:creationId xmlns:a16="http://schemas.microsoft.com/office/drawing/2014/main" id="{88A09DFC-49D8-BD5D-44BF-586D76128150}"/>
                    </a:ext>
                  </a:extLst>
                </p14:cNvPr>
                <p14:cNvContentPartPr/>
                <p14:nvPr/>
              </p14:nvContentPartPr>
              <p14:xfrm>
                <a:off x="3134520" y="3849480"/>
                <a:ext cx="82440" cy="105480"/>
              </p14:xfrm>
            </p:contentPart>
          </mc:Choice>
          <mc:Fallback>
            <p:pic>
              <p:nvPicPr>
                <p:cNvPr id="390" name="Input penna 389">
                  <a:extLst>
                    <a:ext uri="{FF2B5EF4-FFF2-40B4-BE49-F238E27FC236}">
                      <a16:creationId xmlns:a16="http://schemas.microsoft.com/office/drawing/2014/main" id="{88A09DFC-49D8-BD5D-44BF-586D76128150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3123720" y="3838680"/>
                  <a:ext cx="1036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391" name="Input penna 390">
                  <a:extLst>
                    <a:ext uri="{FF2B5EF4-FFF2-40B4-BE49-F238E27FC236}">
                      <a16:creationId xmlns:a16="http://schemas.microsoft.com/office/drawing/2014/main" id="{550EB384-C39B-9130-4B1D-21E9079749E2}"/>
                    </a:ext>
                  </a:extLst>
                </p14:cNvPr>
                <p14:cNvContentPartPr/>
                <p14:nvPr/>
              </p14:nvContentPartPr>
              <p14:xfrm>
                <a:off x="3241080" y="3883680"/>
                <a:ext cx="81720" cy="111600"/>
              </p14:xfrm>
            </p:contentPart>
          </mc:Choice>
          <mc:Fallback>
            <p:pic>
              <p:nvPicPr>
                <p:cNvPr id="391" name="Input penna 390">
                  <a:extLst>
                    <a:ext uri="{FF2B5EF4-FFF2-40B4-BE49-F238E27FC236}">
                      <a16:creationId xmlns:a16="http://schemas.microsoft.com/office/drawing/2014/main" id="{550EB384-C39B-9130-4B1D-21E9079749E2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3230280" y="3872880"/>
                  <a:ext cx="1029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392" name="Input penna 391">
                  <a:extLst>
                    <a:ext uri="{FF2B5EF4-FFF2-40B4-BE49-F238E27FC236}">
                      <a16:creationId xmlns:a16="http://schemas.microsoft.com/office/drawing/2014/main" id="{10850BA5-0E5B-3EC4-41AD-B93D0702B4E5}"/>
                    </a:ext>
                  </a:extLst>
                </p14:cNvPr>
                <p14:cNvContentPartPr/>
                <p14:nvPr/>
              </p14:nvContentPartPr>
              <p14:xfrm>
                <a:off x="3397680" y="3745080"/>
                <a:ext cx="34920" cy="489600"/>
              </p14:xfrm>
            </p:contentPart>
          </mc:Choice>
          <mc:Fallback>
            <p:pic>
              <p:nvPicPr>
                <p:cNvPr id="392" name="Input penna 391">
                  <a:extLst>
                    <a:ext uri="{FF2B5EF4-FFF2-40B4-BE49-F238E27FC236}">
                      <a16:creationId xmlns:a16="http://schemas.microsoft.com/office/drawing/2014/main" id="{10850BA5-0E5B-3EC4-41AD-B93D0702B4E5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3386880" y="3734640"/>
                  <a:ext cx="56160" cy="51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3" name="Gruppo 402">
            <a:extLst>
              <a:ext uri="{FF2B5EF4-FFF2-40B4-BE49-F238E27FC236}">
                <a16:creationId xmlns:a16="http://schemas.microsoft.com/office/drawing/2014/main" id="{9AF68657-BAA5-76F0-6F4F-33960AC39E7D}"/>
              </a:ext>
            </a:extLst>
          </p:cNvPr>
          <p:cNvGrpSpPr/>
          <p:nvPr/>
        </p:nvGrpSpPr>
        <p:grpSpPr>
          <a:xfrm>
            <a:off x="8111880" y="328320"/>
            <a:ext cx="604800" cy="296280"/>
            <a:chOff x="8111880" y="328320"/>
            <a:chExt cx="604800" cy="29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31A7A7D7-C538-B599-925B-BD8BF9D52734}"/>
                    </a:ext>
                  </a:extLst>
                </p14:cNvPr>
                <p14:cNvContentPartPr/>
                <p14:nvPr/>
              </p14:nvContentPartPr>
              <p14:xfrm>
                <a:off x="8111880" y="328320"/>
                <a:ext cx="123840" cy="29628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31A7A7D7-C538-B599-925B-BD8BF9D52734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8101080" y="317520"/>
                  <a:ext cx="14508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8BAFF031-CAE3-CB6D-5739-3B551950F4B1}"/>
                    </a:ext>
                  </a:extLst>
                </p14:cNvPr>
                <p14:cNvContentPartPr/>
                <p14:nvPr/>
              </p14:nvContentPartPr>
              <p14:xfrm>
                <a:off x="8268480" y="406440"/>
                <a:ext cx="48240" cy="20268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8BAFF031-CAE3-CB6D-5739-3B551950F4B1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8258040" y="395640"/>
                  <a:ext cx="6948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CAF6A6B4-8149-8566-C0DA-C3944A614D7D}"/>
                    </a:ext>
                  </a:extLst>
                </p14:cNvPr>
                <p14:cNvContentPartPr/>
                <p14:nvPr/>
              </p14:nvContentPartPr>
              <p14:xfrm>
                <a:off x="8276760" y="518040"/>
                <a:ext cx="54720" cy="2484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CAF6A6B4-8149-8566-C0DA-C3944A614D7D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8266320" y="507240"/>
                  <a:ext cx="759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D743CFC0-6BFB-CFD3-82C3-A9E088052E2D}"/>
                    </a:ext>
                  </a:extLst>
                </p14:cNvPr>
                <p14:cNvContentPartPr/>
                <p14:nvPr/>
              </p14:nvContentPartPr>
              <p14:xfrm>
                <a:off x="8420400" y="412200"/>
                <a:ext cx="83160" cy="1188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D743CFC0-6BFB-CFD3-82C3-A9E088052E2D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8409600" y="401760"/>
                  <a:ext cx="1044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9EC036BD-A438-2CC7-81CE-FBDA90EF197C}"/>
                    </a:ext>
                  </a:extLst>
                </p14:cNvPr>
                <p14:cNvContentPartPr/>
                <p14:nvPr/>
              </p14:nvContentPartPr>
              <p14:xfrm>
                <a:off x="8357040" y="394200"/>
                <a:ext cx="151560" cy="22644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9EC036BD-A438-2CC7-81CE-FBDA90EF197C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8346240" y="383400"/>
                  <a:ext cx="17280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95D37E9A-CCA7-1CA2-2447-A219EEF7B2BD}"/>
                    </a:ext>
                  </a:extLst>
                </p14:cNvPr>
                <p14:cNvContentPartPr/>
                <p14:nvPr/>
              </p14:nvContentPartPr>
              <p14:xfrm>
                <a:off x="8571600" y="415080"/>
                <a:ext cx="37800" cy="17712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95D37E9A-CCA7-1CA2-2447-A219EEF7B2BD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8560800" y="404640"/>
                  <a:ext cx="5904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288C3463-C298-1020-5DF8-0C3EAC7A876B}"/>
                    </a:ext>
                  </a:extLst>
                </p14:cNvPr>
                <p14:cNvContentPartPr/>
                <p14:nvPr/>
              </p14:nvContentPartPr>
              <p14:xfrm>
                <a:off x="8568000" y="498600"/>
                <a:ext cx="148680" cy="4392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288C3463-C298-1020-5DF8-0C3EAC7A876B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8557200" y="487800"/>
                  <a:ext cx="16992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7" name="Gruppo 406">
            <a:extLst>
              <a:ext uri="{FF2B5EF4-FFF2-40B4-BE49-F238E27FC236}">
                <a16:creationId xmlns:a16="http://schemas.microsoft.com/office/drawing/2014/main" id="{249112EC-E40F-2DE4-3C85-538581A79CAB}"/>
              </a:ext>
            </a:extLst>
          </p:cNvPr>
          <p:cNvGrpSpPr/>
          <p:nvPr/>
        </p:nvGrpSpPr>
        <p:grpSpPr>
          <a:xfrm>
            <a:off x="8893800" y="473760"/>
            <a:ext cx="96840" cy="83520"/>
            <a:chOff x="8893800" y="473760"/>
            <a:chExt cx="96840" cy="8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3374F11A-8185-C00E-E54B-864FF811EBCE}"/>
                    </a:ext>
                  </a:extLst>
                </p14:cNvPr>
                <p14:cNvContentPartPr/>
                <p14:nvPr/>
              </p14:nvContentPartPr>
              <p14:xfrm>
                <a:off x="8893800" y="506520"/>
                <a:ext cx="72000" cy="612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3374F11A-8185-C00E-E54B-864FF811EBCE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8883000" y="495720"/>
                  <a:ext cx="932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5AF6C51D-AFFF-2EA7-A570-23B9720795C9}"/>
                    </a:ext>
                  </a:extLst>
                </p14:cNvPr>
                <p14:cNvContentPartPr/>
                <p14:nvPr/>
              </p14:nvContentPartPr>
              <p14:xfrm>
                <a:off x="8947080" y="473760"/>
                <a:ext cx="43560" cy="8352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5AF6C51D-AFFF-2EA7-A570-23B9720795C9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8936640" y="462960"/>
                  <a:ext cx="64800" cy="10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6" name="Gruppo 415">
            <a:extLst>
              <a:ext uri="{FF2B5EF4-FFF2-40B4-BE49-F238E27FC236}">
                <a16:creationId xmlns:a16="http://schemas.microsoft.com/office/drawing/2014/main" id="{ADCF9328-CFC5-518A-514D-E746C5FD1FDF}"/>
              </a:ext>
            </a:extLst>
          </p:cNvPr>
          <p:cNvGrpSpPr/>
          <p:nvPr/>
        </p:nvGrpSpPr>
        <p:grpSpPr>
          <a:xfrm>
            <a:off x="9143640" y="356400"/>
            <a:ext cx="698760" cy="312120"/>
            <a:chOff x="9143640" y="356400"/>
            <a:chExt cx="698760" cy="31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AFC94D8D-ED3E-95C5-4327-13EE32B3DE5A}"/>
                    </a:ext>
                  </a:extLst>
                </p14:cNvPr>
                <p14:cNvContentPartPr/>
                <p14:nvPr/>
              </p14:nvContentPartPr>
              <p14:xfrm>
                <a:off x="9143640" y="357840"/>
                <a:ext cx="109080" cy="29628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AFC94D8D-ED3E-95C5-4327-13EE32B3DE5A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9132840" y="347040"/>
                  <a:ext cx="13032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AD9E3991-6168-0323-FF5D-9942BE8F374A}"/>
                    </a:ext>
                  </a:extLst>
                </p14:cNvPr>
                <p14:cNvContentPartPr/>
                <p14:nvPr/>
              </p14:nvContentPartPr>
              <p14:xfrm>
                <a:off x="9334440" y="365760"/>
                <a:ext cx="27000" cy="19512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AD9E3991-6168-0323-FF5D-9942BE8F374A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9323640" y="355320"/>
                  <a:ext cx="4824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CCC78914-6681-76C5-D646-CCEA24403639}"/>
                    </a:ext>
                  </a:extLst>
                </p14:cNvPr>
                <p14:cNvContentPartPr/>
                <p14:nvPr/>
              </p14:nvContentPartPr>
              <p14:xfrm>
                <a:off x="9347760" y="475200"/>
                <a:ext cx="110520" cy="2880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CCC78914-6681-76C5-D646-CCEA24403639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9336960" y="464400"/>
                  <a:ext cx="13176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85CC9619-3D31-3341-7CC0-9C1C50ACEB01}"/>
                    </a:ext>
                  </a:extLst>
                </p14:cNvPr>
                <p14:cNvContentPartPr/>
                <p14:nvPr/>
              </p14:nvContentPartPr>
              <p14:xfrm>
                <a:off x="9520920" y="356400"/>
                <a:ext cx="111960" cy="12564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85CC9619-3D31-3341-7CC0-9C1C50ACEB01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9510480" y="345600"/>
                  <a:ext cx="13320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6D92029F-ED7D-3DE1-4183-62F1B4E92AFC}"/>
                    </a:ext>
                  </a:extLst>
                </p14:cNvPr>
                <p14:cNvContentPartPr/>
                <p14:nvPr/>
              </p14:nvContentPartPr>
              <p14:xfrm>
                <a:off x="9531360" y="482400"/>
                <a:ext cx="30240" cy="12492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6D92029F-ED7D-3DE1-4183-62F1B4E92AFC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9520920" y="471960"/>
                  <a:ext cx="514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9FC002E1-8915-06A1-4C14-CA51FDF73177}"/>
                    </a:ext>
                  </a:extLst>
                </p14:cNvPr>
                <p14:cNvContentPartPr/>
                <p14:nvPr/>
              </p14:nvContentPartPr>
              <p14:xfrm>
                <a:off x="9599040" y="505800"/>
                <a:ext cx="24840" cy="10980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9FC002E1-8915-06A1-4C14-CA51FDF73177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9588240" y="495000"/>
                  <a:ext cx="460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0409C245-64F7-50C8-0198-98F64ED00B63}"/>
                    </a:ext>
                  </a:extLst>
                </p14:cNvPr>
                <p14:cNvContentPartPr/>
                <p14:nvPr/>
              </p14:nvContentPartPr>
              <p14:xfrm>
                <a:off x="9430560" y="636840"/>
                <a:ext cx="411840" cy="3168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0409C245-64F7-50C8-0198-98F64ED00B63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9419760" y="626040"/>
                  <a:ext cx="433080" cy="5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2" name="Gruppo 421">
            <a:extLst>
              <a:ext uri="{FF2B5EF4-FFF2-40B4-BE49-F238E27FC236}">
                <a16:creationId xmlns:a16="http://schemas.microsoft.com/office/drawing/2014/main" id="{E8586870-A408-D923-63B2-1D5A78458A2B}"/>
              </a:ext>
            </a:extLst>
          </p:cNvPr>
          <p:cNvGrpSpPr/>
          <p:nvPr/>
        </p:nvGrpSpPr>
        <p:grpSpPr>
          <a:xfrm>
            <a:off x="9161640" y="788760"/>
            <a:ext cx="457920" cy="213120"/>
            <a:chOff x="9161640" y="788760"/>
            <a:chExt cx="457920" cy="21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417" name="Input penna 416">
                  <a:extLst>
                    <a:ext uri="{FF2B5EF4-FFF2-40B4-BE49-F238E27FC236}">
                      <a16:creationId xmlns:a16="http://schemas.microsoft.com/office/drawing/2014/main" id="{8DF2DD22-3FD3-9844-DAFC-B4C2D1757F85}"/>
                    </a:ext>
                  </a:extLst>
                </p14:cNvPr>
                <p14:cNvContentPartPr/>
                <p14:nvPr/>
              </p14:nvContentPartPr>
              <p14:xfrm>
                <a:off x="9161640" y="788760"/>
                <a:ext cx="209880" cy="212040"/>
              </p14:xfrm>
            </p:contentPart>
          </mc:Choice>
          <mc:Fallback>
            <p:pic>
              <p:nvPicPr>
                <p:cNvPr id="417" name="Input penna 416">
                  <a:extLst>
                    <a:ext uri="{FF2B5EF4-FFF2-40B4-BE49-F238E27FC236}">
                      <a16:creationId xmlns:a16="http://schemas.microsoft.com/office/drawing/2014/main" id="{8DF2DD22-3FD3-9844-DAFC-B4C2D1757F85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9151200" y="778320"/>
                  <a:ext cx="23112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418" name="Input penna 417">
                  <a:extLst>
                    <a:ext uri="{FF2B5EF4-FFF2-40B4-BE49-F238E27FC236}">
                      <a16:creationId xmlns:a16="http://schemas.microsoft.com/office/drawing/2014/main" id="{648AA03D-FDA4-00F6-37C6-1B99FC9B6A24}"/>
                    </a:ext>
                  </a:extLst>
                </p14:cNvPr>
                <p14:cNvContentPartPr/>
                <p14:nvPr/>
              </p14:nvContentPartPr>
              <p14:xfrm>
                <a:off x="9241200" y="888120"/>
                <a:ext cx="149400" cy="360"/>
              </p14:xfrm>
            </p:contentPart>
          </mc:Choice>
          <mc:Fallback>
            <p:pic>
              <p:nvPicPr>
                <p:cNvPr id="418" name="Input penna 417">
                  <a:extLst>
                    <a:ext uri="{FF2B5EF4-FFF2-40B4-BE49-F238E27FC236}">
                      <a16:creationId xmlns:a16="http://schemas.microsoft.com/office/drawing/2014/main" id="{648AA03D-FDA4-00F6-37C6-1B99FC9B6A24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9230400" y="877680"/>
                  <a:ext cx="1706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F0C67CD4-1E32-0ECA-8430-6B9597BAC2DE}"/>
                    </a:ext>
                  </a:extLst>
                </p14:cNvPr>
                <p14:cNvContentPartPr/>
                <p14:nvPr/>
              </p14:nvContentPartPr>
              <p14:xfrm>
                <a:off x="9392040" y="847080"/>
                <a:ext cx="101160" cy="11772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F0C67CD4-1E32-0ECA-8430-6B9597BAC2DE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9381600" y="836640"/>
                  <a:ext cx="1224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B3FC0DBA-2B42-A4C3-E1A4-517A2992F3FA}"/>
                    </a:ext>
                  </a:extLst>
                </p14:cNvPr>
                <p14:cNvContentPartPr/>
                <p14:nvPr/>
              </p14:nvContentPartPr>
              <p14:xfrm>
                <a:off x="9543240" y="848160"/>
                <a:ext cx="76320" cy="15372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B3FC0DBA-2B42-A4C3-E1A4-517A2992F3FA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9532800" y="837720"/>
                  <a:ext cx="97560" cy="17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4" name="Gruppo 443">
            <a:extLst>
              <a:ext uri="{FF2B5EF4-FFF2-40B4-BE49-F238E27FC236}">
                <a16:creationId xmlns:a16="http://schemas.microsoft.com/office/drawing/2014/main" id="{48248AA6-BCA8-4B3E-2FD4-5A712EBB4EEC}"/>
              </a:ext>
            </a:extLst>
          </p:cNvPr>
          <p:cNvGrpSpPr/>
          <p:nvPr/>
        </p:nvGrpSpPr>
        <p:grpSpPr>
          <a:xfrm>
            <a:off x="8169480" y="1230120"/>
            <a:ext cx="666000" cy="333720"/>
            <a:chOff x="8169480" y="1230120"/>
            <a:chExt cx="666000" cy="33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D4842C83-DA12-B36D-369C-E34F59765D66}"/>
                    </a:ext>
                  </a:extLst>
                </p14:cNvPr>
                <p14:cNvContentPartPr/>
                <p14:nvPr/>
              </p14:nvContentPartPr>
              <p14:xfrm>
                <a:off x="8169480" y="1230120"/>
                <a:ext cx="172440" cy="33372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D4842C83-DA12-B36D-369C-E34F59765D66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8158680" y="1219680"/>
                  <a:ext cx="19368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300F89EF-AAC7-E336-75CC-C433F0A38E10}"/>
                    </a:ext>
                  </a:extLst>
                </p14:cNvPr>
                <p14:cNvContentPartPr/>
                <p14:nvPr/>
              </p14:nvContentPartPr>
              <p14:xfrm>
                <a:off x="8340840" y="1291680"/>
                <a:ext cx="39600" cy="26640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300F89EF-AAC7-E336-75CC-C433F0A38E10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8330040" y="1281240"/>
                  <a:ext cx="6084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425" name="Input penna 424">
                  <a:extLst>
                    <a:ext uri="{FF2B5EF4-FFF2-40B4-BE49-F238E27FC236}">
                      <a16:creationId xmlns:a16="http://schemas.microsoft.com/office/drawing/2014/main" id="{C77EA9C4-22AF-7D50-204B-07DA9981DA07}"/>
                    </a:ext>
                  </a:extLst>
                </p14:cNvPr>
                <p14:cNvContentPartPr/>
                <p14:nvPr/>
              </p14:nvContentPartPr>
              <p14:xfrm>
                <a:off x="8363160" y="1435320"/>
                <a:ext cx="88200" cy="9000"/>
              </p14:xfrm>
            </p:contentPart>
          </mc:Choice>
          <mc:Fallback>
            <p:pic>
              <p:nvPicPr>
                <p:cNvPr id="425" name="Input penna 424">
                  <a:extLst>
                    <a:ext uri="{FF2B5EF4-FFF2-40B4-BE49-F238E27FC236}">
                      <a16:creationId xmlns:a16="http://schemas.microsoft.com/office/drawing/2014/main" id="{C77EA9C4-22AF-7D50-204B-07DA9981DA07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8352360" y="1424520"/>
                  <a:ext cx="1094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426" name="Input penna 425">
                  <a:extLst>
                    <a:ext uri="{FF2B5EF4-FFF2-40B4-BE49-F238E27FC236}">
                      <a16:creationId xmlns:a16="http://schemas.microsoft.com/office/drawing/2014/main" id="{44D98E86-28CC-42A7-71BE-FB82D03727C9}"/>
                    </a:ext>
                  </a:extLst>
                </p14:cNvPr>
                <p14:cNvContentPartPr/>
                <p14:nvPr/>
              </p14:nvContentPartPr>
              <p14:xfrm>
                <a:off x="8553960" y="1315800"/>
                <a:ext cx="111240" cy="1800"/>
              </p14:xfrm>
            </p:contentPart>
          </mc:Choice>
          <mc:Fallback>
            <p:pic>
              <p:nvPicPr>
                <p:cNvPr id="426" name="Input penna 425">
                  <a:extLst>
                    <a:ext uri="{FF2B5EF4-FFF2-40B4-BE49-F238E27FC236}">
                      <a16:creationId xmlns:a16="http://schemas.microsoft.com/office/drawing/2014/main" id="{44D98E86-28CC-42A7-71BE-FB82D03727C9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8543160" y="1305000"/>
                  <a:ext cx="13248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C82C23DD-621E-9FE7-5845-A02F2A112FAC}"/>
                    </a:ext>
                  </a:extLst>
                </p14:cNvPr>
                <p14:cNvContentPartPr/>
                <p14:nvPr/>
              </p14:nvContentPartPr>
              <p14:xfrm>
                <a:off x="8524440" y="1309320"/>
                <a:ext cx="122760" cy="22068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C82C23DD-621E-9FE7-5845-A02F2A112FAC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8514000" y="1298520"/>
                  <a:ext cx="14400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E60E4212-114E-40D6-AF2B-357A2DB4E4D1}"/>
                    </a:ext>
                  </a:extLst>
                </p14:cNvPr>
                <p14:cNvContentPartPr/>
                <p14:nvPr/>
              </p14:nvContentPartPr>
              <p14:xfrm>
                <a:off x="8704080" y="1331640"/>
                <a:ext cx="23400" cy="17064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E60E4212-114E-40D6-AF2B-357A2DB4E4D1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8693640" y="1320840"/>
                  <a:ext cx="4464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16B4F79B-8372-B3BB-9BC6-208396FD57E8}"/>
                    </a:ext>
                  </a:extLst>
                </p14:cNvPr>
                <p14:cNvContentPartPr/>
                <p14:nvPr/>
              </p14:nvContentPartPr>
              <p14:xfrm>
                <a:off x="8726400" y="1421280"/>
                <a:ext cx="109080" cy="2052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16B4F79B-8372-B3BB-9BC6-208396FD57E8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8715960" y="1410840"/>
                  <a:ext cx="130320" cy="4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2" name="Gruppo 441">
            <a:extLst>
              <a:ext uri="{FF2B5EF4-FFF2-40B4-BE49-F238E27FC236}">
                <a16:creationId xmlns:a16="http://schemas.microsoft.com/office/drawing/2014/main" id="{E4ADE1A2-B50F-906C-5202-F582278F9CEC}"/>
              </a:ext>
            </a:extLst>
          </p:cNvPr>
          <p:cNvGrpSpPr/>
          <p:nvPr/>
        </p:nvGrpSpPr>
        <p:grpSpPr>
          <a:xfrm>
            <a:off x="9084240" y="1357200"/>
            <a:ext cx="178920" cy="142200"/>
            <a:chOff x="9084240" y="1357200"/>
            <a:chExt cx="178920" cy="142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0CA94175-90C2-3F9A-64C2-789B92D491C9}"/>
                    </a:ext>
                  </a:extLst>
                </p14:cNvPr>
                <p14:cNvContentPartPr/>
                <p14:nvPr/>
              </p14:nvContentPartPr>
              <p14:xfrm>
                <a:off x="9084240" y="1427400"/>
                <a:ext cx="59040" cy="1116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0CA94175-90C2-3F9A-64C2-789B92D491C9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9073800" y="1416600"/>
                  <a:ext cx="802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A15E1EDA-E14B-08F7-0B20-DD93B2293AF8}"/>
                    </a:ext>
                  </a:extLst>
                </p14:cNvPr>
                <p14:cNvContentPartPr/>
                <p14:nvPr/>
              </p14:nvContentPartPr>
              <p14:xfrm>
                <a:off x="9178560" y="1357200"/>
                <a:ext cx="84600" cy="14220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A15E1EDA-E14B-08F7-0B20-DD93B2293AF8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9167760" y="1346760"/>
                  <a:ext cx="105840" cy="16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3" name="Gruppo 452">
            <a:extLst>
              <a:ext uri="{FF2B5EF4-FFF2-40B4-BE49-F238E27FC236}">
                <a16:creationId xmlns:a16="http://schemas.microsoft.com/office/drawing/2014/main" id="{FFF587FA-2322-6CA0-CDAC-8CA465795AA2}"/>
              </a:ext>
            </a:extLst>
          </p:cNvPr>
          <p:cNvGrpSpPr/>
          <p:nvPr/>
        </p:nvGrpSpPr>
        <p:grpSpPr>
          <a:xfrm>
            <a:off x="9444240" y="1136880"/>
            <a:ext cx="965880" cy="623880"/>
            <a:chOff x="9444240" y="1136880"/>
            <a:chExt cx="965880" cy="62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594EAE49-AE20-BD95-193C-39213EB71B6C}"/>
                    </a:ext>
                  </a:extLst>
                </p14:cNvPr>
                <p14:cNvContentPartPr/>
                <p14:nvPr/>
              </p14:nvContentPartPr>
              <p14:xfrm>
                <a:off x="9444240" y="1292400"/>
                <a:ext cx="79200" cy="25920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594EAE49-AE20-BD95-193C-39213EB71B6C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9433800" y="1281960"/>
                  <a:ext cx="10044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E809D117-EE92-7BFC-E123-83B5974DF819}"/>
                    </a:ext>
                  </a:extLst>
                </p14:cNvPr>
                <p14:cNvContentPartPr/>
                <p14:nvPr/>
              </p14:nvContentPartPr>
              <p14:xfrm>
                <a:off x="9543240" y="1275840"/>
                <a:ext cx="72720" cy="28224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E809D117-EE92-7BFC-E123-83B5974DF819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9532800" y="1265040"/>
                  <a:ext cx="9396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F71756DD-3872-A495-F8C6-8B3E907501FE}"/>
                    </a:ext>
                  </a:extLst>
                </p14:cNvPr>
                <p14:cNvContentPartPr/>
                <p14:nvPr/>
              </p14:nvContentPartPr>
              <p14:xfrm>
                <a:off x="9578160" y="1438920"/>
                <a:ext cx="104040" cy="3024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F71756DD-3872-A495-F8C6-8B3E907501FE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9567360" y="1428120"/>
                  <a:ext cx="1252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584B7242-DAA2-4EFA-A223-7BCCFBA31215}"/>
                    </a:ext>
                  </a:extLst>
                </p14:cNvPr>
                <p14:cNvContentPartPr/>
                <p14:nvPr/>
              </p14:nvContentPartPr>
              <p14:xfrm>
                <a:off x="9725760" y="1314360"/>
                <a:ext cx="132120" cy="11700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584B7242-DAA2-4EFA-A223-7BCCFBA31215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9714960" y="1303560"/>
                  <a:ext cx="1533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8CE533FE-6C02-4135-5AA9-14D716B83BE5}"/>
                    </a:ext>
                  </a:extLst>
                </p14:cNvPr>
                <p14:cNvContentPartPr/>
                <p14:nvPr/>
              </p14:nvContentPartPr>
              <p14:xfrm>
                <a:off x="9768240" y="1429560"/>
                <a:ext cx="24120" cy="10116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8CE533FE-6C02-4135-5AA9-14D716B83BE5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9757440" y="1418760"/>
                  <a:ext cx="453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01219875-EF8A-F24D-ACAC-D4DB8228EB3F}"/>
                    </a:ext>
                  </a:extLst>
                </p14:cNvPr>
                <p14:cNvContentPartPr/>
                <p14:nvPr/>
              </p14:nvContentPartPr>
              <p14:xfrm>
                <a:off x="9830160" y="1451160"/>
                <a:ext cx="16920" cy="9828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01219875-EF8A-F24D-ACAC-D4DB8228EB3F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9819360" y="1440360"/>
                  <a:ext cx="3816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5FBC06E1-F32E-E42E-5C6E-EDC6CDDCA03E}"/>
                    </a:ext>
                  </a:extLst>
                </p14:cNvPr>
                <p14:cNvContentPartPr/>
                <p14:nvPr/>
              </p14:nvContentPartPr>
              <p14:xfrm>
                <a:off x="9657360" y="1569240"/>
                <a:ext cx="322920" cy="1692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5FBC06E1-F32E-E42E-5C6E-EDC6CDDCA03E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9646920" y="1558800"/>
                  <a:ext cx="3441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51469146-52C2-967E-63BD-5A23724924EB}"/>
                    </a:ext>
                  </a:extLst>
                </p14:cNvPr>
                <p14:cNvContentPartPr/>
                <p14:nvPr/>
              </p14:nvContentPartPr>
              <p14:xfrm>
                <a:off x="9699120" y="1136880"/>
                <a:ext cx="311040" cy="62388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51469146-52C2-967E-63BD-5A23724924EB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9688680" y="1126440"/>
                  <a:ext cx="332280" cy="64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38B1E137-D055-426A-A926-57B68C4D1EC6}"/>
                    </a:ext>
                  </a:extLst>
                </p14:cNvPr>
                <p14:cNvContentPartPr/>
                <p14:nvPr/>
              </p14:nvContentPartPr>
              <p14:xfrm>
                <a:off x="10128240" y="1488240"/>
                <a:ext cx="146520" cy="3168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38B1E137-D055-426A-A926-57B68C4D1EC6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10117440" y="1477440"/>
                  <a:ext cx="1677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0F1DBF0F-D030-E6DE-DED6-DDB394343CE2}"/>
                    </a:ext>
                  </a:extLst>
                </p14:cNvPr>
                <p14:cNvContentPartPr/>
                <p14:nvPr/>
              </p14:nvContentPartPr>
              <p14:xfrm>
                <a:off x="10277280" y="1443240"/>
                <a:ext cx="132840" cy="13140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0F1DBF0F-D030-E6DE-DED6-DDB394343CE2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10266480" y="1432440"/>
                  <a:ext cx="154080" cy="15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1" name="Gruppo 450">
            <a:extLst>
              <a:ext uri="{FF2B5EF4-FFF2-40B4-BE49-F238E27FC236}">
                <a16:creationId xmlns:a16="http://schemas.microsoft.com/office/drawing/2014/main" id="{B354A931-6CB0-9AE8-EE82-7B4E0C627D5E}"/>
              </a:ext>
            </a:extLst>
          </p:cNvPr>
          <p:cNvGrpSpPr/>
          <p:nvPr/>
        </p:nvGrpSpPr>
        <p:grpSpPr>
          <a:xfrm>
            <a:off x="10589040" y="1343880"/>
            <a:ext cx="423000" cy="332280"/>
            <a:chOff x="10589040" y="1343880"/>
            <a:chExt cx="423000" cy="33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D60BBA57-1BA9-EF13-C106-1B6F27F01DBF}"/>
                    </a:ext>
                  </a:extLst>
                </p14:cNvPr>
                <p14:cNvContentPartPr/>
                <p14:nvPr/>
              </p14:nvContentPartPr>
              <p14:xfrm>
                <a:off x="10589040" y="1343880"/>
                <a:ext cx="136800" cy="33228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D60BBA57-1BA9-EF13-C106-1B6F27F01DBF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10578600" y="1333440"/>
                  <a:ext cx="15804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38281FF5-D973-DD3D-EB71-DAC17B9823F6}"/>
                    </a:ext>
                  </a:extLst>
                </p14:cNvPr>
                <p14:cNvContentPartPr/>
                <p14:nvPr/>
              </p14:nvContentPartPr>
              <p14:xfrm>
                <a:off x="10768680" y="1399680"/>
                <a:ext cx="243360" cy="20880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38281FF5-D973-DD3D-EB71-DAC17B9823F6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10758240" y="1389240"/>
                  <a:ext cx="264600" cy="230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6705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1C002-FF2C-D22C-ABEF-CCE4359BC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142F777-8919-010D-D8AA-60C20DB4BFA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10779D20-82B3-1E37-3091-370AB75BC12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42F4A64E-B62A-DCAB-56F7-86E29C1C25F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BA092B3E-FE1B-B054-AA18-41596BEF0EF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98CD9FD-1166-C1F3-3A78-6C0558378A3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7104694-43E7-B2F2-80A3-18E82012882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2E56E75-45DD-574B-D9F8-66E6A06016F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B90D2F4F-B187-A028-5FF6-F860117BCA7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28D39D92-07AC-6CC5-F1D7-405C099C38C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DC5CDFA-977B-6CAF-62D3-AD8B1863B37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4613E91-D53B-EB62-BEE3-50840890477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3FE80E55-BFCC-03F8-E39C-BDBCAB16833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FBC55AB-7D71-6BF0-3C94-43FEAC150EB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09D0E84-213E-AFF8-7737-3AC04DF55DB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C236428F-805B-ECDE-6AC7-FAA8B4C8DC6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B87DB25A-66DA-9706-1A06-8FAF3EB8053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1F359073-9217-CED1-D4DB-A8FD879F7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FF7BA3E8-DF08-93FE-E7B1-9DA0589F8B61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F979D422-1C6D-DB16-BAED-DA4DA074769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CB1867F-2BB9-4437-8F9C-36A9F1747FF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557BF1E-AE60-4316-3867-52ACF22D2BF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869F66E-54B5-93D5-D1DA-3DCD188624D8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902A3D1B-5B36-DA4D-35EA-448449E465A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B69E093E-7041-0884-FB9B-F5AA6E047018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5ED2BAF3-C847-3CEE-5138-90F9B2A0A0E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33189923-7583-86B3-463C-46EE61E3C5A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DF3EC53-3BCB-EEAF-A74F-D0136296E99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2FFC61C6-07C8-D513-4E2A-A7E4F9D3AD5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8E6FA21-BA4A-91C7-5B48-76ACC8F99C8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9D5AE8D-BF0D-DF35-3684-9BE9AC24639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E6F7279F-E161-3B98-0CB6-E74297FAE07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8AEA0508-1940-C6C5-6C0E-EFD2100F4996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2FADA979-C11E-A2F2-BD4C-E95F3FBF2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911B91E0-FBC6-770E-7288-87EEA8BC9A4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C51D28A7-781C-3789-06F2-55D36756EC4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42EDD938-0978-6163-3A2B-0E66626146C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BD37796-9C03-EE72-029F-429D286F354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3A332653-A628-0824-A12B-F97A0CF7955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BDA10E69-DD06-F1D6-47B7-55C6A7888C5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7D5E0082-7AEE-CC96-7D81-42EFB2F238F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7B4833D3-356E-0AEE-CCC5-03A49006D35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C8AD7D63-FB87-257E-7CEE-C35ACE14587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86FAB6F-74DA-1B5F-075E-4385BF35E5B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5BCA920B-6565-5EAD-ACF6-BC52AC53C5B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BFF78B31-E16B-0CD3-F988-C636B9A645C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5C76323-0E7C-D26B-F685-C06836FA60F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45A5F2F-A97F-0D92-174E-4BA927B8B95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9AE88B66-678D-D127-3754-E7061331009A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56AEF72-B81D-FB76-BC7A-DCF4C70AFA1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E657B68-C745-01ED-D5CB-3D85E1A6653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CACAC0A1-B4E5-DAE6-5B73-5518BF02951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2601C014-FA2A-3B6C-2B8A-E12FF39F5B2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805C6D48-A686-7A37-6AEF-1DCBDFB7876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E422F7DC-4163-816D-1EA5-0F431212629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A40CF87-CDA2-2544-465F-2E64CC1B722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7BCB845-EDAF-5BD3-801A-35EB567BDF9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81DE072A-023C-5AF5-52A7-0E45DB84D36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12E28B7-A02B-97BE-FA73-128FBC41434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15D5264-7D91-8425-EDFB-2F54C32006A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C1FF423-47C4-DA35-D04A-33342FAC78D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78C016FC-F253-2E34-29C5-8D259016CED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24B414B-27B5-A27F-FD1C-D0C942D7800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6BE07C0D-0FA4-A2B9-0F0E-2831DEE08F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430" y="1035662"/>
            <a:ext cx="6285724" cy="2302329"/>
          </a:xfrm>
          <a:prstGeom prst="rect">
            <a:avLst/>
          </a:prstGeom>
        </p:spPr>
      </p:pic>
      <p:pic>
        <p:nvPicPr>
          <p:cNvPr id="5" name="Immagine 4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689B035F-271A-1965-CBC3-40C83978C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430" y="3583074"/>
            <a:ext cx="6173173" cy="238262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5E3BAADC-8D07-4C28-4FC8-42AB46D14AE7}"/>
                  </a:ext>
                </a:extLst>
              </p14:cNvPr>
              <p14:cNvContentPartPr/>
              <p14:nvPr/>
            </p14:nvContentPartPr>
            <p14:xfrm>
              <a:off x="7609218" y="1593201"/>
              <a:ext cx="150840" cy="36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5E3BAADC-8D07-4C28-4FC8-42AB46D14AE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03098" y="1587081"/>
                <a:ext cx="16308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3B6F7177-7174-4FBC-A40F-F3932600FCE0}"/>
                  </a:ext>
                </a:extLst>
              </p14:cNvPr>
              <p14:cNvContentPartPr/>
              <p14:nvPr/>
            </p14:nvContentPartPr>
            <p14:xfrm>
              <a:off x="4316507" y="4188740"/>
              <a:ext cx="1481040" cy="504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3B6F7177-7174-4FBC-A40F-F3932600FCE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10387" y="4182620"/>
                <a:ext cx="1493280" cy="1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84785426-217F-A501-5CCD-4DE94EBCB9BB}"/>
                  </a:ext>
                </a:extLst>
              </p14:cNvPr>
              <p14:cNvContentPartPr/>
              <p14:nvPr/>
            </p14:nvContentPartPr>
            <p14:xfrm>
              <a:off x="4227988" y="1679614"/>
              <a:ext cx="1334880" cy="648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84785426-217F-A501-5CCD-4DE94EBCB9B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21868" y="1673494"/>
                <a:ext cx="1347120" cy="18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BA7E6C2D-4573-D079-5A69-7D659164A0EE}"/>
              </a:ext>
            </a:extLst>
          </p:cNvPr>
          <p:cNvGrpSpPr/>
          <p:nvPr/>
        </p:nvGrpSpPr>
        <p:grpSpPr>
          <a:xfrm>
            <a:off x="6400228" y="1795174"/>
            <a:ext cx="1306440" cy="513360"/>
            <a:chOff x="6400228" y="1795174"/>
            <a:chExt cx="1306440" cy="51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02A0FFE-7413-6845-BCA1-524D54F46A85}"/>
                    </a:ext>
                  </a:extLst>
                </p14:cNvPr>
                <p14:cNvContentPartPr/>
                <p14:nvPr/>
              </p14:nvContentPartPr>
              <p14:xfrm>
                <a:off x="6404188" y="1795174"/>
                <a:ext cx="210240" cy="1760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02A0FFE-7413-6845-BCA1-524D54F46A8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393748" y="1784734"/>
                  <a:ext cx="23148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AAD12EA-9DA2-E5B6-5A5C-ACB494589C0B}"/>
                    </a:ext>
                  </a:extLst>
                </p14:cNvPr>
                <p14:cNvContentPartPr/>
                <p14:nvPr/>
              </p14:nvContentPartPr>
              <p14:xfrm>
                <a:off x="6400228" y="1871134"/>
                <a:ext cx="180720" cy="1224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AAD12EA-9DA2-E5B6-5A5C-ACB494589C0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389428" y="1860334"/>
                  <a:ext cx="2019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466A6582-223E-DE55-AC7A-4EBE85C8B39E}"/>
                    </a:ext>
                  </a:extLst>
                </p14:cNvPr>
                <p14:cNvContentPartPr/>
                <p14:nvPr/>
              </p14:nvContentPartPr>
              <p14:xfrm>
                <a:off x="6522988" y="1976254"/>
                <a:ext cx="20520" cy="676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466A6582-223E-DE55-AC7A-4EBE85C8B39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512548" y="1965814"/>
                  <a:ext cx="417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5BE55987-97FC-C3EC-3E21-C3E02D3E0803}"/>
                    </a:ext>
                  </a:extLst>
                </p14:cNvPr>
                <p14:cNvContentPartPr/>
                <p14:nvPr/>
              </p14:nvContentPartPr>
              <p14:xfrm>
                <a:off x="6443428" y="2032774"/>
                <a:ext cx="252000" cy="22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5BE55987-97FC-C3EC-3E21-C3E02D3E080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432628" y="2021974"/>
                  <a:ext cx="2732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F1BBB26-303E-8A1D-DDC0-1042B3CC0D45}"/>
                    </a:ext>
                  </a:extLst>
                </p14:cNvPr>
                <p14:cNvContentPartPr/>
                <p14:nvPr/>
              </p14:nvContentPartPr>
              <p14:xfrm>
                <a:off x="6735748" y="1803454"/>
                <a:ext cx="24480" cy="2210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F1BBB26-303E-8A1D-DDC0-1042B3CC0D4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724948" y="1793014"/>
                  <a:ext cx="4572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DE21ACF-3BB9-A2B7-46C4-B501C4D66E6B}"/>
                    </a:ext>
                  </a:extLst>
                </p14:cNvPr>
                <p14:cNvContentPartPr/>
                <p14:nvPr/>
              </p14:nvContentPartPr>
              <p14:xfrm>
                <a:off x="6782188" y="1932694"/>
                <a:ext cx="88200" cy="158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DE21ACF-3BB9-A2B7-46C4-B501C4D66E6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771748" y="1922254"/>
                  <a:ext cx="1094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256C6E4A-A042-FE65-37B8-EFEBDD5137BA}"/>
                    </a:ext>
                  </a:extLst>
                </p14:cNvPr>
                <p14:cNvContentPartPr/>
                <p14:nvPr/>
              </p14:nvContentPartPr>
              <p14:xfrm>
                <a:off x="6504988" y="2131774"/>
                <a:ext cx="151560" cy="1767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256C6E4A-A042-FE65-37B8-EFEBDD5137B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494188" y="2120974"/>
                  <a:ext cx="1728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C2A280D5-968D-DA5B-CBE3-085BD56DAA17}"/>
                    </a:ext>
                  </a:extLst>
                </p14:cNvPr>
                <p14:cNvContentPartPr/>
                <p14:nvPr/>
              </p14:nvContentPartPr>
              <p14:xfrm>
                <a:off x="6580948" y="2211694"/>
                <a:ext cx="89640" cy="4824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C2A280D5-968D-DA5B-CBE3-085BD56DAA1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570508" y="2201254"/>
                  <a:ext cx="1108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8511B83-C606-45F8-A3DC-767A05A4D486}"/>
                    </a:ext>
                  </a:extLst>
                </p14:cNvPr>
                <p14:cNvContentPartPr/>
                <p14:nvPr/>
              </p14:nvContentPartPr>
              <p14:xfrm>
                <a:off x="6687868" y="2119174"/>
                <a:ext cx="114480" cy="1760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8511B83-C606-45F8-A3DC-767A05A4D48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677068" y="2108374"/>
                  <a:ext cx="13572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FD39CE85-B138-907E-76A1-CFD2C62250F7}"/>
                    </a:ext>
                  </a:extLst>
                </p14:cNvPr>
                <p14:cNvContentPartPr/>
                <p14:nvPr/>
              </p14:nvContentPartPr>
              <p14:xfrm>
                <a:off x="6775708" y="2192614"/>
                <a:ext cx="52200" cy="11340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FD39CE85-B138-907E-76A1-CFD2C62250F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764908" y="2182174"/>
                  <a:ext cx="734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F1083A53-7251-3244-2B0C-BC91D737594C}"/>
                    </a:ext>
                  </a:extLst>
                </p14:cNvPr>
                <p14:cNvContentPartPr/>
                <p14:nvPr/>
              </p14:nvContentPartPr>
              <p14:xfrm>
                <a:off x="6989548" y="1820374"/>
                <a:ext cx="140760" cy="17928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F1083A53-7251-3244-2B0C-BC91D737594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978748" y="1809934"/>
                  <a:ext cx="1620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70050AC8-ACDA-FB7D-D41A-348011F8CFAF}"/>
                    </a:ext>
                  </a:extLst>
                </p14:cNvPr>
                <p14:cNvContentPartPr/>
                <p14:nvPr/>
              </p14:nvContentPartPr>
              <p14:xfrm>
                <a:off x="7133188" y="1902814"/>
                <a:ext cx="84600" cy="3276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70050AC8-ACDA-FB7D-D41A-348011F8CFA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122748" y="1892014"/>
                  <a:ext cx="1058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238961FC-37E7-2645-0E50-92F8E7A0B5CA}"/>
                    </a:ext>
                  </a:extLst>
                </p14:cNvPr>
                <p14:cNvContentPartPr/>
                <p14:nvPr/>
              </p14:nvContentPartPr>
              <p14:xfrm>
                <a:off x="7199428" y="1827574"/>
                <a:ext cx="58320" cy="28404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238961FC-37E7-2645-0E50-92F8E7A0B5C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188988" y="1816774"/>
                  <a:ext cx="7956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BC35498C-2666-FB04-EEA4-850DFE4BBCDA}"/>
                    </a:ext>
                  </a:extLst>
                </p14:cNvPr>
                <p14:cNvContentPartPr/>
                <p14:nvPr/>
              </p14:nvContentPartPr>
              <p14:xfrm>
                <a:off x="7415428" y="1841614"/>
                <a:ext cx="177840" cy="15840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BC35498C-2666-FB04-EEA4-850DFE4BBCD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404628" y="1830814"/>
                  <a:ext cx="19908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3BEAEA6C-9693-EC07-EAAE-E55033E23BA6}"/>
                    </a:ext>
                  </a:extLst>
                </p14:cNvPr>
                <p14:cNvContentPartPr/>
                <p14:nvPr/>
              </p14:nvContentPartPr>
              <p14:xfrm>
                <a:off x="7464028" y="1992454"/>
                <a:ext cx="29520" cy="133200"/>
              </p14:xfrm>
            </p:contentPart>
          </mc:Choice>
          <mc:Fallback>
            <p:pic>
              <p:nvPicPr>
                <p:cNvPr id="25" name="Input penna 24">
                  <a:extLst>
                    <a:ext uri="{FF2B5EF4-FFF2-40B4-BE49-F238E27FC236}">
                      <a16:creationId xmlns:a16="http://schemas.microsoft.com/office/drawing/2014/main" id="{3BEAEA6C-9693-EC07-EAAE-E55033E23BA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453588" y="1982014"/>
                  <a:ext cx="507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95A5B1E1-C509-290C-B37E-2D942DA7821F}"/>
                    </a:ext>
                  </a:extLst>
                </p14:cNvPr>
                <p14:cNvContentPartPr/>
                <p14:nvPr/>
              </p14:nvContentPartPr>
              <p14:xfrm>
                <a:off x="7516228" y="2052934"/>
                <a:ext cx="21960" cy="1191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95A5B1E1-C509-290C-B37E-2D942DA7821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505428" y="2042494"/>
                  <a:ext cx="432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72DC26FD-5E34-583D-3F35-81F483ABB9ED}"/>
                    </a:ext>
                  </a:extLst>
                </p14:cNvPr>
                <p14:cNvContentPartPr/>
                <p14:nvPr/>
              </p14:nvContentPartPr>
              <p14:xfrm>
                <a:off x="7404628" y="2123134"/>
                <a:ext cx="302040" cy="810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72DC26FD-5E34-583D-3F35-81F483ABB9E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394188" y="2112694"/>
                  <a:ext cx="323280" cy="10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714FA5AB-CBC6-5F13-2FAB-A93CB9F082D4}"/>
              </a:ext>
            </a:extLst>
          </p:cNvPr>
          <p:cNvGrpSpPr/>
          <p:nvPr/>
        </p:nvGrpSpPr>
        <p:grpSpPr>
          <a:xfrm>
            <a:off x="6356668" y="4300846"/>
            <a:ext cx="243000" cy="587520"/>
            <a:chOff x="6356668" y="4300846"/>
            <a:chExt cx="243000" cy="58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9FD0DF8F-831B-EF6C-CDC1-BE5FC79E45FA}"/>
                    </a:ext>
                  </a:extLst>
                </p14:cNvPr>
                <p14:cNvContentPartPr/>
                <p14:nvPr/>
              </p14:nvContentPartPr>
              <p14:xfrm>
                <a:off x="6372508" y="4342966"/>
                <a:ext cx="15120" cy="18504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9FD0DF8F-831B-EF6C-CDC1-BE5FC79E45F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362068" y="4332166"/>
                  <a:ext cx="3636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AF5FC72-39E1-BE38-B168-92253DA88564}"/>
                    </a:ext>
                  </a:extLst>
                </p14:cNvPr>
                <p14:cNvContentPartPr/>
                <p14:nvPr/>
              </p14:nvContentPartPr>
              <p14:xfrm>
                <a:off x="6356668" y="4331086"/>
                <a:ext cx="117000" cy="2383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AF5FC72-39E1-BE38-B168-92253DA8856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345868" y="4320286"/>
                  <a:ext cx="13824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13D04835-5ADC-3985-A0E8-6B771B31114B}"/>
                    </a:ext>
                  </a:extLst>
                </p14:cNvPr>
                <p14:cNvContentPartPr/>
                <p14:nvPr/>
              </p14:nvContentPartPr>
              <p14:xfrm>
                <a:off x="6468268" y="4418926"/>
                <a:ext cx="90720" cy="1800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13D04835-5ADC-3985-A0E8-6B771B31114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457828" y="4408126"/>
                  <a:ext cx="11196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A49A4A4-4F9B-E015-0740-84CA77653853}"/>
                    </a:ext>
                  </a:extLst>
                </p14:cNvPr>
                <p14:cNvContentPartPr/>
                <p14:nvPr/>
              </p14:nvContentPartPr>
              <p14:xfrm>
                <a:off x="6567628" y="4300846"/>
                <a:ext cx="32040" cy="1695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A49A4A4-4F9B-E015-0740-84CA7765385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556828" y="4290046"/>
                  <a:ext cx="532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B03D8DFF-F38F-DFE1-A2B5-7C8117C47F20}"/>
                    </a:ext>
                  </a:extLst>
                </p14:cNvPr>
                <p14:cNvContentPartPr/>
                <p14:nvPr/>
              </p14:nvContentPartPr>
              <p14:xfrm>
                <a:off x="6417868" y="4585246"/>
                <a:ext cx="135000" cy="3031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B03D8DFF-F38F-DFE1-A2B5-7C8117C47F2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407068" y="4574806"/>
                  <a:ext cx="156240" cy="324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58" name="Input penna 57">
                <a:extLst>
                  <a:ext uri="{FF2B5EF4-FFF2-40B4-BE49-F238E27FC236}">
                    <a16:creationId xmlns:a16="http://schemas.microsoft.com/office/drawing/2014/main" id="{335FF9B2-E191-6CAF-7218-A11F3731B6E9}"/>
                  </a:ext>
                </a:extLst>
              </p14:cNvPr>
              <p14:cNvContentPartPr/>
              <p14:nvPr/>
            </p14:nvContentPartPr>
            <p14:xfrm>
              <a:off x="7896748" y="4197204"/>
              <a:ext cx="599040" cy="531360"/>
            </p14:xfrm>
          </p:contentPart>
        </mc:Choice>
        <mc:Fallback>
          <p:pic>
            <p:nvPicPr>
              <p:cNvPr id="58" name="Input penna 57">
                <a:extLst>
                  <a:ext uri="{FF2B5EF4-FFF2-40B4-BE49-F238E27FC236}">
                    <a16:creationId xmlns:a16="http://schemas.microsoft.com/office/drawing/2014/main" id="{335FF9B2-E191-6CAF-7218-A11F3731B6E9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886308" y="4186764"/>
                <a:ext cx="620280" cy="55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756ACA9C-44EE-56B0-521A-0F078B5354FA}"/>
              </a:ext>
            </a:extLst>
          </p:cNvPr>
          <p:cNvGrpSpPr/>
          <p:nvPr/>
        </p:nvGrpSpPr>
        <p:grpSpPr>
          <a:xfrm>
            <a:off x="7208788" y="4259844"/>
            <a:ext cx="1161000" cy="469440"/>
            <a:chOff x="7208788" y="4259844"/>
            <a:chExt cx="1161000" cy="46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CFDC112-C72F-C847-5734-765310D2628B}"/>
                    </a:ext>
                  </a:extLst>
                </p14:cNvPr>
                <p14:cNvContentPartPr/>
                <p14:nvPr/>
              </p14:nvContentPartPr>
              <p14:xfrm>
                <a:off x="7208788" y="4308444"/>
                <a:ext cx="33480" cy="1472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CFDC112-C72F-C847-5734-765310D2628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198348" y="4297644"/>
                  <a:ext cx="5472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3713F84-7942-9F82-24DC-A82B25E4FC66}"/>
                    </a:ext>
                  </a:extLst>
                </p14:cNvPr>
                <p14:cNvContentPartPr/>
                <p14:nvPr/>
              </p14:nvContentPartPr>
              <p14:xfrm>
                <a:off x="7222468" y="4259844"/>
                <a:ext cx="134640" cy="1983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3713F84-7942-9F82-24DC-A82B25E4FC6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211668" y="4249044"/>
                  <a:ext cx="15588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40FF3B4-0A71-5554-EB59-CFAF1650ED4A}"/>
                    </a:ext>
                  </a:extLst>
                </p14:cNvPr>
                <p14:cNvContentPartPr/>
                <p14:nvPr/>
              </p14:nvContentPartPr>
              <p14:xfrm>
                <a:off x="7326508" y="4325724"/>
                <a:ext cx="127800" cy="388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40FF3B4-0A71-5554-EB59-CFAF1650ED4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315708" y="4315284"/>
                  <a:ext cx="1490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2B679A6D-15DF-D3B7-40F4-A2D5B5EFADB6}"/>
                    </a:ext>
                  </a:extLst>
                </p14:cNvPr>
                <p14:cNvContentPartPr/>
                <p14:nvPr/>
              </p14:nvContentPartPr>
              <p14:xfrm>
                <a:off x="7433788" y="4268844"/>
                <a:ext cx="56520" cy="2041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2B679A6D-15DF-D3B7-40F4-A2D5B5EFADB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422988" y="4258404"/>
                  <a:ext cx="7776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27CA430B-CF4C-9930-EA61-423FA7EF7B57}"/>
                    </a:ext>
                  </a:extLst>
                </p14:cNvPr>
                <p14:cNvContentPartPr/>
                <p14:nvPr/>
              </p14:nvContentPartPr>
              <p14:xfrm>
                <a:off x="7268908" y="4511844"/>
                <a:ext cx="155520" cy="18720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27CA430B-CF4C-9930-EA61-423FA7EF7B5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258468" y="4501404"/>
                  <a:ext cx="17676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A3EFB89A-E6CD-DD7D-6C81-B56B025F7246}"/>
                    </a:ext>
                  </a:extLst>
                </p14:cNvPr>
                <p14:cNvContentPartPr/>
                <p14:nvPr/>
              </p14:nvContentPartPr>
              <p14:xfrm>
                <a:off x="7572748" y="4338324"/>
                <a:ext cx="128520" cy="15696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A3EFB89A-E6CD-DD7D-6C81-B56B025F7246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562308" y="4327884"/>
                  <a:ext cx="1497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6BDBF955-13F3-5982-562E-4033C91E4434}"/>
                    </a:ext>
                  </a:extLst>
                </p14:cNvPr>
                <p14:cNvContentPartPr/>
                <p14:nvPr/>
              </p14:nvContentPartPr>
              <p14:xfrm>
                <a:off x="7731508" y="4392684"/>
                <a:ext cx="96120" cy="298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6BDBF955-13F3-5982-562E-4033C91E4434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720708" y="4381884"/>
                  <a:ext cx="1173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C2ADC5C6-621A-6BA7-E4FE-4AE0DB1F0134}"/>
                    </a:ext>
                  </a:extLst>
                </p14:cNvPr>
                <p14:cNvContentPartPr/>
                <p14:nvPr/>
              </p14:nvContentPartPr>
              <p14:xfrm>
                <a:off x="7822948" y="4278564"/>
                <a:ext cx="68760" cy="22860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C2ADC5C6-621A-6BA7-E4FE-4AE0DB1F013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812148" y="4268124"/>
                  <a:ext cx="9000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8138B4DE-617D-7BF8-1A92-D1B897E3A457}"/>
                    </a:ext>
                  </a:extLst>
                </p14:cNvPr>
                <p14:cNvContentPartPr/>
                <p14:nvPr/>
              </p14:nvContentPartPr>
              <p14:xfrm>
                <a:off x="8009428" y="4314204"/>
                <a:ext cx="115920" cy="10512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8138B4DE-617D-7BF8-1A92-D1B897E3A45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998988" y="4303404"/>
                  <a:ext cx="1371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2466875E-E597-0289-73F1-BEF5A465275B}"/>
                    </a:ext>
                  </a:extLst>
                </p14:cNvPr>
                <p14:cNvContentPartPr/>
                <p14:nvPr/>
              </p14:nvContentPartPr>
              <p14:xfrm>
                <a:off x="8032468" y="4424724"/>
                <a:ext cx="39600" cy="12204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2466875E-E597-0289-73F1-BEF5A465275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022028" y="4414284"/>
                  <a:ext cx="608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28AD9411-45C9-5C7A-EBCC-EFD316C70233}"/>
                    </a:ext>
                  </a:extLst>
                </p14:cNvPr>
                <p14:cNvContentPartPr/>
                <p14:nvPr/>
              </p14:nvContentPartPr>
              <p14:xfrm>
                <a:off x="8116348" y="4451004"/>
                <a:ext cx="21960" cy="8604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28AD9411-45C9-5C7A-EBCC-EFD316C70233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105548" y="4440204"/>
                  <a:ext cx="432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465A16E9-B614-5DE2-D64F-54BFADC4B773}"/>
                    </a:ext>
                  </a:extLst>
                </p14:cNvPr>
                <p14:cNvContentPartPr/>
                <p14:nvPr/>
              </p14:nvContentPartPr>
              <p14:xfrm>
                <a:off x="7942828" y="4554684"/>
                <a:ext cx="426960" cy="1764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465A16E9-B614-5DE2-D64F-54BFADC4B77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932028" y="4544244"/>
                  <a:ext cx="4482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3BBE6D99-4705-F518-8471-A62E3CEF90B2}"/>
                    </a:ext>
                  </a:extLst>
                </p14:cNvPr>
                <p14:cNvContentPartPr/>
                <p14:nvPr/>
              </p14:nvContentPartPr>
              <p14:xfrm>
                <a:off x="7600468" y="4545684"/>
                <a:ext cx="98280" cy="17604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3BBE6D99-4705-F518-8471-A62E3CEF90B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589668" y="4534884"/>
                  <a:ext cx="11952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E875508-EA4D-C38F-318C-B22BAA7864BF}"/>
                    </a:ext>
                  </a:extLst>
                </p14:cNvPr>
                <p14:cNvContentPartPr/>
                <p14:nvPr/>
              </p14:nvContentPartPr>
              <p14:xfrm>
                <a:off x="7662028" y="4611564"/>
                <a:ext cx="65880" cy="993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E875508-EA4D-C38F-318C-B22BAA7864B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651228" y="4601124"/>
                  <a:ext cx="871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3DD071C7-76F8-02B9-D02A-09BF4A5147E1}"/>
                    </a:ext>
                  </a:extLst>
                </p14:cNvPr>
                <p14:cNvContentPartPr/>
                <p14:nvPr/>
              </p14:nvContentPartPr>
              <p14:xfrm>
                <a:off x="7764628" y="4505724"/>
                <a:ext cx="75240" cy="1634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3DD071C7-76F8-02B9-D02A-09BF4A5147E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753828" y="4494924"/>
                  <a:ext cx="964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D830239E-6B33-B710-23D1-8B1C5AEB3172}"/>
                    </a:ext>
                  </a:extLst>
                </p14:cNvPr>
                <p14:cNvContentPartPr/>
                <p14:nvPr/>
              </p14:nvContentPartPr>
              <p14:xfrm>
                <a:off x="7807828" y="4604004"/>
                <a:ext cx="45720" cy="12528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D830239E-6B33-B710-23D1-8B1C5AEB317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797028" y="4593204"/>
                  <a:ext cx="66960" cy="14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8" name="Gruppo 197">
            <a:extLst>
              <a:ext uri="{FF2B5EF4-FFF2-40B4-BE49-F238E27FC236}">
                <a16:creationId xmlns:a16="http://schemas.microsoft.com/office/drawing/2014/main" id="{77730D21-C828-537B-2D63-CA3054575323}"/>
              </a:ext>
            </a:extLst>
          </p:cNvPr>
          <p:cNvGrpSpPr/>
          <p:nvPr/>
        </p:nvGrpSpPr>
        <p:grpSpPr>
          <a:xfrm>
            <a:off x="8529628" y="4383324"/>
            <a:ext cx="299520" cy="137520"/>
            <a:chOff x="8529628" y="4383324"/>
            <a:chExt cx="299520" cy="13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5A8FC056-C7DE-35F3-A352-43A819B5FAF2}"/>
                    </a:ext>
                  </a:extLst>
                </p14:cNvPr>
                <p14:cNvContentPartPr/>
                <p14:nvPr/>
              </p14:nvContentPartPr>
              <p14:xfrm>
                <a:off x="8529628" y="4408164"/>
                <a:ext cx="208080" cy="349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5A8FC056-C7DE-35F3-A352-43A819B5FAF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518828" y="4397364"/>
                  <a:ext cx="22932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E0150901-1943-8C98-11BB-D90E5692A955}"/>
                    </a:ext>
                  </a:extLst>
                </p14:cNvPr>
                <p14:cNvContentPartPr/>
                <p14:nvPr/>
              </p14:nvContentPartPr>
              <p14:xfrm>
                <a:off x="8760028" y="4383324"/>
                <a:ext cx="69120" cy="13752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E0150901-1943-8C98-11BB-D90E5692A95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749588" y="4372884"/>
                  <a:ext cx="90360" cy="15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9" name="Gruppo 208">
            <a:extLst>
              <a:ext uri="{FF2B5EF4-FFF2-40B4-BE49-F238E27FC236}">
                <a16:creationId xmlns:a16="http://schemas.microsoft.com/office/drawing/2014/main" id="{49416EB3-1259-9620-BF15-76E36DB63750}"/>
              </a:ext>
            </a:extLst>
          </p:cNvPr>
          <p:cNvGrpSpPr/>
          <p:nvPr/>
        </p:nvGrpSpPr>
        <p:grpSpPr>
          <a:xfrm>
            <a:off x="8087188" y="4801284"/>
            <a:ext cx="277200" cy="391680"/>
            <a:chOff x="8087188" y="4801284"/>
            <a:chExt cx="277200" cy="39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309A8C14-BADE-D38D-0C7F-F93C35A23665}"/>
                    </a:ext>
                  </a:extLst>
                </p14:cNvPr>
                <p14:cNvContentPartPr/>
                <p14:nvPr/>
              </p14:nvContentPartPr>
              <p14:xfrm>
                <a:off x="8087188" y="4855284"/>
                <a:ext cx="102240" cy="1206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309A8C14-BADE-D38D-0C7F-F93C35A2366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076388" y="4844844"/>
                  <a:ext cx="1234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5B056101-E4EB-806D-54A9-12E555B7C8C7}"/>
                    </a:ext>
                  </a:extLst>
                </p14:cNvPr>
                <p14:cNvContentPartPr/>
                <p14:nvPr/>
              </p14:nvContentPartPr>
              <p14:xfrm>
                <a:off x="8226148" y="4866804"/>
                <a:ext cx="136800" cy="3744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5B056101-E4EB-806D-54A9-12E555B7C8C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215708" y="4856004"/>
                  <a:ext cx="15804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BC7C9743-F663-9C1B-2732-F6D3BB64D2CB}"/>
                    </a:ext>
                  </a:extLst>
                </p14:cNvPr>
                <p14:cNvContentPartPr/>
                <p14:nvPr/>
              </p14:nvContentPartPr>
              <p14:xfrm>
                <a:off x="8307148" y="4801284"/>
                <a:ext cx="57240" cy="3916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BC7C9743-F663-9C1B-2732-F6D3BB64D2CB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296708" y="4790844"/>
                  <a:ext cx="78480" cy="41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" name="Gruppo 206">
            <a:extLst>
              <a:ext uri="{FF2B5EF4-FFF2-40B4-BE49-F238E27FC236}">
                <a16:creationId xmlns:a16="http://schemas.microsoft.com/office/drawing/2014/main" id="{6E908C27-7D16-F826-D8D4-83A3EDF61ECC}"/>
              </a:ext>
            </a:extLst>
          </p:cNvPr>
          <p:cNvGrpSpPr/>
          <p:nvPr/>
        </p:nvGrpSpPr>
        <p:grpSpPr>
          <a:xfrm>
            <a:off x="8598748" y="4821084"/>
            <a:ext cx="381960" cy="254520"/>
            <a:chOff x="8598748" y="4821084"/>
            <a:chExt cx="381960" cy="254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7FF6F380-BC75-6623-B527-43CFBE121B1F}"/>
                    </a:ext>
                  </a:extLst>
                </p14:cNvPr>
                <p14:cNvContentPartPr/>
                <p14:nvPr/>
              </p14:nvContentPartPr>
              <p14:xfrm>
                <a:off x="8650228" y="4821084"/>
                <a:ext cx="123120" cy="14292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7FF6F380-BC75-6623-B527-43CFBE121B1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639428" y="4810284"/>
                  <a:ext cx="1443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7CB59F69-8ED3-4560-2A1F-832AF26207CD}"/>
                    </a:ext>
                  </a:extLst>
                </p14:cNvPr>
                <p14:cNvContentPartPr/>
                <p14:nvPr/>
              </p14:nvContentPartPr>
              <p14:xfrm>
                <a:off x="8664988" y="4967244"/>
                <a:ext cx="21960" cy="10836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7CB59F69-8ED3-4560-2A1F-832AF26207C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654548" y="4956444"/>
                  <a:ext cx="4320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C8115F62-6CAF-2F67-B72A-F63C6D024EDB}"/>
                    </a:ext>
                  </a:extLst>
                </p14:cNvPr>
                <p14:cNvContentPartPr/>
                <p14:nvPr/>
              </p14:nvContentPartPr>
              <p14:xfrm>
                <a:off x="8757508" y="4971204"/>
                <a:ext cx="11880" cy="810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C8115F62-6CAF-2F67-B72A-F63C6D024EDB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746708" y="4960764"/>
                  <a:ext cx="3312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94D09105-4DDA-4F69-B2BD-C465EB6996D4}"/>
                    </a:ext>
                  </a:extLst>
                </p14:cNvPr>
                <p14:cNvContentPartPr/>
                <p14:nvPr/>
              </p14:nvContentPartPr>
              <p14:xfrm>
                <a:off x="8598748" y="5054364"/>
                <a:ext cx="381960" cy="201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94D09105-4DDA-4F69-B2BD-C465EB6996D4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588308" y="5043564"/>
                  <a:ext cx="403200" cy="4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7" name="Gruppo 296">
            <a:extLst>
              <a:ext uri="{FF2B5EF4-FFF2-40B4-BE49-F238E27FC236}">
                <a16:creationId xmlns:a16="http://schemas.microsoft.com/office/drawing/2014/main" id="{E1B503E4-121A-C925-30F9-1783C72E3EE1}"/>
              </a:ext>
            </a:extLst>
          </p:cNvPr>
          <p:cNvGrpSpPr/>
          <p:nvPr/>
        </p:nvGrpSpPr>
        <p:grpSpPr>
          <a:xfrm>
            <a:off x="9023548" y="4260204"/>
            <a:ext cx="1170000" cy="563760"/>
            <a:chOff x="9023548" y="4260204"/>
            <a:chExt cx="1170000" cy="56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FDAB4CFD-DE10-7B31-EE90-9D4EC95B6E22}"/>
                    </a:ext>
                  </a:extLst>
                </p14:cNvPr>
                <p14:cNvContentPartPr/>
                <p14:nvPr/>
              </p14:nvContentPartPr>
              <p14:xfrm>
                <a:off x="9023548" y="4260204"/>
                <a:ext cx="217800" cy="56376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FDAB4CFD-DE10-7B31-EE90-9D4EC95B6E2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012748" y="4249404"/>
                  <a:ext cx="239040" cy="58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926A8247-4AA1-6FCB-FDE9-12E0A38FD263}"/>
                    </a:ext>
                  </a:extLst>
                </p14:cNvPr>
                <p14:cNvContentPartPr/>
                <p14:nvPr/>
              </p14:nvContentPartPr>
              <p14:xfrm>
                <a:off x="9332788" y="4323564"/>
                <a:ext cx="17280" cy="16128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926A8247-4AA1-6FCB-FDE9-12E0A38FD263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321988" y="4313124"/>
                  <a:ext cx="3852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154A4019-E18E-A9BC-BF08-E26ADE9C4740}"/>
                    </a:ext>
                  </a:extLst>
                </p14:cNvPr>
                <p14:cNvContentPartPr/>
                <p14:nvPr/>
              </p14:nvContentPartPr>
              <p14:xfrm>
                <a:off x="9336028" y="4331124"/>
                <a:ext cx="83520" cy="1760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154A4019-E18E-A9BC-BF08-E26ADE9C4740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325228" y="4320684"/>
                  <a:ext cx="10476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06619797-8085-9A96-68F7-5BBAD7F4349B}"/>
                    </a:ext>
                  </a:extLst>
                </p14:cNvPr>
                <p14:cNvContentPartPr/>
                <p14:nvPr/>
              </p14:nvContentPartPr>
              <p14:xfrm>
                <a:off x="9421708" y="4407444"/>
                <a:ext cx="107640" cy="2628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06619797-8085-9A96-68F7-5BBAD7F4349B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411268" y="4396644"/>
                  <a:ext cx="1288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2C7F8B45-EDE9-237C-3BE2-262BFCECA3F8}"/>
                    </a:ext>
                  </a:extLst>
                </p14:cNvPr>
                <p14:cNvContentPartPr/>
                <p14:nvPr/>
              </p14:nvContentPartPr>
              <p14:xfrm>
                <a:off x="9524308" y="4322844"/>
                <a:ext cx="18000" cy="15840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2C7F8B45-EDE9-237C-3BE2-262BFCECA3F8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513868" y="4312404"/>
                  <a:ext cx="3924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A5320413-70DC-E87D-2690-1D4497D0BC39}"/>
                    </a:ext>
                  </a:extLst>
                </p14:cNvPr>
                <p14:cNvContentPartPr/>
                <p14:nvPr/>
              </p14:nvContentPartPr>
              <p14:xfrm>
                <a:off x="9387508" y="4564044"/>
                <a:ext cx="98280" cy="910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A5320413-70DC-E87D-2690-1D4497D0BC39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376708" y="4553244"/>
                  <a:ext cx="1195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67F511EB-8F22-DC2E-9FC6-859C40BF4A5F}"/>
                    </a:ext>
                  </a:extLst>
                </p14:cNvPr>
                <p14:cNvContentPartPr/>
                <p14:nvPr/>
              </p14:nvContentPartPr>
              <p14:xfrm>
                <a:off x="9603868" y="4438404"/>
                <a:ext cx="53640" cy="10152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67F511EB-8F22-DC2E-9FC6-859C40BF4A5F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593428" y="4427964"/>
                  <a:ext cx="748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3B1D18C9-5CDA-074D-082C-6D0C6720EA06}"/>
                    </a:ext>
                  </a:extLst>
                </p14:cNvPr>
                <p14:cNvContentPartPr/>
                <p14:nvPr/>
              </p14:nvContentPartPr>
              <p14:xfrm>
                <a:off x="9641668" y="4465044"/>
                <a:ext cx="360" cy="36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3B1D18C9-5CDA-074D-082C-6D0C6720EA0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631228" y="445424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53B43CF9-05B8-681B-D12D-9CC0797301E6}"/>
                    </a:ext>
                  </a:extLst>
                </p14:cNvPr>
                <p14:cNvContentPartPr/>
                <p14:nvPr/>
              </p14:nvContentPartPr>
              <p14:xfrm>
                <a:off x="9641668" y="4465044"/>
                <a:ext cx="360" cy="36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53B43CF9-05B8-681B-D12D-9CC0797301E6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631228" y="445424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448D8A0C-F55A-4BDB-4698-61AA2F0F4583}"/>
                    </a:ext>
                  </a:extLst>
                </p14:cNvPr>
                <p14:cNvContentPartPr/>
                <p14:nvPr/>
              </p14:nvContentPartPr>
              <p14:xfrm>
                <a:off x="9766588" y="4356684"/>
                <a:ext cx="39600" cy="17244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448D8A0C-F55A-4BDB-4698-61AA2F0F4583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756148" y="4346244"/>
                  <a:ext cx="608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BE637C95-C773-18C4-421C-828EBC14B408}"/>
                    </a:ext>
                  </a:extLst>
                </p14:cNvPr>
                <p14:cNvContentPartPr/>
                <p14:nvPr/>
              </p14:nvContentPartPr>
              <p14:xfrm>
                <a:off x="9532948" y="4667364"/>
                <a:ext cx="105840" cy="10512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BE637C95-C773-18C4-421C-828EBC14B408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522508" y="4656564"/>
                  <a:ext cx="12708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8C56FE49-D325-4A66-E133-2C5D31E96123}"/>
                    </a:ext>
                  </a:extLst>
                </p14:cNvPr>
                <p14:cNvContentPartPr/>
                <p14:nvPr/>
              </p14:nvContentPartPr>
              <p14:xfrm>
                <a:off x="9580468" y="4712004"/>
                <a:ext cx="72720" cy="4104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8C56FE49-D325-4A66-E133-2C5D31E9612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569668" y="4701564"/>
                  <a:ext cx="9396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F4A1C7E3-4402-4193-061A-EE3173BC8B2B}"/>
                    </a:ext>
                  </a:extLst>
                </p14:cNvPr>
                <p14:cNvContentPartPr/>
                <p14:nvPr/>
              </p14:nvContentPartPr>
              <p14:xfrm>
                <a:off x="9633748" y="4701564"/>
                <a:ext cx="81360" cy="8460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F4A1C7E3-4402-4193-061A-EE3173BC8B2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622948" y="4691124"/>
                  <a:ext cx="1026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F7519D8A-97ED-FF27-6340-6A68E701B99C}"/>
                    </a:ext>
                  </a:extLst>
                </p14:cNvPr>
                <p14:cNvContentPartPr/>
                <p14:nvPr/>
              </p14:nvContentPartPr>
              <p14:xfrm>
                <a:off x="9722668" y="4719924"/>
                <a:ext cx="34920" cy="2088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F7519D8A-97ED-FF27-6340-6A68E701B99C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712228" y="4709124"/>
                  <a:ext cx="561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DC402C3C-6A5F-17CB-7F5E-1AFF3226F793}"/>
                    </a:ext>
                  </a:extLst>
                </p14:cNvPr>
                <p14:cNvContentPartPr/>
                <p14:nvPr/>
              </p14:nvContentPartPr>
              <p14:xfrm>
                <a:off x="9681628" y="4495644"/>
                <a:ext cx="86040" cy="2484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DC402C3C-6A5F-17CB-7F5E-1AFF3226F793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671188" y="4485204"/>
                  <a:ext cx="1072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0A57A38F-0DA4-5E58-127B-424D82BBF493}"/>
                    </a:ext>
                  </a:extLst>
                </p14:cNvPr>
                <p14:cNvContentPartPr/>
                <p14:nvPr/>
              </p14:nvContentPartPr>
              <p14:xfrm>
                <a:off x="9838228" y="4454964"/>
                <a:ext cx="56880" cy="9864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0A57A38F-0DA4-5E58-127B-424D82BBF493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827788" y="4444524"/>
                  <a:ext cx="7812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E389BC67-13FB-35AB-5875-CCCA9090E01E}"/>
                    </a:ext>
                  </a:extLst>
                </p14:cNvPr>
                <p14:cNvContentPartPr/>
                <p14:nvPr/>
              </p14:nvContentPartPr>
              <p14:xfrm>
                <a:off x="9891508" y="4454964"/>
                <a:ext cx="360" cy="36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E389BC67-13FB-35AB-5875-CCCA9090E01E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881068" y="444452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639336E2-2256-AE0E-0073-996E0385E6F7}"/>
                    </a:ext>
                  </a:extLst>
                </p14:cNvPr>
                <p14:cNvContentPartPr/>
                <p14:nvPr/>
              </p14:nvContentPartPr>
              <p14:xfrm>
                <a:off x="9891508" y="4454964"/>
                <a:ext cx="360" cy="36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639336E2-2256-AE0E-0073-996E0385E6F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881068" y="4444524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E3888B5A-DAC0-E649-7B52-AD90F501E111}"/>
                    </a:ext>
                  </a:extLst>
                </p14:cNvPr>
                <p14:cNvContentPartPr/>
                <p14:nvPr/>
              </p14:nvContentPartPr>
              <p14:xfrm>
                <a:off x="9973948" y="4443084"/>
                <a:ext cx="47520" cy="11628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E3888B5A-DAC0-E649-7B52-AD90F501E111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9963148" y="4432644"/>
                  <a:ext cx="6876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C208A7A1-D280-6879-FC38-EBE05ADBA17E}"/>
                    </a:ext>
                  </a:extLst>
                </p14:cNvPr>
                <p14:cNvContentPartPr/>
                <p14:nvPr/>
              </p14:nvContentPartPr>
              <p14:xfrm>
                <a:off x="10071148" y="4487364"/>
                <a:ext cx="122400" cy="6228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C208A7A1-D280-6879-FC38-EBE05ADBA17E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0060348" y="4476924"/>
                  <a:ext cx="1436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582C297A-1399-CA82-D4C2-9D2274DEC50E}"/>
                    </a:ext>
                  </a:extLst>
                </p14:cNvPr>
                <p14:cNvContentPartPr/>
                <p14:nvPr/>
              </p14:nvContentPartPr>
              <p14:xfrm>
                <a:off x="10067188" y="4558284"/>
                <a:ext cx="56880" cy="10656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582C297A-1399-CA82-D4C2-9D2274DEC50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0056388" y="4547844"/>
                  <a:ext cx="7812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ABDAFC48-34C3-31D5-3E06-7ADC5F3F8D91}"/>
                    </a:ext>
                  </a:extLst>
                </p14:cNvPr>
                <p14:cNvContentPartPr/>
                <p14:nvPr/>
              </p14:nvContentPartPr>
              <p14:xfrm>
                <a:off x="10139188" y="4633524"/>
                <a:ext cx="14400" cy="3960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ABDAFC48-34C3-31D5-3E06-7ADC5F3F8D91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0128748" y="4622724"/>
                  <a:ext cx="356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16BA92E7-2328-71AB-A539-9393554AF750}"/>
                    </a:ext>
                  </a:extLst>
                </p14:cNvPr>
                <p14:cNvContentPartPr/>
                <p14:nvPr/>
              </p14:nvContentPartPr>
              <p14:xfrm>
                <a:off x="10013908" y="4650444"/>
                <a:ext cx="88920" cy="212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16BA92E7-2328-71AB-A539-9393554AF750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0003108" y="4639644"/>
                  <a:ext cx="1101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A8CC83F9-4724-0129-6FD8-4F827C7E65BA}"/>
                    </a:ext>
                  </a:extLst>
                </p14:cNvPr>
                <p14:cNvContentPartPr/>
                <p14:nvPr/>
              </p14:nvContentPartPr>
              <p14:xfrm>
                <a:off x="9887548" y="4534524"/>
                <a:ext cx="104400" cy="1944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A8CC83F9-4724-0129-6FD8-4F827C7E65BA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9876748" y="4523724"/>
                  <a:ext cx="125640" cy="40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9974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BDDD5-CFC3-86BF-B048-4715977A5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6B49479-4CC2-214F-6566-5655E4B6E98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2A213B35-5BB1-B5F3-7862-E14FE227BB0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348BBD7-1469-EBBF-0CAE-9F1831CF59D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81B57CB0-CE51-BAAE-0BBA-E426653BFAF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85C1BE5-84FA-080C-ACB3-ED6D8C269BC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423939B0-5919-4319-9877-DEC27E0A2B6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DAA314B4-A2D2-BB5A-A546-E8D20DEE558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B0340FC-2634-FDF3-A5BB-964A34C9B4C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AC4EA302-B41A-D3F1-D532-9C42DEBFDA6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2269AE48-1438-A118-53A2-DB895F25E39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8B9B2F4-38BC-48E7-3902-FDEC1E3CD7E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D903C04-07CB-A3BB-BD64-88CEF9B0142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71E13A01-F99C-AE41-7006-A1FEF49998B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B86BFDA-6D1D-3C07-6AD7-06C8FFA3E21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AE38736-C471-622F-AC38-CA60FA54326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6F060F29-F6EC-5328-7999-ED24F0EE3A0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662D40F-386C-8679-55F9-13DA9F472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37ABF97F-1391-3644-D7B6-B53C6485DBC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C58CB7FD-D8F8-AA50-F1BE-08260D77C5A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618F5E30-96BE-0F52-AD95-E1356757B58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B3736A5-23AD-23E9-D355-07B0C6D590F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FFB8F285-9653-32A8-477F-28C95081137F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7FAFE13-70F9-ABD2-72BA-16D4D2E5D01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B5626BB-D6D7-71F3-1FD8-56CD28C95ED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B3DA100-0034-D166-7FAF-431AA428E49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0BCFC9AA-7A00-28CF-6AD2-61975DE920E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13091E6-B774-BF97-24F4-03A4B646C47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8ED0DDA8-2FA0-6EAF-E504-9B03BA0B70A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BD6A9076-AB19-53AF-E6F0-2F65FA02AE7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474BAAC6-12C1-5F31-ADD6-1873ABEE0A4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00601031-AF21-7F02-AAB3-20C26A835BE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CFABB575-DE2D-CF7C-A858-837BCDBBDAF9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39F0CDD-C871-E306-09AE-C78A5BA82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19DABDE-9FA9-6791-846E-33C2284F7C31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36D5DD3-8EA7-910D-F2B1-FBB575C2960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DD4DC495-146A-C4C0-B168-91C3D14AE63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24E2EB9E-4EA4-647A-3053-0DA9B844B57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4D7749C-4D56-4813-25AE-3B17E9A2F0E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8C0F1DC-278E-5573-DDE3-5D151EDFB27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F5BAD400-B2B9-F248-92A7-E8DDF91D977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EA49E629-B7AA-98E9-38D6-194059708EF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6CC2F27-DEC0-DF27-26FD-300A5AD451F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495BA49-D6AB-30C0-6C15-D369E4C92DE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268A446-E121-F0B6-12A9-AE5CF005E84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38FEF1E-A812-B027-593E-9AF43027E72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01C17146-7B13-2517-477E-82B08AFC6B9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A67C35C-3E6D-A5FF-57A2-176E84037FF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F8D244FC-929F-B0CA-AEEB-247397822E8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574D981F-1B39-1912-33D3-530BA00838D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6ABB844-FA28-F110-A239-7446F6F65F3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EBB65EEB-1C75-6C4B-421C-8486BAAA78E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D09E5B4B-C54D-1038-75E6-17FDB14BE19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2C9A3303-0FA0-1454-4421-78CEAE73C8C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24707E9A-C7A4-1E17-9058-6BF85A0710E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96707703-C5C5-885B-F4B8-AE982F143A6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1CBF5919-D024-342D-0951-52AD62AA701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2222A20-A738-1D80-DF08-CE5E94FDA92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01725D91-FA01-D21F-0F13-B2B039FAA8C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CD9C7A03-B5D0-FB0A-2192-2248BE71A4A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53629F2E-F282-B5A0-C6FA-97F5C0C3319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E71805D2-5AA2-144F-B163-CD5CEA7B824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FEEC6A6-4A02-F059-8AFC-F966D905661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361B86E-9131-061B-0585-1BDA6BF1A9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833" y="854540"/>
            <a:ext cx="5502860" cy="492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83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7692E-2FBB-4D68-AF72-53EB3A70B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D5F4DC1A-B5BA-F95B-24DD-41BBD210878D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DC09642-B090-5AE9-4CBA-4E4C622B304E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EC8F654-6245-C282-42A5-B75863CC765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B4928E11-8932-7B5A-6D50-979D928E680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D0D26B3C-32EE-C6D5-8EBD-17623226918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A636D91-200E-DFCC-D229-C222006E72B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2423B6C-216B-6A6B-699C-BDD9A9B8247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1DB185C-A337-8EB7-5186-B3E00E4A0C3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A894CE04-14DB-A55D-9D62-3FEFA3285FA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0094AFDA-A437-CA65-F41E-0470C12E13A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BDBF5B99-CD46-1540-0269-C518CDE9547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A6FFBD8F-7314-2BF7-AEF7-BCA0E21E0AB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75988F0-AEA8-EF91-AFF2-3DA91D44369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A507D13D-52BF-DA82-52B1-2D88A19D893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02E9DC82-498F-6AFD-F1AA-7C7D8B43A6F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31357663-855F-295D-A7DB-97EE3272549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61D74BB8-A1F4-663A-284F-F8D74DD36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DF68783A-AAC4-F3AC-9E7C-3E450CBCB923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DD19432A-67EF-C78C-DD26-72186E3544D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3F061283-B2D8-8988-E104-F9B921C31A3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B643F449-96A5-D2F6-AFAC-65EFF47B753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4FD4A9D-DBF1-4517-79A6-4703288DFA9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C1816DF-ED07-03A4-B123-37765C9AD91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D97D97D-B65B-58FF-127E-D3BE7DD5479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6516823D-633D-80C4-2D55-C71D9AB32AB2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39AEA07-AB46-7304-B308-C1F81232470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FA4BEFB-B854-5055-03F1-2766013CD3A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469BA72D-8697-E886-F30A-5D22A30FFDD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C463068C-4E34-4649-9103-2C9D5AAB98A6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5A31D55-BACF-D4F9-FF64-3051EE6747B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C3501B1-8D08-C0A3-0535-279B4FF5AAE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4B046274-63F4-C499-5EC3-D472DCFFABEA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03664EEC-D9A6-E170-5BC4-FE9117188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1A7DEEF9-02B0-7A6E-5AE2-2BBA9262CE4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044BE1F-6758-2FDB-5F8F-C889228FA62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E5F1A144-8450-834D-1804-475A9278DD7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1FD4592-0460-B314-4C67-CE1284CE44C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EC3A4D77-2A81-47D4-4865-09DD168B8D6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D81E06E-9F47-3846-D7E5-13C6C0941D8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6AABAAE-C216-2859-550C-3648B4832CE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01DDD66F-D6B2-587E-EBB2-D4E913D4B0C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6E99D8C-E83B-BDDD-A082-F562C27ACDF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FEA6E95-4DFA-24A4-DCC7-89793A12FB2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F83C0BB4-77B5-8F5A-09FA-4FC5A5A0849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A7B9ACB8-A7C8-A999-C7A1-D211E063368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BCAFBD92-351A-6475-FBA7-A0267F20862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98362FCF-983E-BE61-8DB4-AAE7EF5EF82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08767AB2-CF95-AC29-EEF8-B9FA2EF7F2A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E795B2ED-4820-B846-BABF-6637455A441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496B510-4877-D636-AB2D-0E0309B3EA1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2849DE8-A680-599D-C61D-A0B3265CB13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17CE375D-2051-E4AB-F4B9-19F11BCFE31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6CE9AF9E-D180-B018-A8BD-C9BE964C00B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2F88044-BA83-3162-DD5A-1DFA8B8A448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34BB47EF-5862-BEEF-1FC9-A94EA2FD576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AF4B5B7-59C2-3EF2-326F-67611861098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7B67FD9C-67A9-B469-90C9-5911E91DB46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9400852B-E546-9F0F-6615-DEDE5E5B93B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D0EFFF81-152F-7FD6-E9F5-AC9577AD6E6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484FFFA8-DAD8-AC7A-263E-F8BD00272A6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EC45D46-8D13-00CB-0C68-B89F73925EF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9A6A7A81-F919-7BC9-F9A7-6BFDA3D3E17F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9282C50-9083-4056-6098-855F30C4B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118" y="961879"/>
            <a:ext cx="5572710" cy="450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95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A6EFF-2F9D-3AB3-905F-0F0E3ED3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6699E9C4-F2E2-D316-A650-4E9B60E76424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86C1B285-B5E7-F6E4-35E3-D4514758327B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10ED17E8-40AC-D8B7-6F3A-0628DA809ED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F37D057-3612-F3CA-F172-E6AD68A7332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FDE0F7E-A56E-00DC-3AA2-D99AB7A9D57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DCBD35F1-8505-920C-66DE-376B5F91031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05153D1B-04D4-408A-57EA-D9409CC937D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41D9CEE7-1457-AB07-30FD-87364F90F26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22EEDF8-C132-DF78-4543-B872A71B599E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0E1310C-DBA6-DBA3-A4C5-066A67C524E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39C1F75E-DEA8-11B1-B1B3-E94BB9998C2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545AFAC3-B714-DAAC-5652-04B083B47C2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B00CE1F-F94C-B112-232F-CEDD7CC1E4E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DA260A30-7858-42D9-E06C-529BC8E12F7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943EAA33-4321-983F-2D0A-885FEC2064D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9E7F1C20-DE15-637D-010F-7C9EFFB9F61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6504033-263E-EAA4-4626-535086714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CC2F5F12-880D-F1F0-51ED-077B0E8DDAC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6BD5419E-D408-E6ED-B3ED-0611FC7BA0E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443EE905-E1E0-D67C-E061-7C9699C52D7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5F28240E-484C-94A1-978C-E1841617BCD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14C83C6F-95C2-2F86-FC51-5AD20A1BE42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46C304FD-1426-9919-AC1A-064B453667D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D47FE67D-A350-8A15-64FB-08FA3C64699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452838BB-AC63-EAAB-7ADC-840FDE007AA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674B3BE-7428-3556-9E22-6EBA7079EDE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F0F5DB05-ADB5-7244-633B-4FC508E35C4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8A369D4-9A21-EDFC-6200-CE26CF3ADC5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A80A34F0-005F-AD3E-A989-5DF68B3F0818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987F262-40DD-C1A1-9DE9-B7635374FBF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B2E87F85-6ACD-A991-120F-C25EAA4B0BD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8636883E-5717-5012-09D3-36C70258BFCB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8A0A9E10-3239-DF48-D343-4E3597AB4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0A708A85-8561-DD3F-8E8D-57325D3BD0D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2F1247AC-29DE-60F0-60B6-25B30DE4E56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D5BAD56D-C5FC-AEE7-8A70-85EB06E5A18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D484DEB-FC87-42E9-5959-78FFDD997A4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DC69D45A-E797-BBBC-8505-6E6F151B255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04C712E7-0E52-B825-8327-9A0EA446FE3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1522BC8B-E7C0-2813-C690-6863C959E5D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B5BCF29C-0576-8CB0-6DDB-4E5EE86574A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E1FDEAE2-D850-8F20-C434-D3CA2CDEF88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F047ACAB-1CD1-479E-97FF-2D66C895E63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1BECF5D9-96B5-8A8B-F2A7-99EE4954508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545ADB97-340F-9320-25A8-EEC3EC2A2F2D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F8066AD-CBB8-C85B-2C4A-FFB3083F2D36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29FCE785-991E-D51C-B88C-82258866274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7087AA40-A08E-B6AC-6FB6-70813A2332EE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3556AEA-3AD2-3A71-1285-387D4A6AA46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7CEB4B32-E924-3D7A-2474-2BD3B0C0683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FD3B0F64-2FBD-CC9C-8AD1-C88ADB371E6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D24B245-99FA-56C1-AEA5-5BF46DE9D64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044A57CF-33E9-E445-361D-36879D7B867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4EF97DC9-8A84-8B81-D031-AA38B36CF20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4CB4D9C0-EF16-3616-E859-9B5DE315D1A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3FC5A7C8-ABAC-0C2A-3E61-E541A16D0E6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C119490-FD3B-27AF-1EA2-950F1954747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A987A872-4B99-16B8-75A8-8FE39B4D019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229FE4EF-2752-A6DD-45E3-7A17D81A7BE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B2612F2-8A31-A1EC-00B4-22BBB709CAE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F8ED38F8-0BFC-9D45-8DFE-4B3D09678455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FB0AD20-C181-37D3-F89D-B74C20A9B611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2F2783B-A1B8-980E-FDC0-AC7D10776B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394" y="1300049"/>
            <a:ext cx="6314545" cy="3724447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49B9088C-D719-6B9B-0DA3-AD40FEB25C1A}"/>
              </a:ext>
            </a:extLst>
          </p:cNvPr>
          <p:cNvGrpSpPr/>
          <p:nvPr/>
        </p:nvGrpSpPr>
        <p:grpSpPr>
          <a:xfrm>
            <a:off x="5895360" y="2548010"/>
            <a:ext cx="588600" cy="339480"/>
            <a:chOff x="5895360" y="2548010"/>
            <a:chExt cx="588600" cy="33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5D437E97-4B13-0DDC-E505-455E3189340B}"/>
                    </a:ext>
                  </a:extLst>
                </p14:cNvPr>
                <p14:cNvContentPartPr/>
                <p14:nvPr/>
              </p14:nvContentPartPr>
              <p14:xfrm>
                <a:off x="5895360" y="2626130"/>
                <a:ext cx="122040" cy="1044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5D437E97-4B13-0DDC-E505-455E3189340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84560" y="2615330"/>
                  <a:ext cx="1432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927D836-FABC-187B-1176-2965305DFDB8}"/>
                    </a:ext>
                  </a:extLst>
                </p14:cNvPr>
                <p14:cNvContentPartPr/>
                <p14:nvPr/>
              </p14:nvContentPartPr>
              <p14:xfrm>
                <a:off x="6093720" y="2580410"/>
                <a:ext cx="6840" cy="864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927D836-FABC-187B-1176-2965305DFDB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82920" y="2569610"/>
                  <a:ext cx="2808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F882B7F6-F11D-DC40-0267-48D526ADAE33}"/>
                    </a:ext>
                  </a:extLst>
                </p14:cNvPr>
                <p14:cNvContentPartPr/>
                <p14:nvPr/>
              </p14:nvContentPartPr>
              <p14:xfrm>
                <a:off x="5906160" y="2737370"/>
                <a:ext cx="126000" cy="10512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F882B7F6-F11D-DC40-0267-48D526ADAE3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895360" y="2726930"/>
                  <a:ext cx="1472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A564714-E42C-8A94-E758-1813F08D2AF6}"/>
                    </a:ext>
                  </a:extLst>
                </p14:cNvPr>
                <p14:cNvContentPartPr/>
                <p14:nvPr/>
              </p14:nvContentPartPr>
              <p14:xfrm>
                <a:off x="5978520" y="2794250"/>
                <a:ext cx="43560" cy="4968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A564714-E42C-8A94-E758-1813F08D2AF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968080" y="2783810"/>
                  <a:ext cx="6480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5F256F1-0057-AD4C-8ED1-9E167B450FCB}"/>
                    </a:ext>
                  </a:extLst>
                </p14:cNvPr>
                <p14:cNvContentPartPr/>
                <p14:nvPr/>
              </p14:nvContentPartPr>
              <p14:xfrm>
                <a:off x="6068520" y="2746370"/>
                <a:ext cx="65160" cy="565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5F256F1-0057-AD4C-8ED1-9E167B450FC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058080" y="2735930"/>
                  <a:ext cx="864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D088E1C0-F668-DD9A-93A7-22B322BB6F1B}"/>
                    </a:ext>
                  </a:extLst>
                </p14:cNvPr>
                <p14:cNvContentPartPr/>
                <p14:nvPr/>
              </p14:nvContentPartPr>
              <p14:xfrm>
                <a:off x="6122520" y="2791370"/>
                <a:ext cx="126720" cy="8100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D088E1C0-F668-DD9A-93A7-22B322BB6F1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111720" y="2780570"/>
                  <a:ext cx="1479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53C4800C-7B9C-6750-2CC5-8B35557F2C58}"/>
                    </a:ext>
                  </a:extLst>
                </p14:cNvPr>
                <p14:cNvContentPartPr/>
                <p14:nvPr/>
              </p14:nvContentPartPr>
              <p14:xfrm>
                <a:off x="6248160" y="2616410"/>
                <a:ext cx="83160" cy="2664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53C4800C-7B9C-6750-2CC5-8B35557F2C5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237720" y="2605610"/>
                  <a:ext cx="10440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A0C1772A-8027-8E11-A152-60079A70FBC9}"/>
                    </a:ext>
                  </a:extLst>
                </p14:cNvPr>
                <p14:cNvContentPartPr/>
                <p14:nvPr/>
              </p14:nvContentPartPr>
              <p14:xfrm>
                <a:off x="6196680" y="2647010"/>
                <a:ext cx="134640" cy="1933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A0C1772A-8027-8E11-A152-60079A70FBC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185880" y="2636210"/>
                  <a:ext cx="15588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D36B0709-B2B9-9D61-7CB0-4EA8AF3F75F1}"/>
                    </a:ext>
                  </a:extLst>
                </p14:cNvPr>
                <p14:cNvContentPartPr/>
                <p14:nvPr/>
              </p14:nvContentPartPr>
              <p14:xfrm>
                <a:off x="6401520" y="2634410"/>
                <a:ext cx="16920" cy="1267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D36B0709-B2B9-9D61-7CB0-4EA8AF3F75F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390720" y="2623610"/>
                  <a:ext cx="381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1F2A8C4-9ECC-C7DF-0B8F-E48066ECA7D6}"/>
                    </a:ext>
                  </a:extLst>
                </p14:cNvPr>
                <p14:cNvContentPartPr/>
                <p14:nvPr/>
              </p14:nvContentPartPr>
              <p14:xfrm>
                <a:off x="6406560" y="2694170"/>
                <a:ext cx="77400" cy="5040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1F2A8C4-9ECC-C7DF-0B8F-E48066ECA7D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395760" y="2683370"/>
                  <a:ext cx="9864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30A3F278-583D-0800-B0D7-399C0997B181}"/>
                    </a:ext>
                  </a:extLst>
                </p14:cNvPr>
                <p14:cNvContentPartPr/>
                <p14:nvPr/>
              </p14:nvContentPartPr>
              <p14:xfrm>
                <a:off x="6257520" y="2548010"/>
                <a:ext cx="166680" cy="33948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30A3F278-583D-0800-B0D7-399C0997B18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247080" y="2537210"/>
                  <a:ext cx="187920" cy="36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A51D3955-9239-65FE-C6ED-1C36C4603935}"/>
              </a:ext>
            </a:extLst>
          </p:cNvPr>
          <p:cNvGrpSpPr/>
          <p:nvPr/>
        </p:nvGrpSpPr>
        <p:grpSpPr>
          <a:xfrm>
            <a:off x="7005960" y="2504090"/>
            <a:ext cx="765000" cy="421560"/>
            <a:chOff x="7005960" y="2504090"/>
            <a:chExt cx="765000" cy="42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BF3221EB-76EC-1A4D-0682-DB126D843E1F}"/>
                    </a:ext>
                  </a:extLst>
                </p14:cNvPr>
                <p14:cNvContentPartPr/>
                <p14:nvPr/>
              </p14:nvContentPartPr>
              <p14:xfrm>
                <a:off x="7005960" y="2553410"/>
                <a:ext cx="157680" cy="1605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BF3221EB-76EC-1A4D-0682-DB126D843E1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995520" y="2542970"/>
                  <a:ext cx="17892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53879A21-0203-A179-30D7-5A878799855C}"/>
                    </a:ext>
                  </a:extLst>
                </p14:cNvPr>
                <p14:cNvContentPartPr/>
                <p14:nvPr/>
              </p14:nvContentPartPr>
              <p14:xfrm>
                <a:off x="7262640" y="2516690"/>
                <a:ext cx="17640" cy="1814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53879A21-0203-A179-30D7-5A878799855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252200" y="2506250"/>
                  <a:ext cx="388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D21A0B4D-6E6B-3735-026C-20D7CEDFDF99}"/>
                    </a:ext>
                  </a:extLst>
                </p14:cNvPr>
                <p14:cNvContentPartPr/>
                <p14:nvPr/>
              </p14:nvContentPartPr>
              <p14:xfrm>
                <a:off x="7024680" y="2767250"/>
                <a:ext cx="122040" cy="10872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D21A0B4D-6E6B-3735-026C-20D7CEDFDF9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014240" y="2756810"/>
                  <a:ext cx="1432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85606F77-100A-C624-463A-95E01995F822}"/>
                    </a:ext>
                  </a:extLst>
                </p14:cNvPr>
                <p14:cNvContentPartPr/>
                <p14:nvPr/>
              </p14:nvContentPartPr>
              <p14:xfrm>
                <a:off x="7118280" y="2810090"/>
                <a:ext cx="76680" cy="3924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85606F77-100A-C624-463A-95E01995F82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107480" y="2799290"/>
                  <a:ext cx="979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57CE470-6B15-C951-5501-09DB2F2D80F0}"/>
                    </a:ext>
                  </a:extLst>
                </p14:cNvPr>
                <p14:cNvContentPartPr/>
                <p14:nvPr/>
              </p14:nvContentPartPr>
              <p14:xfrm>
                <a:off x="7227360" y="2742050"/>
                <a:ext cx="47880" cy="774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57CE470-6B15-C951-5501-09DB2F2D80F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216920" y="2731250"/>
                  <a:ext cx="691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A8E97484-B897-972F-BEBE-D45BFD8ED1BB}"/>
                    </a:ext>
                  </a:extLst>
                </p14:cNvPr>
                <p14:cNvContentPartPr/>
                <p14:nvPr/>
              </p14:nvContentPartPr>
              <p14:xfrm>
                <a:off x="7267680" y="2812250"/>
                <a:ext cx="107640" cy="273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A8E97484-B897-972F-BEBE-D45BFD8ED1B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257240" y="2801810"/>
                  <a:ext cx="1288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B171ED0F-D8E0-6E89-9C7C-5EEF58F6B4FB}"/>
                    </a:ext>
                  </a:extLst>
                </p14:cNvPr>
                <p14:cNvContentPartPr/>
                <p14:nvPr/>
              </p14:nvContentPartPr>
              <p14:xfrm>
                <a:off x="7448400" y="2567810"/>
                <a:ext cx="129960" cy="1537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B171ED0F-D8E0-6E89-9C7C-5EEF58F6B4F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437600" y="2557010"/>
                  <a:ext cx="1512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1051D91F-29B7-2CE7-335D-215BE2C61E5D}"/>
                    </a:ext>
                  </a:extLst>
                </p14:cNvPr>
                <p14:cNvContentPartPr/>
                <p14:nvPr/>
              </p14:nvContentPartPr>
              <p14:xfrm>
                <a:off x="7656840" y="2617130"/>
                <a:ext cx="79560" cy="169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1051D91F-29B7-2CE7-335D-215BE2C61E5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646040" y="2606330"/>
                  <a:ext cx="1008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D510791E-B64D-090E-8F95-9967DDAE36CA}"/>
                    </a:ext>
                  </a:extLst>
                </p14:cNvPr>
                <p14:cNvContentPartPr/>
                <p14:nvPr/>
              </p14:nvContentPartPr>
              <p14:xfrm>
                <a:off x="7728480" y="2504090"/>
                <a:ext cx="21240" cy="21276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D510791E-B64D-090E-8F95-9967DDAE36C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718040" y="2493290"/>
                  <a:ext cx="424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8E96A95-BFAB-683D-7179-27883F003C94}"/>
                    </a:ext>
                  </a:extLst>
                </p14:cNvPr>
                <p14:cNvContentPartPr/>
                <p14:nvPr/>
              </p14:nvContentPartPr>
              <p14:xfrm>
                <a:off x="7491960" y="2791370"/>
                <a:ext cx="108360" cy="134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8E96A95-BFAB-683D-7179-27883F003C9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481520" y="2780570"/>
                  <a:ext cx="1296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7F652440-ED7C-904F-DAFB-A37B33CDC64C}"/>
                    </a:ext>
                  </a:extLst>
                </p14:cNvPr>
                <p14:cNvContentPartPr/>
                <p14:nvPr/>
              </p14:nvContentPartPr>
              <p14:xfrm>
                <a:off x="7522920" y="2868410"/>
                <a:ext cx="83880" cy="414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7F652440-ED7C-904F-DAFB-A37B33CDC64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512480" y="2857970"/>
                  <a:ext cx="10512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4634F663-DC5C-15E5-32A3-A6F698A88561}"/>
                    </a:ext>
                  </a:extLst>
                </p14:cNvPr>
                <p14:cNvContentPartPr/>
                <p14:nvPr/>
              </p14:nvContentPartPr>
              <p14:xfrm>
                <a:off x="7659000" y="2812250"/>
                <a:ext cx="42120" cy="615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4634F663-DC5C-15E5-32A3-A6F698A8856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648200" y="2801810"/>
                  <a:ext cx="633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F4745FAF-8492-E132-D21E-EDE9904D4690}"/>
                    </a:ext>
                  </a:extLst>
                </p14:cNvPr>
                <p14:cNvContentPartPr/>
                <p14:nvPr/>
              </p14:nvContentPartPr>
              <p14:xfrm>
                <a:off x="7676280" y="2842130"/>
                <a:ext cx="94680" cy="399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F4745FAF-8492-E132-D21E-EDE9904D469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665480" y="2831690"/>
                  <a:ext cx="115920" cy="6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6F97D052-0997-A96C-7E7E-EB359570E96D}"/>
              </a:ext>
            </a:extLst>
          </p:cNvPr>
          <p:cNvGrpSpPr/>
          <p:nvPr/>
        </p:nvGrpSpPr>
        <p:grpSpPr>
          <a:xfrm>
            <a:off x="7932960" y="2545130"/>
            <a:ext cx="655200" cy="297360"/>
            <a:chOff x="7932960" y="2545130"/>
            <a:chExt cx="655200" cy="297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AA0F322-3697-3D70-65C9-297683E85BAC}"/>
                    </a:ext>
                  </a:extLst>
                </p14:cNvPr>
                <p14:cNvContentPartPr/>
                <p14:nvPr/>
              </p14:nvContentPartPr>
              <p14:xfrm>
                <a:off x="7932960" y="2583290"/>
                <a:ext cx="92160" cy="1191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AA0F322-3697-3D70-65C9-297683E85BAC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922520" y="2572850"/>
                  <a:ext cx="1134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D2A32778-6C2C-BC57-B097-A130A1F187FA}"/>
                    </a:ext>
                  </a:extLst>
                </p14:cNvPr>
                <p14:cNvContentPartPr/>
                <p14:nvPr/>
              </p14:nvContentPartPr>
              <p14:xfrm>
                <a:off x="8081640" y="2646290"/>
                <a:ext cx="68760" cy="12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D2A32778-6C2C-BC57-B097-A130A1F187F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070840" y="2635490"/>
                  <a:ext cx="900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1AC05BA4-3C64-A4E1-D96F-4BBAA40D4A87}"/>
                    </a:ext>
                  </a:extLst>
                </p14:cNvPr>
                <p14:cNvContentPartPr/>
                <p14:nvPr/>
              </p14:nvContentPartPr>
              <p14:xfrm>
                <a:off x="8115480" y="2545130"/>
                <a:ext cx="65160" cy="1807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1AC05BA4-3C64-A4E1-D96F-4BBAA40D4A8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104680" y="2534690"/>
                  <a:ext cx="864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4DF57A0-DE42-C576-DD1A-84801F33D8D6}"/>
                    </a:ext>
                  </a:extLst>
                </p14:cNvPr>
                <p14:cNvContentPartPr/>
                <p14:nvPr/>
              </p14:nvContentPartPr>
              <p14:xfrm>
                <a:off x="8271360" y="2577890"/>
                <a:ext cx="142560" cy="1170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4DF57A0-DE42-C576-DD1A-84801F33D8D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260920" y="2567450"/>
                  <a:ext cx="1638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4545AECC-FB76-97E5-22C4-EBC217A1F2AA}"/>
                    </a:ext>
                  </a:extLst>
                </p14:cNvPr>
                <p14:cNvContentPartPr/>
                <p14:nvPr/>
              </p14:nvContentPartPr>
              <p14:xfrm>
                <a:off x="8266320" y="2695610"/>
                <a:ext cx="23400" cy="900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4545AECC-FB76-97E5-22C4-EBC217A1F2A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255880" y="2684810"/>
                  <a:ext cx="446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DCB86C00-ABB0-704E-53B1-D2F20BEBF717}"/>
                    </a:ext>
                  </a:extLst>
                </p14:cNvPr>
                <p14:cNvContentPartPr/>
                <p14:nvPr/>
              </p14:nvContentPartPr>
              <p14:xfrm>
                <a:off x="8367120" y="2715770"/>
                <a:ext cx="9000" cy="820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DCB86C00-ABB0-704E-53B1-D2F20BEBF71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356320" y="2705330"/>
                  <a:ext cx="302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D630116-368C-53DE-9BEE-256A87E7E4D3}"/>
                    </a:ext>
                  </a:extLst>
                </p14:cNvPr>
                <p14:cNvContentPartPr/>
                <p14:nvPr/>
              </p14:nvContentPartPr>
              <p14:xfrm>
                <a:off x="8134200" y="2819810"/>
                <a:ext cx="453960" cy="226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D630116-368C-53DE-9BEE-256A87E7E4D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123400" y="2809010"/>
                  <a:ext cx="475200" cy="43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38695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1F1F6-591C-E4FE-4269-ADC3F283B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2C630DC9-5511-3D91-A753-FFDC24699222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B7C228F-5DE3-7900-262E-72FC7445FA1A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229A6A9C-870F-6115-CA4F-38A4D3C049D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C23F497-3540-D9C8-485E-9F14BD6771A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AA08B77F-CEA8-C02C-5AEB-3C867AFD5F1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CA57961-A4EC-868F-852F-7744776A69E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EAA829B8-86F0-A2FC-ADE6-C31EBFAB98A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7FAB524-7297-0796-D99F-7628DBAB52A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5287D4D7-FF97-4EDF-88C8-74F48810A90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4A1BCE9-6914-5B3C-D11F-01E6F8B983D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2DCDAE83-0030-4BF6-C9D4-35615D485814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F3BF9FB5-2AF2-57B2-7352-4DAF91ED4C3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D9F60836-C426-4B9A-65EA-B97D4CBAEAE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BF825E51-2B91-B996-6300-DC2B70AFBB10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3CF5CFC3-B59D-61F5-A1CA-3C97FC40D32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1D30D270-EFB8-B4C8-30A8-000A8A3AFD5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44E45226-AC13-267C-8DD6-EE5A7D723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00B224D-C9F0-58F7-AEFE-6CF01D2AC5D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27688769-96D8-3A7D-4130-BC96BED4C44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F5DAFC6D-427C-9A2A-B98D-1C187FDD9C8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10AE117-50A0-3040-9A76-35670ACFFED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C35403D9-CED2-01B6-7838-9E1EA45BF0D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1600426-394E-9AC9-E151-1331A1D2FE8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88263ED-75D8-35FE-E524-323D5DD08EA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5A7E109-96BC-DE9B-0136-0EFFCC48E7A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10599B55-9861-F679-A8AD-685B231FC0D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1B1C5831-8954-2693-D3D1-770C84541F4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D82FB09C-3046-4C2A-1EDF-CB6927F0C61E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3DC64C75-AA1A-83EC-641C-E72FEEF768C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6820A88-530A-2EE0-DBA4-0636FDD2DF2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7D99452C-5925-D95D-646B-1F2747B78C3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FE91D79A-8991-130D-8D04-196B6386A86F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2FA4CE6-DA95-DF1F-456D-4588E8E54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346185C6-9197-1969-32AE-1CCB7658D504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A25BAC4-AA28-2717-EE63-5E37DD4E627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961323C4-9381-E361-2171-1B5F4870D6B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54AC7D18-4DBD-ADF3-19EC-502D5BD35A5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09E3502A-CA7F-5F80-DE1E-FEE51C99CAF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C9CA9576-A7B1-2500-F161-EB2E41FACCE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C9DF5D48-A031-3295-1C02-0DABE948F87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07272B5-3646-9EB9-5C1F-447C4D73CE5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A4FB3AEC-E251-99CB-53EE-CEF40A00879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BD6F6F1-74FA-1C54-2065-A697B458795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2126A70-29E1-A650-F337-1A4614F1332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94EA551-265B-F54F-7012-916A96F1142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AAF5D1B0-9432-D9A5-1C35-37CDCA24E37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457CBF26-6FEE-A962-F4AA-7848ED0E47E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D3993E7-8454-C6B0-1230-CB0FE5DD50C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460EE3F7-99BA-D2A0-265F-BD382BA385F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C3A0C48-6B5F-662E-C120-A6BC947D818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F9586DB-6012-26FA-9402-179A0A5A2B5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3E50D0AB-0027-6F99-3BCA-B4A5392DB73D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94F6DF1-8504-19AD-72E5-8B9B7D22A4C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8F361B40-707A-A448-8D6B-B5B780D2EC8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30D79EC-3AA9-79E3-1B92-CB7F657DADA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71E391AC-4105-9422-82D6-0CC66A5A49D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20AF8449-3299-EADF-341D-E9183CDEADA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53C2F81-D58E-604D-0C36-B2223DEC1AD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E0DF601E-C861-3F20-3F9A-B2C24F260F0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E4E38BF2-D2DD-31D0-734D-0AFA5373B2A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9AF5D216-0CE4-DD1F-AB8C-C0ABB771930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1E867CF-63E7-900D-3A50-B60BD6732469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3C491B1-73F8-AB3C-7285-8EAEBEB02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763" y="1133565"/>
            <a:ext cx="6145948" cy="3907609"/>
          </a:xfrm>
          <a:prstGeom prst="rect">
            <a:avLst/>
          </a:prstGeom>
        </p:spPr>
      </p:pic>
      <p:grpSp>
        <p:nvGrpSpPr>
          <p:cNvPr id="23" name="Gruppo 22">
            <a:extLst>
              <a:ext uri="{FF2B5EF4-FFF2-40B4-BE49-F238E27FC236}">
                <a16:creationId xmlns:a16="http://schemas.microsoft.com/office/drawing/2014/main" id="{87673155-4F39-FDB6-AC23-18C90C764195}"/>
              </a:ext>
            </a:extLst>
          </p:cNvPr>
          <p:cNvGrpSpPr/>
          <p:nvPr/>
        </p:nvGrpSpPr>
        <p:grpSpPr>
          <a:xfrm>
            <a:off x="7751371" y="3356500"/>
            <a:ext cx="409680" cy="285480"/>
            <a:chOff x="7751371" y="3356500"/>
            <a:chExt cx="409680" cy="28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483224AC-AAA2-838A-D530-06F1D79A3398}"/>
                    </a:ext>
                  </a:extLst>
                </p14:cNvPr>
                <p14:cNvContentPartPr/>
                <p14:nvPr/>
              </p14:nvContentPartPr>
              <p14:xfrm>
                <a:off x="7751371" y="3366940"/>
                <a:ext cx="164880" cy="23976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483224AC-AAA2-838A-D530-06F1D79A339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740931" y="3356140"/>
                  <a:ext cx="18612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65EC2443-A39C-F0B8-F2B4-45E82D0965AB}"/>
                    </a:ext>
                  </a:extLst>
                </p14:cNvPr>
                <p14:cNvContentPartPr/>
                <p14:nvPr/>
              </p14:nvContentPartPr>
              <p14:xfrm>
                <a:off x="7784491" y="3467020"/>
                <a:ext cx="134640" cy="331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65EC2443-A39C-F0B8-F2B4-45E82D0965A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774051" y="3456580"/>
                  <a:ext cx="1558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BCD09ABE-3FA8-7055-5C3A-F1E47E7C8C0A}"/>
                    </a:ext>
                  </a:extLst>
                </p14:cNvPr>
                <p14:cNvContentPartPr/>
                <p14:nvPr/>
              </p14:nvContentPartPr>
              <p14:xfrm>
                <a:off x="7954051" y="3356500"/>
                <a:ext cx="99720" cy="2854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BCD09ABE-3FA8-7055-5C3A-F1E47E7C8C0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943611" y="3345700"/>
                  <a:ext cx="12096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490BE35-E14A-6BAA-4D4C-533CECE7905B}"/>
                    </a:ext>
                  </a:extLst>
                </p14:cNvPr>
                <p14:cNvContentPartPr/>
                <p14:nvPr/>
              </p14:nvContentPartPr>
              <p14:xfrm>
                <a:off x="8003011" y="3494740"/>
                <a:ext cx="75960" cy="20520"/>
              </p14:xfrm>
            </p:contentPart>
          </mc:Choice>
          <mc:Fallback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490BE35-E14A-6BAA-4D4C-533CECE7905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992571" y="3484300"/>
                  <a:ext cx="972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C0C08D4-18EE-22FE-2978-C5812F05F3B8}"/>
                    </a:ext>
                  </a:extLst>
                </p14:cNvPr>
                <p14:cNvContentPartPr/>
                <p14:nvPr/>
              </p14:nvContentPartPr>
              <p14:xfrm>
                <a:off x="8096971" y="3366220"/>
                <a:ext cx="64080" cy="2383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C0C08D4-18EE-22FE-2978-C5812F05F3B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086171" y="3355420"/>
                  <a:ext cx="85320" cy="25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E6FAFCDE-BDCB-B173-BAEA-F18D671BEDF5}"/>
              </a:ext>
            </a:extLst>
          </p:cNvPr>
          <p:cNvGrpSpPr/>
          <p:nvPr/>
        </p:nvGrpSpPr>
        <p:grpSpPr>
          <a:xfrm>
            <a:off x="8456611" y="2962660"/>
            <a:ext cx="1146240" cy="944280"/>
            <a:chOff x="8456611" y="2962660"/>
            <a:chExt cx="1146240" cy="94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116FE719-2DFE-124F-F980-1E05EBC704E2}"/>
                    </a:ext>
                  </a:extLst>
                </p14:cNvPr>
                <p14:cNvContentPartPr/>
                <p14:nvPr/>
              </p14:nvContentPartPr>
              <p14:xfrm>
                <a:off x="8519971" y="3340660"/>
                <a:ext cx="146160" cy="1551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116FE719-2DFE-124F-F980-1E05EBC704E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509531" y="3329860"/>
                  <a:ext cx="16740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F816A8B7-2303-2038-0AE1-BAC09EF6B507}"/>
                    </a:ext>
                  </a:extLst>
                </p14:cNvPr>
                <p14:cNvContentPartPr/>
                <p14:nvPr/>
              </p14:nvContentPartPr>
              <p14:xfrm>
                <a:off x="8561731" y="3455860"/>
                <a:ext cx="24120" cy="9396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F816A8B7-2303-2038-0AE1-BAC09EF6B50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550931" y="3445060"/>
                  <a:ext cx="453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C3EBB793-85AF-613B-FDB6-1C7DFF136809}"/>
                    </a:ext>
                  </a:extLst>
                </p14:cNvPr>
                <p14:cNvContentPartPr/>
                <p14:nvPr/>
              </p14:nvContentPartPr>
              <p14:xfrm>
                <a:off x="8456611" y="3532900"/>
                <a:ext cx="284400" cy="58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C3EBB793-85AF-613B-FDB6-1C7DFF13680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446171" y="3522100"/>
                  <a:ext cx="30564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6B4FC465-BBEC-C824-2152-BB0A7C4B98BC}"/>
                    </a:ext>
                  </a:extLst>
                </p14:cNvPr>
                <p14:cNvContentPartPr/>
                <p14:nvPr/>
              </p14:nvContentPartPr>
              <p14:xfrm>
                <a:off x="8780971" y="3408700"/>
                <a:ext cx="171360" cy="169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6B4FC465-BBEC-C824-2152-BB0A7C4B98B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770531" y="3398260"/>
                  <a:ext cx="1926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6CC4D89B-640F-FD8C-C1EE-78C8D42406CA}"/>
                    </a:ext>
                  </a:extLst>
                </p14:cNvPr>
                <p14:cNvContentPartPr/>
                <p14:nvPr/>
              </p14:nvContentPartPr>
              <p14:xfrm>
                <a:off x="8811931" y="3431020"/>
                <a:ext cx="18360" cy="98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6CC4D89B-640F-FD8C-C1EE-78C8D42406C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801131" y="3420580"/>
                  <a:ext cx="396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58CEAC6E-915A-4D62-6841-CB9E189BFF70}"/>
                    </a:ext>
                  </a:extLst>
                </p14:cNvPr>
                <p14:cNvContentPartPr/>
                <p14:nvPr/>
              </p14:nvContentPartPr>
              <p14:xfrm>
                <a:off x="8881771" y="3449020"/>
                <a:ext cx="14040" cy="795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58CEAC6E-915A-4D62-6841-CB9E189BFF7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870971" y="3438580"/>
                  <a:ext cx="352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82C3879A-F706-F060-4B26-6A59755DB5A9}"/>
                    </a:ext>
                  </a:extLst>
                </p14:cNvPr>
                <p14:cNvContentPartPr/>
                <p14:nvPr/>
              </p14:nvContentPartPr>
              <p14:xfrm>
                <a:off x="8721931" y="3539020"/>
                <a:ext cx="242640" cy="1836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82C3879A-F706-F060-4B26-6A59755DB5A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711491" y="3528220"/>
                  <a:ext cx="2638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69881524-DCD4-3756-88C3-17F78E1E9C12}"/>
                    </a:ext>
                  </a:extLst>
                </p14:cNvPr>
                <p14:cNvContentPartPr/>
                <p14:nvPr/>
              </p14:nvContentPartPr>
              <p14:xfrm>
                <a:off x="8706091" y="3617500"/>
                <a:ext cx="290880" cy="3996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69881524-DCD4-3756-88C3-17F78E1E9C1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695651" y="3606700"/>
                  <a:ext cx="31212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6B8E1530-D913-E467-D3B8-B2264B5981F6}"/>
                    </a:ext>
                  </a:extLst>
                </p14:cNvPr>
                <p14:cNvContentPartPr/>
                <p14:nvPr/>
              </p14:nvContentPartPr>
              <p14:xfrm>
                <a:off x="9094531" y="3458020"/>
                <a:ext cx="198720" cy="2664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6B8E1530-D913-E467-D3B8-B2264B5981F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083731" y="3447580"/>
                  <a:ext cx="2199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5ED9540D-7897-7C81-B9EA-3A3F2125AD20}"/>
                    </a:ext>
                  </a:extLst>
                </p14:cNvPr>
                <p14:cNvContentPartPr/>
                <p14:nvPr/>
              </p14:nvContentPartPr>
              <p14:xfrm>
                <a:off x="9057091" y="3446140"/>
                <a:ext cx="188640" cy="2142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5ED9540D-7897-7C81-B9EA-3A3F2125AD2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046291" y="3435340"/>
                  <a:ext cx="20988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9ED363C3-F591-2DEE-22CA-C961C956DC90}"/>
                    </a:ext>
                  </a:extLst>
                </p14:cNvPr>
                <p14:cNvContentPartPr/>
                <p14:nvPr/>
              </p14:nvContentPartPr>
              <p14:xfrm>
                <a:off x="9341851" y="3464140"/>
                <a:ext cx="25560" cy="1972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9ED363C3-F591-2DEE-22CA-C961C956DC9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331051" y="3453340"/>
                  <a:ext cx="4680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780D1770-EDC7-79EC-5D2B-2C000F009518}"/>
                    </a:ext>
                  </a:extLst>
                </p14:cNvPr>
                <p14:cNvContentPartPr/>
                <p14:nvPr/>
              </p14:nvContentPartPr>
              <p14:xfrm>
                <a:off x="9366331" y="3593380"/>
                <a:ext cx="137520" cy="2340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780D1770-EDC7-79EC-5D2B-2C000F00951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355531" y="3582940"/>
                  <a:ext cx="1587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7D1C218C-5B5B-FDBB-80C7-071E232122A6}"/>
                    </a:ext>
                  </a:extLst>
                </p14:cNvPr>
                <p14:cNvContentPartPr/>
                <p14:nvPr/>
              </p14:nvContentPartPr>
              <p14:xfrm>
                <a:off x="8963491" y="2962660"/>
                <a:ext cx="639360" cy="944280"/>
              </p14:xfrm>
            </p:contentPart>
          </mc:Choice>
          <mc:Fallback>
            <p:pic>
              <p:nvPicPr>
                <p:cNvPr id="24" name="Input penna 23">
                  <a:extLst>
                    <a:ext uri="{FF2B5EF4-FFF2-40B4-BE49-F238E27FC236}">
                      <a16:creationId xmlns:a16="http://schemas.microsoft.com/office/drawing/2014/main" id="{7D1C218C-5B5B-FDBB-80C7-071E232122A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953051" y="2952220"/>
                  <a:ext cx="660600" cy="96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0C831CD9-D45F-4367-6218-1769C8A1E999}"/>
              </a:ext>
            </a:extLst>
          </p:cNvPr>
          <p:cNvGrpSpPr/>
          <p:nvPr/>
        </p:nvGrpSpPr>
        <p:grpSpPr>
          <a:xfrm>
            <a:off x="8960611" y="4193500"/>
            <a:ext cx="675000" cy="680400"/>
            <a:chOff x="8960611" y="4193500"/>
            <a:chExt cx="675000" cy="68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2C0BF69C-6A54-FDF0-2BAA-7E43159296EE}"/>
                    </a:ext>
                  </a:extLst>
                </p14:cNvPr>
                <p14:cNvContentPartPr/>
                <p14:nvPr/>
              </p14:nvContentPartPr>
              <p14:xfrm>
                <a:off x="9326731" y="4193500"/>
                <a:ext cx="29880" cy="39096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2C0BF69C-6A54-FDF0-2BAA-7E43159296E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315931" y="4182700"/>
                  <a:ext cx="51120" cy="41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0444953-ADBD-BB01-13EB-0642A5B0E0F5}"/>
                    </a:ext>
                  </a:extLst>
                </p14:cNvPr>
                <p14:cNvContentPartPr/>
                <p14:nvPr/>
              </p14:nvContentPartPr>
              <p14:xfrm>
                <a:off x="9398731" y="4396180"/>
                <a:ext cx="236880" cy="241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0444953-ADBD-BB01-13EB-0642A5B0E0F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387931" y="4385740"/>
                  <a:ext cx="2581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A2291A40-08DA-F35E-2948-2D63D3DD8D6C}"/>
                    </a:ext>
                  </a:extLst>
                </p14:cNvPr>
                <p14:cNvContentPartPr/>
                <p14:nvPr/>
              </p14:nvContentPartPr>
              <p14:xfrm>
                <a:off x="8960611" y="4651420"/>
                <a:ext cx="131040" cy="2127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A2291A40-08DA-F35E-2948-2D63D3DD8D6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950171" y="4640620"/>
                  <a:ext cx="15228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0A9C2EAB-A113-7B90-EA36-83EBEE6DF766}"/>
                    </a:ext>
                  </a:extLst>
                </p14:cNvPr>
                <p14:cNvContentPartPr/>
                <p14:nvPr/>
              </p14:nvContentPartPr>
              <p14:xfrm>
                <a:off x="9015331" y="4756900"/>
                <a:ext cx="140400" cy="8496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0A9C2EAB-A113-7B90-EA36-83EBEE6DF76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004891" y="4746100"/>
                  <a:ext cx="1616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DA2C73CB-9379-6385-DA73-2982ACAE24F0}"/>
                    </a:ext>
                  </a:extLst>
                </p14:cNvPr>
                <p14:cNvContentPartPr/>
                <p14:nvPr/>
              </p14:nvContentPartPr>
              <p14:xfrm>
                <a:off x="9165091" y="4685620"/>
                <a:ext cx="141840" cy="1800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DA2C73CB-9379-6385-DA73-2982ACAE24F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154291" y="4675180"/>
                  <a:ext cx="16308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D48BAE2B-F363-54C4-6040-3E904B79DBF4}"/>
                    </a:ext>
                  </a:extLst>
                </p14:cNvPr>
                <p14:cNvContentPartPr/>
                <p14:nvPr/>
              </p14:nvContentPartPr>
              <p14:xfrm>
                <a:off x="9259771" y="4770940"/>
                <a:ext cx="167760" cy="1029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D48BAE2B-F363-54C4-6040-3E904B79DBF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249331" y="4760500"/>
                  <a:ext cx="189000" cy="12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29DB70C7-AA37-8EF0-5A48-020DDEB623F3}"/>
              </a:ext>
            </a:extLst>
          </p:cNvPr>
          <p:cNvGrpSpPr/>
          <p:nvPr/>
        </p:nvGrpSpPr>
        <p:grpSpPr>
          <a:xfrm>
            <a:off x="8503411" y="4114300"/>
            <a:ext cx="717120" cy="390960"/>
            <a:chOff x="8503411" y="4114300"/>
            <a:chExt cx="717120" cy="390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3BF981C6-0EBD-E791-3772-4A5879C17B21}"/>
                    </a:ext>
                  </a:extLst>
                </p14:cNvPr>
                <p14:cNvContentPartPr/>
                <p14:nvPr/>
              </p14:nvContentPartPr>
              <p14:xfrm>
                <a:off x="8503411" y="4114300"/>
                <a:ext cx="153360" cy="2397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3BF981C6-0EBD-E791-3772-4A5879C17B2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492971" y="4103500"/>
                  <a:ext cx="17460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2F6DE251-5E74-3303-5C8D-088AF40BE4D4}"/>
                    </a:ext>
                  </a:extLst>
                </p14:cNvPr>
                <p14:cNvContentPartPr/>
                <p14:nvPr/>
              </p14:nvContentPartPr>
              <p14:xfrm>
                <a:off x="8505571" y="4221220"/>
                <a:ext cx="127440" cy="615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2F6DE251-5E74-3303-5C8D-088AF40BE4D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495131" y="4210420"/>
                  <a:ext cx="1486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F7BED58-6CD5-0AD4-389D-3BA93DE85A3D}"/>
                    </a:ext>
                  </a:extLst>
                </p14:cNvPr>
                <p14:cNvContentPartPr/>
                <p14:nvPr/>
              </p14:nvContentPartPr>
              <p14:xfrm>
                <a:off x="8622931" y="4140940"/>
                <a:ext cx="79560" cy="2167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F7BED58-6CD5-0AD4-389D-3BA93DE85A3D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612131" y="4130500"/>
                  <a:ext cx="10080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8F8232FE-EF2D-21BD-D6D7-FA5BE857CB20}"/>
                    </a:ext>
                  </a:extLst>
                </p14:cNvPr>
                <p14:cNvContentPartPr/>
                <p14:nvPr/>
              </p14:nvContentPartPr>
              <p14:xfrm>
                <a:off x="8630851" y="4262260"/>
                <a:ext cx="78120" cy="565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8F8232FE-EF2D-21BD-D6D7-FA5BE857CB2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620051" y="4251820"/>
                  <a:ext cx="993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22515FE-49A7-9C80-B958-A4269092FFF2}"/>
                    </a:ext>
                  </a:extLst>
                </p14:cNvPr>
                <p14:cNvContentPartPr/>
                <p14:nvPr/>
              </p14:nvContentPartPr>
              <p14:xfrm>
                <a:off x="8748571" y="4135180"/>
                <a:ext cx="48600" cy="1760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22515FE-49A7-9C80-B958-A4269092FFF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738131" y="4124380"/>
                  <a:ext cx="698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40444A63-9C4E-CE3D-4D85-CEEFB1694D95}"/>
                    </a:ext>
                  </a:extLst>
                </p14:cNvPr>
                <p14:cNvContentPartPr/>
                <p14:nvPr/>
              </p14:nvContentPartPr>
              <p14:xfrm>
                <a:off x="8840011" y="4158220"/>
                <a:ext cx="108360" cy="1544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40444A63-9C4E-CE3D-4D85-CEEFB1694D9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829211" y="4147780"/>
                  <a:ext cx="1296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A865382-BF80-ED4A-30A9-BA07698B57CC}"/>
                    </a:ext>
                  </a:extLst>
                </p14:cNvPr>
                <p14:cNvContentPartPr/>
                <p14:nvPr/>
              </p14:nvContentPartPr>
              <p14:xfrm>
                <a:off x="8856571" y="4307260"/>
                <a:ext cx="22680" cy="788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A865382-BF80-ED4A-30A9-BA07698B57C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845771" y="4296460"/>
                  <a:ext cx="439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1FF465AA-BA76-DF0E-BC95-3A37F113AAC9}"/>
                    </a:ext>
                  </a:extLst>
                </p14:cNvPr>
                <p14:cNvContentPartPr/>
                <p14:nvPr/>
              </p14:nvContentPartPr>
              <p14:xfrm>
                <a:off x="8764411" y="4381420"/>
                <a:ext cx="212400" cy="280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1FF465AA-BA76-DF0E-BC95-3A37F113AAC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753971" y="4370620"/>
                  <a:ext cx="2336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9EF3537-D869-F0FF-21BB-EE59D780B1EF}"/>
                    </a:ext>
                  </a:extLst>
                </p14:cNvPr>
                <p14:cNvContentPartPr/>
                <p14:nvPr/>
              </p14:nvContentPartPr>
              <p14:xfrm>
                <a:off x="9052771" y="4253260"/>
                <a:ext cx="167760" cy="356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9EF3537-D869-F0FF-21BB-EE59D780B1E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042331" y="4242820"/>
                  <a:ext cx="1890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6AF4B425-1215-997C-60F9-E168FCEE120F}"/>
                    </a:ext>
                  </a:extLst>
                </p14:cNvPr>
                <p14:cNvContentPartPr/>
                <p14:nvPr/>
              </p14:nvContentPartPr>
              <p14:xfrm>
                <a:off x="9082291" y="4308700"/>
                <a:ext cx="27720" cy="1004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6AF4B425-1215-997C-60F9-E168FCEE120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071491" y="4297900"/>
                  <a:ext cx="489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943C221F-1773-5785-F71D-09927EC513F4}"/>
                    </a:ext>
                  </a:extLst>
                </p14:cNvPr>
                <p14:cNvContentPartPr/>
                <p14:nvPr/>
              </p14:nvContentPartPr>
              <p14:xfrm>
                <a:off x="9121891" y="4340020"/>
                <a:ext cx="46080" cy="1288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943C221F-1773-5785-F71D-09927EC513F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111091" y="4329580"/>
                  <a:ext cx="673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458078C8-3CD7-1889-44E7-E4B00B2D4BBD}"/>
                    </a:ext>
                  </a:extLst>
                </p14:cNvPr>
                <p14:cNvContentPartPr/>
                <p14:nvPr/>
              </p14:nvContentPartPr>
              <p14:xfrm>
                <a:off x="8977171" y="4477900"/>
                <a:ext cx="242640" cy="2736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458078C8-3CD7-1889-44E7-E4B00B2D4BB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966731" y="4467100"/>
                  <a:ext cx="26388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6BE5AAE8-82F5-172F-F60E-C5E3ACA2CC2A}"/>
              </a:ext>
            </a:extLst>
          </p:cNvPr>
          <p:cNvGrpSpPr/>
          <p:nvPr/>
        </p:nvGrpSpPr>
        <p:grpSpPr>
          <a:xfrm>
            <a:off x="9644251" y="4350460"/>
            <a:ext cx="810000" cy="322560"/>
            <a:chOff x="9644251" y="4350460"/>
            <a:chExt cx="810000" cy="32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9" name="Input penna 48">
                  <a:extLst>
                    <a:ext uri="{FF2B5EF4-FFF2-40B4-BE49-F238E27FC236}">
                      <a16:creationId xmlns:a16="http://schemas.microsoft.com/office/drawing/2014/main" id="{40C6D9CB-2AD6-1A64-4338-41AEF3D954A1}"/>
                    </a:ext>
                  </a:extLst>
                </p14:cNvPr>
                <p14:cNvContentPartPr/>
                <p14:nvPr/>
              </p14:nvContentPartPr>
              <p14:xfrm>
                <a:off x="9644251" y="4351900"/>
                <a:ext cx="143640" cy="172440"/>
              </p14:xfrm>
            </p:contentPart>
          </mc:Choice>
          <mc:Fallback>
            <p:pic>
              <p:nvPicPr>
                <p:cNvPr id="49" name="Input penna 48">
                  <a:extLst>
                    <a:ext uri="{FF2B5EF4-FFF2-40B4-BE49-F238E27FC236}">
                      <a16:creationId xmlns:a16="http://schemas.microsoft.com/office/drawing/2014/main" id="{40C6D9CB-2AD6-1A64-4338-41AEF3D954A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633811" y="4341460"/>
                  <a:ext cx="1648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0" name="Input penna 49">
                  <a:extLst>
                    <a:ext uri="{FF2B5EF4-FFF2-40B4-BE49-F238E27FC236}">
                      <a16:creationId xmlns:a16="http://schemas.microsoft.com/office/drawing/2014/main" id="{113714AD-1892-4455-D83A-E5353B2A4187}"/>
                    </a:ext>
                  </a:extLst>
                </p14:cNvPr>
                <p14:cNvContentPartPr/>
                <p14:nvPr/>
              </p14:nvContentPartPr>
              <p14:xfrm>
                <a:off x="9804091" y="4402300"/>
                <a:ext cx="135360" cy="76680"/>
              </p14:xfrm>
            </p:contentPart>
          </mc:Choice>
          <mc:Fallback>
            <p:pic>
              <p:nvPicPr>
                <p:cNvPr id="50" name="Input penna 49">
                  <a:extLst>
                    <a:ext uri="{FF2B5EF4-FFF2-40B4-BE49-F238E27FC236}">
                      <a16:creationId xmlns:a16="http://schemas.microsoft.com/office/drawing/2014/main" id="{113714AD-1892-4455-D83A-E5353B2A4187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793651" y="4391500"/>
                  <a:ext cx="1566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F0717590-73CC-C9D9-4868-F95C108ACC3D}"/>
                    </a:ext>
                  </a:extLst>
                </p14:cNvPr>
                <p14:cNvContentPartPr/>
                <p14:nvPr/>
              </p14:nvContentPartPr>
              <p14:xfrm>
                <a:off x="9927571" y="4351180"/>
                <a:ext cx="16560" cy="22320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F0717590-73CC-C9D9-4868-F95C108ACC3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917131" y="4340740"/>
                  <a:ext cx="3780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770B8673-85C0-9605-5CF0-0D4C8BD55EF5}"/>
                    </a:ext>
                  </a:extLst>
                </p14:cNvPr>
                <p14:cNvContentPartPr/>
                <p14:nvPr/>
              </p14:nvContentPartPr>
              <p14:xfrm>
                <a:off x="10123411" y="4350460"/>
                <a:ext cx="164880" cy="1648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770B8673-85C0-9605-5CF0-0D4C8BD55EF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112611" y="4340020"/>
                  <a:ext cx="18612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D5FFB6FE-1D03-BE07-D639-649CA2F6190D}"/>
                    </a:ext>
                  </a:extLst>
                </p14:cNvPr>
                <p14:cNvContentPartPr/>
                <p14:nvPr/>
              </p14:nvContentPartPr>
              <p14:xfrm>
                <a:off x="10106131" y="4533700"/>
                <a:ext cx="59400" cy="12312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D5FFB6FE-1D03-BE07-D639-649CA2F6190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095331" y="4523260"/>
                  <a:ext cx="806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4" name="Input penna 53">
                  <a:extLst>
                    <a:ext uri="{FF2B5EF4-FFF2-40B4-BE49-F238E27FC236}">
                      <a16:creationId xmlns:a16="http://schemas.microsoft.com/office/drawing/2014/main" id="{2EF1A944-3EE4-49DA-E5D5-532BDD48C6C6}"/>
                    </a:ext>
                  </a:extLst>
                </p14:cNvPr>
                <p14:cNvContentPartPr/>
                <p14:nvPr/>
              </p14:nvContentPartPr>
              <p14:xfrm>
                <a:off x="10217371" y="4532260"/>
                <a:ext cx="8280" cy="126000"/>
              </p14:xfrm>
            </p:contentPart>
          </mc:Choice>
          <mc:Fallback>
            <p:pic>
              <p:nvPicPr>
                <p:cNvPr id="54" name="Input penna 53">
                  <a:extLst>
                    <a:ext uri="{FF2B5EF4-FFF2-40B4-BE49-F238E27FC236}">
                      <a16:creationId xmlns:a16="http://schemas.microsoft.com/office/drawing/2014/main" id="{2EF1A944-3EE4-49DA-E5D5-532BDD48C6C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206931" y="4521820"/>
                  <a:ext cx="2952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5" name="Input penna 54">
                  <a:extLst>
                    <a:ext uri="{FF2B5EF4-FFF2-40B4-BE49-F238E27FC236}">
                      <a16:creationId xmlns:a16="http://schemas.microsoft.com/office/drawing/2014/main" id="{B7E9A0E5-532B-35B6-4365-B67232A3DC26}"/>
                    </a:ext>
                  </a:extLst>
                </p14:cNvPr>
                <p14:cNvContentPartPr/>
                <p14:nvPr/>
              </p14:nvContentPartPr>
              <p14:xfrm>
                <a:off x="9973651" y="4634860"/>
                <a:ext cx="480600" cy="38160"/>
              </p14:xfrm>
            </p:contentPart>
          </mc:Choice>
          <mc:Fallback>
            <p:pic>
              <p:nvPicPr>
                <p:cNvPr id="55" name="Input penna 54">
                  <a:extLst>
                    <a:ext uri="{FF2B5EF4-FFF2-40B4-BE49-F238E27FC236}">
                      <a16:creationId xmlns:a16="http://schemas.microsoft.com/office/drawing/2014/main" id="{B7E9A0E5-532B-35B6-4365-B67232A3DC2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963211" y="4624420"/>
                  <a:ext cx="501840" cy="59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5121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292BA-D50E-48FA-113A-EC2755317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13C2A8F0-DF4E-99CD-6155-ED08DF3593F3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AD245B68-6FC2-5F95-15F6-27B053333509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1159EFB7-1010-B096-FAE4-FD25538C801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ABDD4C8-395A-1D3F-903D-D6F436FE67F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EB309313-444D-142B-F1C4-7CC1E4B8F9A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EF087C03-9539-0FA8-6ABC-E8DB9C3526B4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1DA3720A-6346-8E2E-DAB4-2A927440CF1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9E59F1B-A592-753A-F0F7-B52179D2A04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630FCE8C-A62D-1263-D739-9454DFDC316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FD3921F3-2BD6-85EC-30FB-A8EA9ED4C50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C8DB3699-64C2-3431-B604-2C4266DE7AA9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0D8EDD64-F2B1-036C-4DFF-7B561311AD3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39B7FDAF-235C-537A-871D-BE6A7840EC2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DE96B7B-FC75-AC84-F86B-8BE399D91CF7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69F142FC-F050-539D-5AFF-F4EB1874D28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016CB364-CA74-980B-0CF4-13E01FC3586D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A26805F-57E7-23AC-7082-082C955FC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AE5B7916-D3A7-7B8C-2A12-5DC3457AEC0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77655D77-170E-E270-4C29-F8AFFAA4F41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1856296-92F0-49B1-DC8E-8F978F74685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6B542130-BCC1-E18D-2AD2-BA662942748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EF51C04E-F63D-1027-B2FA-6856CD4281B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0D6B9B1D-F858-BBDD-5842-AD30847578BD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2CFC5BD9-6526-8EC5-3C7F-A82E5F9AFA5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E98DD105-2651-2711-1809-C1433D80D22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69FD58ED-5B3E-70D1-CFAA-8769549BD70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42DC4943-0D47-1FF7-6E1A-4CF81C357C7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E38B5B20-F778-F184-3B82-3AAC4E0633F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5CFA4AB2-8DAA-D89C-C908-E1E8A2777052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B984DEA7-909A-764E-A3BD-64C607A2E85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F5BF9810-B805-07F8-80F8-EB9729318F6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B3A0E333-4E16-BFFF-3D20-7EAC7BED3F14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2791803E-BCFA-3617-44E7-A6608F09D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57B06169-BDB2-01E3-A6C7-25EB7AAA589A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2ED541C-EEF5-0743-F43D-1333EF94DFF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FE0266F9-B5D6-F406-512A-FCB775F1857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434790B-486F-B0A9-E16D-AC156C06FB3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B84D7310-CE58-665F-1642-4EFFB4A2109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2D6C3E6-23F5-5CAA-5CE4-D423F0FA665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6DCC47D2-E8F0-BA0A-E9BF-95ABE845C73F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CA0A60D-233B-0E7C-79CA-CB9F1D9E8AF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C34672B-02A7-3851-4D2A-2C89243C607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714E7EB6-62F9-BBE0-8D51-FED703EF829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FDA7A55-134D-03F1-CB88-32C5063E9AC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D0A438C7-4F10-7F83-117A-DA2C4601955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CAF3AE2E-E842-3F26-B9C5-FF42E72277A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B89FA27E-502C-AD35-4650-6BD34D4979E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1D6B123E-0BB0-DD77-5961-EE18C120F9B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93FAA3EE-3134-883A-CA46-06F2A217269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E7C0A1A6-1001-11FE-F70A-23E35BADD5B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495BB85-2A36-06CC-E99A-073177D1721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AE4D61D9-FE65-CC50-7DC4-0ABA0508DFD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90A8A2E-D6F7-915F-CD7A-23F87E09F5B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D180D794-7E13-B0F0-D793-B7314B68BE2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888CB578-5FA4-7336-D032-EE07A20EE74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CFFD387D-F9B9-B43E-091C-22FF59BC004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CE83C51C-BF9E-F1BF-8648-BB800DF0A905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80300A6-9FB2-4FD1-77EB-F01A0F6B7EB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BBC86F2B-43DF-0D3B-5F91-686B89AFAAB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98E0C1E-4A34-4202-08F2-89009A9B0C2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C1AD0289-3915-9A03-858D-15AF49365FB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330294F1-9747-1B7B-EF0D-4DCFA23E5D52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5ECC98AD-2EBA-3223-F54A-D8880039A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865" y="1168809"/>
            <a:ext cx="8004904" cy="451738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60E0ABCF-0265-AEFC-389B-82C9EC54C19B}"/>
                  </a:ext>
                </a:extLst>
              </p14:cNvPr>
              <p14:cNvContentPartPr/>
              <p14:nvPr/>
            </p14:nvContentPartPr>
            <p14:xfrm>
              <a:off x="2505161" y="5020303"/>
              <a:ext cx="964080" cy="475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60E0ABCF-0265-AEFC-389B-82C9EC54C19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99041" y="5014183"/>
                <a:ext cx="9763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23AA0957-A9BD-7699-94A1-1E29EBF68D74}"/>
                  </a:ext>
                </a:extLst>
              </p14:cNvPr>
              <p14:cNvContentPartPr/>
              <p14:nvPr/>
            </p14:nvContentPartPr>
            <p14:xfrm>
              <a:off x="6638321" y="5030743"/>
              <a:ext cx="2644200" cy="10224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23AA0957-A9BD-7699-94A1-1E29EBF68D7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27881" y="5020303"/>
                <a:ext cx="266544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917B5894-93FA-EAF6-3996-84AA631BAB63}"/>
                  </a:ext>
                </a:extLst>
              </p14:cNvPr>
              <p14:cNvContentPartPr/>
              <p14:nvPr/>
            </p14:nvContentPartPr>
            <p14:xfrm>
              <a:off x="2527841" y="5595943"/>
              <a:ext cx="2649240" cy="50292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917B5894-93FA-EAF6-3996-84AA631BAB6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517041" y="5585143"/>
                <a:ext cx="2670480" cy="52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054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5A5A"/>
      </a:accent1>
      <a:accent2>
        <a:srgbClr val="F7A9A7"/>
      </a:accent2>
      <a:accent3>
        <a:srgbClr val="123865"/>
      </a:accent3>
      <a:accent4>
        <a:srgbClr val="5AABCF"/>
      </a:accent4>
      <a:accent5>
        <a:srgbClr val="E9DDBA"/>
      </a:accent5>
      <a:accent6>
        <a:srgbClr val="88898E"/>
      </a:accent6>
      <a:hlink>
        <a:srgbClr val="0000FF"/>
      </a:hlink>
      <a:folHlink>
        <a:srgbClr val="FF00FF"/>
      </a:folHlink>
    </a:clrScheme>
    <a:fontScheme name="Office 테마">
      <a:majorFont>
        <a:latin typeface="마루 부리 중간"/>
        <a:ea typeface="마루 부리 중간"/>
        <a:cs typeface="마루 부리 중간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마루 부리 중간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1312</TotalTime>
  <Words>326</Words>
  <Application>Microsoft Macintosh PowerPoint</Application>
  <PresentationFormat>Widescreen</PresentationFormat>
  <Paragraphs>93</Paragraphs>
  <Slides>46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46</vt:i4>
      </vt:variant>
    </vt:vector>
  </HeadingPairs>
  <TitlesOfParts>
    <vt:vector size="50" baseType="lpstr">
      <vt:lpstr>마루 부리 굵은</vt:lpstr>
      <vt:lpstr>마루 부리 중간</vt:lpstr>
      <vt:lpstr>Arial</vt:lpstr>
      <vt:lpstr>Office 테마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YOUNGHYEON KIM</cp:lastModifiedBy>
  <cp:revision>18</cp:revision>
  <dcterms:modified xsi:type="dcterms:W3CDTF">2025-05-16T10:07:46Z</dcterms:modified>
</cp:coreProperties>
</file>