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notesSlides/notesSlide1.xml" ContentType="application/vnd.openxmlformats-officedocument.presentationml.notesSlide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notesSlides/notesSlide2.xml" ContentType="application/vnd.openxmlformats-officedocument.presentationml.notesSlide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ppt/ink/ink1917.xml" ContentType="application/inkml+xml"/>
  <Override PartName="/ppt/ink/ink1918.xml" ContentType="application/inkml+xml"/>
  <Override PartName="/ppt/ink/ink1919.xml" ContentType="application/inkml+xml"/>
  <Override PartName="/ppt/ink/ink1920.xml" ContentType="application/inkml+xml"/>
  <Override PartName="/ppt/ink/ink1921.xml" ContentType="application/inkml+xml"/>
  <Override PartName="/ppt/ink/ink1922.xml" ContentType="application/inkml+xml"/>
  <Override PartName="/ppt/ink/ink1923.xml" ContentType="application/inkml+xml"/>
  <Override PartName="/ppt/ink/ink1924.xml" ContentType="application/inkml+xml"/>
  <Override PartName="/ppt/ink/ink1925.xml" ContentType="application/inkml+xml"/>
  <Override PartName="/ppt/ink/ink1926.xml" ContentType="application/inkml+xml"/>
  <Override PartName="/ppt/ink/ink1927.xml" ContentType="application/inkml+xml"/>
  <Override PartName="/ppt/ink/ink1928.xml" ContentType="application/inkml+xml"/>
  <Override PartName="/ppt/ink/ink1929.xml" ContentType="application/inkml+xml"/>
  <Override PartName="/ppt/ink/ink1930.xml" ContentType="application/inkml+xml"/>
  <Override PartName="/ppt/ink/ink1931.xml" ContentType="application/inkml+xml"/>
  <Override PartName="/ppt/ink/ink1932.xml" ContentType="application/inkml+xml"/>
  <Override PartName="/ppt/ink/ink1933.xml" ContentType="application/inkml+xml"/>
  <Override PartName="/ppt/ink/ink1934.xml" ContentType="application/inkml+xml"/>
  <Override PartName="/ppt/ink/ink1935.xml" ContentType="application/inkml+xml"/>
  <Override PartName="/ppt/ink/ink1936.xml" ContentType="application/inkml+xml"/>
  <Override PartName="/ppt/ink/ink1937.xml" ContentType="application/inkml+xml"/>
  <Override PartName="/ppt/ink/ink1938.xml" ContentType="application/inkml+xml"/>
  <Override PartName="/ppt/ink/ink1939.xml" ContentType="application/inkml+xml"/>
  <Override PartName="/ppt/ink/ink1940.xml" ContentType="application/inkml+xml"/>
  <Override PartName="/ppt/ink/ink1941.xml" ContentType="application/inkml+xml"/>
  <Override PartName="/ppt/ink/ink1942.xml" ContentType="application/inkml+xml"/>
  <Override PartName="/ppt/ink/ink1943.xml" ContentType="application/inkml+xml"/>
  <Override PartName="/ppt/ink/ink1944.xml" ContentType="application/inkml+xml"/>
  <Override PartName="/ppt/ink/ink1945.xml" ContentType="application/inkml+xml"/>
  <Override PartName="/ppt/ink/ink1946.xml" ContentType="application/inkml+xml"/>
  <Override PartName="/ppt/ink/ink1947.xml" ContentType="application/inkml+xml"/>
  <Override PartName="/ppt/ink/ink1948.xml" ContentType="application/inkml+xml"/>
  <Override PartName="/ppt/ink/ink1949.xml" ContentType="application/inkml+xml"/>
  <Override PartName="/ppt/ink/ink1950.xml" ContentType="application/inkml+xml"/>
  <Override PartName="/ppt/ink/ink1951.xml" ContentType="application/inkml+xml"/>
  <Override PartName="/ppt/ink/ink1952.xml" ContentType="application/inkml+xml"/>
  <Override PartName="/ppt/ink/ink1953.xml" ContentType="application/inkml+xml"/>
  <Override PartName="/ppt/ink/ink1954.xml" ContentType="application/inkml+xml"/>
  <Override PartName="/ppt/ink/ink1955.xml" ContentType="application/inkml+xml"/>
  <Override PartName="/ppt/ink/ink1956.xml" ContentType="application/inkml+xml"/>
  <Override PartName="/ppt/ink/ink1957.xml" ContentType="application/inkml+xml"/>
  <Override PartName="/ppt/ink/ink1958.xml" ContentType="application/inkml+xml"/>
  <Override PartName="/ppt/ink/ink1959.xml" ContentType="application/inkml+xml"/>
  <Override PartName="/ppt/ink/ink1960.xml" ContentType="application/inkml+xml"/>
  <Override PartName="/ppt/ink/ink1961.xml" ContentType="application/inkml+xml"/>
  <Override PartName="/ppt/ink/ink1962.xml" ContentType="application/inkml+xml"/>
  <Override PartName="/ppt/ink/ink1963.xml" ContentType="application/inkml+xml"/>
  <Override PartName="/ppt/ink/ink1964.xml" ContentType="application/inkml+xml"/>
  <Override PartName="/ppt/ink/ink1965.xml" ContentType="application/inkml+xml"/>
  <Override PartName="/ppt/ink/ink1966.xml" ContentType="application/inkml+xml"/>
  <Override PartName="/ppt/ink/ink1967.xml" ContentType="application/inkml+xml"/>
  <Override PartName="/ppt/ink/ink1968.xml" ContentType="application/inkml+xml"/>
  <Override PartName="/ppt/ink/ink1969.xml" ContentType="application/inkml+xml"/>
  <Override PartName="/ppt/ink/ink1970.xml" ContentType="application/inkml+xml"/>
  <Override PartName="/ppt/ink/ink1971.xml" ContentType="application/inkml+xml"/>
  <Override PartName="/ppt/ink/ink1972.xml" ContentType="application/inkml+xml"/>
  <Override PartName="/ppt/ink/ink1973.xml" ContentType="application/inkml+xml"/>
  <Override PartName="/ppt/ink/ink1974.xml" ContentType="application/inkml+xml"/>
  <Override PartName="/ppt/ink/ink1975.xml" ContentType="application/inkml+xml"/>
  <Override PartName="/ppt/ink/ink1976.xml" ContentType="application/inkml+xml"/>
  <Override PartName="/ppt/ink/ink1977.xml" ContentType="application/inkml+xml"/>
  <Override PartName="/ppt/ink/ink1978.xml" ContentType="application/inkml+xml"/>
  <Override PartName="/ppt/ink/ink1979.xml" ContentType="application/inkml+xml"/>
  <Override PartName="/ppt/ink/ink1980.xml" ContentType="application/inkml+xml"/>
  <Override PartName="/ppt/ink/ink1981.xml" ContentType="application/inkml+xml"/>
  <Override PartName="/ppt/ink/ink1982.xml" ContentType="application/inkml+xml"/>
  <Override PartName="/ppt/ink/ink1983.xml" ContentType="application/inkml+xml"/>
  <Override PartName="/ppt/ink/ink1984.xml" ContentType="application/inkml+xml"/>
  <Override PartName="/ppt/ink/ink1985.xml" ContentType="application/inkml+xml"/>
  <Override PartName="/ppt/ink/ink1986.xml" ContentType="application/inkml+xml"/>
  <Override PartName="/ppt/ink/ink1987.xml" ContentType="application/inkml+xml"/>
  <Override PartName="/ppt/ink/ink1988.xml" ContentType="application/inkml+xml"/>
  <Override PartName="/ppt/ink/ink1989.xml" ContentType="application/inkml+xml"/>
  <Override PartName="/ppt/ink/ink1990.xml" ContentType="application/inkml+xml"/>
  <Override PartName="/ppt/ink/ink1991.xml" ContentType="application/inkml+xml"/>
  <Override PartName="/ppt/ink/ink1992.xml" ContentType="application/inkml+xml"/>
  <Override PartName="/ppt/ink/ink1993.xml" ContentType="application/inkml+xml"/>
  <Override PartName="/ppt/ink/ink1994.xml" ContentType="application/inkml+xml"/>
  <Override PartName="/ppt/ink/ink1995.xml" ContentType="application/inkml+xml"/>
  <Override PartName="/ppt/ink/ink1996.xml" ContentType="application/inkml+xml"/>
  <Override PartName="/ppt/ink/ink1997.xml" ContentType="application/inkml+xml"/>
  <Override PartName="/ppt/ink/ink1998.xml" ContentType="application/inkml+xml"/>
  <Override PartName="/ppt/ink/ink1999.xml" ContentType="application/inkml+xml"/>
  <Override PartName="/ppt/ink/ink2000.xml" ContentType="application/inkml+xml"/>
  <Override PartName="/ppt/ink/ink2001.xml" ContentType="application/inkml+xml"/>
  <Override PartName="/ppt/ink/ink2002.xml" ContentType="application/inkml+xml"/>
  <Override PartName="/ppt/ink/ink2003.xml" ContentType="application/inkml+xml"/>
  <Override PartName="/ppt/ink/ink2004.xml" ContentType="application/inkml+xml"/>
  <Override PartName="/ppt/ink/ink2005.xml" ContentType="application/inkml+xml"/>
  <Override PartName="/ppt/ink/ink2006.xml" ContentType="application/inkml+xml"/>
  <Override PartName="/ppt/ink/ink2007.xml" ContentType="application/inkml+xml"/>
  <Override PartName="/ppt/ink/ink2008.xml" ContentType="application/inkml+xml"/>
  <Override PartName="/ppt/ink/ink2009.xml" ContentType="application/inkml+xml"/>
  <Override PartName="/ppt/ink/ink2010.xml" ContentType="application/inkml+xml"/>
  <Override PartName="/ppt/ink/ink2011.xml" ContentType="application/inkml+xml"/>
  <Override PartName="/ppt/ink/ink2012.xml" ContentType="application/inkml+xml"/>
  <Override PartName="/ppt/ink/ink2013.xml" ContentType="application/inkml+xml"/>
  <Override PartName="/ppt/ink/ink2014.xml" ContentType="application/inkml+xml"/>
  <Override PartName="/ppt/ink/ink2015.xml" ContentType="application/inkml+xml"/>
  <Override PartName="/ppt/ink/ink2016.xml" ContentType="application/inkml+xml"/>
  <Override PartName="/ppt/ink/ink2017.xml" ContentType="application/inkml+xml"/>
  <Override PartName="/ppt/ink/ink2018.xml" ContentType="application/inkml+xml"/>
  <Override PartName="/ppt/ink/ink2019.xml" ContentType="application/inkml+xml"/>
  <Override PartName="/ppt/ink/ink2020.xml" ContentType="application/inkml+xml"/>
  <Override PartName="/ppt/ink/ink2021.xml" ContentType="application/inkml+xml"/>
  <Override PartName="/ppt/ink/ink2022.xml" ContentType="application/inkml+xml"/>
  <Override PartName="/ppt/ink/ink2023.xml" ContentType="application/inkml+xml"/>
  <Override PartName="/ppt/ink/ink2024.xml" ContentType="application/inkml+xml"/>
  <Override PartName="/ppt/ink/ink2025.xml" ContentType="application/inkml+xml"/>
  <Override PartName="/ppt/ink/ink2026.xml" ContentType="application/inkml+xml"/>
  <Override PartName="/ppt/ink/ink2027.xml" ContentType="application/inkml+xml"/>
  <Override PartName="/ppt/ink/ink2028.xml" ContentType="application/inkml+xml"/>
  <Override PartName="/ppt/ink/ink2029.xml" ContentType="application/inkml+xml"/>
  <Override PartName="/ppt/ink/ink2030.xml" ContentType="application/inkml+xml"/>
  <Override PartName="/ppt/ink/ink2031.xml" ContentType="application/inkml+xml"/>
  <Override PartName="/ppt/ink/ink2032.xml" ContentType="application/inkml+xml"/>
  <Override PartName="/ppt/ink/ink2033.xml" ContentType="application/inkml+xml"/>
  <Override PartName="/ppt/ink/ink2034.xml" ContentType="application/inkml+xml"/>
  <Override PartName="/ppt/ink/ink2035.xml" ContentType="application/inkml+xml"/>
  <Override PartName="/ppt/ink/ink2036.xml" ContentType="application/inkml+xml"/>
  <Override PartName="/ppt/ink/ink2037.xml" ContentType="application/inkml+xml"/>
  <Override PartName="/ppt/ink/ink2038.xml" ContentType="application/inkml+xml"/>
  <Override PartName="/ppt/ink/ink2039.xml" ContentType="application/inkml+xml"/>
  <Override PartName="/ppt/ink/ink2040.xml" ContentType="application/inkml+xml"/>
  <Override PartName="/ppt/ink/ink2041.xml" ContentType="application/inkml+xml"/>
  <Override PartName="/ppt/ink/ink2042.xml" ContentType="application/inkml+xml"/>
  <Override PartName="/ppt/ink/ink2043.xml" ContentType="application/inkml+xml"/>
  <Override PartName="/ppt/ink/ink2044.xml" ContentType="application/inkml+xml"/>
  <Override PartName="/ppt/ink/ink2045.xml" ContentType="application/inkml+xml"/>
  <Override PartName="/ppt/ink/ink2046.xml" ContentType="application/inkml+xml"/>
  <Override PartName="/ppt/ink/ink2047.xml" ContentType="application/inkml+xml"/>
  <Override PartName="/ppt/ink/ink2048.xml" ContentType="application/inkml+xml"/>
  <Override PartName="/ppt/ink/ink2049.xml" ContentType="application/inkml+xml"/>
  <Override PartName="/ppt/ink/ink2050.xml" ContentType="application/inkml+xml"/>
  <Override PartName="/ppt/ink/ink2051.xml" ContentType="application/inkml+xml"/>
  <Override PartName="/ppt/ink/ink2052.xml" ContentType="application/inkml+xml"/>
  <Override PartName="/ppt/ink/ink2053.xml" ContentType="application/inkml+xml"/>
  <Override PartName="/ppt/ink/ink2054.xml" ContentType="application/inkml+xml"/>
  <Override PartName="/ppt/ink/ink2055.xml" ContentType="application/inkml+xml"/>
  <Override PartName="/ppt/ink/ink2056.xml" ContentType="application/inkml+xml"/>
  <Override PartName="/ppt/ink/ink2057.xml" ContentType="application/inkml+xml"/>
  <Override PartName="/ppt/ink/ink2058.xml" ContentType="application/inkml+xml"/>
  <Override PartName="/ppt/ink/ink2059.xml" ContentType="application/inkml+xml"/>
  <Override PartName="/ppt/ink/ink2060.xml" ContentType="application/inkml+xml"/>
  <Override PartName="/ppt/ink/ink2061.xml" ContentType="application/inkml+xml"/>
  <Override PartName="/ppt/ink/ink2062.xml" ContentType="application/inkml+xml"/>
  <Override PartName="/ppt/ink/ink2063.xml" ContentType="application/inkml+xml"/>
  <Override PartName="/ppt/ink/ink2064.xml" ContentType="application/inkml+xml"/>
  <Override PartName="/ppt/ink/ink2065.xml" ContentType="application/inkml+xml"/>
  <Override PartName="/ppt/ink/ink2066.xml" ContentType="application/inkml+xml"/>
  <Override PartName="/ppt/ink/ink2067.xml" ContentType="application/inkml+xml"/>
  <Override PartName="/ppt/ink/ink2068.xml" ContentType="application/inkml+xml"/>
  <Override PartName="/ppt/ink/ink2069.xml" ContentType="application/inkml+xml"/>
  <Override PartName="/ppt/ink/ink2070.xml" ContentType="application/inkml+xml"/>
  <Override PartName="/ppt/ink/ink2071.xml" ContentType="application/inkml+xml"/>
  <Override PartName="/ppt/ink/ink2072.xml" ContentType="application/inkml+xml"/>
  <Override PartName="/ppt/ink/ink2073.xml" ContentType="application/inkml+xml"/>
  <Override PartName="/ppt/ink/ink2074.xml" ContentType="application/inkml+xml"/>
  <Override PartName="/ppt/ink/ink2075.xml" ContentType="application/inkml+xml"/>
  <Override PartName="/ppt/ink/ink2076.xml" ContentType="application/inkml+xml"/>
  <Override PartName="/ppt/ink/ink2077.xml" ContentType="application/inkml+xml"/>
  <Override PartName="/ppt/ink/ink207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256" r:id="rId2"/>
    <p:sldId id="448" r:id="rId3"/>
    <p:sldId id="507" r:id="rId4"/>
    <p:sldId id="508" r:id="rId5"/>
    <p:sldId id="510" r:id="rId6"/>
    <p:sldId id="509" r:id="rId7"/>
    <p:sldId id="506" r:id="rId8"/>
    <p:sldId id="511" r:id="rId9"/>
    <p:sldId id="449" r:id="rId10"/>
    <p:sldId id="450" r:id="rId11"/>
    <p:sldId id="451" r:id="rId12"/>
    <p:sldId id="452" r:id="rId13"/>
    <p:sldId id="453" r:id="rId14"/>
    <p:sldId id="454" r:id="rId15"/>
    <p:sldId id="455" r:id="rId16"/>
    <p:sldId id="456" r:id="rId17"/>
    <p:sldId id="457" r:id="rId18"/>
    <p:sldId id="458" r:id="rId19"/>
    <p:sldId id="459" r:id="rId20"/>
    <p:sldId id="460" r:id="rId21"/>
    <p:sldId id="461" r:id="rId22"/>
    <p:sldId id="462" r:id="rId23"/>
    <p:sldId id="463" r:id="rId24"/>
    <p:sldId id="464" r:id="rId25"/>
    <p:sldId id="465" r:id="rId26"/>
    <p:sldId id="466" r:id="rId27"/>
    <p:sldId id="467" r:id="rId28"/>
    <p:sldId id="468" r:id="rId29"/>
    <p:sldId id="469" r:id="rId30"/>
    <p:sldId id="470" r:id="rId31"/>
    <p:sldId id="471" r:id="rId32"/>
    <p:sldId id="472" r:id="rId33"/>
    <p:sldId id="473" r:id="rId34"/>
    <p:sldId id="474" r:id="rId35"/>
    <p:sldId id="475" r:id="rId36"/>
    <p:sldId id="476" r:id="rId37"/>
    <p:sldId id="477" r:id="rId38"/>
    <p:sldId id="478" r:id="rId39"/>
    <p:sldId id="479" r:id="rId40"/>
    <p:sldId id="480" r:id="rId41"/>
    <p:sldId id="481" r:id="rId42"/>
    <p:sldId id="482" r:id="rId43"/>
    <p:sldId id="483" r:id="rId44"/>
    <p:sldId id="484" r:id="rId45"/>
    <p:sldId id="485" r:id="rId46"/>
    <p:sldId id="486" r:id="rId47"/>
    <p:sldId id="487" r:id="rId48"/>
    <p:sldId id="488" r:id="rId49"/>
    <p:sldId id="489" r:id="rId50"/>
    <p:sldId id="490" r:id="rId51"/>
    <p:sldId id="491" r:id="rId52"/>
    <p:sldId id="492" r:id="rId53"/>
    <p:sldId id="493" r:id="rId54"/>
    <p:sldId id="494" r:id="rId55"/>
    <p:sldId id="495" r:id="rId56"/>
    <p:sldId id="496" r:id="rId57"/>
    <p:sldId id="497" r:id="rId58"/>
    <p:sldId id="498" r:id="rId59"/>
    <p:sldId id="505" r:id="rId6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84"/>
    <p:restoredTop sz="94624"/>
  </p:normalViewPr>
  <p:slideViewPr>
    <p:cSldViewPr snapToGrid="0">
      <p:cViewPr>
        <p:scale>
          <a:sx n="108" d="100"/>
          <a:sy n="108" d="100"/>
        </p:scale>
        <p:origin x="688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4:36.1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805 238 15717,'12'-48'3305,"-4"5"-6982,-7 25 5145,-1 2 860,0 1-1622,-4 4 579,-2 1-1050,-4 1-11,-2 0 684,-10-3 2888,2 3-3169,-24-6-448,12 7-10,-15-2-80,9 7-66,-3 2-23,-4 2 0,-3 7 33,0 5 23,2 7-22,4 4 179,-9 11-90,17-9-34,-7 7 12,15-8-34,0 3 1,-1 6 44,-2 2-45,3 3 78,-2 21-33,13-7-43,1 21-69,11-11 0,2 7 0,7-4 0,2 0 0,9-7 0,4-5 0,19 12 0,-7-22 0,12 6 0,-12-25 0,0-4 0,0-4 0,1-5 0,1-3 0,16-2 0,-10-3 0,14 0 0,-16-2 0,2 0 0,1-1 0,0-1 0,-1 0 0,-2 0 0,-2-4 0,-4 0 0,4-9 0,-11 3 0,3-4 0,-13 2 0,1-2 0,0-2 0,1-1 0,-2-1 0,2-11 0,-7 5 0,2-10 0,-6 5 0,-1-2 0,-1-3 0,-3-1 0,-1-4 0,-2-3 0,-8-24 0,3 16 0,-10-13 0,6 25 0,-1 5 0,-1 2 0,1 0 0,-1 2 0,-5-12 0,3 12 0,-3-8 0,4 18 0,2 2 0,0 4 0,1 2 0,0 2 0,-1-1 0,0 0 0,0 0 0,-7-5 0,5 4 0,-4-3 0,6 4 0,0-2 0,-1 1 0,0-1 0,-2 0 0,-6-2 0,6 4 0,-3 0 0,8 6 0,3 1 0,3 2 0,-1 1 0,1 0 0,-1 0-2007,-5 11-2789,1 0 4796,-3 12 0,6-12 0,1-1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5.0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24 23258,'0'-3'3395,"0"1"-1759,0 2-1300,27-6-290,-8 5-46,22-4 0,-14 5 0,-2 0 0,0 0 0,-2-1 0,-2-1 0,-3 0-528,-2 1-559,-6 1-1030,-3 0-2925,-5 3 5042,-2 7 0,0-4 0,0 3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3.3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28 26451,'-30'48'1110,"7"-5"-853,22-23 225,10 8-314,1-9-56,10 2-21,2-13-91,3-4 0,5-8 0,2-5 0,0-5 0,-4-5 0,-7 1-3392,-7 1 3392,-7 1 0,-4 0 0,-4-1 0,-5-2 0,-4-2 0,-5 3 0,-4 3 3392,0 5-3392,-1 6-1177,1 2-1871,4 3 3048,6 2 0,4-2 0,4 3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2.8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53 113 24995,'-28'57'1389,"7"-6"-1109,18-24-22,4-3 67,10-5-22,7-7-124,17-5-3470,8-12 3358,6-13 0,-3-12 11,-6-8-10,-12-3-24,-12 0-21,-10 2-23,-8 4 3392,-8 6-3571,-8 10-426,-7 9-1525,-1 6 2130,2 9 0,10-4 0,6 5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3.4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265 7 25947,'-72'-7'1558,"-5"29"-1345,44 12-23,-7 26 79,20-10 44,7 1-132,7-7-181,3-9 0,6-12 0,7-11-24,9-12-166,8-17-169,5-13 91,-1-13 122,-3-5 112,-6 7 34,-8 8 12,-6 13 10,-3 10 45,-4 6 45,0 11 90,-1 9-3426,1 12 3336,1 11-79,2 2-33,3-1-280,5-5-695,7-10-997,11-9-1579,12-9 4399,4-5 0,-17-2 0,-7 0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4.5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197 10 21163,'2'-5'5109,"0"1"-4022,-2 4-404,-12 50-212,-3-2-392,1-1 0,-2 4-369,-15 33 290,-1 4 0,4-3 0,4-5 0,9-4-236,6-7-544,5-5-800,4-8-1848,6-13 3428,6-12 0,-3-16 0,1-7 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4.8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149 214 23672,'-4'-5'2679,"0"1"-2198,4 4-279,45-31-124,-17 12-67,37-26-776,-27 5 608,-18 16 0,-12-7-78,-28 22 168,-16 4 44,-10 5 23,-4 8 56,4 7 202,7 9 67,7 6 844,6 5-799,4 2-34,6 17-314,8-14-22,4 8-45,14-22-470,6-6-740,15-9-885,11-6-5222,12-11 7362,6-9 0,-25 5 0,-7-4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5.1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65 37 25342,'73'-21'1042,"-12"5"-907,-35 19-91,-12 5 24,-4 7-24,-8 7-32,-8 6 21,-8 4 1,-10 4 78,-10 4 101,-4 0 134,0-2-55,4-6-46,7-7 23,9-7-34,7-7-78,6-3-111,3-1-46,2 1 0,2 0 0,3 0 0,5 0 0,6-2 0,4-2 0,6-3-651,3-1-682,5-6 1333,22-16 0,-31 11 0,11-9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5.3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55 0 27247,'-30'76'-1423,"6"-8"-269,27-36-4123,9-5 5815,9-10 0,-6-9 0,0-5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5.6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59 21476,'0'-2'3843,"0"1"-2419,0 1-1223,-21 27-22,16-11-21,-17 23-35,22-21 34,5 1 134,3-2-56,6-2-22,4-3-79,0-7-55,2-2-12,-1-6 24,1-6-91,-1-9 0,-1-9 0,-6-5 0,-6-1 0,-3 2 0,-11 5 0,-7 4 0,-15 7 0,-9 7 0,-6 5 0,0 13-102,5 4-1018,9 11-909,13 1-2442,9 0 4471,14-3 0,-3-11 0,4-3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6.0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1 26619,'25'6'1591,"-10"8"-1277,-23 16-167,-3 5-147,0-2 0,2-3 0,3-8 0,3-7 0,1-7 0,1-5 0,1-3 0,2-1 0,7-7 0,6-4 0,7-9 0,3 1 0,-4 1 0,-1 4 0,-5 4 0,0 3 0,-3 4 0,-1 2 0,-3 2 0,-3 7 0,0 2 0,-1 7 0,-1 2 0,2-1-1177,-1 1-8654,9 4 9627,0-7 1,-1-1-1,-5-10 1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6.4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105 178 26003,'52'-24'1076,"-7"0"-1054,-26 9-22,-3-3-45,-3-2-67,-5 2 90,-4 2 22,-3 4 33,-5 2 46,-4 3 33,-6 1 68,-2 2 144,-4 1-66,-1 3 67,-3 7-68,-2 5-76,1 10-181,-1 8 0,2 4 0,4 5 0,3 1 0,7 0 0,5-4 0,3-2 0,11-5 0,6-4 0,13-6 0,5-6 0,2-6 0,0-5-3392,-1-5 3392,-2-6-897,-4-4-1782,-1-4-7152,-6 2 9039,-2 4 1,-10 6-1,-3 2 1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9.1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456 0 26015,'-91'41'1170,"36"-14"1,2 1-856,-9 11-315,-11 14 0,34-12 0,8 1 0,7 1 0,8 0 0,8-1 0,4-2 0,9-4 0,12-8-920,16-11-1164,20-7-1961,16-15 4045,11-9 0,-33 4 0,-9-3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3.8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72 7 22148,'-2'-3'4169,"1"0"-3732,1 3-124,0 0 13,-23 26-113,13-6 33,-16 25-11,20-9 0,4 4-11,0 1-99,2 1-125,3-3 0,4-4 0,5-6 0,5-6 0,4-8 0,2-7 0,4-8 0,-1-9 0,2-9 0,0-10 0,-2-6 0,-3-3 0,-4-2 0,-3 0 0,-6 2 0,-3 4 0,-4 3-2320,-1 1-2039,-7 12 4359,-2 2 0,1 13 0,0 2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9.4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165 1 26104,'-54'57'795,"13"-5"-671,37-22 11,10-1 89,7-3 0,10-6 56,7-8-135,22-11-134,-15-12 45,11-10 191,-26-8-1,-10-4-166,-10 1-80,-17 3 0,-10 7 0,-18 10 0,-9 7-427,-1 16-290,4 6-1019,11 10-3117,15 1 4853,13-2 0,7-12 0,3-4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9.7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43 20423,'5'0'5558,"-1"0"-4852,-4 0-179,-15 40-35,7-24-189,-9 29-303,12-38 11,4-4-11,10-5 22,7-11 12,15-9 33,5-9 124,1-2 33,-5 7-111,-6 10-113,-5 8 0,-6 6 0,-1 5 0,-4 6 0,-1 6 0,-3 7 0,-4 8 0,-1 3 0,-9 7 0,-2 3-909,-7-3-1959,2-5 2868,7-11 0,4-11 0,3-9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9.9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62 6 24569,'0'-3'3081,"0"1"-2644,0 2-123,-2 57-213,-4-18-101,-3 50-392,-3-32-1177,1-5-8262,2-5 9646,2-8 1,4-18 0,1-8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0.1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39 23101,'2'-4'2634,"0"0"-2634,-2 4-292,0 0-1288,36-6-3821,-15 1 5401,29-6 0,-35 6 0,-3 1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0.2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11 22900,'5'-6'3383,"-1"1"-2845,-4 5-303,0 0-257,-2 48-1188,-1-21-2488,0 37 3698,0-37 0,2-12 0,1-5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0.5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61 0 24379,'-21'70'1041,"3"-10"-906,9-35-102,3-5-33,2-6-168,2-8 168,3-3 101,7-8 1,4-6-58,9-7 68,-1-4 34,0 2 11,-2 4-45,-2 5-11,-3 3 55,-2 5 57,-3 2 22,-2 1-44,-3 5-67,0 3-113,-2 8-11,0 2-538,-1 1-628,0-1-1904,0-2 3070,4-6 0,-3-5 0,4-3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0.8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1 26418,'-35'77'683,"7"-10"-358,24-34-56,2-3-45,2-4-45,1-5-145,5-6-34,3-7-202,5-5-302,3-4-471,3-6-582,0-4-1121,3-5-7153,1-2 9736,2 0 1,-12 8 0,-1 1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1.1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0 26115,'-21'66'919,"5"-11"-773,13-37-146,2-5-22,2-5-35,6-4-55,3-8-67,7-5-23,5-15 191,-7 4 11,2-2 0,-10 13-22,-2 5 22,-2 2 224,0 4 11,0 5-89,-1 5 11,0 7-90,-1 4-67,0 0-134,1 0-584,2-3-1332,3-6-7781,4-6 9078,3-4 1,-5-4-1,-1 0 1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2.2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39 26317,'0'-23'112,"0"8"-11,0 26-90,0 8 34,-2 8-45,-4 4-11,-2 1-23,-3-2-22,2-4 11,3-6 23,2-7-34,2-6-67,2-4 123,0-2 22,5-5 12,4-5-34,7-4 22,2-2 12,1 2 22,-3 3 67,0 3 112,-5 5-11,-1 0 135,-3 2 291,0 1-449,-3 5-100,-1 3-101,-2 6-56,-1 3-650,0 0-1277,0-3-7848,4-4 9159,6-6 1,-4-3 0,2-2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2.6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289 1 27225,'-6'88'560,"2"-19"-594,1-12-100,4-24-135,5-6-303,3-10 147,4-6 245,0-7 180,-3-2 45,-4-2 146,-3 0 257,-3 0 56,-4-3 34,-6 2-1,-11 0-300,-10 11-237,-8 6 0,-4 12 0,-1 4 0,3 1 0,6-2 0,5-2 0,9-2 0,9-5 0,7-3 0,14-4-1704,12-5-2229,18-4 3933,13-4 0,-21-2 0,-4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4.0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41 28671,'51'-11'0,"-2"2"0,-12 2 0,1 2 0,-1 1 0,-4 2-181,-5 0-1656,-7 2-2174,-6 1 4011,-7 6 0,-4-4 0,-2 4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2.9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85 3 24008,'0'-2'3542,"0"1"-3038,0 1-68,-34 48-255,22-18-181,-23 39 0,31-32 0,6-5 0,6-6 0,8-8 0,6-9 0,5-7 0,0-12 0,-3-7 0,-5-9 0,-7-6 0,-6 0 0,-3-2 0,-5 3 0,-6 3-752,-6 3-1680,-6 7-7399,-4 8 9454,-4 5 0,11 5 0,3 0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9.3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397 0 28278,'-67'72'393,"5"-2"-1412,20-14 1019,3 0 209,5 2-209,0 0 0,2 2-976,1-1-1096,5-8-1235,8-12 3356,9-19 0,6-11 0,3-9 1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09.5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28671,'72'29'0,"-5"-1"0,-28-7 0,5 0 0,2-3 0,1-3 0,-1-3 0,-3-2-640,-6-1-1152,-7 2-2399,-11 2 4191,-8 6 0,-7-9 0,-4 0 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0.4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2 144 21622,'-1'-1'3283,"1"-1"-1804,0 2-1008,2-9 156,8 7-78,11-7 22,14 9-502,14-1-69,14-6 0,8-4-205,5-7 205,0-1 0,-5-1 0,-4 5 0,-4 3 0,-4 4 0,-1 3 0,-4 2 0,-4 2 0,-6 1 0,-8 0 0,-8 0 0,-8 0 205,-10 0-205,-5 0 0,-4 0-2836,-1-1-3360,-8 2 6196,-5 8 0,3-5 0,-1 5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0.6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152 1 28671,'-42'51'0,"6"1"0,23-4 0,-1 3 0,1 5 0,1 1 0,2-3-270,3-3-1041,4-8-1188,2-4-5120,4-9 7619,7-6 0,-4-11 0,3-7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1.1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65 27236,'-48'17'549,"11"3"-516,33 4-21,8 3 44,10 3-34,11-2 12,13-5-34,6-7 11,2-9 11,-1-5-22,-5-12 34,-5-5-12,-6-10 12,-6-5 33,-6 0 269,-8-1-133,-4 4-203,-4 3 0,-6 4 0,-6 3 0,-9 2 0,-9 6 0,-5 4 0,-2 4 0,1 9-192,6 3-1208,7 7-1603,10 0 3003,7 0 0,3-8 0,2-1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1.3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46 24737,'3'0'3350,"-1"0"-2766,-2 0-584,33-2 0,-15 0 0,29-1 0,-24-2 0,3 2 0,1 1 0,-1 1 0,0 0 0,-2 0 0,0 0 0,-4-2-741,-2 0-2474,-3-2 3215,-3-1 0,-5 2 0,-3 0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1.5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9 24939,'0'-5'3652,"0"2"-3572,0 3-80,0 0 0,-13 41 0,6-10 0,-11 34 0,10-21 0,0-2-785,2-3-2745,1-2 3530,2-1 0,2-17 0,-1-4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1.9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142 0 28334,'-51'51'337,"7"0"-337,27-9 0,3 3 0,5 3 0,5 0 0,2 1 0,4-1 0,6-3 0,5-4 0,8-6 0,4-8 0,5-11 0,3-8 0,3-11 0,2-12 0,0-12 0,-2-12 0,-5-7 0,-8-2 0,-7 1 0,-8 2 0,-5 6-1278,-7 6-1893,-8 10 3171,-10 11 0,7 6 0,1 6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2.0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32 25443,'-3'0'3228,"1"0"-3228,2 0 0,56 12 0,-19-9 0,47 5-1548,-33-15-3191,-2-7 4739,0-2 0,-23 6 0,-3 2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4.3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85 28671,'52'-8'0,"-1"-1"0,-8-5 0,0 1 0,-1 1 0,-6 2 0,-6 2 0,-6 2-270,-7 3-1948,-4 2-3430,-5 1 5648,-3 1 0,-3-1 0,-2 1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3.4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249 42 21824,'-1'-3'2342,"1"0"-1984,0 3-145,0 0-179,22-16-23,-13 12-11,15-12 112,-22 16 257,-1 1 192,-4 7-146,-7 4-169,-9 9 12,-10 5-135,-5 3-34,-1 4 102,1 0-79,5 0-22,4-4-23,5-3 12,5-4-57,3-3-22,4-2 0,3-2 0,2 3 0,1 1-67,0 4-124,0 1-145,-1 1-314,-1 0-650,1-3-1725,1-2-6806,-1-4 9540,2-5 1,-1-4 0,2-5 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3.6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129 4 24311,'0'-2'3463,"0"1"-3083,-22 46-122,6-2-180,-19 43-78,14-15-268,6 0-752,6-6-1255,4-5-3047,3-8 5322,0-5 0,2-23 0,-2-7 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3.8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78 25308,'50'-18'-1639,"1"0"1,0 0-1,-6 4 1,-7 9 0,-5 0-1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4.0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83 25499,'-27'72'1165,"8"-14"-773,32-40 68,9-9-79,14-7-180,6-17-100,0-7-34,-6-15 12,-11-3-1,-12 3-78,-8 4-157,-10 7-559,-4 8-1257,-3 9-7858,-1 5 9056,6 9 0,3-4 0,3 4 1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4.7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370 3 20961,'-65'-3'3373,"2"8"-8350,16 7 5537,-1 10 1241,5 4-1442,4 3 724,10 2-948,9 3-1,9 2-22,7 3 3370,6-1-3482,10-4 0,11-8-34,13-11-134,9-8-168,6-17-78,2-7-3314,-7-11 3672,-5-3 224,-21 12 67,-6 5-11,-13 12-45,-1 7-22,0 13-68,0 12-89,3 15-134,10 2 2619,16-7-4290,22-8-2867,22-17 4672,18-7 0,-37-7 0,-8-1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5.0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119 1 27538,'-26'48'153,"0"0"0,2-2 1,4-1-154,8 23-45,5 1-582,4-3-908,5-5-3475,7-6 5010,4-7 0,-3-23 0,-2-7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5.3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137 268 26328,'45'-26'229,"0"-1"1,34-22-230,-37 18-22,-11 1 22,-13 4 0,-10 0 0,-14 5-34,-8 4 12,-12 8 22,-12 4 0,-7 11 45,-6 11 156,-2 13 170,2 12 54,7 3-167,8 1-180,13-1-78,11-5-45,6-1-526,12-5-729,12-6-863,16-10-7668,20-8 9235,14-17 1,-28 5-1,-5-8 1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5.6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18 24524,'4'-4'2510,"-2"2"-2207,36-3-146,-20 3-34,27-2-45,-32 4-22,-7 6 56,-3 6-67,-13 11-23,-6 10-22,-14 6 12,-4 3-1,1-1 67,3-4 314,8-7-144,5-9-248,8-7 0,3-6 0,4-3 0,2 1 0,1-1 0,7 3 0,5-1 0,24 2 0,-5-5-1155,12-1-907,-12-3-1580,-1-5 3642,0-5 0,-14 3 0,-3-2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5.8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91 0 28647,'-34'49'24,"5"-4"-406,15-11-940,5-2-1782,5-1 3104,8-6 0,-3-10 0,4-7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6.1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164 49 27550,'-59'22'1121,"7"4"-1121,28 6 0,7 2 0,9-2 0,5-3 0,8-2 0,7-5 0,10-5 0,7-6 0,4-5 0,1-5 0,-1-10 0,-5-8 0,-3-13 0,-8-7 0,-5-6 0,-7 0 0,-3 3 0,-10 6 0,-5 8 0,-10 9 0,-5 9 0,-3 4-1648,-1 15-3686,1 4 5334,7 13 0,11-11 0,7-4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4.5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1 25398,'-4'0'3273,"1"-1"-3273,3 1 0,-14 28 0,6-9-4252,-10 22 4252,9-16 860,2-2-860,2-3 0,1-3-1513,2-5-3025,1-1 4538,4-3 0,-2-3 0,2-2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6.5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0 23404,'4'0'4112,"-2"0"-3541,-2 0-145,0 0-268,-14 43-158,7-19 0,-9 32 0,13-34 0,1-8 0,2-7 0,4-4 0,6-3 0,8-7 0,7-6 0,2-6 0,-2 0 0,-5 4 0,-6 5 0,-5 3 0,-5 4 0,-2 2 0,-2 1-69,0 0-267,1 0-268,1 4-517,1 3-459,1 4-336,1 2-840,2 0-595,2 3-4268,3-1 7619,5 2 0,-7-8 0,-1-2 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6.8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306 279 20210,'52'-43'2533,"-11"1"-2432,-35 12 89,-5-1-22,-5-1-168,-5 1 11,-8 4 370,-7 4 504,-5 10-33,-6 6 44,-4 11 57,-4 9-259,-1 9-55,2 11-481,3 4-158,6 3 0,8-1 0,10-1 0,7-4 0,12-2 0,11-3 0,10-5 0,11-6 0,8-8-651,7-6-2531,5-6 3182,1-3 0,-24 2 0,-10-3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7.5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28 24804,'53'4'1199,"1"0"0,19 0 0,7-2-1109,-7-2 0,5-1 0,3 0-1332,-6 0 1,3-1 0,3 0-1,2 0 1242,12 0 0,3 1 0,3-1 0,1 0-286,-10-1 1,1 1 0,2 0 0,2 0 0,0 0 285,-8 0 0,0 1 0,1 0 0,2 0 0,0 0 0,1 0-81,-7 0 1,0 0 0,1 0 0,1 1 0,0-1 0,1 1-1,0-1 81,5 0 0,0 1 0,0-1 0,2 1 0,-1 0 0,1 0 0,0 0-156,1 0 1,1 1-1,1 0 1,-1 0 0,1 0-1,-1 0 1,1 1 155,-2 1 0,0-1 0,0 1 0,0 0 0,0 0 0,-1 1 0,-1 0-22,-2 0 1,-1 1-1,-1 0 1,0 0 0,0 1-1,-1 0 1,-1 0 21,8 2 0,0 0 0,-1 0 0,-1 1 0,-2 0 0,0 0 0,-7-1 0,0 1 0,-2 0 0,-1 0 0,-1 0 0,-1 0 0,6 1 0,-2 0 0,-2 0 0,-1 1 0,-3-1 174,5 1 1,-2 0 0,-4 0 0,-3 0-1001,2 2 0,-4-1 1,-8 0-3960,-2 1 1,-10 0 5124,-5 2 0,-36-9 0,-12-5 1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2.9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0 156 28390,'88'-8'281,"8"-4"-281,-46 4 0,2 0-465,6-3 1,1-2 464,1 0 0,0-1 0,-4 1 0,-2 0 0,37-7 299,-27 6-658,-21 8-417,-19 3-882,-12 3-1121,-7 8 2779,-3 8 0,-2-5 0,0 2 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3.2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321 0 27000,'-63'12'1401,"4"4"-1757,23 11 457,-1 6 75,3 4-176,2 0-63,9-2-676,6-4-1177,7-4-5815,4-5 7794,4-5 0,1-7 1,1-5-1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3.4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27314,'81'49'1132,"-8"-5"-1099,-34-16-33,-2-4-448,-6-4-762,-2-3-1860,-7-3 3070,-4-2 0,-8-6 0,-4-1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3.6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8 120 25275,'-4'0'2935,"1"0"-2474,3 0-461,0 0 0,57-18 0,-9 5 0,2-2 0,3 1 0,27-3 0,0 2 0,-4 3 0,-12 4 0,-14 3 0,-15 3-673,-14 1 673,-8 5 0,-8-3 0,-2 4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3.8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1 27807,'-26'57'-3810,"5"-1"-6021,18-14 9412,1 4 0,2-21 0,0-3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4.1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65 136 26855,'-36'56'941,"8"-6"-571,35-27 55,7-1-345,14-5-80,12-6 0,9-9 0,7-17 0,1-8 0,-5-11 0,-9-2 0,-16 2 0,-13 3 0,-9 2 0,-11 2 0,-7 1 0,-9 4 0,-8 4 0,-2 6 0,2 5-528,4 5-1544,8 1-4708,7 5 6780,7-2 0,3 2 0,1-3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4.5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402 4 26015,'-64'-3'1971,"2"4"-1534,13 10-189,0 11-248,2 12 0,4 8 0,6 6 0,10 2 0,11-1 0,8 0 0,8-4 0,11-1 0,8-5 0,15-9 0,10-14 0,9-10 0,6-23 0,3-8 0,-6-16 0,-11-2 0,-14 2 0,-14 3 0,-9 5 0,-5 5-248,-2 6-1813,-1 5-5805,0 4 7866,0 2 0,0 6 0,0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5.2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14 23392,'-3'-1'3160,"1"1"-2409,2 0 313,0 0-760,1 0-304,6 0 0,5 0 0,7 0 0,3 0 0,5-1 0,0 1 0,1-1 0,0 0 0,-2 0 0,0-2 0,-2 1 0,-2 0-1278,-4 1-885,-7 0-4201,-6 1 6364,-3 6 0,-2-5 0,0 5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4.7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122 0 27617,'-15'86'1054,"-2"0"-1054,-4-15 0,-1 6 0,3 1 0,4-2 0,6-5-1648,5-12-3204,11-9 4852,7-16 0,-5-15 0,3-10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5.1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33 26272,'84'-21'1546,"-22"9"-1501,-21 21-22,-22 5 10,-5 6 57,-8 4 33,-6 8 79,-12 8-135,-10 8 22,-10 5 92,-3 1-181,2 1 0,4-3 0,5-3 0,7-3 0,4-5 0,8-6 0,2-5 0,8-5 0,5-6 0,9-4 0,7-7 0,4-4-494,3-7-1691,3-9-4235,1-8 6420,2-10 0,-17 12 0,-5 2 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5.3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8 24132,'0'-4'3586,"0"0"-2926,0 4-367,-9 47-293,1-6 0,-9 44 0,3-17 0,0-1-427,2-2-1209,4-6-4986,4-7 6622,2-9 0,2-20 0,0-9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5.4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1 110 28098,'55'-35'516,"-4"7"-550,-21 20-683,1 2-4807,17-5 5524,-10 2 0,-2 1 0,-19 4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5.7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257 3 25084,'0'-1'3587,"0"-1"-3587,-13 40 0,-1-8 0,-12 35 0,1-14 0,-1 2 0,-2 4-326,-2-1-1489,1 1-3552,3-6 5367,4-8 0,11-21 0,5-9 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5.8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21 27852,'54'-13'819,"7"6"-819,-30 15 0,11 5-360,-10 4-1029,1-2-1177,2-2-7171,-1-4 9737,-2-3 0,-13-3 0,-7-2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6.0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79 28042,'61'-11'247,"-8"1"-505,-29 8-773,-2-2-1053,-2-3-4582,0-4 6666,-1-5 0,-8 8 0,-2-1 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6.2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113 1 28671,'-13'51'0,"0"0"0,-1-1 0,2-1 0,-7 34 0,1 0 0,5-7 0,6-9-80,3-13-2866,12-12-6885,7-9 8165,17-8 0,-13-12 1,3-4-1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6.5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28671,'69'6'0,"1"3"-754,-12 2 754,1 0-1011,-3 1-1790,-11 1 2832,-13 5 0,-16-8 0,-8 0 1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6.7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77 28671,'69'-1'0,"0"-3"0,-7-2 0,2-4 0,0-2 0,-3-1-214,-4 0-2632,-3 3-6985,-8 5 9453,-6 3 1,-19 2 0,-8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5.5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70 24580,'-2'-2'3731,"1"1"-3371,1 1-360,25-17 0,-10 9 0,21-13 0,-14 14 0,1 1 0,1 2 0,-1 1-774,0 2-2050,-1 1-7007,1 4 9384,-1 5 0,-9-3 0,-3 2 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7.8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92 58 27762,'-11'-34'650,"1"10"-583,9 41-22,-1 14 33,0 21-44,0 12-12,-3 9-9,-3 6-13,-3 1 0,-4-2-214,3-10-548,4-13-650,4-20-986,13-17-6016,6-13 8414,12-19 0,-11 9 0,-1-9 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19.8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78 0 28671,'-12'62'0,"1"1"0,-1-3 0,2-1 0,-6 29 0,5 2-125,6-2-1163,10-4-1323,10-2-7220,11-6 9725,10-9 1,-15-29 0,-3-13 0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0.2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115 983 28671,'-35'-67'0,"4"-3"0,16 9 0,3-12 0,3-8 0,3-7 0,2-3 0,3 3 0,0 3 0,2 13 0,5 11 0,5 13 0,8 10-360,4 9-1544,4 9-2478,3 9 4382,-3 13 0,-11 0 0,-7 4 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0.3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0 23695,'-2'0'2969,"1"0"-2846,1 0-929,56 9-1323,-12-7-6700,50 6 8829,-28-8 0,-28 0 0,-10 0 0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0.6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188 0 26138,'-71'63'1445,"11"-5"-1008,31-3-269,14-15-78,2 11 10,18-14-111,5-15 0,10-3-23,6-27-100,7-14-202,4-16-146,1-10 179,-5 5 303,-10 11 23,-10 13 33,-8 11 90,-3 6 89,-2 6-145,0 8-57,-2 10-10,-1 10-23,-1 6-280,-1 3-594,2-3-1513,2-6-7444,8-12 8773,5-8 0,-2-9 0,0-3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0.8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72 1 28591,'-11'52'-572,"-1"1"1,0 13 0,3-3-2555,1 12 3126,-3 18 0,7-59 0,-1-9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0.9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1 118 26261,'75'-50'-1376,"-9"6"1,-44 31-1,-6 3 1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1.1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77 0 27897,'-18'84'235,"3"-3"-425,7-20-864,1-2-1735,1-4-7042,0-7 9016,-2-8 1,4-19 0,0-7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1.2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 20367,'0'-2'-1031,"0"1"-2246,0 1 0,0 0 0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1.5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50 23348,'0'-1'2173,"0"-1"-1758,0 2-146,-11 45-157,8-22 22,-8 35 202,15-38 23,5-4-11,9-8-102,7-3-89,4-5-45,2-10-56,-2-5 22,-4-10-22,-10-2-11,-8 1-45,-5-1-202,-7 4-279,-3 0-685,-6 6-1377,-1 3 2543,-1 5 0,7 5 0,1 3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5.8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9 26295,'-21'43'1154,"8"-6"-628,32-23 57,6-3-470,3-3-113,3-5 0,0-3 0,-4-4 0,-5-1 0,-7-4 0,-7 2 0,-4-4 0,-3 0 0,-4-3 0,-4-2 0,-4 2-13,-5 0-860,-2 4-696,0 4-2297,-2 3 3866,3 3 0,7 0 0,3 0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2.2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311 0 25409,'-75'9'2006,"8"5"-1603,29 12-89,2 12-12,3 14-65,6 16-237,8 8 0,8 7 0,7-5 0,4-8 0,8-15 0,5-14-875,8-18-996,3-11-1872,4-17 3743,3-20 0,-12 10 0,-3-8 0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2.5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165 0 26519,'-18'51'586,"1"0"0,-1 0 1,2-1-218,-9 37-345,1 5-24,2-2 0,8-10 0,6-15 0,5-21-259,9-21-111,8-13 113,13-24-12,16-11-180,7-20 304,3-3 145,-8 6 45,-13 12 179,-13 15 112,-12 9-45,-5 8 169,-2 12-136,-1 9-255,-5 13-69,0 4-304,-1-4-838,3-2-1402,3-8-7287,6-3 9588,4-5 1,-3-9-1,2-3 1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22.7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88 155 23840,'62'-36'12,"-11"1"-35,-31 9 23,-9 2 213,-8 6 34,-13 8 145,-6 5-146,-10 7 90,-2 10-201,-2 11 22,1 13 146,1 6 10,3 2-223,4-3-90,8-4-470,6-7-786,6-6-2195,12-5 3451,8-7 0,-4-5 0,0-5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32.4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0 292 27034,'54'-28'545,"0"0"1,14 0 0,7 5-546,-11 13 0,5 3 0,2 0-1486,13-2 0,4 0 1,3 0 1485,-15 2 0,2 0 0,2-1 0,1 1-353,6 0 1,2-1 0,1 1 0,1 0 352,5-1 0,1 1 0,2 0 0,0 0 0,-16 2 0,1 0 0,0 1 0,1-1 0,0 1-152,2 0 1,1 1 0,1 0 0,-1 0 0,1 0 151,2 1 0,0 0 0,1 0 0,-1 1 0,1 0-240,-1 2 0,0-1 1,1 2-1,-1-1 1,0 2 239,-1-1 0,-1 1 0,1 1 0,-2 0 0,0 1-54,-2 0 1,-2 1 0,1 1 0,-2 0-1,0 0 54,14 3 0,0 0 0,-1 1 0,-2 0 80,-8 0 1,-1 0 0,-2 0 0,-2 1-81,15 3 0,-3-1 0,-4 1 0,-14-2 0,-4 0 0,-5 0 0,9 3 0,-9-1 599,5 7-3793,-59-11 3194,-63-5 0,21-6 0,-18 0 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33.6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0 125 27930,'51'-2'247,"0"0"0,10-1 0,4 0-247,14 1 0,4 0-557,10-1 0,2 0 557,-27 1 0,0 1 0,0-1-503,3 1 1,1 0 0,0-1 502,2 1 0,1 0 0,-1 0 0,3-1 0,0 1 0,0-1 0,2 0 0,-1-1 0,0 0 0,-1-1 0,-1 0 0,0 0 0,-4-1 0,-1 1 0,0-1 0,25-3 0,-3 1 210,-13 0 0,-4 0-210,-13 2 0,-5 0 0,26-3 0,-33 4-1032,-27 2-3276,-20 8 4308,-26 6 0,11-3 0,-9 1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36.0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26799,'12'63'624,"0"0"0,-2-11 0,2-3-624,3 4 0,2-3 0,11 24 0,4-2 0,5-2 0,6 0 0,10-1 0,7 0 0,11-1 0,-33-33 0,1-1 0,2 0 0,0-1 0,2 2 0,2-2-887,1 1 1,1-1 886,3-1 0,1-1 0,3-1 0,2-2-85,2 0 0,0-3 85,3 0 0,1-2 0,-1 0 0,1-1 0,-1-2 0,0 0 0,-2-1 0,0 0 0,-5-3 0,2 1 0,15 4 0,-2-1 0,-20-6 0,0-1 0,11 3 0,-3-1 0,12-3 448,-3-6-448,-1-3 0,-1-5 0,-1-6 0,0-6 0,23-25 0,-20 6 0,17-13 0,-29 13 0,-1 2 0,-2 1 0,-3 0 0,-2-1 872,0-1-872,18-17 0,-16 9 623,10-10-623,-24 13 0,-5 1 0,-4-1 0,-2-2 0,-3-1 0,-2 0 0,-1 0 0,5-10 0,-8 16 0,4-5 0,-9 20 0,0 0 0,0 1 0,1-4 0,0 0 0,3-12 0,-3 10 0,2-7 0,-4 14 0,0 2 0,-1 1 0,3 0 0,-1 0 0,1 0 0,2-2 0,-6 6 0,2-1 0,-5 6 0,-1 2 0,0 1 0,-2 2 0,1 0 0,-12 0 0,-7 5 0,-20 3 0,-10 10 0,-10 2 0,-2 5 0,4 0 0,5 1 0,8 1 0,6-1 0,5-2 0,8-5 0,6-4 0,7-8 0,6-2 0,4-3 0,3 0 0,8 0 0,8 1 0,11 0 0,7-2 0,8 1 0,6-1 0,5 1 0,1 0 0,1 0 0,-3 4 0,-5 0 0,-4 4 0,16 9 0,-15-3 0,10 5 0,-21-10 0,-8-3 0,-6-3 0,-7-3 0,-5-1 0,-4-9 0,-3-5 0,-3-11 0,-9-4 0,-9-4 0,-17-4 0,-13 0 0,-13-1 0,-4 4 0,3 5 0,-1 4 0,25 9 0,5 4 0,24 9 0,7 2 0,1 0 0,2 0 0,-1 0-909,-2 5-6620,-2 8 7529,-4 12 0,4-10 0,0 1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9.8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453 0 25006,'-79'1'2017,"3"9"-7364,21 8 5527,2 13-57,4 7 1398,8 6-1420,6 5-12,6 2 815,8 3-814,7 37 0,14-18-57,6-22 1,5-1 55,23 16-10,16-11-34,14-17-45,9-19 0,6-17 0,0-22 0,-33-9 0,-2-5 0,12-27 5,-26 17 1,-7-1 3419,-9-22-3357,-10-2-1,-18 0-34,-9 1-20,-19 8-13,-35 3-69,15 29-188,-18 5-281,33 30-762,13 6-1747,14 9 3047,11 8 0,7-13 0,2-1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0.1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7 26799,'0'-3'1872,"0"0"-1872,0 3 0,0 0 0,-6 61 0,-3-2-219,2-2 0,-1 5 219,0-9 0,-1-1 0,1 1 0,0 1 0,1-3 0,1 1 0,-1 42 0,4-12-1962,11-12-2177,4-16 4139,11-14 0,-10-20 0,0-10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5.9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222 0 25185,'-58'0'1300,"6"7"-2748,28 12 1638,0 7 462,1 6-573,4 2 232,6 4-289,7 1-22,3 0 0,12-1 11,7-4-11,13-5 945,6-7-900,5-10-23,1-6 34,2-9-11,-4-8 22,-4-8 68,-8-8-1,-8-2 1,-7-3-79,-7-1 56,-3-11-90,-7 14 0,-6-6-22,-9 19-100,-9 6-124,-3 5-213,0 4-393,5 2-5187,9 7 6017,8-2 0,7 3 0,3-4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6.2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41 23964,'-2'0'3238,"1"1"-1769,1-1-1469,16 1 0,1-1 0,17 1 0,-4-1 0,0 0-393,-3 0-862,-4-2-1277,-5-2-4069,-1-5 6601,-4-4 0,-5 5 0,-3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6.1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1 28671,'0'55'0,"0"3"0,0-8 0,0 4 0,-1-3 0,-1-3 0,0-7-1525,-2-4-1870,1-5 3395,-1-5 0,2-13 0,0-4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6.4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96 1 28671,'-9'54'0,"0"0"0,-1-1 0,2-2 0,-4 28 0,-1 1 0,1-1-1211,1-6-1658,4-10 2869,3-14 0,3-24 0,1-10 0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6.6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163 1 28412,'-21'61'86,"0"1"0,0-2 1,2-1-87,-9 34-24,2-2-1286,9-7-1727,8-13 3037,17-16 0,-5-26 0,9-13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7.0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149 144 26989,'-65'-3'1682,"12"8"-1682,39 10 0,7 11 0,6 4 0,12 3 0,7-2 0,37-2 0,-8-15 0,20-6 0,-22-21 0,-5-8 0,-7-11 0,-8-5 0,-8-2 0,-9-2 0,-5 1 0,-12 1 0,-9 6 0,-16 9-505,-11 11-616,-9 21-1041,-2 18-7669,-2 20 9613,5 16 1,24-26-1,8-5 1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7.2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96 0 28671,'-29'71'0,"2"-2"-1149,12-9 678,1-3-1200,7-6-5165,3-12 6883,16-16 1,-9-12-1,9-10 1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7.3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0 28569,'0'74'102,"0"-7"-5921,0-24 4699,0-4-1502,-3-4-7209,-5-3 8979,-9-1 1,7-14 0,-3-4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7.6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0 192 28671,'74'-7'0,"-1"0"0,5-3 0,-1-3 0,-2-3 0,1-2-1532,5 0 0,2-1 1532,2 1 0,0 2 0,0 2 0,0 3-8,-3 2 1,-1 2 7,-3 4 0,-2 0 0,-8 1 0,-2 1 0,-9 1 0,-2 0 670,31 4-4649,-21 4 3979,-17 7 0,-24-5 0,-10 0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8.1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 28671,'74'-2'0,"-5"3"0,-30 8 0,5 2 0,0-2-1110,-2 1-2263,-7 3 3373,-11 7 0,-10-9 0,-10 2 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58.3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56 28671,'56'-4'0,"0"-1"0,-2 0 0,-2-1 0,23-5-561,-7-1-1915,-9 4-7355,-8 3 9299,-3 6 1,-23-1 0,-4 2 0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0.5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55 24715,'-3'0'2016,"0"0"-1556,3 0 201,0 0-415,57-16-89,-14 8-34,50-11-55,-30 13-35,-5 2-22,-7 3 1,-9 0-1,-10 1 22,-6 0 79,-9 1-99,-6 5-13,-6 5 0,-3 10 0,-6 10 0,-6 11 0,-9 10 0,-8 8 0,-5 6 0,-4 5 0,-3 6-301,-5 3 301,2 1 0,1-2 0,8-7 0,9-9-471,11-11-1613,8-13-4359,9-15 6443,8-12 0,-5-7 0,4-5 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1.1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96 1 27090,'0'14'952,"0"6"-649,0 13-57,0 10-166,-3 13-80,-3 8 0,-4 8 0,-3 4 0,-1 0 0,0-4-57,2-6-873,2-10-795,4-8-1469,1-11 3194,4-9 0,-1-13 0,2-7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6.3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1 122 23986,'0'-6'3317,"0"1"-2858,0 5-44,27-12-113,-10 6-279,24-10-23,-18 8-426,-1 0-369,-2-3-695,-2-1-1929,-1-1 3419,-2 0 0,-7 6 0,-2 2 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1.3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99 27158,'-2'-1'1513,"0"1"-1513,2 0 0,54-5 0,-19-3-461,46-8-1298,-33-2-2050,-2-1 3809,-4 3 0,-18 7 0,-7 3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1.7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0 108 28671,'36'-16'0,"8"-2"0,17-3 0,1 2 0,-6 4 0,-10 4 0,-12 6 0,-10 3 0,-8 2 0,-6 5 0,-3 7 0,-1 9 0,-2 8 0,-2 5 0,-2 5 0,-5 1 0,-3 1 0,-7 0 0,-4 0 0,-5 0-2578,-1-2 2578,-1-3 0,11-16 0,3-6 0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1.9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0 28671,'-9'57'-304,"2"-3"-1903,7-20-4494,0 3 6701,-1 1 0,1-16 0,-1-5 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2.1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69 28671,'11'30'0,"-1"-7"0,44-20 0,-7-4 0,8-6 0,10-5 0,8-8 0,7-1 0,0 0-853,-1 4-2609,-2 4 3462,3 6 0,-36 3 0,-6 2 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2.6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187 0 26037,'-78'47'2017,"13"4"-1670,41-1-77,11 9-270,7 3 0,12 2 0,11-6 0,13-7 0,14-14 0,12-13 0,9-13 0,9-12 0,1-12 0,-5-10 0,-13-7 0,-19-5 0,-18-1 0,-12-2 0,-15-1 0,-9 2 0,-16 4 0,-16 8 0,-10 8 0,-7 9 0,1 11-192,4 12-1712,11 9-4024,15 10 5928,16 1 0,10-14 0,8-6 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2.8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132 4 26104,'0'-2'2567,"0"1"-2567,0 1 0,0 43 0,0-10 0,-2 42 0,-3-16 0,-6 5 0,-5 4-1581,-3 2-5881,-6 2 7462,-1 1 0,11-32 0,2-8 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3.1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504 4 25981,'-9'-3'2690,"-40"24"-3957,13 4 1267,-40 27 0,19-2 404,2 2-404,6-2 0,7-3 208,6-7-366,5-6-1220,5-7-1053,7-7-3418,8-7 5849,5-7 0,4-4 0,2-2 0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3.2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24 27706,'58'-14'965,"-3"4"-965,-22 17 0,4 3 0,0 4 0,-2 1-1424,2 2-1355,-10-5-7052,3-1 8977,-5-8 1,-12-3 0,0 0 0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3.4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364 1 27998,'-48'35'336,"0"1"1,-26 20-337,7 6-785,24-19-986,9-5-3114,7-6 4885,13-10 0,7-11 0,5-5 0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3.6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27964,'64'41'-930,"10"-1"-1669,-34-29 2599,18 0 0,-35-11 0,-2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5.3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1 119 28671,'44'-37'0,"-3"5"0,-13 21 0,-1 2 0,0 1 0,-2 2 0,2 1 0,0 1-2309,3 1-3596,4 1 5905,4 1 0,-17 1 0,-3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6.5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4 23516,'0'-2'4381,"0"0"-3607,0 2-774,-1 33 0,-2-6 0,-2 31 0,-2-12 0,-1 0 0,2 0 0,0-5 0,1-5-91,1-2-1444,1-5-1277,2-3-7019,1-4 9425,2-5 1,-1-7 0,1-5 0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4.0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177 1 26698,'-65'38'1826,"8"5"-1679,30 6-147,9 6 0,9 0 0,12-3 0,13-8 0,13-9 0,11-11 0,5-13 0,1-6 0,-1-10 0,-3-9 0,-5-9 0,-8-9 0,-9-6 0,-8-1 0,-6-4 0,-8-1 0,-11 1 0,-9 3 0,-13 10 0,-6 10 0,-4 11 0,-3 15-1133,2 11-1444,8 12-7254,12 5 8294,14-2 0,7-14 1,5-6-1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4.2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28671,'61'24'0,"-5"-4"0,-20-16 0,0-2-371,-2-2-1298,-3-1-2018,-2-2 3687,-2-2 0,-12 1 0,-4 1 0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4.4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186 8 25263,'0'-4'3408,"0"1"-3408,0 3 0,-25 52 0,7-5 0,-2-1 0,-1 5 0,-6 29 0,2 0 0,2-3-24,7-8-2832,7-10-6781,7-13 9637,17-13 0,-10-16 0,9-9 0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4.7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260 101 25813,'-66'8'2666,"3"9"-2474,22 15-192,4 11 0,9 6 0,11 1 0,9-1 0,11-5 0,12-8 0,11-7 0,16-11 0,7-9 0,8-12 0,0-13 0,-3-14 0,-6-12 0,-12-9 0,-9-3 0,-14-4 0,-7 1 0,-11 2 0,-9 6 0,-11 10-405,-12 16-2149,-11 16 2554,-12 33 0,25-15 0,2 16 0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4.9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163 10 25196,'-1'-5'3475,"0"1"-3475,-27 44 0,11-7 0,-23 37 0,17-18 0,4-1 0,2-7-315,6-6-1746,5-12-1929,7-12 3990,14-7 0,-8-7 0,7 0 0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5.0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28671,'5'59'0,"-2"-5"0,0-24-1043,-2-2-1814,0-3 2857,0-3 0,-1-10 0,0-2 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5.3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0 126 28671,'96'-9'0,"-46"4"0,1-3-5661,46-14 5661,-47 9 0,0 0 0,41-10 1409,-15 4-1409,-20 9-2839,-20 7 2839,-19 18 0,-10-9 0,-7 9 0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6.0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0 169 28671,'77'0'0,"-1"0"0,5 0 0,2 0 0,-1 0 0,3 0-660,-18 0 1,3 0-1,2 0 660,9 0 0,4 0 0,2 0-768,-13 0 0,3 0 0,1 0 1,2 0 767,9-1 0,1 0 0,3-1 0,1 0-23,-12 0 0,2-1 0,1 0 0,1-1 0,1 0 23,6-2 0,2 1 0,1-1 0,1-1 0,0 0-281,-12 1 1,0 0 0,1-1 0,0 0 0,0 1 0,0-1 280,2 1 0,0-1 0,0 0 0,0 1 0,0 0 0,0 0-145,-2 1 1,0 1-1,0-1 1,0 1-1,-1 0 1,-1 1 144,11-1 0,1 1 0,-2 0 0,-1 1 0,-1 1 0,-8 0 0,-1 1 0,-1 1 0,-1 0 0,-2 1 0,10 1 0,-2 0 0,-1 1 0,-4 0-19,13 3 0,-3 1 0,-5 1 19,-14 0 0,-2 1 0,-5 0 0,13 5 0,-6 0 0,-20-2 0,-7 0 1223,11 7-1223,-31-10 1830,-24-6-2738,-24-5-5253,-23-1 6161,-31 1 0,31 0 0,-1 1 0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7.6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78 25555,'-3'0'2812,"1"0"-2508,36-4-304,1-2 0,34-4 0,-5-2 0,3 1 0,-3 0 0,-5 1 0,-8 3-304,-9 2-1914,-12 3-7037,-14 11 9255,-9 11 0,-7-7 0,-3 4 0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7.8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8 169 27998,'-5'0'673,"2"0"-673,3 0 0,49-18 0,-6 3 0,47-19 0,-14 7-774,3-1-2834,3 6 3608,1 7 0,-37 8 0,-8 5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6.9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39 26899,'-40'14'886,"8"1"-707,27 2 0,3 4 0,1 2-55,1 2-12,5 0-23,4-2-65,7-4-24,2-4 0,1-6 0,0-4 0,-3-4 0,-1-3 0,-2-6 0,-2-5 0,-1-9 0,-4-6 0,-2-3 0,-2-2 0,-2 1 0,0 5 0,-3 4-729,-8 6-482,-3 8-2430,-8 3 3641,0 16 0,9-8 0,1 7 0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8.2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177 0 26071,'-49'4'1322,"10"3"-1165,37 8-23,2 7 34,10 7 90,8 7 246,12 1-447,3 0-57,-3-4 0,-8-1 0,-10-1 0,-6 6 0,-17 6 0,-8 7 0,-15 7 0,-8 2 0,1-3 0,4-8 0,9-11-1704,9-10-2823,9-10 4527,5-8 0,4-6 0,1-3 0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8.4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190 7 25387,'0'-3'3204,"0"0"-3124,-6 39-80,-2 5 0,-10 42 0,-2 1 0,-5 6-741,0-1-1590,0-7-4671,0-13 7002,6-14 0,8-27 0,4-10 0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8.5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70 25342,'75'-33'-1765,"-5"4"0,-45 25 1,-3 0-1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8.7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61 25847,'-19'76'1075,"5"-12"-930,18-38 69,9-9 111,10-8-23,12-11-190,3-14-22,0-8 10,-6-10 57,-11 0-90,-9 1-67,-9 4-257,-9 1-538,-2 5-1469,-7 6 2264,1 8 0,6 6 0,2 3 0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9.2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246 0 25824,'-41'36'452,"0"-1"0,3 0 0,5 1-138,-1 24-102,7 2-10,8-4 0,10-10 33,5-11-190,4-13-23,5-11 0,7-8-10,12-19-12,11-10-56,7-20-180,1-8 80,-5 0 88,-9 5 68,-9 11 23,-10 12 44,-5 12 45,-3 8-22,-2 6 55,0 10-33,0 9-67,-4 14-45,-2 6-213,-4 0-716,1-4-1682,3-10 2611,21-14 0,-11-7 0,14-8 0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9.4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0 25847,'-19'59'1467,"4"-9"-1299,6-25-168,4-8-56,3-9-235,14-7 179,9-17-90,16-10 135,9-11 67,-2 2 101,-8 9 202,-11 13-1,-9 11-11,-6 14 56,-3 11-167,-3 13-91,-2 7-89,-2 2-369,-4-2-875,1-6-2510,-2-10 3754,4-13 0,1-7 0,1-7 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19.8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510 1 25431,'-23'89'1951,"1"-1"-1761,8-16-123,3 0-22,3-5-34,3-10-11,3-13-45,0-16-111,1-12-12,-1-9 56,-5-5 112,-4-2 78,-10 0 90,-10 0 112,-10 9 157,-9 6-23,-4 11-334,2 4-80,7-1 0,8-1 0,9-4 0,9-2 0,6-1 0,7-1 0,3-1 0,2-1 0,8-3-326,11-7-1724,19-3-3149,17-11 5199,15-11 0,-28 6 0,-5-4 0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0.1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97 25690,'-42'73'1636,"9"-10"-1278,22-31-145,6-6-146,3-7-67,10-8 11,5-6-22,10-11-67,4-12-124,1-15-11,-1-12 56,-2-6 57,-3 0 100,-6 5 0,-4 9 123,-4 14 56,-5 11 0,-2 8 56,-1 13 180,0 9-169,-1 16-166,-6 9-80,-2 6 0,-3-1-248,2-5-659,5-7-1536,2-10-7388,9-10 9364,6-9 0,-4-5 0,2-2 1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0.4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0 25679,'-27'77'907,"5"-13"-896,18-39-11,1-10-56,4-8 56,8-6 45,6-10-34,9-5 11,1-8 34,2 3 45,-3 4 56,-3 6 56,-3 5 34,-3 2-34,-3 2-101,-1 3-68,-1 3-44,-1 5-156,-1 2-528,-2 1-919,2-1-4694,1-3 5449,4-4 0,-6-4 0,1-2 0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0.8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407 3 23997,'0'-2'3284,"-3"50"-2937,-1-7 67,-4 49-100,-3-19-112,1 2-135,-1-1-45,3-6-44,4-9 11,2-11-292,2-15-134,0-12 191,0-11 235,0-4 11,-1-5 134,-5-4 213,-4-1-33,-7-2-55,-5 3-259,-7 3 0,-3 4 0,-6 6 0,-2 6 0,0 7 0,4 3 0,6 1 0,8-2 0,7 0 0,7 2-371,9-8-2172,15 0-5222,17-10 7765,20-5 0,-22-1 0,-1-1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7.3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55 1 28671,'-10'20'0,"1"3"0,0 7 0,1 2 0,3-1 0,0-2-752,2-2-1264,0-4-3710,2-4 5726,0-6 0,1-6 0,0-3 0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1.1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71 150 23952,'0'-3'2914,"0"0"-2365,-22 44-67,11-14 22,-16 34-234,20-28-270,3-2 0,10-8 0,8-7 0,11-8 0,9-5 0,4-14 0,-1-8 0,-5-15 0,-5-8-3392,-10-2 3392,-8-1-371,-5 4 1,-9 3-100,-5 4-326,-10 5-997,-10 6-4750,-9 8 7391,-15 7 0,24 5 0,-1 3 0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2.5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353 0 25084,'-93'8'1435,"12"1"-1178,38 0-145,12 0-112,12-2-22,11-1 11,6 1 11,10 1 11,4 5 22,10 2 1,3 5 100,-3 5 158,-4 5 89,-7 6-45,-6 6-134,-10 5-146,-10 5-56,-9 3-34,-9 0-448,0-1-414,3-3-707,6-4-2060,6-7 3663,8-8 0,5-15 0,4-8 0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2.7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133 1 27303,'-21'49'257,"1"0"1,0 1 0,3 1-2625,-3 46 2367,12-47 0,1 0-235,-3 49-564,4-11-3111,3-13 3910,3-16 0,0-28 0,0-12 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2.8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 11011,'58'-6'0,"-11"1"0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3.0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41 25947,'-31'84'1558,"7"-11"-1312,23-37 135,11-8 11,8-8-245,12-10-147,6-6 0,2-15 0,1-7 0,-8-13 0,-9-3 0,-10-5 0,-7 1-472,-5 1-379,-7 5-818,-2 6-3553,-6 8 5222,2 10 0,5 5 0,4 3 0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4.1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319 0 22933,'-42'36'653,"-1"-1"1,3-1 0,3 1-285,-13 22-100,9-2 12,11-1-12,10-4 33,10-1-67,5-2-123,6-4-89,9-5-23,8-11 0,12-13-23,7-12 46,7-20-23,2-13 0,0-15-23,-6-4 23,-10 4-3369,-10 10 3380,-10 10 45,-6 11 78,-4 9 102,0 3-45,0 10-12,0 7-22,-2 12 3291,-1 7-3448,-1 2-751,2 6-571,5-19-1524,9-1-2119,11-31-4866,10-13 9471,8-20 0,-16 16 0,-5 2 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4.4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1 26507,'-21'66'1222,"1"-4"-909,-1-14-111,4-8-202,4-9-67,7-13-101,9-9 22,15-20-78,13-10 101,13-16 123,0-1 0,-7 6-3370,-11 12 3393,-9 11 78,-6 6 67,-1 3 11,0 3-11,2 2-45,0 7-78,0 4 3347,-1 4-3437,-3 5-369,-1 2-685,-1 2-2049,5-5 3148,7-10 0,-7-7 0,2-7 0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4.8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354 4 24558,'0'-4'2487,"-7"56"-2195,0-6-203,1 3 1,-1 2 33,-2 28-11,3 3-67,3-6-45,4-12-67,7-13-247,2-16-4218,5-13 4330,-1-10 1062,-7-7-613,-2-5 89,-13-5 67,-6-1-134,-12-1 123,-29 5 3091,11 11-3483,-19 8 0,22 10 0,2 2 0,8 3 0,7-1 0,10 2 0,7 3 0,4 3 0,11 0 0,5-4-382,16-11-1948,12-11-4394,11-17 6724,8-13 0,-25 5 0,-6-3 0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5.1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17 123 24350,'-9'56'1187,"1"-12"143,9-33-1330,5-5 420,3-10-442,9-13 27,5-13-375,3-13 23,0-2 1030,-6 5-672,-7 10 12,-5 11 33,-6 11 0,-1 4 33,-1 5 57,0 7 33,0 6-33,0 9-1,0 3-10,-1 1-57,0-1-44,-1-2-34,2-6-79,0-3-481,0-5-628,2-4-1209,5-3-5324,3-3 7721,4 0 0,-6 0 0,-1 0 0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5.5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22 25241,'-12'62'639,"3"-12"-594,8-41-34,1-5 12,5-3-46,7-12 23,8-6-101,8-12 90,2-2 22,0 4-11,-6 8 224,-8 10 157,-5 5 370,-6 6-280,-3 9-169,-1 7-156,-1 10-79,-3 4-67,-2 3-11,-3-4-381,0-3-1155,3-6-2184,2-8 3731,6-7 0,-2-5 0,3-2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7.5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0 28671,'13'33'-147,"-3"-1"-1096,-11-7-1088,-3 1-3675,-2 3 6006,-2-3 0,3-10 0,2-6 0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5.9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452 1 26631,'-14'54'332,"0"0"0,1-1 1,2-3-199,1 22-66,4 2-46,2-6-22,4-9-22,1-11-23,3-15-11,1-13 22,1-10 34,-3-7 135,-1-3 122,-7-6-66,-5-1-113,-8-5-22,-7 1 45,-2 4 57,-4 3-158,-4 3 0,-5 12 0,-4 6 0,1 11 0,3 3-3392,8-3 3392,9-4 0,10-2 0,4 0 0,6 2 0,1-1 0,9 0-931,10-6 390,19-7 541,17-5 0,-20-5 0,-1 0 0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6.2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90 30 25443,'-6'0'2678,"0"0"-2174,-11 50-458,13-21-46,-14 38 0,26-35 0,6-6 0,9-9 0,6-8 0,1-5 0,3-13 0,-1-8 0,-5-13 0,-5-3 0,-11-2 0,-5 3 0,-11 2 0,-7 3 0,-11 5-528,-11 6-1836,-7 8-7467,-7 4 8117,-6 10 1,24-4 0,3 4 0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28.0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282 2142 23762,'0'3'2757,"0"0"-2141,7-39-112,4-4-56,9-43-78,2-4-263,-12 34 0,-1-2-585,0-8 0,-1-3 478,-3-8 0,-2-2 0,1-8 0,-3-1-825,-3-5 1,-3-1 824,-2-1 0,-2 1 0,-2 2 0,-3 2 0,-2 7 0,0 2-23,1 8 0,0 4-11,2 8 1,0 4-23,-8-34 11,4 19 34,4 15-11,2 14 604,4 10-582,2 9 2011,3 6-2022,1 6-12,1 3-10,0 2-3359,4 2 3425,6 0-2200,11 0 2346,17 1-167,18-2-12,7-1 0,8-1 0,-12 0 0,5 0-198,16-1 1,9 0 0,-5 0 197,-3 2 0,-2 0 0,-10 0 0,3 1 0,-6 2 771,-1 2 0,-5 2-771,-3 2 0,-4 1 2345,39 10-2345,-21 5 0,-14-1 0,-15-1 0,-8-2 0,-4-2-17,-6-3 17,-4-2 1166,-6-3-1166,-2-1 708,-3-1-708,-2 2 486,-1 4-486,-1 7 23,0 12-23,-2 16 0,-1 17 0,-1 17 0,-4 12-246,0-42 1,-1 1 245,-2 3 0,0 0 0,-3 2 0,-1 0 0,-1 1 0,0 1 0,-1-1 0,-1 1 0,0-1 0,0-1 0,0-1 0,1-1 0,0-2 0,1-1 0,1-1 0,1-1 0,-7 46 0,3-4 0,0-3 0,2-5 0,-1-5 0,1-6 0,-4 20 0,5-28 0,-3 12 0,7-35 0,1-7 0,1-10 491,2-7-491,0-9 0,2-4 0,-3-3 0,-1-1 0,-5 0 0,-6 0 0,-7 0 0,-8 0 0,-6-2 0,-6-3 0,-11-4 0,0 2 0,-4 0-437,-40-2 437,26 4 0,-1 1-434,15 3 0,3 1 434,0-1 0,1 0 0,2-1 0,1 0 0,-40-4 0,10-3 0,7 0 0,2 1 0,20 4 0,-1 2 0,-22-1 0,-15 2 397,48 1-397,17 0 908,13 0-2421,13 0-2801,14-1 4314,12 1 0,-8-2 0,-1 2 0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1:44.7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9 147 24827,'-5'0'3092,"2"0"-2340,3 0-752,53-24-5661,6 8 5661,-2-2 0,6 1 0,-4 5 0,1 3 469,5 0 0,1 2-469,0 1 0,-1 1 0,-1 1 0,0 2 0,-4 1 0,-1 0 0,-4 1 0,-1-2 461,-3 1 0,-2-1-461,41-3 0,-13 2-415,-20 0-3518,-21 9 4730,-18 14 1,-13-9 0,-5 7-1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2.4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10 28132,'-9'0'314,"1"0"-202,8 0-12,6 0-87,6 0-13,10 0-3392,10 0 3392,7 0 0,5-2 0,15-1 0,-18 1 0,4 0 0,-27 2 0,-4 0 3392,-6 0-3392,-4 0 0,0 0 0,-3 0 0,-1 0 0,0 3 0,0 3 0,-2 8 0,-2 8 0,-4 7 0,-4 9 0,-1 5 0,-2 7 0,1 2 0,0 4 0,1-1 0,1-1 0,2-4 0,0-3 0,1-4 0,1-4-494,1-4-380,2-6-728,3-7-1412,2-3 3014,2-8 0,-1-4 0,2-5 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2.8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1 28311,'-7'93'360,"0"-2"-360,4-16 0,-4 6 0,-3 1 0,-2-1-181,1-6-6677,4-8 4336,3-13-4619,3-15 7141,7-14 0,-4-13 0,4-8 0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3.0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59 28671,'3'-20'-673,"10"2"-6422,26 14 4092,8-2 3355,4 0 0,-22 3 1,-7 1-1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3.5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0 28322,'-41'58'349,"5"0"-349,19-7 0,4-5 0,5-10 0,5-6 0,2-8 0,1-4 0,8-4 0,4-3 0,12-5 0,5-2 0,7-2 0,2-5 0,0-4 0,1-3-3392,-4-4 3392,1 1 0,1-1 0,0 1 0,-1 1 0,-6 2-640,-7 4-1298,-12 3-94,-6 2 2032,-12 4 0,5-2 0,-5 2 0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3.8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93 28671,'69'-19'0,"-2"3"0,-11 6 0,5 1 0,2 1-4252,-2 0 4252,-6 2 860,-5 1-860,-7 1 0,-7 0 0,-8 2-2712,-8 1-7119,-10 9 10279,-5 7 0,-4-4 1,-1 2-1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4.1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157 0 28671,'-64'61'0,"10"-6"0,36-18 0,6-3 0,6-4 0,4-4 0,6-4 0,3-2 0,8-2 0,5-1-3392,5-4 3392,6-4 0,10-4 0,10-12 0,14-10-2152,7-10-5031,2-7 7183,-3 2 0,-33 15 0,-10 5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7.8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50 28671,'70'-21'0,"2"3"0,-5 12 0,8 3 0,4 1 0,3 2 0,0 5 0,-2 2 0,-8 4 0,-9-1 0,-11-1 0,-13-4 0,-11-1 0,-11-2-976,-8-1-3685,-5-1 4661,-4-1 0,0 0 0,0 0 0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4.5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 28671,'59'-2'0,"0"0"0,-1 0 0,-2 0 0,34-1 0,-2 0-673,-6 3 673,-9 0 0,-13 0 0,-13 0 219,-13 1-219,-11 1-606,-7-1-2240,-8 4 2846,-3 5 0,-5-4 0,0 1 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4.7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244 0 26765,'-69'63'1121,"7"-4"-1065,28-13-56,5-2 0,7-5-303,7-4-616,6-8-1400,6-7-4662,2-8 6981,5-7 0,-4-3 0,4-2 0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5.0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 27830,'69'-11'841,"-8"9"-841,-30 12 0,2 7 0,2 3 0,1-1 0,0 1 0,-2-2 0,-3-2-640,-3-2-1735,-8-1-5592,-7 2 7967,-7 4 0,-4-8 0,-2 0 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5.3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92 28671,'85'-4'0,"1"-2"0,-8-4 0,6 0-5661,2-2 5661,-3 1 0,-8 2 1409,-10 0-1409,-11 2 860,-9 2-860,-10 1 0,-8 2-752,-8 0 1119,-9 1-367,-6 2 0,-3-1 0,-1 1 0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5.6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5 24871,'-4'-2'2824,"1"0"-2488,3 2-67,0 0-191,-12 32-78,6-6-11,-9 27-403,11-16-684,1-3-1479,2-5-7254,5-2 7795,4-2 1,-2-11-1,0-3 1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0:46.0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172 156 27000,'-57'19'1166,"7"1"-797,28 2-233,2 2-136,8 2 0,5 4 0,4 3 0,8 2 0,7-1 0,10-6 0,9-6 0,8-10 0,6-6 0,5-14 0,0-10 0,-2-15 0,-7-11 0,-11-6 0,-10-6 0,-11 1 0,-5 4 0,-8 5 0,-6 8 0,-5 9 0,-7 8 0,-1 10 0,-1 5 0,3 5-1660,5 2-5074,5 7 6734,5 2 0,3-1 0,2-1 0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1.3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2016 26071,'28'-87'1781,"-1"-7"-1075,-9-1-1736,-10 40 0,-1-2 1030,-2-5 0,-2-3 0,0-4 0,-3-2 0,-4-3 0,-2-2 0,-1-5 0,-2-2 0,-3-3 0,-1 0 0,1-2 0,0 0 0,0 3 0,2 2 0,1 7 0,2 4 189,1 11 1,2 3-190,-2-31 0,4 27 417,1 21-417,1 13 0,0 9 0,0 8 1122,0 4-1122,0 3 255,0 2-255,0 2 0,4 0 0,8 0 0,13 0 0,19 3 0,18 0-3392,20 0 3392,14-1 0,-45-2 0,1 0-106,2 0 1,0 2 105,-1 0 0,0 1 0,0 2 0,-1 0 0,-1 2 0,0 1 0,47 10 0,-7 0 0,-8-2 0,-12-4 0,-2-3 0,-28-5 0,-4-1 0,-27-3 0,-5 0 0,-1 0 3287,-1 1-3287,1 2 316,1 2-316,5 19 0,-3 7 0,3 28 0,-6 13 0,-3 19 0,-1-38 0,0 1 0,-1 6 0,-1 1-971,0 4 1,-2 1 970,-1 2 0,-2 4 0,-1-1 0,-3 4 0,1-2 0,-2 10 0,-1 0 0,1-10 0,-1 3 0,1-5-274,-2 2 1,1-4 273,0-2 0,0-1 0,0-4 0,0-2-1284,1-5 0,-1-1-566,-10 39-7981,9-19 7373,6-28 0,7-22 1,1-17-1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5.4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 22484,'0'-5'3048,"0"1"-2711,0 4 369,0 0-471,0 17 0,0 3-22,0 20-78,0 1-34,0 3-12,0 4-22,0 2-22,0 0 56,0-2-34,2-7 0,2-10 23,2-10 0,3-12 134,2-5 56,2-5-223,4-10-57,4-8 0,2-15 0,3-7 0,0-6 0,2 1 0,-2 2 0,-2 3 0,-1 4 0,-5 3 0,-2 6 0,-4 2-707,-5 12-559,-3 4-1300,-3 8-7265,1 2 8871,3 6 0,-2-4 1,0 4-1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5.6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11 28334,'-5'0'337,"1"0"-337,4 0 0,0 0 0,-6-5 0,5 4-293,-4-4-2698,5 5-6840,4 8 7941,5 6 0,-3-3 0,2 1 1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6.0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180 7 23762,'-6'-4'3227,"0"1"-2633,6 3-101,0 0-56,-36 8-279,17 4-158,-28 9 0,28 4 0,3 2 0,3 1 0,4 3 0,4 0 0,2 2 0,3 1 0,0 1 0,3-2 0,3-1 0,5-6-920,4-4-1792,4-8-7119,6-7 9328,3-4 0,-11-3 0,-2-1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42.3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1 104 26664,'73'-13'2007,"9"-2"-2007,-33 6 0,1 1 0,5 0 0,1 0 0,4 1 0,1 1-999,3 1 1,1 0 998,0 1 0,1 1 0,-2-1 0,-1 2 124,-4 0 1,-1 0-125,-6 1 0,-3 0 0,36 0 0,-17 3 0,-18 2 407,-14 3-532,-12 5-3740,-8 2 3865,-6 3 0,-5-7 0,-3 0 0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6.3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0 26855,'-5'64'314,"5"-10"-124,11-39-55,5-4-113,1-4 12,0-4 44,-2-3 45,-2-4-22,-2-4 145,-4-6 124,-4-4-167,-1-2-203,-4 1 0,-4 0 0,-4 3 0,-4 3-46,-1 5-1063,1 4-1916,3 2 3025,3 5 0,4-2 0,2 2 0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8.1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17 133 22417,'0'-3'2555,"0"1"-2264,0 2-78,0 8-10,0 5-125,0 12 34,0 7-22,-1 4-23,-2 0-3370,0-4 3371,-1-4-12,1-8 22,1-7-11,1-7 68,1-4 21,0-2 24,0-4 3301,0-8-3436,4-8-34,2-11 12,4-2-12,2-1 45,-2 5 12,-1 6 55,-5 8-45,0 8-78,-1 5 0,1 2 56,4 3-45,2 6 1,2 6-1,2 4 0,1 3 0,1-1 0,1-1-11,-2-2 23,0-4 55,-2-5-33,0-5 381,11-25-202,0-9-90,14-26 23,-4-1-68,-2 3-76,-5 10-26,-5 10-401,-9 18-672,0 5-1447,-1 11 2533,8 7 0,-8-5 0,2 5 0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8.8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0 18518,'-6'0'6342,"1"0"-5064,5 0 951,0 0-1925,2 0-304,-1 0 0,1 0 0,1 0 0,2 0 0,4 4 0,6 3 0,4 7 0,4 7 0,2 6 0,1 6 0,-2 2 0,-1 0 0,-5-4 0,-2-2 0,-3-7-315,-4-4-1422,-3-4-2229,-3-2 3966,-2-1 0,-1-6 0,0 0 0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9.1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31 28177,'49'56'494,"11"-2"-494,-27-38 0,12-1 0,-13-12 0,-1-3 0,-1-6 0,-2-5 0,-2-7 0,-1-4 0,-5 1 0,-5 0 0,-7 2 0,-4 3 0,-12 1 0,-10 3 0,-15 3 0,-12 4 0,-4 6 0,-1 10 0,6 5 0,6 10 0,7-1 0,8-1-2040,11-9-4090,7-5 6130,25-12 0,-14 1 0,14-4 0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9.6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171 1 27067,'-41'18'225,"8"-1"-214,32-4 45,1 2 79,2 3 55,2 2 45,1 0 34,1-1 67,-3-1-189,-2 1-147,-2 1 0,-6 2 0,-4 0 0,-6 3 0,-1-1 0,-1-1-192,2-4-726,3-5-908,6-6-1828,4-4 3654,9-4 0,-3-1 0,4-1 0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09.9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124 69 25062,'36'-31'336,"-7"5"-202,-36 21-43,-3 1 88,-9 3 34,-1 0 33,-2 1-22,0 6 56,2 5 135,1 8 22,2 5-34,3 0-179,4 1-157,3 1-44,5-1-23,2 0-392,8-2-852,7-5-1143,12-7-5871,6-7 8258,5-12 0,-16 6 0,-4-6 0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10.2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1 24771,'-11'75'1759,"0"-7"-1188,3-30-122,2-8-181,2-10-234,3-11 11,0-5-23,1-4 146,4-8-78,3-4-68,5-9-11,0 0 23,-1 1-12,0 5-10,0 3-12,1 3 11,0 4 0,2 2 11,-2 1 23,0 2 34,-3 0 55,0 2-56,0 5-65,0 4-13,-2 4 0,-2 0 0,-1-1-91,-2-2-626,-2-1-1098,0-2-5681,-2-2 7496,0-2 0,-1-3 0,3-1 0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10.5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28 24491,'-2'88'2240,"-1"-8"-1634,-2-35-181,-1-6-156,1-10-90,1-13-11,3-8-22,0-6-79,1-11-11,0-7-45,2-15-11,5-8 0,4-7 13,6-2-13,2 2 0,-1 7 0,-1 9-13,-3 12-9,-2 9 22,-2 5 11,-3 5 13,-1 7-24,-3 3 0,-2 9 0,-1 2-729,-13 9-269,5-9-839,-10 1-3990,9-13 5827,4-6 0,3-2 0,2-2 0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10.7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22451,'2'0'3284,"-1"0"-3150,-1 0-190,5 37-78,-2-25-427,5 27-795,-3-36-2677,1-2 4033,0-1 0,-2 0 0,-1 0 0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11.0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140 118 23549,'20'-54'247,"-4"10"840,-15 33-135,-4 5-190,-5 4-258,-6 6-44,-7 9-169,-3 8-101,0 9-89,2 2-11,2 1-68,4-3-22,5-1-56,3-2-123,4-1-314,2-2-571,2-2-1738,2-5 2802,3-2 0,-1-7 0,0-3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43.3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0 175 27359,'73'1'1312,"10"-6"-1312,11-7 0,-39 4 0,1-1 0,4 1 0,1-1 0,0 0 0,1 1-279,0 0 1,-1 1 278,-2 0 0,0 1 0,-2 0 0,-1 0 0,-1 0 0,0 1-12,-3-1 0,0 0-806,0-1 1,0 0-685,-2 1 1,0-1 1501,47-3 0,-43 4 0,-13 4 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26.5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35 28671,'84'-3'0,"-1"-2"0,-18-4 0,-4 0 0,-12 4 0,-14 2 0,-15 7-830,-12 9-6039,-4 12 6869,-12 18 0,7-19 0,-7 3 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27.2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78 28671,'68'-29'0,"-5"5"0,-25 13 0,4 4 0,0 2 0,-2 3 0,-2 2 0,-6 1 0,-5 3 0,-5 3 0,-4 3-1088,-1 0-3775,-2 0 4863,-1 2 0,-6-6 0,-2 0 0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28.9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1 26205,'-48'3'2466,"14"0"-2466,52 3 0,33 3 0,44 3 0,-29-4 0,4 1-688,10 2 0,1 1 688,4 1 0,-1 1 0,-2 1 0,-2 0 0,-4 1 0,-1-1 0,-3-2 0,-1 0 0,-1-1 0,0-1-270,-2-2 1,-1 0-1529,-3-2 0,-1 0 1798,-7 0 0,-5-1 0,7 1 0,-21-1 0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29.5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1 186 27930,'54'-13'247,"0"-1"0,5-1 0,2 1-247,1-1 0,2 2-950,9-1 0,4 1 950,6 1 0,3 2 0,6 0 0,2 3 0,2 0 0,0 2 0,-3 1 0,-2 0 0,-6 2 0,-4 1 0,-10 0 0,-3 1 0,-11 0 0,-2 0-2678,31-2-7153,-23-2 7373,-24 2 0,-21-1 1,-12 3-1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12.0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63 28671,'93'-11'0,"-4"1"0,-25 0 0,0 2 0,-3 3 0,-5 1 0,-7 1 0,-8 0 0,-9 0 0,-10 1-1110,-9-1-2387,-7 3 3497,-8 8 0,1-6 0,-3 6 0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12.2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259 0 27292,'-69'57'1379,"7"-3"-1379,27-15 0,7-1 0,6-3 0,5-4 0,4-5-505,6-5-918,2-6-1424,4-8-6984,4-2 7762,7-10 0,-5 4 0,4-3 1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12.4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 23079,'0'-3'3675,"0"1"-1860,0 2-1713,45 26-102,-20-12 0,35 21 0,-32-19-181,-4-3-883,-1-2-1132,-3 1-6140,-3 3 8336,-4 6 0,-7-10 0,-3 0 0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12.6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96 28671,'36'-9'0,"8"-1"0,17 1 0,6-2 0,1 0 0,-5 0 0,-6 0 0,-12 2 0,-10 1-2500,-12 4-5814,-11 2 8314,-7 9 0,-4-6 0,-1 6 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12.8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0 25353,'-3'0'2689,"0"0"-2644,3 0-34,0 0-582,-3 43-1165,2-22-3733,0 35 5469,9-33 0,-3-10 0,2-3 0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13.1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52 100 27550,'-29'60'638,"6"-8"-560,31-34-10,4-6-46,11-4 23,5-5 33,5-11-11,-2-6 58,-3-9-125,-7-2 0,-11-2 0,-5 1 0,-12 0 0,-6 2 0,-8 2 0,-6 3 0,3 6 0,3 3-785,6 3-1770,8 4 2555,4 0 0,3 2 0,0-1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6.7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22 28671,'62'-8'0,"-4"2"0,-25 4 0,1 2 0,-2 0 0,0 0 0,0 0 0,1 0 0,-2 0 0,-1 0 0,-4 0 0,-3-1 0,-4 0 0,-5 0-976,-5-1-1971,-5 2 2947,-5 0 0,-3 0 0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4.4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379 1910 27953,'-33'-90'359,"19"40"0,2-3-359,7-6 0,2-2-1153,-1-8 1,0-1 1152,0-5 0,-2-1 0,-1-2 0,0 0 0,-2-1 0,-1 1 0,-1 0 0,0 0 0,0 1 0,-1 1 0,0 3 0,0 1 0,2 6 0,-1 3 0,2 8 0,0 5 0,-3-27 704,6 31-704,3 21 375,3 14-375,5 3 0,7 3 0,14-3-2166,20 0 2166,23 2 0,28-1-290,-36 4 1,3 1 289,5 0 0,6 0-91,-3-1 1,6 0 0,-4 0 90,12 0 0,-1-1 0,-13 0 0,3 0 0,-6-1 0,0 0 0,-4-1 0,-3-1 0,-2 0 0,-7 1 0,-2 0 0,46-6 0,-41 4 0,-9 2 2972,-34 4-2972,-5 1 828,-4 1-828,-2 0 442,0 0-442,3 0 0,1 9 0,6 15 0,-1 24 0,2 30 0,-7-29 0,-1 2 0,-1 7 0,-1 2-661,0 4 1,-1 0 660,-1-1 0,1 4 0,1 26 0,2 1 0,0-22 0,0 1 0,3 22 0,2-2-161,-1-28 1,0-4 160,0-1 0,0-3 0,7 42 0,-2-20 0,-3-20 0,-4-10 0,-3-20 0,-7 0 0,-16-11 0,-21 9 0,-34 6 249,25-14 1,-5 0-250,-10 0 0,-4-1 0,-4-2 0,-2-2 0,-1-2 0,-4-3 0,8-3 0,-4-2 0,3 1 0,-12 1 0,0-1 0,12 0 0,-3 0 0,4 2 0,-8 2 0,4 2 0,-1 1 0,2 0 0,4 0 0,2 0 0,9-1 0,3-1 0,-33 6 0,27-3 340,23-2-340,17-1-2634,13 0 2634,15 1 0,-4-5 0,7-1 0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6.4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598 1 26183,'-19'79'829,"0"1"0,-5 6 1,-3 1-2838,-7 3 1,-3 0 2007,9-23 0,-2 1 0,1 1 0,-1 1 0,-1 1 0,1 0-48,2-2 1,-1 1 0,3-2 47,-10 27 0,3-3 0,8-11 0,2-4 0,6-11 0,3-4 587,-2 34-3342,7-26-7076,6-21 8798,2-22 0,1-13 0,0-11 1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7.0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472 7 22911,'1'-4'2969,"1"2"-2431,-2 2-202,0 0-112,-6 49-56,1-14-44,-5 44-12,3-25-12,2 0 1,2-2-90,3-5-11,0-7-67,0-10-78,0-9 77,0-8 68,0-5 45,-6-3 45,-9 3 167,-15 2 158,-16 6 135,-9 4-550,-5 3 0,1 2 0,6 2 0,11 2 0,10 0 0,11 5 0,7 16 0,8-9 0,12 10 0,8-20 0,15-8-2421,11-10-4459,10-15 6880,8-17 0,-24 7 0,-4-4 0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7.2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7 24491,'0'-6'3103,"-8"58"-2520,4-12-135,-5 48-402,7-31-46,6-3 0,5-7 0,6-11 0,2-10 0,0-11 0,0-8 0,0-12 0,2-10-259,0-11-1556,0-7-1222,-2-2 3037,-2 1 0,-7 16 0,-2 3 0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7.4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 6 23706,'1'-3'3720,"1"1"-8663,-2 2 5447,6 53-481,-4-19 1386,-1 46-1409,-10-34 860,-4-4-860,2-8 0,2-10 0,4-11 3392,3-7-3392,1-5 0,1-1 0,0-4 0,0-4 0,2-11 0,7-8 0,5-7 0,6-2 0,2 5 0,-3 7-987,-3 8-1389,-4 7-4414,-1 5 6790,2 3 0,-5 1 0,-1 0 0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7.8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77 13 23818,'0'-7'3373,"0"1"-2779,0 6-180,-18 36-33,8-11-290,-14 30-91,13-21 0,4-4 0,3-6 0,2-6 0,1-8 0,1-5 0,6-3 0,2-12 0,7-6 0,2-13 0,2-2 0,-3-1 0,-3 6 0,-4 7 0,-4 9 0,-2 6 0,-3 3 0,1 4 0,0 7 0,0 9-3392,0 9 3392,0 7 0,-1 0 0,0 0-606,-1-8-2756,1-9 3362,0-10 0,1-5 0,0-3 0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8.1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 1 27236,'-4'67'1435,"-1"-4"-7096,-5-20 5661,1-6 1409,4-8-1409,1-12 860,4-10-860,8-16 0,3-7 0,10-11 3392,-1 0-3392,-1 4 0,-4 8 0,-3 8 0,-2 3 0,-3 4 0,1 7 0,-3 4 0,-1 8 0,-2 3 0,-2 0 0,0-3-1424,0-5-2363,0-7 3787,0-4 0,0-3 0,0-1 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8.3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0 28671,'5'43'0,"-1"9"0,-4 16 0,-4 3 0,0-3 0,-4-11-2074,1-11-4828,0-11 6902,1-12 0,2-11 0,2-7 0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8.9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126 180 27146,'14'-8'79,"-4"2"-68,-10 6 504,0 0-224,2 0-100,-1 0-34,0 0-57,0 0-100,0 0 12,3-1 21,1-2 46,3-4-22,2-4-57,-1-2 0,1-3 0,-3-1 0,-1-1 0,-2 0 0,-2 3 0,-2 1 0,0 4 0,0 1 0,-4 3 0,-4 2 0,-8 2 0,-8 1 0,-4 6 0,-5 7 0,2 9 0,2 8 0,5 6 0,9 6 0,6 4 0,20 25 0,8-22 0,16 12 0,3-33 0,7-9 0,5-9 0,8-5 0,1-9 0,-4-5-1940,-11-5-4771,-18-4 6711,-14 0 0,-10 9 0,-2 2 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2:39.2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50 27079,'38'-7'1592,"5"0"-1592,42-2 0,4 0-606,10-1 606,-3 5-1323,-15 2-3551,-21 11 4923,-20 6 0,-21-3 1,-10 1-1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7.0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152 1 28524,'-49'63'147,"8"-4"-147,23-27-192,3 0-525,3-5-594,3-4-997,5-8-3384,2-7 5692,1-8 0,1-1 0,0-2 0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3:52.0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84 19397,'-6'-7'4516,"1"1"-2917,5 6-1206,0 0 274,0-8-275,5 6 365,4-6-532,5 7 500,5 1-725,0 0 0,4 0 0,2 0 0,4 1 0,4-1 0,6 1 0,7-1 0,2-2 0,1-4-3392,-3-2 3392,-6-1 0,-6 1 0,-5 3 0,-6 1 0,-1 3 0,-5 0 0,-1 0 3392,2 0-3392,-8-2 0,2 1 0,-9 0 0,0 1 0,-3 1 0,-7 2-1413,-9 9-5814,-10 9 7227,-7 14 0,12-14 0,6-1 0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27.3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353 1 27202,'-88'28'1322,"9"-4"-6836,37-12 5514,3-1 1409,5-1-1409,7-1 860,9-4-860,8 0 0,6-4 0,3 0 3392,2 4-3392,8 2 0,6 7 0,9 4 0,2 2 0,-1 3 0,-7-3 0,-5-1 0,-8-3 0,-2 1 0,-3-1 0,-10 5 0,-4 3 0,-11 0 0,0-1 0,2-2 0,3-5-427,3 0-850,8-7-1367,3-2-7060,13-11 9704,10-10 0,-5 7 0,3-6 0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27.6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0 26496,'-9'71'986,"2"-8"-706,3-28 23,3-6-79,1-12-23,4-8-20,4-7-181,5-3 0,6-7 0,1-6 0,0-8 0,2-3 0,-3 0 0,1 1 0,0 3-976,0 4-805,1 0-1368,2 3-6682,1 1 8350,2 4 0,-11 3 0,-3 4 1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27.9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15 21689,'6'0'3843,"-1"0"-3170,-5 0 55,0 0-481,-14 49-101,9-24 10,-9 38 12,13-37-22,6-4 22,4-7-90,7-5 34,3-6 56,2-6 79,1-9-145,-1-6-102,-4-10 0,-5-2 0,-6 0 0,-2 1 0,-6 3 0,-6 2 0,-5 6 0,-7 4-35,-2 8-973,3 2-1054,2 3 2062,5 7 0,6-6 0,3 6 0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28.1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1 28154,'4'56'86,"1"-1"0,-4 0 0,-3-3-400,-9 20-761,-9 1-1435,0-5-7321,6-10 8560,5-11 0,6-23 1,3-10-1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28.5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7 24367,'0'-4'2398,"0"2"-1837,0 2-472,-9 49-55,7-24-34,-8 36-11,10-41-45,1-8-56,5-6 112,4-3 56,5-5-23,4-3 23,-1-3 56,0-2 67,0 1 135,-3 3-23,0 2-11,-3 2-200,-2 2-80,-5 0 0,-2 1 0,-2 9 0,-1 7 0,-8 14 0,-6 10 0,-10 8 0,-3 2 0,0-2 0,1-7 0,4-7-830,3-10-9001,5-8 9179,6-9 0,4-5 1,4-3-1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28.8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4 174 25398,'68'-46'449,"-9"5"-427,-38 21 0,-4 1 102,-6 2 312,-4 5 80,-5 3-57,-2 4-123,-6 2-33,-5 1-90,-10 6-12,-3 8-9,-2 8-192,2 8 0,2 3 0,4 4 0,4 2 0,4 2 0,2-1 0,5-2 0,1-6-2444,9-3-3237,5-13 5681,13-4 0,-10-10 0,1 0 0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29.0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8 22462,'3'-4'4359,"0"1"-3675,-14 51 10,2-21-268,-7 36-380,7-38-46,3-11 0,3-6 0,2-6 0,1-2 0,0-7 0,4-4 0,5-7-24,5-1-1197,3 1-1782,2 6 3003,2 4 0,-10 4 0,0 2 0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29.3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323 95 26765,'-25'-52'1837,"-6"10"-1768,-10 49-69,-6 8 0,-2 11 0,5 7 0,9 3 0,10 0 0,10 0 0,8-3 0,4-1 0,4-3 0,10-3 0,7-4 0,15-8 0,9-6 0,7-6 0,5-3-1682,0-6-8149,2-3 9804,3-4 0,-27 6 0,-3 2 0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41.9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99 1 27236,'11'5'1053,"-3"5"-784,-8 12-156,-1 11-113,-7 7 0,-4 7 0,-5 3 0,-1 0 0,2-4-24,3-5-480,1-9-269,5-5-370,1-7-381,2-4-807,2-7-2946,1-2 5277,1-6 0,0 0 0,0-1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7.1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28671,'43'33'0,"-7"-3"0,-25-10 0,-1 3-1222,1-1-1176,2-2-4471,3-4 6869,5-6 0,-10-5 0,0-4 0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42.4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152 0 26183,'4'48'436,"-1"-3"-324,-3-10 12,0-1-91,0-3-33,0-4-11,0-5-90,0-4-67,0-5-45,0-4 1,0-3 133,0-4 79,0-1 415,0-1-236,-3-1 45,-4 0 0,-6 0 34,-3 0-68,-2 1-33,1 1-11,0 4 33,1 3 11,2 4-33,2 1-34,3-1-44,1 0-57,3-1-22,3 0-33,1-1-191,1 1-213,0 0-168,6-3-2420,19-4-2567,3-13 5592,16-7 0,-24 4 0,-3 0 0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42.8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22 22305,'0'-5'2488,"0"1"-2331,0 4-79,0 0-55,-2 24-46,2-14-55,-2 19 33,4-22 34,5-1-12,5-4-21,6 0 44,1-2 0,0 0 44,-3-2 80,-4 0 100,-2-2 22,-4 0 12,-1-2 67,-3-1 78,0-2-67,-2-1-67,0 0-89,-1 0-79,-4 1-68,-1 1-33,-7 3-67,1 1-225,-2 2-301,2 1-618,-2 1-1264,3 3 2475,-3 12 0,7-9 0,0 9 0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43.3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10 21129,'0'-5'3406,"0"1"-3092,0 4-168,0 0-90,0 51-12,-2-28-21,0 40 33,-2-44-56,2-6 56,1-5 101,1-5-1,0-2 80,0-1-34,5-1 44,1-5-55,5-2 22,-1-1 11,0 1-23,-2 2-32,-1 1-46,1 0-56,-1 0-33,2 1-12,-1-1 12,5 1-23,-4 1 0,2 2 12,-5 1 33,-1 0 0,0 0 0,-2 2 33,2 3-66,-2 3-23,-1 4-101,-1 0-202,0 0-313,-1 1-639,0-2-1434,0 0 2689,0-3 0,0-3 0,0-2 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43.7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5 21208,'0'-2'3742,"0"0"-2969,0 2-582,-10 31-68,6-16-89,-7 25-3426,8-27 3302,2-3-303,1-4-122,1-3 190,3-2 325,2-1 0,3-5 34,1-1 3369,0-6-3325,0-1 46,-2 2 111,0 1 67,-4 4 35,-1 2-12,-2 3-79,1 0-44,0 1 156,1 1 57,1 11-370,-1-3-45,-1 10-56,0-8-393,-1 0-771,1-3-708,0 0-7903,0-3 9512,3-2 1,-3-1 0,1-2 0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44.0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9 17544,'2'-5'4134,"0"1"-2307,-2 4-1536,0 0 472,-2 49-763,-1-31 277,1 34-546,0-45 943,2-4-674,2-2 22,4-4 1,3-3 134,3-3 79,-2-1-12,1 1-12,-5 6 35,1 0-46,-3 3-33,1 0 0,0 0-67,-1 2-67,0 3-34,-2 2-213,-1 4-459,0-1-449,-1 1-8710,0-2 8865,2-4 1,-2-2 0,2-3 0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44.5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90 2 20445,'2'-1'3810,"-1"1"-2634,-1 0-1075,7 51-22,-4-26-56,5 40-12,-5-41-11,0-5-79,0-4-56,1-5 46,-2-4 66,2-3-33,-3-2 56,1 0 1636,-2-1-1187,-7-1-1,0 1 34,-7-1-146,0 1-279,-1 4-57,0 2 0,1 6 0,0 1 0,4 0 0,0 1 0,5-1-3392,0 2 3392,4-3 0,0 1 0,1-2-293,0-1-759,5-3-865,4-3-3047,8-3 5812,5-1 0,-9-1 0,-1 0 0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4:44.8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27326,'0'48'302,"1"-8"-302,-2-23 11,1-5-22,0-3-56,0-4-236,1-3 0,4-2 147,1-6 156,3-3-3392,-1-7 3414,-1 2 68,-3 3 122,-2 6 58,-1 2-69,-1 2-44,1 1 22,1 0 3415,0 3-3460,3 2-44,1 4-34,1 1-45,2 1 12,2-1-23,1 1-23,2-2-122,0 0-382,0-1-437,0-2-873,-1-2-4483,-3 1 6320,0-1 0,-6-1 0,-1 0 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5:51.6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0 645 23359,'0'-3'2633,"0"1"-1569,0 2-850,2 57-2,-2-23 57,2 46 11,-2-39-11,0-4-56,0-7-55,0-9-158,2-10 0,8-15 0,11-26 0,18-26 0,-12 13 0,0-5-546,5-8 0,-1-2 546,2-3 0,0-1 0,-4 1 0,0 0 0,-5 5 0,0 3 0,15-39 0,-8 19-3031,-5 18 3031,-4 17-1009,-5 13 1009,-7 13 0,-4 6 0,-4 6 0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7.4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 24905,'3'-5'2857,"-1"2"-2543,-2 3 281,0 0-595,49 0 0,-19 1 0,41 4 0,-31 2 0,3 4 0,-1-1 0,2 0 0,-1-3 0,0-2-3392,-2-3 3392,-7-1-46,-5-1-1097,-11 0-582,-9 1-1536,-6 2 3261,-7 5 0,3-3 0,-3 2 0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7.9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6 23717,'0'-3'2768,"0"1"-2095,0 2-304,-20 47 23,9-13-89,-16 42-12,17-24-133,3 0-158,4 0 0,1-1 0,2 0 0,3 0 0,5-1 0,6-1 0,6-6 0,2-3 0,3-8 0,1-6 0,3-6 0,1-6 0,3-6 0,1-4 0,1-2 0,1-3 0,-3-3 0,-1-2-517,-4-2-749,-3-3-1031,-2-1-4572,-5-4 6869,-2-4 0,-8 9 0,-2 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5.9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4 24031,'0'-2'4426,"0"1"-4212,0 1-214,-10 28 0,2 2 0,-9 31 0,4-5 0,1 1 0,5-3 0,3-4 0,2-5 0,2-5-651,3-4-2453,4-7-6727,6-8 7820,7-11 1,-9-4 0,1-6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7.4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1 27897,'-6'54'694,"0"-3"-694,1-15-11,1-1-650,0-2-784,2-3-1648,0-5 3093,4-6 0,-2-9 0,1-5 0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8.1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1 28390,'-4'52'112,"0"1"0,-4 45-292,-6-30-413,5-2-461,4-4-268,3-7-1109,2-8-6152,2-6 8583,2-12 0,-1-13 0,2-7 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8.3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1 198 23618,'34'-65'851,"1"11"745,-11 36-1798,5 3-728,2 3-754,4 3-7280,2 0 9044,0 1 1,-15 4 0,-5 0 0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8.5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4 24759,'0'-2'2096,"0"1"-1928,0 1-168,0 40-325,1-13-302,-1 38-741,1-20-1399,-1 3-7064,-2-1 9742,-1-4 0,0-20 1,0-6-1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8.8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98 28671,'81'-20'0,"-13"2"0,-19 8 0,1-1 0,18-5 0,-10 4 0,-15 5-853,-11 4-301,-10 3-851,-8 5-3071,-6 4 5076,-4 8 0,-4-7 0,0 0 0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9.0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261 1 24244,'-33'40'935,"0"1"1,-29 35-790,24-25-135,3-2-11,10-5-313,7-9-551,8-8-984,5-9-3407,3-9 5255,4-5 0,-1-4 0,1 0 0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9.2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 22631,'1'-2'3036,"0"0"-1871,-1 2-246,17 57-919,-10-26-33,13 47-460,-14-43-639,1-2-851,4-6-2970,5-7 4953,7-8 0,-9-7 0,-2-5 0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9.4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65 7 24703,'0'-4'3048,"0"1"-2723,0 3-34,0 0-56,-3 44-166,-2-10-69,-4 39 0,-1-18 0,-1 1-125,2 2-524,0-3-517,4-6-794,2-10-2780,2-11 4740,8-12 0,-5-8 0,5-7 0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9.6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76 27348,'57'-38'638,"-5"8"-626,-27 25-12,0 3-101,-2 2-280,-3 0-336,0 0-505,-4 4-1747,-3 1 2969,-5 3 0,-3-3 0,-4-2 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39.9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0 28132,'-31'77'539,"7"-16"-539,22-16 0,6-15 0,3-4 0,5-3 0,3-5 0,1-4 0,2-5 0,0-3-225,3-4-694,-2-1-582,0-1-1133,-1-4-7197,0-7 8868,1-9 1,-8 8-1,-1-2 1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0.1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10 24726,'1'-5'3574,"0"1"-3203,-1 4-371,0 0 0,0 29 0,0-5 0,-5 42 0,2-24 0,-5 11-1177,2-16-975,1-3-4078,1-6 6230,2-7 0,1-10 0,1-6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7.7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 23829,'0'-3'2566,"0"1"-1647,0 2-616,5 35-90,-3-13-146,3 30-67,-5-22-146,0 0-762,0-2-1444,-2-3-5795,0-5 8147,0-7 0,1-6 0,1-5 0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0.2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0 113 28233,'51'-44'67,"-6"9"-582,-19 30-662,5 0-33,11-1-4269,6-1 5479,7 2 0,-24 1 0,-7 3 0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0.5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32 28278,'56'-20'-4056,"-12"8"-5775,-36 25 8745,-4 11 0,-4-8 0,0 1 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0.7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56 28671,'87'-13'-2186,"-20"3"-739,-7-7 2925,-23 9 0,-17 3 0,-5 3 0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1.0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102 954 23940,'-21'-47'0,"0"0"0,-15-44 2002,27 28-2002,2-10 0,3-7 0,1-4 817,5-1-817,7 4 0,8 9 0,9 10-90,6 10-773,2 8-723,6 10-3513,-1 11 5466,-2 12 1,-16 7-1,-8 4 1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1.2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2 26720,'-4'-1'1770,"2"1"-1635,2 0-135,0 0-45,51 25-560,-15-12-4075,48 20 1979,-27-20 2701,0 1 0,-25-7 0,-9 0 0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1.6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95 26787,'73'-9'325,"-11"1"-302,-37 1-12,-6-1-22,-8-1-1,-5-1 12,-4 0 35,-6-1 32,-6 1 101,-7 3 89,-8 3 35,-3 2 156,-3 5-167,-2 6-281,2 5 0,1 6 0,4 4 0,8 4 0,2 24 0,10-9 0,2 15 0,10-20 0,4-6 0,7-6-46,4-7-1478,3-9-1232,4-5-6656,2-7 9412,2-10 0,-14 6 0,-3-5 0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1.9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3 22496,'0'-2'3047,"0"1"-2452,0 1 21,-4 53-44,-4-17-12,-4 44-45,-2-36-245,3-9-270,3-11 0,4-10 0,2-8 0,2-4 0,0-2 0,0-4 0,0-4 0,3-6 0,12-17 0,1 8 0,11-11 0,-6 13 0,-2 3-35,0 5-1287,-3 5-1233,-3 4-7276,-1 3 9753,-1 1 1,-5 0 0,-2 0 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2.1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4 24031,'1'-2'3070,"-1"1"-1500,0 1-1570,1 46 0,-1-18 0,-4 39 0,-2-30-528,-2-1-1421,0-3-2265,3-5 4214,1-4 0,3-12 0,1-4 0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2.5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61 1 28671,'0'44'0,"0"2"0,-3-2 0,-3 3 0,-4-3 0,-3-5 0,2-8 0,2-10 0,5-10 0,1-7 0,2-3 0,1-5 0,0-6 0,0-8 0,3-7 0,4-3 0,3 1 0,4 3 0,1 4 0,0 5-1133,1 5-1982,0 4 3115,0 4 0,-7 2 0,-1 0 0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7:42.9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48 216 24636,'54'-26'594,"-8"1"-549,-32 8-1,-3-2-44,-4-2 45,-3 0-22,-3-1 55,-1 2 113,-5 2 403,-1 5 123,-7 5 45,-3 3-45,-3 4-492,-2 8-225,-1 5 0,0 10 0,4 4 0,2 4 0,4 4 0,4 3 0,4 3 0,2-1 0,4-2 0,7-3 0,5-6-3392,10-7 3392,5-7 0,5-8 0,4-3 0,1-3 0,-1-3-606,-4-2-2341,-5-1 3795,-8-1 0,-9 4 0,-5 2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8.0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0 25163,'48'8'975,"-4"10"-785,-30 0 45,1 7 34,-9-4 68,-3 0-1,-2 3-67,-1 1 33,-5 1-100,-4 0-124,-6-3-33,-1-3-23,2-6-22,0-4-22,2-3-101,0-4-124,0-1-257,1 0-672,-1 0-1368,3-1-7287,3 0 8972,3-1 0,3 0 0,0 0 1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8:18.0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370 0 28671,'-34'49'0,"1"-1"0,-1 1 0,2-2 0,-18 30-577,-1 5 577,3-1 0,9-8-540,12-14-1309,12-14-2140,9-15 4012,9-16 1,-2-7 0,3-7 0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8:18.2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 24815,'0'-2'2600,"0"1"-1344,0 1-1256,45 38 0,-1-14-57,24 23-963,-18-28-873,-20-13-2859,0-1 4752,-5-1 0,-10-3 0,-6 2 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8:18.3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87 25869,'70'-44'-1013,"-21"15"1,-36 16 0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8:18.5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0 27191,'-1'56'493,"1"0"0,-1 5 1,-1 0-494,-1-1 0,0 1-2336,-1 9 1,-1 0 2335,-2 5 0,1 0 0,-1 0 0,0 0 627,0-2 0,0-1-627,1-5 0,1-1-138,1-6 1,1-1-1605,0-7 0,2-2 1742,10 31 0,-7-37 0,7-17 0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8:19.1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0 25555,'2'79'1558,"-1"-29"0,0 9-2332,0 9 1,-1 9 0,0 3 773,1 10 0,-1 3 0,0 4-711,1-13 1,0 2 0,1 3 0,-1 1 710,-1-10 0,1 2 0,-1 2 0,1 0 0,-1 1 0,1 7 0,0 1 0,0 2 0,1 0 0,-1 1 0,-1-10 0,1 1 0,0 0 0,-1 1 0,1 1 0,0 0-172,-1 6 0,1 0 0,-1 0 0,0 2 0,1-1 1,-1 1 171,0-11 0,0 0 0,0 1 0,0 0 0,0 0 0,-1 0 0,1 1-307,-1 1 0,-1 0 0,1 0 0,-1 0 0,0 1 0,0-1 0,-1 0 307,0 0 0,-1 3 0,0 0 0,0-1 0,0-3 0,0-4 0,0-5 0,0 15 0,0-7 0,0-5 0,-1-2 0,-3 9 0,1-1 0,0 1 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28.3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1505 20277,'-1'-4'3037,"0"0"-2163,1 4 22,-16 40-257,6 2-168,-14 42-158,13-8-21,4 0-147,4-5 12,2-7-67,3-7 11,3-13 123,3-14-22,3-14 156,6-25 45,10-28-211,17-38-192,-14 20 0,2-4-367,6-13 0,1-3 367,4-8 0,-2-4-501,-13 25 0,-2-1 0,0-1 501,-1-3 0,0-1 0,-2 0 0,0-2 0,-1 1 0,-1-1 0,-2 2 0,0 0 0,-1 2-429,7-26 1,-1 3 428,-4 11 0,-2 4 0,-3 11 0,-1 4-91,5-37-541,-8 21 173,-4 19 349,-3 18-3331,-2 16-249,-1 29 3690,-8 24 0,6-7 0,-6 7 0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3.9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16 160 28278,'-8'-16'393,"1"0"-393,15 8 0,7-4 0,12-4 0,7 1 0,2-1 0,3 2 0,0 1 0,0 2 0,-3 1 0,-3 3 0,-5 3 0,-5 2 0,-4 2 0,-4 0 0,-4 0 0,-4 0 0,-2 0 0,-2 0 0,-1 0 0,0 0 0,-1 2 0,1 3 0,-2 4 0,2 5 0,-2 1 0,1 4 0,-1 14 0,-1-3 0,-2 11 0,-2-8 0,-2-1 0,0-3 0,-3 3 0,2-11-304,0 1-1399,0-11-1154,-1 1-6974,-5-1 8801,-1 1 0,6-5 0,2-2 1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4.1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1 28110,'8'44'100,"-1"-1"-279,-7-17-414,-6 5-517,-6 6-929,-7 2-4213,-2 1 6252,2-5 0,9-16 0,4-6 0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4.4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0 170 28671,'14'-22'0,"9"1"0,20 12 0,7 1 0,6 1 0,4 2 0,1 0 0,0 0 0,-3 0 0,-4-1 0,-5-1 0,-4-1 0,-2 0-91,-4-2-1601,0-1-2263,0 0 3955,1 0 0,-16 4 0,-5 3 0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4.7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66 28671,'19'-31'0,"8"6"-2831,21 19 1,6 6 2830,2-3 134,41 2-134,-66 3 1009,-5-1-1009,-6 3-550,-9 2-1489,-6 4-1088,-9 8 3127,-8 6 0,4-10 0,-3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8.2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28580,'8'50'91,"-1"-4"-316,-7-16-907,0-1-885,-2-1-4202,-1-2 6219,-2-3 0,2-11 0,1-4 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4.9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140 0 28671,'-39'67'0,"5"-5"0,22-20 0,1-2-483,0-2-772,0-4-1479,2-3-7097,2-6 8910,3-8 1,3-8-1,1-5 1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5.1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28671,'4'63'0,"-1"-6"0,1-21 0,0-3-293,-1-3-1768,4-5-3687,2-4 5748,5-6 0,-5-7 0,-1-3 0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5.3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1 28671,'0'63'0,"-2"-5"0,-1-17-741,-4-4-1309,2-4-2219,-4-6 4269,2-4 0,2-11 0,2-4 0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5.5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1 105 28580,'54'-51'91,"-5"10"-91,-23 34 0,-2 3 0,-2 3-998,-4 4-952,-2 6-2375,-3 8 4325,-3 7 0,-4-8 0,-2-4 0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5.8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182 73 27146,'-63'40'1165,"7"-2"-896,32-14-178,6 0-91,6 1 0,6-1 0,4 1 0,5-1 0,5-2 0,7-4 0,6-6 0,4-5 0,4-4 0,4-15 0,0-6 0,0-15 0,-5-5 0,-6-3 0,-10 2 0,-5-1 0,-6 4 0,-7 2 0,-4 7 0,-6 6 0,-1 9-1256,1 6-5165,5 5 6421,5 7 0,3-4 0,3 4 0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6.4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149 0 28255,'-24'20'416,"-1"9"-416,-5 44 0,9-15 0,-6 17 0,16-30 0,4-6 0,4-5 0,3-5 0,4-3 0,5-3 0,7-4 0,2-3 0,3-4 0,1-4 0,3-4 0,4-3 0,4-9 0,5-5 0,0-8 0,-2-1-584,-5-1-1892,-4 2-7355,-5 4 9047,-3 3 1,-8 8 0,-4 1 0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6.6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128 1 28671,'-16'51'0,"0"0"0,-11 44 0,14-30 0,2-6 0,1-7 0,1-9 0,2-7-1648,1-8-1456,2-4 3104,0-5 0,1-8 0,1-4 0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6.8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 28671,'52'-8'-181,"-6"2"-871,-22 6-1604,1 1-7175,2-1 8742,3 0 1,-14 0-1,-3 0 1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7.1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90 28671,'67'-42'0,"-5"7"0,-22 29 0,-5 2 0,-4 2 0,-8 1-987,-3 1-1322,-7 0-6553,-6 6 8862,-4 4 0,-3-2 0,0 0 0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7.4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159 1 28671,'-55'0'0,"7"12"0,31 27 0,2 10 0,4 8 0,5 1 0,2 0 0,2-6 0,2-4 0,0-6 0,2-6 0,3-6 0,5-6 0,5-6 0,5-7 0,5-5 0,4-4 0,4-4 0,0-5 0,-1-6-237,-3-4-1622,-6-3-3172,-2-1 5031,-1 0 0,-9 9 0,-2 3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8.4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 26978,'39'-3'-325,"-6"1"-1121,-25 2-2609,-2 0 4055,-3 3 0,-2-2 0,-1 2 0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7.7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111 5 25723,'0'-3'2801,"0"1"-2654,0 2-147,-5 39 0,3-7 0,-5 36 0,2-15 0,-1 0 0,-1-4 0,-2-5-729,-1-5-1894,-3-5-7208,-2-3 7456,0-4 1,5-12 0,4-5 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7.8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15 28671,'77'-8'0,"-5"1"0,-32 10-595,1 1-2901,-6 3 3496,-12 2 0,-10-3 0,-10 0 0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9:59.9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 28671,'49'-5'0,"-6"2"0,-19 8 0,1-2 0,-1 0-808,-1-2-1298,0 2-3306,-4 2 5412,-7 8 0,-5-6 0,-5 2 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0.1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0 110 28671,'56'-13'0,"4"-2"0,2 1 0,7-4-920,2-1-2184,0 3 3104,-3 6 0,-31 5 0,-9 5 0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1.2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90 9 22137,'-1'-5'2880,"0"2"-2140,1 3-90,0 0-270,-2 48-9,-1-11-47,-4 44-77,-2-23-68,-2 0-78,-2-5-56,2-7-1,0-9 12,4-11 135,1-10-1,2-7-54,2-6-136,1-3 0,1-3 0,1-11 0,9-11 0,3-12 0,10-1 0,-1 4 0,-1 5 0,-2 8 0,1 3 0,4 1-718,5 1-9113,27-3 8106,-8 8 1,-3 0-1,-23 10 1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1.5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110 45 26317,'-51'45'1098,"10"-1"-941,31-11-11,5 1-12,3-4 68,9-4-46,5-6-32,10-6-68,4-7-12,2-4 24,0-7-1,-4-8-34,-2-8 1,-5-11 1,-5-6-35,-6-4 0,-3-1 0,-5 4 0,-7 5 0,-4 10-147,-8 9-346,-1 8-605,1 10-1400,3 10-7333,7 10 9028,5 8 0,5-13 0,1-5 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1.9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111 0 27942,'-17'90'392,"-1"-9"-381,-3-31-11,0-5-45,5-7-145,6-12-23,4-10 22,4-8 79,10-14-33,5-10-57,11-10 202,2-7 0,-1 1 11,-2 6 12,-6 5 44,-2 8 23,-2 3 33,-1 5 67,0 3 90,-2 1 0,2 1-33,-4 0-134,2 0-113,-1 4 0,1 2 0,0 6 0,0 2 0,-3 2 0,0 0 0,-2-3 0,-1-3-1043,-3-2-1053,0 0-4615,-1-3 6711,0 1 0,0-4 0,0 0 0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2.4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75 178 27684,'6'64'560,"-7"-6"-504,-4-23-45,-6-2-11,1-3 11,-1-3-11,1-5-11,1-5 11,1-5-22,2-6-1,2-3 23,1-8 0,1-11 0,1-13 12,7-14 10,4-9 34,8-2 34,3-2-1,3 3-55,0 6-12,1 6 23,-2 11-10,-1 8-35,-1 6 0,-1 6 0,-2 3 0,1 4 0,-5 3 0,-2 2 0,-3 6 0,-4 7 0,-2 10 0,-3 6 0,-18 23 0,3-13 0,-16 12-46,7-21-1388,2-6-2096,4-3 3530,4-5 0,8-9 0,2-1 0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2.7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34 143 26373,'57'-17'762,"-9"1"-751,-29 2 1,-3-1-12,-5 1-12,-4-1-44,-4 1 0,-3 2 56,-1 1 78,-4 4 136,-4 2 21,-7 3 67,-2 4 180,-5 10-156,0 6-326,-1 15 0,1 3 0,3 5 0,5 1 0,5-2 0,5-3 0,2-6 0,3-6-237,8-9-1858,4-6-2051,10-7 4146,6-5 0,-12 2 0,-2-3 0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3.0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1 22765,'1'0'3798,"1"0"-2699,-2 0-719,-9 47-100,1-21-22,-8 35-167,5-37-91,2-7 0,4-7 0,3-6 0,0-3 0,2-1 0,0-5 0,0-2 0,4-6 0,1-2 0,6-1-337,3 1-503,2 0-718,2 3-963,3 3-4101,2 3 6622,2 3 0,-11 2 0,-3 1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8.7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1 26317,'-17'43'1636,"4"-3"-1244,12-26-66,1 0-326,5-6 0,2 0 0,6 1 0,2 1 0,3-1 0,4 0 0,1-4 0,2-2 0,1-3-505,-1 0-1658,-1-3-7137,-2-4 9300,3-3 0,-12 2 0,-1 2 0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3.5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85 133 24916,'-3'-3'1748,"1"1"-1401,2 2 158,0 0-471,28-9-34,-13 0-34,22-9-123,-20 2 157,-7-2 11,-4 1 12,-5 3 100,-4 1 112,-5 6 56,-5 2 101,-8 4-155,-2 6-237,-3 7 0,2 11 0,1 9 0,4 7 0,3 7 0,7 3 0,3 2 0,4-2 0,4-7 0,10-7 0,8-13-841,14-10-2465,7-11 3306,3-8 0,-18 2 0,-7-2 0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4.0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492 1 27886,'-36'64'261,"0"0"1,-1 0 0,1-2-262,3-8 0,-1-1-540,1 2 1,1 1 539,0-2 0,3 1 0,2-4 0,2 0 0,-14 41 0,10-12 14,10-11-385,10-10-2509,4-9-6951,13-9 9579,8-13 1,-4-13-1,2-8 1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4.4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159 0 27034,'-65'25'1143,"11"2"-930,33 7-45,9 3-68,5 0-87,8-3-13,11-10 0,8-9 0,13-8-46,5-11-133,2-7-1,-2-9 57,-5-3 78,-9 3 12,-8 8 33,-7 6 11,-5 4 168,-3 5 191,-1 6-324,0 9-46,-4 8 0,-6 6 0,-8 3 0,-7 1 0,-4-2 0,0-2-1256,4-7-1321,9-6-4639,7-9 7216,12-5 0,-1-4 0,3-1 0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4.6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3 24659,'-1'-2'2801,"-27"42"-2532,12-10-90,-19 34-11,23-25 56,6-6 0,4-5-77,4-5-147,6-6 0,7-5 0,7-5 0,4-5 0,3-2 0,-1-3 0,-2-4 0,-2-3-371,-4-2-771,-2-1-943,0 1-2666,0-1 4751,4-1 0,-11 7 0,0-1 0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5.2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0 27482,'-20'15'1143,"2"-3"-1097,12-5-46,0-1 0,2 0 0,0 1 0,1-1 0,0 2 0,0 0 0,0 0 0,1 2 0,1 1 0,-1 4 0,1 1 0,0 3 0,0-1 0,1 0 0,0-1 0,0-3 0,2-1 0,3-5 0,5-3 0,4-2 0,4-4 0,2-6 0,1-4 0,-2-8 0,-3-1 0,-2-1 0,-4 0 0,-2 0 0,-3 1 0,-1 1 0,-1 2 0,-1 2 0,0 6 0,-2 3 0,0 6 0,0 0 0,0 9 0,0 4 0,0 11 0,0 3 0,0 0 0,0-4-741,3-5-1724,0-5-7366,7-6 9297,7-5 0,-7-2 0,1 0 1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5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141 1 27482,'-5'29'639,"4"-2"-225,14-15-278,-1 1-136,-3-3 0,-2 0 0,-4-1 0,-1 3 0,-4 2 0,-9 6 0,-8 3 0,-11 5 0,-3-3 0,3-1-752,5-7-1511,9-9-2578,6-3 4841,7-5 0,2 0 0,1 0 0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5.7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1 27818,'0'65'853,"0"-3"-853,0-17 0,-2 0 0,-1-2-853,-3-3-939,-1-5-2735,-1-3 4527,-2-4 0,5-12 0,0-6 0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5.9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53 28132,'59'-29'-4325,"-6"6"-5506,-29 22 7932,1 2 1,-12-1 0,-2 1 0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6.2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1 26160,'-42'70'1177,"9"-9"-1009,24-34-34,6-3-55,1-6-35,2-5-21,6-7-23,4-3 0,8-9-101,3-7-33,1-8-68,-1-8 79,-3-1 123,-2 1 0,-4 3 224,-4 5 145,-2 7 135,-4 5-155,-1 5-349,-1 3 0,0 1 0,1 3 0,0 8 0,1 8 0,-1 8 0,1 2 0,-2 1 0,0-3 0,0-2-1267,1-4-2229,4-3 3496,4-3 0,-3-7 0,0-3 0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6.4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0 28671,'1'59'0,"-1"-10"0,-2-31 0,-1-5 0,2-8 0,0-2 0,1-3 0,0 0-752,0-3-872,0-2-2007,2-2 3631,1 2 0,0 2 0,0 2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9.3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52 28671,'64'-22'0,"-1"3"0,-17 14 0,5 1 0,2 3 0,-3 1 0,-4 1 0,-7 3 0,-4 2-192,-7 2-1925,-3 1-2052,-3-2 4169,-4-1 0,-8-2 0,-4-2 0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06.8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71 130 21510,'56'-23'1098,"-10"1"-560,-36 9-224,-3-1 246,-4-1 202,-2 2-113,-1 0-21,-4 4-12,-3 4-145,-6 3-90,-5 3 34,-3 8 178,-4 5-457,0 9-136,1 2 0,4 2 0,3 1 0,6 1 0,5-2 0,4-1 0,2-3 0,2-4 0,4-2 0,3-6 0,5-3 0,1-5 0,0-3-629,0-4-1970,-1-3-7232,-3-6 8977,-4 0 1,-3 5 0,-3 2 0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0:14.32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22355,'5'3'0,"0"-1"1078,1-2-1078,-1 0 373,0 0-373,3 0 190,-2 0-190,3 0 579,-1 0-579,-2 0 0,12 0 0,-7 0 0,13 3 0,-4 2 0,5 4 0,1-5 0,-1 4 0,0-4 0,1 1 0,-6 2 0,4-6 0,-9 4 0,3-4 0,-4 2 0,-1 0 0,-4-2 0,0 2 0,-4-3 0,0 0 0,0 0 0,0 0 0,-1 0 0,0 0 0,0 0 0,0 0 0,-2 0 0,0 0 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2:32.5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35 17106,'0'-4'4919,"0"0"-3932,0 4 1085,0 0-2061,0-1 1,-1-1-12,5-1 0,1 1 0,5-1 0,1 1 0,1-2 0,-1 2 0,-1-1 0,-1 1-12,-3 0 12,-1 2-22,-2 0 22,-2 0 22,1 0-22,-1 0-22,0 2-45,-1 3-23,0 7 90,0-2 11,0 4 1,0-5-12,0-2 67,0 0 0,0-1 11,0-2 12,0 1 56,0 0 44,0 0 203,0 2-281,0-2-34,0 1 1,0-2 33,0 0 0,0 0 0,0 1 22,0-1 112,3 1-145,0-1 1,3 0-58,1-3-10,1 0-23,-1-1 0,1 0-11,-1 0-44,-2 0-595,2 0-291,-3 0-325,0 0-1547,-1 0-7029,0 0 9342,-1 1 0,-1-1 0,-1 1 0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2:32.9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1 25701,'-2'0'582,"4"2"-537,3-1-11,4 2-34,2-1-23,-1-2-122,1 1-314,1-1-517,0 0-1265,3 0-4717,3 0 6958,-1-3 0,-7 3 0,-2-3 0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2:33.5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0 21028,'-3'1'3160,"1"0"-2891,2-1-258,1 2-11,2-2 11,1 2 57,0-2 100,0 0 11,-3 0-45,-1 1 45,0 1 12,0 3-12,0 3-10,-2 2 66,-2 2-67,-3 4-22,-2-1-1,2 2 57,-1-1-34,4-1-23,0-2-21,3 1-12,1-2-67,0 0-45,0-1 0,4 0-11,1-2-158,5-3-357,2-2-886,3-3-3126,0-1 4538,5 0 0,-10 0 0,-1 0 0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2:46.4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0 101 26015,'44'-7'2656,"12"-9"-5487,1 5 1,6-1 2830,1-2 0,2 2 0,7 2 0,2 2 464,3 1 1,2 4-465,0 3 0,1 4 0,1 3 0,0 3 0,0 3 0,0 2 0,-2 5 0,-2 2 0,-2-1 0,-3 1 0,-8 1 0,-3 3 461,-6-2 1,-3 4-888,-7-1 0,-3 4-3754,32 36 4180,-16 6 0,-27-31 0,-13-7 0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3:59.6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1 893 27112,'5'-93'1559,"10"-6"-2133,-3 49 0,3-1 574,4-5 0,1 0 183,0-1 1,1 0-184,1 0 0,-1 2 0,0 3 0,-1 4 0,16-32 190,-6 28-796,-6 26-1724,-3 22-4819,-3 27 7296,-1 16 1,-8-10 0,-3-1 0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22.4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0 23460,'-19'16'1434,"5"2"-997,14 5-180,0 4-21,-1 1 11,-3 3-113,-2 0-67,-5 0-22,0 0-45,0-1-45,1-1-336,4-1-851,3 0-1917,2 0-6682,1 3 9199,0 5 0,0-15 0,0-2 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23.1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130 28 23258,'-59'9'627,"10"4"-526,37 7 56,6 3-45,3 3-100,3-1 10,3 0-22,7-5-22,6-5 22,7-6 89,3-6 135,1-5 67,-1-8-89,-2-7 44,-5-11-55,-8-3-113,-4-2-55,-6 2-23,-3 4-269,-5 7-874,-5 9-2286,-7 6 3429,-4 16 0,9-8 0,1 8 0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23.4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1 25813,'-15'58'-1591,"1"-6"-1379,8-23 2970,3-5 0,1-11 0,2-6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59.6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0 26989,'-3'38'269,"-3"1"-246,-5 2 10,-1 3-21,1-2 32,3-6-32,3-10 32,3-12 180,1-8 527,1-5-481,0-11-270,2-3 0,3-13 0,4 0 0,4-3 0,1 2-158,4 1-761,0 4-896,1 2-4874,1 3 6689,2 3 0,-10 7 0,-2 2 0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23.6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3 22620,'-1'-1'1501,"-1"0"-1042,2 1-459,5 16-123,-1-4-740,4 14-1143,-4-8-4022,-2-1 6028,-1 0 0,-1-8 0,0-2 0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23.8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0 133 28244,'77'-23'142,"-1"0"0,0 1 1,-1 2-143,-9 6 0,-1 2 0,1 3 0,1 2 0,-1 5 0,0 4-607,1 6 0,0 5 607,0 4 0,-1 4-538,-3 6 0,-4 5-684,-7 1 1,-5 4 1221,-9 3 0,-7 0 0,2 5 0,-18-6 0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3.3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208 17 16344,'6'-9'5166,"0"1"-4550,-6 8 774,0 0-1245,-9 7-33,2 3 45,-9 8-67,2 4 89,-2 3-111,-1 1-46,0 0-22,-2-1-90,1-1-224,-2 0-257,1-3-651,3-4-783,3-5-2567,4-5 4572,3-5 0,4-1 0,0-1 0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3.5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23964,'28'55'0,"-4"-7"-482,-19-26-896,2-1-930,0 0-3463,0-4 5771,1-2 0,-3-9 0,-1-2 0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3.7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61 1 24278,'-14'23'-2454,"1"-2"-2264,0-3 4718,2-2 0,5-6 0,2-3 0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3.9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23112,'58'22'-190,"-10"-3"-1435,-34-12-3114,0-1 4739,-2-3 0,-5-1 0,-1-1 0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4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137 8 16535,'0'-4'4997,"0"1"-4235,0 3-123,0 0-180,-32 3-212,18 1 44,-24 4-55,27 0-113,3 1 11,0 1 1,1 3-57,1 0-33,1 3 22,0-1-44,4 0-12,-1 0 22,2-4 12,0-1-22,3-2 21,4-2-10,5-1-23,3-3 45,1 0-56,-1-2 0,-4 0 179,-4 0 225,-3 0 0,-3-4-68,0-3-90,-1-5-22,0-3-112,-3-1-78,-5-4-34,1 8-135,-5-1-223,5 10-381,0 0-573,-1 3 1312,3 4 0,2-3 0,2 3 0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4.7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27 22070,'1'-6'3518,"0"2"-3518,-1 4-717,21-8-605,-12 7-2185,18-7-6324,-17 8 9109,1 0 1,-5 0-1,0 0 1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4.9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7 20692,'0'-4'3821,"0"1"-3463,0 3 314,0 0-604,-2 35-34,-1-12-34,-3 30-57,1-19-525,-2 2-2802,2 14-1658,2-14 5042,2 6 0,1-28 0,0-5 0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5.3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28 132 21488,'0'-2'3540,"0"1"-2991,0 1-459,-10 21-11,8-7 122,-8 20-33,10-13-11,4 1 45,2-2-135,6-3-33,1-6 55,1-4-3346,-1-4 3436,0-2 34,0-7 78,-1-7-78,0-9-34,-3-8-55,-2-5-57,-3-3 3358,-3 0-3380,-1 2-45,-2 7-11,-5 5-157,-5 8-336,-6 8-437,-4 4-1121,-1 8-7328,2 10 9390,3 10 0,9-6 0,3-1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0.4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94 28671,'66'-28'0,"-2"5"-822,-23 19 822,7 1 266,4-1-266,3-2 0,2 0 0,-2-1 136,-6 1-136,-9 2 0,-12 2 0,-11 2 420,-8 0-1441,-5 0-1713,-3 1-7097,-4 4 8207,-8 3 0,6-3 1,-5 1-1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5.5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1 27225,'0'9'683,"0"5"-6265,0 6 5582,0 6 1375,0 2-1733,0 2 119,-3-1-1778,1-3-3316,-2-6 5333,3-6 0,1-7 0,0-4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5.7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 23616,'1'-4'2835,"0"1"-2599,-1 3 167,0 0-403,7 7-135,-5-1-503,5 7-763,-6 0-2240,-2 1 3641,-7 5 0,5-9 0,-4 0 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4:55.9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118 47 26395,'-63'17'2276,"14"-4"-2276,44-14 0,16-6 0,12-5 0,22-4 0,14-1 0,8 4 0,5 6 0,8 3 0,16 7-766,-36 1 1,4 2 765,11 1 0,3 1 0,8 3 0,1 2-341,-1 0 0,-1 1 240,-8 1 0,-5 4-1804,-13 2 0,-7 5 1905,18 36 0,-37-26 0,-21 0 0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5:28.7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1 129 28378,'94'-26'73,"1"1"0,-26 9 0,2 1 1,0 3-1693,4 4 1,0 3 0,3 1 1618,12-1 0,2 2 0,2 0 0,-17 1 0,2 1 0,0 0 0,2 0 0,6 0 0,1 0 0,1 1 0,1 1 0,5 0 0,2 2 0,0 0 0,1 0 0,-17-1 0,1 1 0,0 1 0,0 0 0,-1 0 0,1 2 0,0 0 0,0 0 0,-1 1 0,0 1 0,15 3 0,0 0 0,-2 1 0,-2 1 0,-8 0 0,-2 0 0,-2 2 0,-2 0 0,14 6 0,-4 1 0,-4 1-495,-12-1 1,-4 1-1,-3 1 399,16 9 1,-5 1-2028,-14-4 0,-5 2 2335,-12-2 1,-5-1 0,4 2 0,-20-5 0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5:32.5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52 19022,'-2'2'6185,"2"0"-4918,53-2-281,-3 0-645,2-1 1,4-1-361,41-2 19,-43 1 0,0 0 0,1 1 0,1-1 0,1 2 0,0-1 0,-1 0 0,1 0 0,0-1 0,1 0 0,1 0 0,0-1-235,1 1 1,2-1 234,0 1 0,0 0 0,-2 1 0,-1 1 0,-5 0 0,-4 0-295,29 1-1878,-33 11-3699,-25 13 5872,-34 20 0,7-15 0,-11-1 0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7:20.7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128 147 24289,'-64'61'1053,"13"-5"-694,42-21 111,5 5-55,8 1 55,10-2-66,9-3-225,11-8-134,4-7 11,1-9 179,-1-6 79,-2-11 44,-4-13-334,-5-14-24,-4-16 0,-8-6 0,-6-6 0,-5 1 0,-5 0 0,-6 5 0,-5 6 0,-5 11 0,3 11 0,2 11 0,3 9 0,1 5-4292,-2 29-5539,5-5 9089,0 23 1,5-27-1,1-5 1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7:20.9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0 28671,'15'98'0,"-9"-46"0,-1 0 0,-5 0 0,-2 1-442,-2 6 1,-2 1 441,-1 4 0,-1 2-284,-2 1 1,-1 1 114,0 3 1,-2 1-4689,-1 3 0,-1 2 4857,-2 12 0,0-4 0,-3 11 0,2-9 0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7:53.6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0 197 27337,'92'-33'667,"-39"16"0,3 0-1596,4 0 0,4 0 929,9-1 0,2 2 0,5 0 0,3 3 0,1 1 0,2 4-411,3 2 0,1 3 411,2 0 0,2 2-423,3 3 1,2 0 422,-31-1 0,0 0 0,1 0 0,0 2 0,2-1 0,-1 0-153,0 1 1,0-1 0,0 0 152,-2 0 0,0 0 0,-1 0 0,29 1 0,-1 0 0,-6-2 0,-3 0 0,-5 0 0,-2 0 329,-8-1 1,-1 0-330,9 0 0,-4 0 0,23-3 470,-44 2 0,-5 0-470,-1-4 0,-7 4 1686,-4 0-2359,5 1-53,-16 0-1280,-4 3-7825,-19 7 8832,-17 8 0,8-6 0,-7 0 0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7:54.2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0 530 24961,'19'89'2062,"-6"-2"-1390,-10-16-56,-3-1-256,3-6-360,5-12 0,14-16 0,19-17 0,23-35 0,23-29-820,-36 6 0,0-7 820,7-8 0,-1-4 0,3-6 0,-1-3 0,1-2 0,0 0-376,0 1 1,-2 1-819,-2 6 1,-2 2-1810,-7 8 1,-1 4 3002,-7 7 0,-5 4 0,4-2 0,-16 15 0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48.0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14 22732,'0'-8'3899,"0"2"-3272,0 6 281,0 0-696,-5 67-10,1-16-157,-1 4 1,-1 3-46,-5 21 0,0 1-24,-1-9-491,3-6-852,4-12-695,1-15-3159,3-15 5221,0-13 0,1-8 0,0-2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0.8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136 0 26720,'-50'60'1098,"7"-5"-784,29-17-56,2 0-57,3 0-121,4 17-80,2-14 0,3 13 0,6-20 0,3-3 0,7-2 0,3-4 0,3-4 0,5-4 0,4-6 0,4-3 0,0-4 0,2-3 0,0-3 0,0-3 0,2-3 0,-2-2 0,-3 1 0,-5 2 0,-6-1-304,-4 3-1892,-4-3-3294,-1 0 5490,-1-3 0,-5 5 0,-2 0 0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48.4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0 23012,'95'13'673,"-12"8"-472,-47 19 835,-6 5-913,-7 1 374,-7-1-306,-5 1-12,-6-1 0,-2 6 169,-7 0 254,-9 3-233,-10-1-55,-11-2-34,-5-2 318,-1-3-598,-3-5 69,-7 1-69,16-20 0,-2-2-259,22-18-391,3-2-593,4-4-931,3-4-7148,2-7 9322,3-5 0,-1 8 0,1 1 0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48.6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27986,'48'23'-336,"-7"-5"-347,-16-8-505,-5-2-1143,-3 2-7500,-7 5 9636,-3 2 0,-5-6 0,-2 0 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48.9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0 24569,'-6'0'3395,"1"0"-2768,5 0-547,0 0-80,27 20 0,-11-10 0,22 17 0,-16-19 0,-2 0-427,0-6-906,-3 0-830,0-2-4391,-1-1 6554,0-7 0,-6 5 0,-2-5 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49.1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1 28671,'-5'96'0,"-3"-1"0,-5-19 0,-3 2 0,1-2-920,-1-4-1780,4-2-5816,4-5 8516,3-4 0,3-28 0,2-9 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49.4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136 5 23135,'-3'-3'3104,"1"1"-2836,2 2 383,0 0-651,-8 60-12,0-25-604,-9 48-684,2-40-6123,-2-2-2408,-2-5 9458,-3-1 1,10-18 0,0-3 0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49.7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5 150 28671,'-5'-10'0,"18"2"0,44 7 0,20-4 0,15-6-5661,4-5 5661,-3-3 0,-8-1 1188,-10 1-1188,-13 2 890,-11 6-890,-13 3 0,-11 5 0,-10 2 3298,-5 1-3298,-6 0-769,-3 0-2537,-9 7 3306,-13 7 0,8-4 0,-7 2 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49.9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276 0 28602,'-40'45'23,"-1"0"0,3-3 0,5-3-327,1 6-603,3-4-695,5-4-2600,5-9 4202,7-8 0,6-9 0,4-6 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0.1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 18933,'4'-8'3552,"-1"2"-1452,-3 6-1708,0 0 444,50 40-836,-29-18 105,39 33-1135,-41-27-600,-1-3 1630,4-4 0,-11-10 0,1-5 0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0.6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176 0 24804,'-75'53'1580,"13"-3"-1367,41-18 78,10 2-56,5 0-10,7 2 10,16-3 45,10-1-33,21-7-3483,9-8 3270,4-8-12,-1-7 23,-4-13 34,-13-2 89,-10-12-111,-11 0-57,-7-4 3392,-4-4-3392,-4 0 0,-3-2 0,-2 5 0,-3-5 0,-6 13 0,-6-2 0,-11 15 0,-9 4 0,-28 20-214,15 5-727,-12 14-4707,33 9 5648,12-12 0,7-5 0,6-17 0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0.8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 23404,'0'-6'3922,"0"1"-3071,0 5-357,0 0-494,11 62 0,-7-26 0,8 52 0,-8-44 0,-3-2-1424,0-4-1444,-1-2 2868,0 0 0,0-17 0,0-1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6.4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95 868 27818,'-19'-64'853,"0"-2"-853,6 14 0,-1-11 0,1-6 0,4-5 0,4-3 0,2 3 0,9 5 0,3 8 0,7 9 0,3 9 0,0 9 0,1 7 0,0 8 0,3 5 0,2 8 0,2 3 0,2 4 0,2 4 0,0 3 0,-2 4-2231,5 10-492,-15-3 2723,-1 8 0,-15-15 0,-3-1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1.0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66 1 28671,'1'72'0,"-2"-1"0,-5-13 0,-2 3 0,-1 1 0,1 0 0,-1-1 0,2-1 0,1-7-505,1-9-1613,0-10-1726,3-11 3844,1-10 0,1-7 0,0-4 0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1.2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34 24815,'-9'0'1704,"2"0"-1570,7 0 191,0 0-224,65-15 22,-36 11 34,47-11 22,-56 15-22,-7 1 45,-7 6 44,-3 7-55,-2 11-79,-1 9 33,-3 7-65,-4 6-80,-4 0 0,0-1 0,1-2 0,4-6 0,3-3 0,2-2 0,2-8 0,6-1 0,6-8 0,9-5 0,11-6 0,10-8 0,13-15-539,8-12-2431,-17-2 1,0-3 2969,21-15 0,-6 1 0,-40 31 0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3.2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80 27998,'-3'-20'673,"9"1"-673,22 9 0,8 2 0,10 4 0,10 2 0,6 2 0,6-1 0,2-2 0,0 0 0,-4-2 0,-7 3 0,-10 0 0,-10 2 0,-10 0 0,-9 0 0,-6 0 0,-4 0 0,-5 0 0,-2 0 0,-2 0-181,-1 0-1779,-8 0-2119,-5 2 4079,-11 6 0,10-4 0,2 4 0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3.4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244 1 27606,'-31'63'201,"-1"1"1,7-13-1,3-2-189,-11 40-12,14-29-202,0-5-436,2-6-640,0-5-1030,4-9-7060,3-8 9368,6-11 0,2-7 0,2-7 0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3.7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 23000,'0'-7'4561,"0"2"-3923,0 5-257,0 0-290,31 65-91,-17-32 0,26 51 0,-23-50-270,0-4-794,1-2-1054,-1-5-4605,-1-2 6723,1-3 0,-9-8 0,-1-3 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3.9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88 23964,'0'-3'3563,"0"-1"-3372,0 4-113,57-27-78,-30 17-358,42-22-998,-48 26-2656,-8 2 4012,-3 2 0,-6 2 0,-1 0 0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4.1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1 28446,'1'63'75,"0"0"0,-1-4 0,1-5-1583,-2 9 1115,-3-5-935,-1-3-2930,-5-4 4320,-3 2 0,5-24 0,1-5 0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4.4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122 7 22631,'-4'-3'3776,"2"0"-3340,2 3 338,0 0-315,-37 41-45,22-15-233,-28 35-181,33-26 0,3-2 0,4 0 0,2 0 0,1-4 0,6-1 0,4-5 0,8 0 0,5-2 0,3-4 0,4-3 0,5-8 0,1-2 0,2-4 0,-1 0 0,-1-4-920,1-6-1993,-1-6 2913,0-7 0,-16 10 0,-5 2 0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4.9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18 22922,'-6'-9'4616,"1"2"-9144,5 7 4528,-36-1 1409,22 12-1409,-25 7 0,33 16 860,4 7-860,1 2 0,2-2 0,8-4 0,5-7 0,10-7 3392,2-8-3392,3-7 0,-2-5 0,-1-7 0,-2-8 0,-5-9 0,-3-8 0,-6-2 0,-5 0 0,-2 3 0,-3 3 0,-5 1 0,-6 5 0,-8 0 0,-6 5 0,-3 6 0,1 4 0,2 4-405,6 7-1846,7 3-3923,4 9 6174,5 2 0,2-8 0,1-2 0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5.1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28671,'61'8'0,"-7"-1"0,-22-6 0,-3-1 0,1 0 0,-4 0 0,-3 0-35,-4 0-1769,-4 0-2745,-5 0 4549,-3 0 0,-5 0 0,-1 0 0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5.4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83 0 28671,'0'68'0,"-4"6"0,-2-1 0,-6 6 0,0-3 0,-2-5 0,2-9 0,2-11-360,2-9-2250,5-14-3968,1-12 6578,2-7 0,0-8 0,0-1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1.2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33 28671,'57'-16'0,"1"4"0,-10 9 0,4 1 0,0 2 0,-5 1 0,-6 3 0,-8 0 0,-7 2 0,-8-1-326,-5-1-2856,-7 0 3182,-3 0 0,-3-2 0,0-1 0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5.6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0 28671,'14'59'0,"0"0"0,4 30 0,-20-14 0,-5 1 0,-8 22 0,-1-10-2220,1-14-6015,3-13 8235,2-11 0,4-23 0,2-9 0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6.5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377 2298 27023,'-1'-57'425,"0"-1"1,1-4 0,-1 1-269,2 3 0,-2-1-586,1-9 1,-2-1 428,-4-5 0,-2-1-935,-2-4 0,-3-2 935,-5-3 0,-3 0 0,-3-2 0,0-1 0,-2-1 0,0 1 0,-1 2 0,0 0 191,3 4 1,1 2-192,3 5 0,1 2 0,4 8 0,1 3 0,-1-38 0,5 27 0,8 24 0,2 19 0,14 10 376,15 4-376,32 2 0,35-4 0,-29 7 0,4 0-173,15-1 1,5 2 172,-22 2 0,2 1 0,0 1 0,3 0 0,1 2 0,4 1 0,-1 3 0,6 2 0,0 1 0,-4 1 0,2 1 0,-3 2 0,3 2-181,-6-1 1,3 1 0,0 2 0,-6-1 180,-3 3 0,-4 0 0,0-1 0,1 0 0,-1-1 0,-1-1 0,30 2 0,-3-1 0,-7-2 0,-3-3-264,-10-1 1,-1-2 263,8 0 0,-3-2-83,-25-1 0,-1 0 83,7 0 0,-4-1 0,5 0 0,-11 0 1702,-7-4-1702,-8-1 0,-4-5 0,-4 0 1089,-4 0-1089,-6 2 736,-6 4-736,-4 1 257,-4 3-257,2 7 0,0 15 0,2 22 0,0 28 0,-2 24-318,-1-39 0,-1 3 318,0 6 0,0 1 0,-1 5 0,-1 0-449,-2 4 0,-1 1 449,-1-1 0,0 0 0,-2-1 0,1-1 0,1-5 0,2 0 0,1-7 0,0-2 0,2-6 0,0-2 0,1 36 0,0-19 0,0-21-1177,-2-18-2061,-11-14 3382,-12-10 0,9-4 0,-4-2 0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6.9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1 299 28479,'78'7'64,"1"-1"0,5 0 0,1-2-292,-3-4 0,1-2 228,11-2 0,4-3-965,-27 2 1,2-1 0,0 0 964,5-2 0,0-1 0,2 0 0,5 1 0,2-1 0,0 0-108,4 1 1,0-1 0,1 1 107,5 0 0,0 1 0,0-1-385,0-1 0,1 0 1,-2 0 384,-3 1 0,-2 0 0,-2 0 0,-9 0 0,-2-1 0,-1 1 0,1 0 0,0 0 0,-7 1-84,1-1 1,-4 1 83,5 1 0,-8 1 1657,0 2-1657,-8 3 0,-7-2 587,-2-4-4766,-1-7 4179,0-6 0,-22 7 0,-5 1 0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7.3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0 127 28671,'66'-58'0,"-5"9"0,-15 38 0,-1 4 0,2 5 0,-1 2 0,-4 3-1648,-8 7-2576,-7 5 4224,-8 6 0,-9-9 0,-5-3 0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29:57.6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26911,'5'59'388,"-1"0"0,1 0 1,-2-3-199,-3 31-100,0-5 56,0-17-57,0-20-22,0-19-54,0-16-13,0-7 0,1-25 0,2-3 0,2-29 0,2 2 0,1-5 0,2 5 0,-2 11 0,-1 13 0,-1 16-225,0 7-1355,3 21-4572,6 13 6152,4 28 0,-6-23 0,-2 0 0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0.3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48 847 27729,'-13'-75'840,"2"5"-738,10 37-102,0-6 0,1-1 0,0 1 0,2 6 0,-1 7 0,3 9 0,-2 6 0,0 6 0,-2 2 0,0 2 0,0 1 0,0 13 0,0 15 0,0 25 0,0 21 0,-3 12 0,-1 4 0,-2-5 0,0-12 0,2-14 0,1-15 0,0-14 0,2-12 0,0-9 0,1-6 0,0-5 0,-1-15 0,1-16 0,-1-29 0,1-22 0,9 4 0,4-4-449,-2 17 0,2 0 449,9-24 0,2 1 0,-4 30 0,1 4-312,-2 2 1,0 4 311,15-35 0,-5 21 0,-3 22 0,-2 20 0,11 12 837,-6 13-837,13 9 684,-8 8-684,2 6 0,-5 1 0,-6-4 0,-11-5 0,-7-6 0,-5-1 0,-34 10 0,-2 2 0,-34 13 0,5-2 0,2 4 0,6-1-853,13-4-883,12-4-1760,14-6 2648,9-7 0,6-7 0,1-5 0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0.7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83 1 25656,'-21'57'489,"0"1"1,2-5-1,4-5-164,11 6 311,2-10-613,2-12 146,3-11-180,5-12 97,7-5-120,6-6 229,5-9-341,-1-3-44,0-7 145,-6 2 45,-4 4 11,-7 4 0,-3 5 34,-3 3 45,-2 3-34,0 0 11,1 3 0,0 9-67,2 7-33,0 10-516,4 3-841,2 0-996,6-2-7240,8-7 9626,8-7 0,-14-8 0,1-6 0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1.0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186 17 27281,'-43'-12'280,"9"8"-280,32 20-34,2 6 12,8-1 11,2 2-1,7-6 12,-1 0 12,-3-4 21,-3 0 146,-3 0 180,-2 0 122,-4 2-356,-5 3-125,-9 3 0,-6 1 0,-9 0 0,2-1 0,1 0-214,1-1-973,5 0-764,3-3-3046,5-3 4997,6-6 0,2-3 0,3-5 0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1.3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105 14 22518,'-11'-7'2925,"2"1"-2622,9 6-23,0 0-235,-29 26-34,28-13 22,-19 19 57,36-21 67,1-2 145,-1-2 1,-3 2 0,-1 0-91,-3 1 12,-2 4 79,-3 1-90,-2 4-157,-6 3-56,-9 6-79,-6 2-548,-8 3-807,0 1-1849,6-4 3283,8-4 0,7-13 0,5-5 0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1.7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1 26227,'-16'72'370,"5"-14"-6053,10-45 5560,1-7 1341,2-4-1363,6-2-90,4-10 44,6-3 1028,-2-11-870,1 2 33,-5 4 78,-3 6 3527,-3 6-3426,-3 3 0,-1 3 1,-1 0-46,2 6 45,0 5-112,-1 9-67,-1 5-179,-1 0-358,0-1-416,0-4-1916,0-3-6962,1-6 9084,2-5 0,-1-4 1,0-2-1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1.7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27594,'59'58'1077,"6"7"-1077,-30-29 0,1 2 0,3 4 0,0 2-398,3 3 0,0 0 398,1 1 0,-1 1 0,0-1 0,1-1 0,-2-1 0,0-1 0,-2-3 0,-1-1 0,-3-3 0,0-1 0,26 29 193,-7-8-193,-8-5 0,-7-6-3192,-8-4 3192,-6-5 0,-7-7 0,-6-8-1212,-5-11-2015,-4-6 3227,-1-15 0,-2 6 0,0-7 0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1.9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10 23068,'2'-5'3294,"-1"1"-2745,-1 4-157,2 52-67,-2-7-101,2 52-179,-3-18-45,-4 6-168,-2 1-706,-4-4-1009,-2-5-3002,0-13 4885,0-11 0,5-26 0,3-10 0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2.0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59 24255,'76'-32'-2297,"-22"5"0,-42 27 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2.3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78 72 20602,'-7'0'3978,"1"0"-3463,6 0-44,-28 57 11,20-26-146,-20 46-67,27-44 145,13-7 69,5-8-69,18-10-44,4-4-180,7-17-134,-1-10-56,-6-16 0,-9-8-213,-15-2-459,-7 1-605,-13 5-1368,-14 10 2645,-16 13 0,12 10 0,-3 9 0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3.0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1056 28446,'-16'-76'225,"8"-3"-225,3 16 0,2-4-350,2 4 0,2 0 350,-1-2 0,2-1 0,1 2 0,1 2 0,0 6 0,2 2 0,11-33 0,3 24 0,5 19 228,7 15-228,7 9 115,4 5-115,3 6 0,-1 4 0,-2 1 357,-3 3-357,-4 0 0,-3 1-864,-8 8-1702,-5 4-6218,-10 12 8784,-6 5 0,-4-12 0,0-1 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3.1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28671,'70'16'-3564,"5"1"-6267,-3-1 8977,5 5 0,-33-9 0,-11-1 0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3.5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267 0 26821,'-53'22'455,"0"0"1,5 0 0,7 4-254,7 25-46,12 4-31,10 0-125,8-2 0,16-4 0,6-8 0,17-13 0,6-12 0,7-10 0,3-19-169,2-10-268,-5-17 168,-8-3 258,-11 3 11,-12 10 168,-10 10 123,-4 9-22,-3 7-111,0 2-158,0 2 0,1 5 0,3 6 0,4 10 0,6 5 0,6 2 0,5-3 0,6-3 0,5-5 0,3-5 0,4-4-326,6-4-1344,11-2-1433,15-11 3103,7-9 0,-32 6 0,-11-4 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6.6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309 0 24233,'-80'23'1703,"7"7"-1434,33 11-34,1 4-33,9 1-12,7-4 57,9-6-56,7-2 77,5-8 12,5-2-246,8-6-34,4-8-11,8-3 11,3-7 56,5-16-34,4-11-22,3-16 11,-2-7 12,-5 5 257,-7 11 112,-10 12-346,-5 13-46,-5 5 0,-2 17 0,-3 10 0,-8 23 0,-6 15 0,-1-13 0,-2 0-774,-5 23-1131,0 8-2499,17-50 4404,19-15 0,-9-10 0,9-4 0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6.7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1 27550,'-1'76'268,"-5"1"-1086,-12-6-1075,5-3-6589,5-13 8482,9-14 0,0-21 0,2-10 0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7.0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28 27359,'-27'88'34,"13"1"-34,27-52 56,10-3 123,23-33-89,-11-15-1,11-16 1,-23-8-23,-8-5-33,-8 0-34,-5 3-34,-12 8-504,-5 10-1468,-8 12-5198,3 6 7204,9 11 0,5-6 0,6 7 0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7.3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1 23807,'6'0'2555,"-1"0"-2006,-5 0-11,11 67-124,-9-24-111,2 55-68,-14-46-34,-4-10-132,4-13-69,5-15 0,3-7 0,2-6 0,0-16 0,7-3 0,1-16 0,9 2 0,0 1 0,3 3-225,0 5-1030,2 4-617,-1 5-1321,2 1-6638,1 2 8876,1 0 1,-10 4 0,-4 2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2.1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1218 28345,'39'-41'108,"0"0"1,7-4 0,2-2-109,5-1 0,3-1-1278,12-8 1,3-3 1277,-20 17 0,2-1 0,1 0 0,2-2 0,1 1 0,-1 0 0,1 0 0,-1 1 0,0 1 0,24-18 0,-3 2 0,-7 7 0,-2 3 0,-11 8 0,-3 3 152,-11 9 1,-3 2-153,15-11 512,-23 17-512,-16 10 0,-10 7-181,-6 3-2081,-6 10 2262,-3 8 0,1-4 0,1 1 0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7.6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68 3 21409,'7'-1'5390,"-1"0"-5009,-6 1-179,0 0-102,-23 43-66,10-19 11,-15 31-45,18-33-79,6-11 79,2-5 12,10-9 44,4-9-23,10-6-33,-1-4 11,-3 3 1,-3 6 10,-3 7-22,-2 3 22,-1 3 12,-1 20-34,-4-2-426,0 19-717,-4-9-2880,1-4 4023,6-8 0,-4-7 0,3-7 0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7.8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35 25936,'4'55'504,"1"-7"-336,0-25 79,2-4-203,4-9-21,3-3 44,4-6 0,1-13-22,1-7 0,-1-15 0,-6 0 146,-6 0-35,-4 10-156,-3 3-11,-5 10-628,-3 5-1747,-9 4 2386,-2 8 0,7-5 0,4 5 0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8.6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617 0 25185,'-74'34'777,"-1"0"0,3 1 0,4 4-564,17 0 0,5 3 16,1 1 1,4 3-95,4 1 0,6 3-675,6 1 0,5 3 540,7 5 0,4 3 0,2 4 0,4 2 0,6 5 0,3 1 0,2 0 0,4-2 0,5-3 0,5-4 0,3-8 0,4-6 0,4-10 0,4-6 0,44 5-1749,14-29-374,-42-23 0,0-8 2123,5-5 0,-4-3 0,11-13 0,-14 3 0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9.0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162 0 25667,'-63'31'863,"12"-1"-751,60-7 134,13 4-44,15-1 22,12 2 79,1-3 66,-7 1-44,-16-1 35,-12 5-360,-20 6 0,-18 10 0,-15 7 0,-14 3 0,-2 2 0,7-7-326,9-6-749,14-11-572,10-9-2623,9-10 4270,17-8 0,-9-5 0,10-2 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9.2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2 22451,'-2'-1'3205,"0"0"-2690,2 1 1,-12 52 33,8-23 101,-2 40-102,17-38-311,8-8-237,4-4 0,5-11 0,2-6-841,7-14-1366,4-7-3206,4-9 5413,2 1 0,-22 12 0,-5 5 0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9.4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316 0 27897,'-54'22'258,"1"0"0,3-1 0,7 2-1980,3 21 1722,7 3 539,10 4-539,10-1 0,6-2-326,16-7-1263,17-11-3363,19-14 4952,24-8 0,-29-8 0,-2 0 0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9.6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286 1 28177,'-52'25'247,"1"1"0,-36 22-247,50-7 0,10 0 0,8-1 0,11-4 0,4-4-91,16-8-1791,12-11-3116,19-5 4998,15-12 0,-24 2 0,-3-3 0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09.9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176 113 23314,'0'-3'3238,"0"0"-2913,0 3-79,0 0-178,53-9-68,-32 0 34,39-9 22,-48 3-11,-7-1 55,-2 1 102,-3 5-45,-9 1 11,-6 5 56,-14 2 11,-7 11 0,-6 10-211,-2 13-24,-1 8 0,6 3 0,6-3 0,12-5-80,9-4-984,8-7-616,9-2-2287,10-7 3967,13-4 0,-9-6 0,0-3 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10.2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122 1 26328,'-1'24'325,"4"-3"-123,16-10 66,-3 1 114,-2 0-24,-4 1 45,-4 1 2,-3 3-405,-3 3 0,-9 3 0,-6 3 0,-10 0 0,-6 1-225,2 1-1131,0-3-1154,6-4 2510,6-2 0,8-10 0,4-2 0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10.5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72 1 22272,'-2'0'2297,"0"0"-885,2 0-1098,24 19-34,-10-9 78,18 17 23,-16-13-112,-4-1-67,-2 1 11,-2-1 55,-2 1 35,-3 0-201,-2 2-102,-5 3 0,-11 6 0,-10 7 0,-12-1-393,0 4-1254,4-7-1860,10-4 3507,10-5 0,7-9 0,5-3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2.6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53 28671,'64'-25'0,"-4"4"0,-19 17 0,0 2 0,1 2 0,-6 0 0,-1 1 0,-4 2 0,-3 2 0,-4 0 0,-6 1-1379,-7 0-2252,-5 1 3631,-4 0 0,-2-3 0,0 0 0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10.8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46 23135,'0'-4'3104,"0"1"-2612,0 3-122,0 0-112,-8 67-112,5-34-45,-4 53 11,16-53 123,4-8 179,10-8-145,5-9-234,1-7-35,3-17 0,-1-10 0,-4-16 0,-7-5 0,-9 0 0,-6 6-113,-6 6-694,-11 9-806,-8 10-3407,-17 7 5020,-7 6 0,17 3 0,4 0 0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31.1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1308 26642,'-24'24'1232,"4"-13"-963,20-31-67,0-15-34,0-17-10,0-10-158,0-14-294,0-15 294,-2 39 0,0-1 0,-1-7 0,0-2 0,-1-2 0,-1-2 0,-1-1 0,0 0-487,0 3 1,1 1 474,0 5 1,0 2-12,-3-33 23,2 23 0,3 27 23,0 17-12,2 13 254,-1 6-253,1 2 990,1 1-1002,14-1 0,11 0 0,23-3 0,21 1 0,19-2-1696,-36 3 0,3 0 1696,5-1 0,2 1 0,3-1 0,2 1-258,4-1 0,0 1 258,1-1 0,0 0 0,-1 1 0,-1 1 0,-2 0 0,-3 0 0,-6 0 0,-3 1 0,40 0 0,-17 6 0,-12 3 0,-3 7 0,-3 0 0,0-1 0,-3-4 0,-4-2 3137,-5 0-3137,-3-3 771,-8 1-771,7-2 0,-15-1 0,3-1 0,-14-2 0,-4-1 0,-1 0 0,-3 0 0,-2 0 0,-3 0 0,-3 0 0,-2 0 0,-1 1 0,0 0 0,0 3 0,0 5 0,0 13 0,0 19 0,-5 22 0,-4 18 0,-7 12 0,5-22 0,1 2-344,2-17 1,1-1 343,0 20 0,1-2 0,3-21 0,2-3 0,0 49 0,1-7 0,0-10 0,0 6 0,0-36 0,0-5 0,-1-36 0,-9-8-561,-6-9-2629,-13-1 3190,-7-4 0,14 5 0,3 3 0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31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0 152 28671,'83'5'0,"0"-1"0,4-1 0,2 0 0,1-2 0,1-1-871,-25 0 0,1 0 0,1 0 871,1 0 0,1 0 0,-1-1 0,-1 1 0,0-1 0,-1 1 0,29-1 0,-2 0 162,-8-1 1,-2-1-163,-6 1 0,-3-1 0,-7-3 0,-1 0 0,-8-2 0,-3-1 0,40-14 0,-20-3-2003,-16-3 2003,-11 6 0,-22 8 0,-9 7 0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0:32.7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26642,'62'33'676,"0"0"0,0 6 1,-3 7-1899,-6 9 0,-5 7 1222,3 8 0,-2 5-687,-2 5 1,-3 3 686,-4 4 0,-3 3 0,-4 3 0,-3 1-31,-4 1 1,-4 0 30,-2 2 0,-3 0 0,-4-2 0,-3 0 0,-1-6 0,-5-1 0,-8-4 0,-6-2 0,-4-7 0,-6-4 0,-7-7 0,-5-3-712,-1-9 1,-2-3 711,-1-9 0,2-5 0,-4 3 0,9-16 0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2.6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41 23829,'0'-2'3620,"0"0"-2892,0 2-314,56-2-334,-9 0-80,3 1 0,4-1 0,36-1-524,7-1 524,-46 2 0,0 0 0,43-3 0,-10 2 0,-10 0 129,-13 2-129,-9 1 0,-12 0 0,-9-1 0,-10 0-405,-10-1-1264,-5 1-2597,-6 0 4266,-16 9 0,10-6 0,-10 6 0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2.9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363 1 27214,'-35'44'70,"0"0"1,1-1 0,3-4-71,-5 12-168,-5 0-471,-2-2-896,3-6-2958,7-7 4493,13-9 0,9-14 0,7-6 0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3.1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28076,'59'73'246,"-7"-9"-503,-34-32-729,0-4-1177,0-7-5098,-3-2 7261,2-5 0,-9-6 0,-2-3 0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3.2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1 118 24513,'3'-7'2913,"0"1"-2677,46 4-203,-17-3-33,40-3-168,-32-3-728,-4-2-1244,-7-3-6220,-4 0 8360,-5-2 0,-9 10 0,-3 0 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3.4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94 7 25543,'0'-3'2455,"0"0"-2030,0 3-177,5 56-248,-3-22 0,3 48 0,-4-37-57,-1 1-884,-5 5-1267,-7 1-6531,-10 10 8739,-9 3 0,12-26 0,1-6 0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3.7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91 0 28255,'-25'45'208,"0"-1"0,-16 33-208,45-48 0,7-1 0,8 0 0,10-5 0,8-3 0,4-7 0,5-5 0,3-5 0,0-3-707,1-11-2094,4-12 2801,4-16 0,-24 14 0,-4 2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2.9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0 28311,'6'48'269,"-2"2"-224,-6-6-12,-4 4-33,-3-1 0,-2-5 0,1-5 0,1-10 0,5-10 13,1-9-13,2-4 0,1-7 0,0-7 0,3-8 0,2-10 0,4-6 0,0-4 0,1-1 0,-1 3 0,-1 5 0,-2 8 0,-2 10 0,-2 7-808,0 6-2441,2 8 3249,2 5 0,-2-2 0,0-1 0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4.0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23 26631,'-6'-3'2040,"1"1"-2040,5 2 0,0 0 0,72-6 0,-24 4 0,3-1 0,2 0 0,3 1 0,-7 1-438,-10 0-2554,-6 1 2992,-13 11 0,-9-8 0,-8 8 0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4.2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28 27494,'-9'0'1177,"1"0"-1177,8 0 0,0 0 0,75-1 0,-26-5 0,5 3 0,1 0-1133,5-5-2453,-8 4 3586,-5 2 0,-23 2 0,-5 0 0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4.7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137 111 27359,'-5'61'295,"-1"-1"0,1-1 0,2-1-93,3 42 10,-4-7-199,-2-10-13,-5-12 0,-1-16 0,-1-13 0,0-15 0,-2-13 0,1-10 0,-1-23 0,5-17 0,5-28 0,12-22 0,1 37 0,3-1 0,6-2 0,3 1-162,3 1 0,3 1 162,2 4 0,3 2 0,33-32 0,2 15 0,0 15 0,-7 14 0,-10 11 0,-12 11 0,-11 5 0,-14 10 0,-5 7 0,-20 10 0,-7 7 0,-17 3 0,-5 4-696,-3-1-1152,2 1-3049,4-4 4897,11-4 0,11-14 0,9-6 0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5.0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162 0 24356,'6'4'2925,"0"76"-2455,-12-25-915,0 5 1,-3 2 645,-16 17 1,-9-4 354,2-12-556,6-16 205,8-18-205,7-14 0,7-10 0,2-4 645,2-11-645,0-10 0,8-14 0,6-8 0,11 3 0,6 5 0,1 9 0,0 6 0,0 5 0,-1 4-673,1 3-1277,-2 4-5232,0 2 7182,-3 4 0,-12-2 0,-4 2 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7.0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131 12 23124,'-8'-7'2633,"3"2"-2275,5 5-44,0 0-112,-31 68-102,17-25-83,-4 5 0,0 3-6,7 5-11,3-3-213,1-4-537,1-8-1111,3-8-3909,1-11 5770,2-10 0,0-6 0,0-6 0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7.4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0 25297,'-11'58'164,"-1"1"1,1-6 0,0-5-143,-5-1-22,3-8-11,4-7 0,5-13-45,2-8 0,2-7 56,0-3 22,2-4-22,6-4 45,3-5 0,5-2-1,-2 2-10,0 4 56,-1 0 134,1 3 56,2-1-12,3-1-77,3 0 10,6-2 2,3 2-80,1 1-11,0 3-11,-3 2-1,-2 2 35,-3 7 10,-3 3 46,-5 11-57,-2 3-44,-6 7-68,-2 3-22,-4 6 0,-1 1-549,-1-2-918,0-4-2175,0-8 3642,2-8 0,-2-11 0,2-4 0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7.8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 5 23392,'0'-3'2723,"0"1"-1636,0 2-986,-13 59-90,9-40-11,-9 44-134,15-57-158,6-3 135,6-9 157,7-4 12,2-7-1,-1-1 11,-4 4 34,-3 6 79,-3 5 67,-2 2-1,2 1 12,0 1 78,2 8 113,1 5-24,-1 14-367,1 5-13,-2 8 0,1 3 0,1 0 0,1-4-1357,5-8-1478,6-9-6996,10-10 8969,10-6 0,-20-5 1,-2-1-1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8.1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7 24535,'0'-4'3563,"0"1"-2990,0 3-573,0 59 0,0-13 0,0 54 0,0-29 0,0-3 0,0-5-113,0-10-2150,0-9-5782,0-6 8045,-8-5 0,6-15 0,-5-5 0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8.3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0 25611,'-2'0'3060,"0"0"-3060,2 0 0,75 6 0,-25-4 0,5 1 0,2 0 0,7-3 0,-5 0 0,-4 0-472,-2 0-2128,2 0-7231,2 0 8986,6 0 0,-30 0 1,-3 0-1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8.9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400 1 25532,'-53'0'1031,"-1"0"0,-43 9-739,35 6-46,11 11-179,12 7-22,13 7-45,14 7 56,6 6-11,17 0 100,13-2 12,20-9-133,23-13-24,19-14 0,-34-14 0,2-6-423,4-4 1,-1-3 422,-1-3 0,-2-3 0,35-25 0,-30 1 0,-30 1 205,-18 0-205,-18 0 0,-13 4-46,-15 6-772,-11 13-963,-2 9-4291,3 15 6072,8 14 0,16-8 0,7 6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4.2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2 22473,'-4'-1'3306,"1"1"-2454,3 0 918,0 0-1500,42 1-270,-11 0 0,35 2 0,-23-2 0,-5 1 0,-3 1 0,-4 1 0,1 0 0,4 1 0,2-1 0,2 0 0,-3-3 0,-4 0 0,-9-1-1323,-8 0-739,-9 0-2902,-4 0 4964,-13 0 0,7 0 0,-6 0 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9.1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97 24211,'0'3'4460,"0"-1"-4460,0-2 0,72 5 0,-30-4 0,8 1 0,2-3 0,3-5 0,-2-2 0,-4-3 0,-5 2-192,-6-2-2004,-7-3-3608,-4-1 5804,-5-2 0,-10 7 0,-5 2 0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9.3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85 0 28601,'-9'83'0,"0"0"0,-1-2 0,2-4-206,2-19 1,0-2 205,0 0 0,0 0 0,1-3 0,0 0-259,-3 42-2049,3-13-4897,3-18 7244,14-25 1,-9-18-1,9-16 1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09.5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0 28581,'0'65'0,"0"-1"0,-1-1 0,0-2 0,-2 37-1433,1-5 1433,0-9-990,6-15-5688,11-12 6678,7-10 0,-4-23 0,-3-7 0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0.1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 1 26563,'-13'0'1278,"2"2"-1099,11 4-123,8 1-45,7 4-11,16-4-56,8 1-213,8-6-358,1 0-583,-3-2-998,-6 0-7623,-10 2 9414,-14 5 1,-7-4 0,-8 3 0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0.3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0 23952,'-3'0'2499,"0"0"-1871,3 0-460,0 0-213,57 19-1019,-16-15-483,7 6 1,3-2 1546,21-14 0,-28 5 0,-7-5 0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0.6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173 0 26575,'-38'73'534,"1"1"0,8-17 0,3-3-165,-4 37-244,22-40-125,4-10 0,4-9 0,11-11 0,5-6 0,15-9 0,8-3 0,6-6 0,5-7 0,-2-3-35,-1-7-1365,-5 0-841,1-2-2667,3-3 4908,4-3 0,-21 11 0,-4 3 0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0.8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144 0 27673,'-32'39'414,"-1"1"1,-20 30-246,39-19-169,7-16 0,2 5 0,9-22 0,10-8 0,8-6 0,15-3 0,6-10 0,5-4-853,1-7-626,-2 2-896,-3 2 2375,-4 6 0,-17 4 0,-7 3 0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1.1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0 28569,'-36'50'34,"-1"-1"0,3 3 0,9-4-34,15-8 0,5 5 0,13-23 0,8-9 0,13-6 0,8-5 0,3-8 0,-1-7 0,-2-11 0,-6-7 0,-6-5 0,-9-1 0,-5 0 0,-7 2 0,-2 4-57,-9 8-929,-7 9-1726,-7 7-7119,-2 5 8888,3 13 0,10-8 0,3 8 0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1.6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228 16 24883,'0'-9'2846,"0"2"-2510,0 7-56,-52 39-45,25-11-144,-43 34-91,42-22 0,5-3 0,7-4 0,8-5 0,4-4 0,4-5 0,4-2-46,4-5-55,6-4-134,4-5-34,0-2 101,1-2 112,-4-7-22,-1-3 78,-3-9 0,-3 2 22,-3 0 56,-2 2 169,-1 3 78,0 1-44,2 2-281,-1 2 0,1 2 0,2 1 0,1 3 0,6-2 0,4 2-248,8-1-749,5 0-1222,2 1-3383,2 1 5602,0 1 0,-15 0 0,-3 0 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1.9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244 34 27505,'-85'47'1153,"11"1"-1140,40 0-13,8 0 0,10-3 0,8-4 0,10-9 0,14-6 0,11-10 0,11-8 0,7-6 0,-1-16 0,-2-8 0,-4-17 0,-8-7 0,-7-4 0,-11-2 0,-6 5-550,-7 4-851,-12 9-2016,-8 9 3417,-17 11 0,18 7 0,-2 6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4.6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1 22855,'-2'0'2857,"1"0"-2330,1 0-124,-15 37 213,1 7-436,-8 20-68,8-6 22,7-18 0,4-3 146,2-4 34,9-3-55,4-4-259,11-4 0,3-2 0,3-4 0,-1-5 0,-2-4 0,-2-4 0,0-2 0,-1-2 0,-1-4 0,-2-1 0,-2-3-315,-4 0-895,-5 1-941,-4 0-3452,-3 0 5603,-2 0 0,0 3 0,-1 1 0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4.7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36 28671,'97'-14'0,"-7"2"-5661,-30 9 5661,-3 1 1208,-7 0-1208,-10 0-581,-9 1-2478,-17 17 3059,-5 15 0,-9-9 0,0 4 0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4.9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1 184 28671,'84'13'0,"10"-11"0,-42-9 0,1-5-958,3-3 1,-1-4-831,1-4 1,-1-1 1839,1 0 0,-4 0 1,8-6-1,-14 9 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5.1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0 145 28671,'50'-23'0,"0"-1"0,-1 1 0,0 4 0,25-4 0,3 6 0,-6 7 0,-5 5 0,-10 4-181,-8 1-2194,-8 0-7456,-10 3 9084,-11 9 0,-9-6 0,-7 5 0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5.3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448 1 28132,'-49'28'179,"0"0"1,1 1 0,4 0-180,-17 25 0,4 3 0,9-4-472,11-5-1253,10-7-2107,11-11 3832,7-11 0,6-10 0,3-7 0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5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 22765,'3'-5'4358,"0"1"-3752,-3 4 178,0 0-672,42 39-112,-20-20-45,35 30-649,-30-32-841,3-6-2287,2-5 3822,1-4 0,-14-2 0,-5 0 0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5.6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82 24681,'3'-1'3081,"49"0"-3081,-19 1-773,42-8-1076,-32-3-2510,-2-9 4359,-7 0 0,-15 9 0,-6 2 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5.8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1 26653,'-5'55'-3670,"0"0"1,-8 34 3669,-12-21 0,12-41 0,0-2 0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6.0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0 28558,'-28'47'56,"0"-1"1,-16 34-57,44-37 0,12-15 0,8 5 0,13-23 0,13-5 0,10-10-57,10-8-1187,6-9-503,-1-6-2556,0-1 4303,-4-2 0,-30 15 0,-8 1 0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6.5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221 1 27550,'-88'31'1121,"15"3"-1121,49 0 0,6 7 0,6 3 0,7 0 0,6-1 0,13-7 0,9-9 0,14-13 0,6-7 0,3-19 0,1-11 0,-4-18 0,-8-8 0,-11-2 0,-11 6 0,-8 4 0,-5 11 0,-6 6-438,0 6-1456,-3 8-5680,3 3 7574,3 5 0,2 2 0,1 0 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6.7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62 25623,'0'5'3048,"0"-1"-3048,0-4 0,66 15 0,-31-11 0,53 11 0,-48-17 0,-5-5 0,-2-3-729,-5-6-1243,-3-1-2981,-6 0 4953,-3-1 0,-9 9 0,-1 1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6.3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26373,'41'9'717,"-9"-2"-717,-8 9-112,-10-5-426,-2-2-571,-2-2-1513,-1-3-7209,0-1 9269,-1-2 0,-3-1 0,-2 0 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6.9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147 5 24356,'-1'-3'3317,"0"1"-2668,1 2-300,-27 52-4601,11-10 4252,-22 47 205,20-24-205,0-2 0,4-8 0,5-11-1188,4-14-1412,6-16-2590,15-6 5190,10-22 0,-5 11 0,-1-10 0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7.1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7 25286,'0'-4'3204,"0"1"-3023,0 3-181,-2 57 0,0-14 0,-4 49 0,0-32 0,-3-6 0,5-9 0,-1-10-2253,4-8-7578,12-10 9381,11-4 0,-6-8 0,3-1 0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7.3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 25701,'-3'0'2834,"0"0"-2698,3 0-136,0 0-4252,59 0 4252,-19 0 860,51 0-1713,-35 0-1029,-7 0-2611,-7 0 4493,-13 6 0,-13-5 0,-9 5 0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7.5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28671,'89'39'0,"-7"-8"-6107,-11-31 6107,-18-3 0,-2 2 0,-32-2 0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7.8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1070 28671,'-31'-55'0,"0"1"0,4-32 0,13-3 0,19 26 0,7-1-662,1-25 1,4 1 661,0 27 0,2 5 0,1 5 0,1 2 0,20-31-102,0 18 102,-3 18 336,-3 11-336,-4 10-819,-2 8-1579,-1 7-5350,-4 11 7748,-7 19 0,-7-11 0,-8 9 0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8.0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0 26171,'-4'2'2073,"1"-1"-2006,3-1-67,0 0-459,70 30-919,-25-20 252,5 8 0,2-1-5003,4-9 6129,-4 2 0,-24-5 0,-7-1 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8.4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287 1 27550,'-49'45'373,"1"1"1,4-2 0,5-2-374,-1 17 0,11 0 0,7-3 0,12-7 0,4-9 0,8-11 0,11-11 0,9-10 0,13-6 0,4-11 0,0-8 0,-3-16 0,-5-7 0,-8-4 0,-7 6 0,-6 8 0,-5 10 0,-2 10 0,-3 6 0,0 3 0,0 16 0,0 3 0,3 18 0,5 1 0,9-2 0,8 1 0,7-5 0,9-4 0,4-3 0,8-11 0,-1-5-886,-1-6-1949,-7-2-6996,-8-3 7535,-7 3 0,-14-3 0,-5 3 0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19.7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37 261 27662,'9'16'929,"-3"15"-849,-6 32-80,-5 4 0,-4-6 0,-4-13 0,2-16 0,4-15 0,2-10 0,4-14 0,0-19-24,12-22-54,11-24-1,18-9-386,13 0 465,6 9 0,3 11 0,-2 11 0,-7 12 12,-10 9 77,-11 11 23,-11 7-100,-8 6-12,-4 2 0,-5 2 0,-2 1 0,-11 35 0,-11-5-101,-15 30-118,-7-16-1024,5-8-1391,12-8 2634,17-11 0,5-8 0,9-5 0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20.0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14 22799,'6'-7'3148,"-1"1"-2576,-39 62-68,18-26-112,-26 43-313,32-46-79,4-9-213,5-9-90,8-5 79,6-8 101,11-9-213,5-5 235,1-7 101,-4 5 0,-7 7 0,-4 6 33,-5 5-10,-3 10 55,-3 6-22,-2 11-56,-1 5-358,1-2-1682,2-5-5198,7-10 7238,8-6 0,-8-6 0,3-1 0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20.3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161 0 26171,'-15'2'213,"2"2"-202,13 6 1,2 0-12,3 3 11,1-3 0,3 1 23,-5-1-12,0 4 348,-3 2 134,-9 6-213,-9 6-123,-11 2-168,-7 0-22,4-7-460,7-8-549,11-8-1030,7-4-2959,5-3 5020,6-5 0,-3 4 0,4-4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6.6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67 1 27000,'0'67'1311,"-1"-5"-1132,-2-20-179,-2 0 0,-2-2-313,-1 1-650,-1-4-1144,1-1-4179,-1-2 6286,1-1 0,3-15 0,2-3 0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20.6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218 1 22967,'-7'0'2028,"1"0"-1782,6 0 393,0 0-191,-6 42-45,5-22-33,-4 35-56,5-32-79,1 4-111,-1 1-57,-10 5-45,-8 1-22,-13 2-3739,-6-5 2697,2-4-717,5-8-1648,11-10 3407,10-4 0,5-5 0,4 0 0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20.8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1 27191,'-34'85'381,"7"-16"-493,21-52-841,4-7-1220,1-7-2141,13-10 4314,7-14 0,-3 8 0,0-6 0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20.9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229 2 24401,'1'-1'3697,"0"0"-3124,-9 70-573,-7-8-163,1 1 0,-2 4 163,-2-16 0,-1-1 40,-1-2 1,0-1-389,-17 34-2902,9-19 3250,7-22 0,11-19 0,5-12 0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21.2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0 26642,'-27'97'975,"10"-28"-919,28-44-45,6-20-11,3-4-157,-3-10-515,-8-5-1132,-4-11-5087,-11-5 6891,-13-2 0,9 15 0,-7 2 0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48.9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23404,'5'0'2667,"-1"0"-2029,-4 0 1311,0 0-1936,15 48-13,-7-7 0,9 48 0,-13-16 0,-3 5 0,-2 0 0,-6-4 0,-1-9-763,-5-13-985,5-16-2297,3-16 4045,6-11 0,-1-9 0,2 0 0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49.2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198 1 25757,'55'22'455,"1"0"1,-4 1-1,-7 2-252,-3 25-2,-7 7 57,-11 4 33,-9 6 0,-9 5 13,-9 4-304,-13 1 0,-13-3 0,-14-3 0,-5-7 0,-1-8 0,2-8 0,4-10 0,3-9 0,4-6 0,0-7 0,2-4 0,1-4 0,5-2-24,6-4-1432,9-1-1558,6-13 3014,12-8 0,-4 3 0,5 0 0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0.9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87 21521,'-1'-1'3462,"0"0"-1747,1 1-1368,8-5-66,6-1-125,9-5-100,3 1-33,0 1-23,-1 0-168,0 0-516,-2-1-571,-2 3-784,-4 0-3956,-6 5 5995,-6 6 0,-3-3 0,-2 4 0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1.2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93 28671,'8'-4'0,"3"1"0,9 3 0,-2 0-57,-3 0-772,0-1-661,-2-3-1357,4-6-6984,3-7 8540,4-8 1,-10 10 0,-2 1 0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1.4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151 11 23885,'0'-6'3373,"0"1"-2723,0 5-247,0 0-100,7 70-246,-6-31-57,6 57 0,-10-48-595,-6 2-761,-10 8-1367,-8 9-7108,-7 11 9246,-1 7 1,13-35 0,6-10 0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1.6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5 24703,'0'-2'2903,"0"0"-2299,0 2-312,1 52-236,-1-18-56,1 43-325,-1-34-582,0-4-1111,-3-2-4424,-4 0 6442,-4 0 0,4-17 0,0-3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6.6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 28671,'64'-6'0,"4"0"0,-2 6 0,4 2 0,-2 1 0,-6 2 0,-12 2-1177,-9 0-4090,-12 2 5267,-6 0 0,-12-3 0,-4-2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7.0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65 4 23202,'-3'-2'2566,"1"1"-2275,2 1-22,0 0 112,-17 35-56,9-6 0,-14 31-90,15-18-67,4-2 68,1-3 32,2-4-10,4-1-111,4-3-147,6-1 0,7-2 0,3-3 0,5-5 0,2-6 0,2-6 0,0-6 0,-1-11 0,8-21 0,-13-1 0,3-13 0,-16 10 0,-4 1 0,-5 2 0,-3 3 0,-1 2-673,-5 5-3036,-10 2-6122,-1 11 7913,-11 7 0,15 4 0,0 3 1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1.9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50 28671,'81'-22'0,"-5"4"0,-18 13 0,-1 1 0,-1 3 0,-3 1 0,-7 0 0,-7 0-752,-10 0-996,-6 0-2398,-5 0 4146,-5 1 0,-5 0 0,-4 0 0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2.1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144 0 26037,'-45'84'448,"4"-11"-661,24-35-885,2-3-1367,2-7 2465,6-5 0,2-11 0,4-6 0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2.2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 23504,'1'-5'3519,"0"1"-3037,-1 4-135,0 0-347,26 59-67,-15-33-504,21 47-1178,-20-49-2912,3-5 4661,11-8 0,-12-5 0,2-6 0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2.6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165 1 28177,'-14'57'145,"-1"-1"1,1-3 0,5-4-89,14 6-57,9-7 0,7-9 0,9-9 0,0-13 0,0-7 0,-2-8 0,-3-16 0,-3-10 0,-6-17 0,-6-11 0,-5-1 0,-4-2 0,-7 4 0,-10 7 0,-11 8 0,-12 14-24,-8 11-558,-6 12-628,2 17-986,5 14-3273,11 15 5469,16 6 0,9-23 0,9-7 0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2.9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 17 23930,'7'-9'3754,"-2"2"-3048,-5 7-425,0 0-281,26 41 0,-20-10 0,19 39 0,-25-18-1043,-8 5-1299,-4 1-5199,-10 3 7541,-1 0 0,9-26 0,4-8 0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3.3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19 23325,'92'-10'1401,"-12"3"-1155,-45 6 12,-9 1 22,-10 1 57,-7 4 133,-5 5 146,-3 9-89,-1 8-135,-6 8-78,-4 2-79,-6 3-34,-2-3-132,3 0-69,2-1 0,5-1 0,3-3 0,2-2 0,3-4 0,5-3 0,8-6 0,10-8-382,13-4-1153,11-15-2319,13-12 3854,11-13 0,-29 10 0,-6 4 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3.7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9 23852,'-6'3'2980,"2"-1"-2610,4-2 762,0 0-795,78 5-337,-23-4 0,5 2 0,2-1 0,12-2 0,-7 0 0,-11-1 0,-6-2 0,-9-2-617,-7-2-952,-9 2-1176,-10 2-7086,-7 2 9456,-5 7 1,-3-4 0,0 4 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4.0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246 1 26082,'-23'45'366,"0"1"0,-4 11 0,2-3-366,0 7-135,-10 20-425,11-29-650,1-6-1737,5-6 2947,5-9 0,6-15 0,4-7 0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4.2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26855,'40'40'509,"0"-1"1,29 32-510,-45-32-212,-4-6-696,-4-6-1456,-5-8-5468,-1-2 7832,0-6 0,-5-4 0,0-3 0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4.4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1 168 27583,'79'-34'56,"-12"2"-347,-42 17-482,-4-1-785,-3 0-1871,-2 0 3429,-3-3 0,-5 8 0,-3 2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7.2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1 136 28671,'51'-11'0,"-1"0"-5661,-8 2 5661,5-3 1409,5-4-1533,-1-1-2842,-4 0-205,-7 2 3171,-4 1 0,-18 6 0,-4 3 0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4.7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0 27247,'-2'64'339,"1"0"1,-2-4 0,-2-4-284,-7 12-6041,-9 14 5021,7-27-80,1 4-8787,10-34 9369,10-5 0,-6-11 0,6-3 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5.1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0 25847,'-26'94'1378,"5"-7"-986,29-63 11,7 2-134,12-19-180,9-3-89,6-4-89,7-6-538,5-8-561,4-10-1322,3-9-7321,-2-4 9680,0-4 1,-28 18 0,-7 4 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5.5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70 121 26664,'-19'47'325,"0"1"0,-12 32-201,38-53-35,4-5-22,10-7-33,3-6 22,3-6 34,1-10 44,1-12 34,-1-13-34,-3-14-44,-4-5-34,-7-1 0,-6 3-34,-5 7-22,-3 9-291,-4 11-627,-2 8-1693,-6 9 2611,-3 11 0,6-4 0,0 5 0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5.7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23482,'11'0'3967,"-2"0"-3351,-9 0-168,0 0-290,54 12-158,-29-9 0,43 10 0,-45-13-438,-4 1-672,-2-1-1522,-1 0-7199,1-5 8857,1-4 0,-7 2 0,-1-1 1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5.8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0 28378,'-11'66'97,"0"0"1,-1-3 0,1-4-98,-8 23 0,-2-7-483,0-12-1735,3-13-3710,5-13 5928,5-14 0,5-11 0,3-8 0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6.0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 28671,'11'69'0,"0"0"0,-2-5 0,-4-3 0,-14 20 0,-3-11-1704,-1-12-4470,7-11 6174,2-8 0,4-19 0,0-6 0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7.9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164 0 23012,'-30'5'1041,"4"1"-6443,16 4 5626,0 3 1286,-2 5-1398,0 2 926,-1 3-735,-4 9-158,5-6-21,-1 7 3324,8-10-3369,3-1-46,1 0-33,1-4 0,1-2 0,7-8 12,4-3-12,10-4 0,2-1 0,0-8 0,-1-2 11,-4-10 0,-4-1 45,-6-5 0,-4-3-34,-4-2 12,-4-2-23,-4 1-11,-5 5 0,-4 7-89,-5 10-237,-2 5-503,0 4-1379,2 9-6564,7 4 8772,7 9 0,4-8 0,3-2 0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8.1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12 22552,'1'-6'3149,"0"1"-2656,-1 5-247,1 62-78,-1-15-135,1 2 1,-1 2-34,-1 13-11,-2-4-302,-2-11-775,-1-8-1511,1-9-7232,2-9 9778,2-11 1,1-5 0,0-6 0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8.4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7 22484,'0'-4'2723,"0"1"-2409,0 94-123,0-24-454,0 2 0,-1 3 386,-3 20-101,-2-11-22,-2-13-235,1-15-547,2-17-1885,1-15-3482,-1-11 6149,1-9 0,0-1 0,2-3 0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8.7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126 1 26194,'76'21'728,"-9"7"-549,-40 17-33,-2 4-56,-5-1-34,-5 1 33,-7-4 57,-3 0 56,-6-2 223,-14 2-100,-12 2-234,-17 0-91,-7 0 0,0-6 0,6-7 0,6-8 0,10-7 0,5-9-35,7-3-951,4-6-941,5-1-2813,4-6 4740,8-9 0,-3 6 0,4-4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7.6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28671,'40'-2'0,"-1"-1"0,-13 6 0,4-1 0,0 3 0,-2 0 0,-1 0-158,-6-1-1321,-5 0-1188,-7 0-7164,-4 0 8840,-10 2 1,4-2-1,-3 0 1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1:58.9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142 1 28671,'0'64'0,"-1"0"0,-2-3 0,-2-1 0,-8 30 0,-6-4 0,-5-6-425,2-10-1548,0-8-6548,5-9 8521,8-6 0,3-22 0,6-7 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0.1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186 0 26362,'-42'41'313,"1"-1"1,3-1 0,7-1-135,14 20 57,7 2 44,5-3-34,4-4-89,8-10-90,6-11-45,9-12 1,7-11 10,3-11 12,2-16-45,-1-15 67,-3-19-54,-7-7-13,-7-3 0,-9 4 0,-5 7 0,-7 9 0,-4 11-494,-6 10-571,-1 9-1198,2 6-6197,2 4 8460,6 9 0,2-5 0,4 5 0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0.3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0 22484,'5'0'4303,"-1"0"-3585,-4 0-181,0 0-167,16 64-180,-12-23-190,13 53 0,-17-40-739,-6-3-986,-3-2-2746,-6 1 4471,-1 2 0,6-23 0,2-4 0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0.5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338 0 27662,'-47'46'67,"1"0"0,2-3 0,4-2-582,-4 9-628,2-4-1031,10-10-7362,10-6 9536,9-11 0,8-10 0,3-4 0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0.6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26440,'68'11'-201,"-10"1"-909,-41-1-1546,1 1-7175,4-1 9224,3-1 0,-10-5 1,-1-2-1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0.8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336 0 27449,'-61'34'-90,"1"0"0,3-3 1,8-1-1289,0 12-1895,14-9-6558,19-10 8090,8-8 0,8-8 0,0-4 0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1.0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23135,'4'0'3820,"0"0"-3360,-4 0-225,0 0-235,27 46-134,-13-29-617,22 34-1109,-15-44-3955,4-3 5815,9-15 0,-14 8 0,-1-8 0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1.3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0 26899,'-42'87'1244,"10"-10"-897,28-30-166,6-4-181,8-4 0,6-9 0,7-8 0,1-11 0,-3-6 0,-3-7 0,-2-14 0,-3-9 0,-4-16 0,-4-4 0,-3-2-35,-6 5-245,-6 6-1076,-24 11-918,1 10-7557,-15 22 9204,16 15 1,14-5 0,7 1-1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1.5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 27874,'92'3'292,"-22"-3"-830,-29 3-515,-20-3-740,-2 0-1669,-2 0 3462,-2-7 0,-5 6 0,-3-6 0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1.7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21 24390,'0'-12'2308,"0"3"-1759,0 9-123,0 0-90,4 79-112,-3-25-168,1 7 0,-1 2-56,-8 15-415,-2-3-929,-5-7-2690,4-10 4034,5-13 0,3-20 0,2-11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7.9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4 23034,'-4'-2'3440,"0"0"-2847,4 2-99,-27 26-13,13-3-100,-20 26-133,22-9-248,4 1 0,3-3 0,4-1 0,3-4 0,4-2 0,5-2 0,6-3 0,4-3 0,5-5 0,4-6 0,3-6 0,3-4 0,-2-8 0,-1-2 0,-4-6 0,-5-2 0,-3 1 0,-5-2-1424,-3 1-1815,-3 0 3239,-2-1 0,-4 7 0,-1 2 0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5.8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255 1 26743,'-2'0'1176,"-6"6"-1019,-3 11-56,-9 8-12,-1 4-55,-3 3-34,3-1 0,1 0-22,0-1-180,-1-2-212,0-1-337,0-5-695,3-1-1848,5-5 3294,5-3 0,4-7 0,2-1 0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6.0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 25679,'1'-5'2722,"0"1"-2452,-1 4-270,0 0 0,19 22 0,-6-9 0,14 20-147,-12-16-693,-4 0-572,-1-1-1031,-1 1-6363,-1 2 8806,-2-3 0,-2-7 0,-2-3 0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6.6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186 10 24703,'-11'-5'3026,"2"1"-2645,9 4-34,0 0-302,-22 8-23,8 3-22,-21 10-34,14 1-234,-1 0-404,4-4-527,3-3-863,5-3-4045,5-1 6107,2-4 0,3-2 0,0-3 0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6.6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16053,'0'0'0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06.6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16053,'0'0'0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1.9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1 25555,'-43'25'358,"0"0"1,-28 23-124,55-12-11,8 2 203,5 10-394,11-16-33,4 0 0,7-23 67,-1-6 113,0-5-57,-4-10-56,-3-6-67,-3-12-11,-3-2-404,-2 1-1210,-1 7-3238,-2 6 4863,1 10 0,-1 4 0,0 4 0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2.0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23672,'0'0'0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2.0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23672,'0'0'0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2.2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7 25017,'0'-3'3059,"0"0"-2622,0 3-279,-13 62-158,5-19 0,-10 53 0,7-38 0,1-7-673,4-8-1254,2-12-3363,6-10 5290,12-9 0,-8-6 0,7-4 0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2.6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264 5 20322,'0'-3'5210,"0"1"-3394,0 2-1637,-27 34-67,18-15 45,-19 27 67,25-25-45,2-2-67,0-2 23,-1-4-68,1-3-56,0-6 34,-1 0 57,1-2-102,-1-2 0,-2 1 0,-1-1 0,-4 0 0,-5 0 0,-4 0 0,-4 0 0,-1 0-24,3 0-681,2 0-718,5 0-1995,0 0 3418,0 1 0,7-1 0,-1 1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8.1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 24636,'1'-4'3608,"0"1"-3181,-1 3-427,0 0 0,8 46 0,-6-12 0,6 42 0,-8-21 0,0 0 0,0-3 0,0-5 0,-1-6-1133,-1-7-1679,1-7-7019,1-5 9109,-1-7 0,1-7 1,-1-3-1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2.9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124 23 22855,'0'-3'4403,"0"1"-3148,0 2-1110,-46-8-132,29 6-13,-32-6 0,42 8-192,4 0-547,1 0-1154,2 0-5088,0 1 6981,11 6 0,-9-5 0,9 4 0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3.4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160 0 26317,'-62'24'1076,"11"1"-841,37-1-11,1 1-45,5 3-67,1 1 23,4 3-23,2 1-23,3-3-89,5-3-33,4-10 33,5-8 44,-1-6 113,-3-3-133,-1-7-24,-5-4 0,-2-9 0,-3-6 0,-1 0 0,0-1 0,0 2 0,0 3 0,-1 3 0,-5 3 0,-3 3-259,-6 5-1410,0 2-2881,3 5 4550,1 11 0,7-7 0,1 7 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3.7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164 14 25196,'0'-8'3475,"0"2"-3475,0 6 0,-29 52 0,12-20 0,-24 42 0,20-33 0,1-3 0,3-1-1245,6-6-3214,3-7 4459,8-7 0,1-10 0,1-4 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3.8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0 24222,'2'0'3048,"0"0"-2735,-2 0-313,2 55-123,-1-31-863,0 41-1345,-3-45-7500,-10-3 9647,-6-1 0,4-7 1,2-2-1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2:14.0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66 28671,'57'6'0,"-1"-1"0,-1 0 0,0-3 0,43-6 0,-4-2 0,-8-1 0,-5 2 0,-2-1 0,3-2 0,3-2 0,-5-3-2444,-11 2-7387,-14 3 9075,-15 3 1,-20 4 0,-7 1 0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05.48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24575,'0'0'0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1.6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163 9 21801,'0'-5'3698,"0"1"-8854,0 4 5425,-21 66 786,2-17-982,1 3 0,-2 3-6,-7 20 0,3 1-11,7 1 11,7-2 949,5-2-847,3-5 88,2-8-44,0-8 3095,5-12-3129,5-11-34,9-12 947,8-8-878,31-9-214,-9-11 0,21-7 8,-20-9-8,-4-4 0,-1-2 0,1-8-57,-16 13-5691,-4-13 5748,-19 17 0,-6 4 0,-1 9 0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1.8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92 1 27326,'3'56'448,"-1"-1"0,1 2 1,-2-1-449,-5 42 0,0-48 0,-2 0 0,-9 46-573,-5-8-1230,1-8-3296,4-10 5099,5-11 0,5-27 0,3-11 0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2.0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0 119 25791,'50'-32'-1743,"0"1"1,21-13-1,-55 33 1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2.4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1 28210,'-21'51'230,"0"0"1,-14 42-5892,25-41 5661,3 2 1409,4-2-1409,2-1 860,1-7-860,3-6 0,6-9 0,6-12 3392,9-7-3392,7-7 0,9-13 0,6-9 0,5-11 0,-1-4 0,-2 1 0,-6 4 0,-2 2 0,-3 3 0,-6 5-237,-5 4-1208,-10 6-594,-7 4-4180,-5 3 6219,-12 2 0,6 0 0,-5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8.3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0 123 28671,'63'-43'0,"-5"8"0,-27 23 0,2 3 0,-4 1-573,0 3-2015,-1 0-7243,-1 2 8526,1 1 1,-13 2 0,-2 0 0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2.7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0 121 28671,'50'-12'0,"-1"0"0,39-10 0,-42 10 0,0 0 0,-2 3 0,0 2 0,-3 0 0,-1 0 0,-3 0 0,-1 1 0,-5 2 0,-5 2 0,-6 1-1177,-7 1-986,-7 0-4213,-3 0 6376,-7 3 0,3-2 0,-3 2 0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2.9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52 1 28671,'-10'50'0,"1"0"0,-9 38 0,13-49 0,1 0 0,0-4 0,3-3 0,0-6-1962,1-7-2621,5-8 4583,12-6 0,-9-5 0,8 0 0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3.2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36 27067,'-2'-2'1604,"0"0"-1604,2 2 0,0 0 0,64-10 0,-24 7 0,56-7 0,-40 10 0,0 0 0,-1 0 0,-1 0 0,-3-1 0,0-1 0,-8-1 0,-7 1-472,-14 1-2307,-11 1-7052,-15 5 7969,-14 5 0,5-2 1,-2 1-1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3.6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1 28671,'-28'58'0,"0"-1"0,3-3 0,6-4 0,13 5 0,2 1 0,0-1 0,2-1 0,0-6 0,1-6 0,1-6 0,6-8 0,9-6 0,12-7 0,10-7 0,9-4 0,6-4 0,4-9 0,1-2 0,0-9 0,-4 1 0,-7 1 0,-5 1 0,-11 0 0,-6-2-2847,-8-2 2847,-3-4 0,-7 9 0,-1 4 0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3.8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 25903,'0'-4'2768,"0"1"-2768,0 3 0,0 0 0,25 76 0,-19-25 0,7 6 0,-1 2 0,-14 12 0,-3-1 0,-2-7-528,-2-2-3080,4-4 3608,2-5 0,2-22 0,1-9 0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4.0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0 114 28423,'79'-52'248,"-7"9"-248,-33 32 0,0 6 0,-7 3 0,-5 2-494,-7 5-2980,-7 4 3474,-5 9 0,-5-7 0,-2 0 0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5.5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0 161 20479,'58'-24'0,"1"-1"0,-4 2 0,-3 3 2531,16 0-2531,-3 3 0,-6 4 1409,-6 3-2597,-10 5-2095,-13 2 3283,-13 17 0,-11-11 0,-6 11 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5.7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66 27538,'-7'-6'1133,"1"1"-1133,6 5 0,0 0 0,53-16 0,-8 8 0,53-13 0,-18 16-229,5 1 229,0 3-1928,-3 1-4223,-8 4 6151,-9 8 0,-30-6 0,-11 4 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7.1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301 1 26631,'26'86'324,"-4"-4"-256,-9-19-1,-3-3-22,0-7-22,-4-9-12,1-11 0,-3-9 0,0-12 0,0-5 68,-2-5 190,-1-2 100,-1 0-55,-13-1 67,-8 0-324,-19-1-57,-7 1 0,-3 1 0,2 3 0,5 6 0,7 5 0,5 8 0,7 3 0,5 4 0,3 5 0,4 1 0,5 1 0,5 19 0,13-16 0,6 10 0,12-24 0,6-8-1379,7-9-2005,9-13 3384,5-12 0,-22 5 0,-7-3 0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7.3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28671,'11'81'0,"-2"-19"-248,-9 8-2037,1-27-4136,8-6 6421,5-12 0,-3-12 0,-1-7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8.7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1271 28199,'36'-53'157,"0"0"0,3-4 1,2-2-1465,1-1 1,0-2 1306,5-8 0,1-2 0,0-4 0,0 0-1353,-4 0 0,-3 0 1353,-5 5 0,-3 2 0,-6 7 0,-3 4 470,-5 8 1,-1 4-471,6-19 0,-8 24 0,-6 23 930,-6 18-2903,-2 20-5859,-2 17 7832,0 21 0,0-23 0,0-2 0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7.6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19 25847,'2'-11'2498,"-1"3"-2172,-1 8-326,0 0 0,15 61 0,-9-25 0,13 48 0,-13-45 0,3-8 0,3-9 0,1-8 0,2-7 0,2-4 0,1-3 0,1-6 0,0-4-438,-2-8-918,3-4-1210,-2-3-4919,3-3 7485,-2 0 0,-8 12 0,-3 4 0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7.7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29 22428,'3'-9'4326,"0"2"-3530,-3 7 279,0 0-1029,14-12-46,-9 19 0,11-4 0,-13 27 0,0 5 0,-2 2 0,-1 1-1334,0-7-1568,1-8 2902,12-11 0,-7-6 0,6-6 0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8.1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329 1 28671,'9'61'0,"0"1"0,-1-4 0,-2-1 0,-5 32 0,-1-9 0,1-13 0,1-17 0,1-17-147,2-14-469,-2-11 437,-1-6 179,-1-5 123,-1-6 437,-8-3-301,-6-5-259,-9 3 0,-7 4 0,1 4 0,-2 4 0,-1 2 0,-2 12 0,-3 8 0,0 17 0,2 6 0,6 3 0,8-1 0,9-1 0,7-3 0,4-4 0,26-4-1121,3-16-6387,28-15 7508,-1-23 0,-22 7 0,-6-4 0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8.5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27 193 25645,'7'-3'3026,"-1"1"-3026,55-9 0,-29 2 0,49-10 0,-46 2 0,-6-3 0,-4-1 0,-7-3 0,-8 2 0,-5 2 0,-5 6 0,-12 6 0,-10 5 0,-14 13 0,-7 8 0,1 12 0,0 5 0,5 3 0,7 1 0,3 3 0,8 1 0,4 0 0,8 0 0,3-4 0,5-6 0,11-6 0,9-13-2231,15-6-6116,6-22 8347,5-9 0,-20 4 0,-6 0 0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8.7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 23392,'6'-1'4550,"-1"0"-3821,-5 1-729,8 62 0,-6-18 0,6 51 0,-8-37 0,0-9 0,0-11 0,1-14 0,0-12 0,1-7 0,2-5 0,2-5 0,5-10 0,4-9 0,3-9 0,2 1 0,-1 3 0,0 8-1088,-2 6-3360,-2 3 4448,-4 5 0,-5 3 0,-2 2 0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19.0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0 207 25499,'87'-15'89,"-12"-4"-100,-44-8 11,-5 0 22,-4 3 136,-8 3 346,-6 3 190,-5 2-21,-3 3-12,-5 1-279,-5 4-382,-9 4 0,-7 2 0,-4 7 0,-1 10 0,-1 12 0,4 11 0,1 9 0,5 3 0,4 2 0,9 0 0,3-2 0,6-5 0,4-4 0,21 1 0,1-18 0,16-2-976,-6-18-3887,-5-4 4863,-3-6 0,-14 4 0,-5-4 0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28.9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190 84 27471,'-6'56'168,"0"0"0,0 0 0,2-2 0,4 34-89,0-3-57,-4-7 12,-4-10-23,-4-8 11,-6-8 34,-1-8 23,-2-9 89,2-12-111,1-11-57,2-11 0,1-23 0,5-18 0,2-31 0,8-18 0,6 39 0,2 1 0,1-2 0,2 1 0,24-42 0,2 6 0,7 14 0,3 9-696,3 14 696,-1 15 0,7 12 0,-21 12 0,0 8 0,-26 14 0,-4 7 0,-6 14 0,-27 33 0,2-13 0,-21 22 0,13-25 0,6-3 696,7-9-2120,10-7-1422,11-15 2846,19-7 0,-10-8 0,8-1 0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29.3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61 14 24827,'0'-7'2711,"0"1"-2352,0 6-46,0 0-89,-27 60-190,20-33-34,-20 44-45,27-53-224,2-7-123,4-6 56,3-3 68,4-2 144,2-8 113,-1-3 11,0-8 0,-1 0 11,-2-2 0,-2 5 0,-2 0 12,0 5 10,-3 3 69,2 3 54,-3 2-32,1 2-35,2 1-66,-1 0-1,3 0-11,-2 5 23,1 6-1,-2 7-33,0 3-280,-1 0-571,-1-5-1144,1-4-4022,0-6 6017,0-4 0,-1-1 0,-2-1 0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29.6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1 27762,'-9'97'370,"-1"-10"-336,-2-36-23,2-8-11,3-13-11,3-11-23,3-10 34,0-6 78,1-3-10,0-11-57,1-2-11,3-9-11,3 2 11,2 4-56,1 4-180,2 0-256,3 2-327,2-5-593,4 0-2207,1-1 3619,5 1 0,-13 6 0,-1 3 0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29.8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5 26115,'0'-2'2230,"0"0"-1904,0 2-326,0 58 0,0-14 0,-3 52 0,-4-29-405,-7 1-1141,-3 2-2118,-3 0 3664,1-4 0,9-28 0,2-11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9.2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37 25555,'-2'-4'2767,"1"2"-2418,1 2-349,29-11 0,-14 7 0,22-8 0,-23 10 0,-3 1 0,0 0-606,1 1-1590,2 0-2286,2 0 4482,1 0 0,-6 0 0,-4 0 0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0.0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1 204 26933,'33'-37'-2393,"1"-1"1,25-26-7439,-32 41 8102,2 2 1,-14 10 0,-1 2 0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0.1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5 22732,'1'-3'3495,"0"1"-2666,-1 2-829,2 66-56,-1-29-717,-1 53-1232,-5-45-4987,0-4 6992,1-7 0,2-14 0,2-9 0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0.4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9 23549,'3'-5'3171,"-2"1"-2768,-2 61-32,-4-27 54,-1 43-145,-4-45-145,3-9-12,1-7 0,4-9-123,2-1-67,0-2 44,0-4 12,3-5-414,7-6-629,5-4-1243,6-2-7534,3 4 9322,4 1 0,-13 9 1,0 2-1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0.7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140 139 23381,'59'-70'1524,"-13"15"-841,-45 46 102,-4 7-169,-6 0-190,-7 3 101,-7 9-12,-3 6-301,-1 11-214,0 5 0,0 6 0,3 4 0,1 2 0,5 0 0,5-4 0,7-3 0,3-4 0,3-5 0,10-5 0,8-7 0,14-8-1021,7-4-917,6-8-2622,4-7 4560,0-6 0,-20 5 0,-7 2 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8.3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778 0 28671,'-64'2'0,"1"-1"0,1 6 0,4 7-5661,-22 39 5661,37-15 0,1 4 0,-3 9 0,1 4 463,0 7 1,3 3-464,1 5 0,4 2 0,4 4 0,6 1 0,5 1 0,5 1 0,5-4 0,4 0 0,5-4 0,4-3 0,5-9 0,5-4 716,22 29-716,18-37-1637,11-28-4122,9-36 5759,2-11 0,-30 2 0,-10 5 0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8.6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1017 27034,'-4'2'1637,"1"0"-1637,3-2 0,0 0 0,-10-71 0,8 13 0,-3-4 0,0-6 0,5 16 0,0 1 0,0-5 0,0-1 0,0 2 0,0-1 0,0 3 0,0 2 0,3-37 0,4 18 0,5 22 0,5 15 0,4 12 0,5 7 0,5 0 0,9 1-1099,7-1-1109,7 4-7623,-5 4 9650,-11 15 0,-17-6 0,-13 7 0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8.8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3 26989,'-4'-2'1682,"1"1"-1682,3 1 0,0 0 0,58 12-662,-23-7-1590,52 12-6712,-36-7 8964,3 2 0,-24-5 0,-6-2 0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9.4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1 26575,'-27'49'711,"0"0"1,-19 38-39,22-13-673,12-22 0,1 12 0,10-30 0,1-4-3392,0-9 3392,3-4 0,3-8 0,9-3 0,8-6 0,10-14 0,5-5 0,2-13 3392,-1-1-3392,-7 0 0,-3 0 0,-4-2-169,-2-4-739,-3-1-391,-1 2-718,-5 1-1491,-2 6 281,-3 5 3227,-1 9 291,0 6 1816,-3 5 684,0 4-1100,-1 1-469,-2 1-259,1 7-178,-2 10-169,0 15-34,-1 12-502,0 9-80,-1 3 0,-3 0 0,-2 7 0,0-23 0,0-1 0,5-26 0,1-8 0,0-3 0,0-15 0,1-3 0,4-11 0,2 0 0,2 4-158,3 1-861,-1 4-796,1 3-2948,2 4 4763,3 5 0,-8 3 0,1 3 0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9.7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10 154 26418,'45'-25'-56,"0"-1"0,29-18 56,-52 20 89,-11 7 147,-6 6-24,-5 6 35,-3 3 33,-7 2 45,-2 0-11,-7 6 11,1 4 12,0 9-337,-3 8 0,-1 7 0,-2 8 0,0 3 0,5 0 0,6-3 0,7-4 0,4-3 0,7-3 0,6-7 0,6-4 0,7-10-1513,2-5-1737,4-6 3250,2-10 0,-13 6 0,-3-6 0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0.5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303 0 27438,'-5'60'209,"-1"0"0,-1 1 0,-2 0-785,-2-4 1,-3-1 659,-1 0 0,0 1-6,-1-4 1,0-1-46,-1-3 1,-1-1-22,-15 37-12,0-14 430,2-17-430,7-18 222,8-14-222,5-12 0,8-6 0,1-24 0,3-13 0,14-29 0,9-14 0,20-8 130,-19 39 0,3 1-130,2 0 0,2 1 0,2 1 0,1 1 0,2 2 0,2 1 0,-1 4 0,1 1 0,35-21 0,-12 11 0,-16 15 0,-13 9 0,-19 11 0,-5 4 0,-15 12 0,-15 10 0,-17 18 0,-20 13 0,-9 8 0,-1 0 0,8-7 0,6 8-367,26-20-2781,6 4-6683,31-25 9806,21-7 1,-11-7 0,8-3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09.6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28 28065,'17'-19'112,"-3"11"-112,-14 25-23,0 10-133,0 6 10,-3 4 112,-2 1 12,-2-1 22,-1-6 0,2-8 67,1-7 135,2-7 100,2-6 2,1-4-304,0-9 0,1-8 0,3-12 0,3-5 0,4-3 0,0 2 0,0 4 0,-1 7 0,-3 7 0,-3 9 0,-2 5-707,-2 11-1691,0 8-7433,0 13 9675,0 10 0,0-15 1,1-4-1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0.8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8 23359,'0'-4'4112,"0"1"-3496,0 3-32,0 0-584,-22 55 0,10-18 0,-15 44 0,19-37 0,4-8 0,3-11 0,5-11 0,7-6 0,10-9 0,10-14 0,4-8 0,2-12 0,-4-5 0,-4 3 0,-6 2 0,-7 4 0,-3 10 0,-5 7 0,-3 8 0,-3 4 0,-1 4 0,-1 10 0,0 5 0,0 10 0,0 0 0,-1 0 0,-3 1-606,1-8-1265,-1-1-1861,3-11 3732,11-3 0,-8-4 0,8-1 0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1.1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46 28513,'1'74'158,"-1"-11"-158,-8-36 0,2-6 0,3-10 0,1-6 0,2-3 0,0-2 0,2-5 0,7-6 0,4-12-718,10-9-1568,4-6-7545,6-7 8896,4-1 1,-16 19-1,-3 6 1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1.3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16 26160,'2'-9'2465,"0"2"-2419,-2 7-46,0 0 0,4 56 0,-3-15 0,1 53-35,-9-26-1724,-4 2-2050,-2 0 3809,1-8 0,6-27 0,3-11 0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1.4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0 105 26720,'40'-47'-3809,"-3"7"3809,-16 32 0,-9 3 0,-2 1 0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1.7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152 186 25824,'74'-30'739,"-16"2"-582,-48 2-34,-7 0 68,-3 0 190,-7 4-11,-6 7-113,-9 6-10,-5 6-23,-2 8-66,-3 11-158,-2 14 0,4 13 0,-1 7 0,6 5 0,5-3 0,5 1 0,8-5 0,3-3 0,6-9 0,10-5-561,10-9-1882,16-9-3159,10-5 5602,11-6 0,-26-2 0,-3 0 0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2.1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0 26899,'-45'87'292,"8"-14"-281,26-46-11,7-6-44,1-11-47,3-5 91,0-4 34,5-1-34,5-8-45,7-3-11,6-9 56,2 0 0,1 1 79,-3 5 123,-3 4 167,-2 6 1,-3 2-23,-2 2-56,-2 0-278,-4 8-13,-2 5 0,-3 13 0,-2 5 0,-4 6 0,-3-3 0,-1-3-1211,0-10-1176,5-7-7444,2-8 9084,1-4 0,0-2 0,0 0 1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2.4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66 25510,'84'-36'78,"-14"8"-55,-50 26 11,-4 2 0,-4 0 10,-5 6 46,-2 4 33,-3 6 112,-2 3 225,-5 1 67,-6 4-91,-7 1-55,-6 4-67,-1-1-1,2 1-244,1-4-69,7-1 0,4-4 0,5-3 0,4-2 0,1-3 0,1-1 0,5-1 0,7-1 0,11-5 0,8 0 0,5-3-886,0-1-660,1-4-696,-2-3-5366,0-7 7608,0-3 0,-15 7 0,-4 1 0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2.7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1 25869,'-23'68'269,"5"-14"-303,18-48 12,7-3-23,4-3-123,5-2-34,0-5 112,-1-2 90,-4-3 22,-2 1 91,-2 4 167,-3 3-45,0 2 45,-1 2-112,0 0-56,2 3-112,1 2-89,2 3-606,1 0-784,4-5-3776,2-1 5255,5-5 0,-9 2 0,0-2 0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3.0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28671,'36'62'0,"1"-1"0,-4 0 0,-7-1 0,-17-10 0,-5 0-816,1 4 1,-1-1 815,0 3 0,-1-1 0,0 0 0,-1-1 436,5 43-436,-3-14 0,3-20-751,-2-17-2633,1-13 3455,-3-11 0,-1-11 1,-2-5-1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0.9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26955,'60'0'292,"-8"0"-303,-38 0-348,0 0-425,-3 0-404,-3 0-918,-3 3-3038,-4 2 5144,-1 6 0,0-5 0,0 1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0.0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 28479,'63'0'192,"-3"0"-192,-17 0 0,-2 0 0,0-1 0,-6-1 0,-5-1 0,-6 1 0,-6 1 0,-1 0 0,0 1 0,-1 0-1077,-1 0-502,-3 0-999,-5 1-6632,-4 5 9210,-6 2 0,2-2 0,-2 0 0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1.1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19 20613,'-4'5'4740,"2"-1"-3955,2-4-91,0 0-615,24 8-79,-7-6-112,23 6-549,-13-8-505,1-5-1445,1-1-7220,1-5 8132,5-1 0,-17 6 0,-1 1 0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1.4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14 23672,'0'-8'2835,"0"2"-2375,0 6 190,0 0-549,0 55-68,0-28-33,0 41-425,0-42-1302,0-8-2508,0-2 4235,0-3 0,0-6 0,0-1 0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1.7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0 125 28671,'66'5'0,"11"-1"0,17-6-1568,6-6 1568,-4-2 0,-5-5 0,-5-1 0,-4 2 0,-7 0 0,-7 1 494,-15 2-494,-12 1 257,-16 2-257,-10 1-1345,-10 4-1557,-3 1-6929,-9 2 9153,-8 4 1,4-3 0,-1 3 0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1.9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361 0 27650,'-41'29'510,"-1"0"1,-30 24-511,36-22 0,3-2-147,4-3-559,3-2-1041,1-4-3778,3-3 5525,3-3 0,9-8 0,4-1 0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2.1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27751,'78'55'650,"-10"-8"-650,-42-25 0,-2-6-291,-1-1-639,-3-6-1143,-3-4-3451,-4-1 5524,-2-3 0,-7 0 0,-1 0 0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2.4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70 28671,'45'3'0,"8"-1"-2919,18-2 2919,1-2 867,-3-1-867,-6-3 0,-4-2 0,-5-2 470,-5-2-527,-5-1-1511,-10 2-1491,-10 4 3059,-11 4 0,-7 3 0,-5 0 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2.6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0 27270,'-8'64'-1186,"-3"-5"1,8-46 0,-3 1 0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2.9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18 24502,'-3'-6'1524,"1"1"-1491,2 5-33,52-3-33,-20 2-34,37-2-23,-41 3 79,-10 0 11,-11 1 134,-4 8 124,-6 5 22,-6 10 56,-6 3 34,-5 2-23,2-2 23,5-3-12,7-2 2,3-4-360,3 2 0,2-4 0,6 3 0,9-5 0,11-2-853,35-9-782,-6-15-1671,26-9 3306,-20-13 0,-27 14 0,-8 2 0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3.3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167 0 28154,'-37'48'172,"0"1"0,3-4 1,7-2-173,14 9 0,4 4 0,3 2 0,3 1 0,2-5 0,1-3 0,4-9 0,5-8 0,6-10 0,8-11 0,4-6 0,5-12 0,3-14 0,1-12 0,0-15 0,-3-5 0,-4 0 0,-5 2 0,-6 5 0,-3 5 0,-3 4-707,-3 6-1444,-4 6-4236,-2 11 6387,-4 4 0,1 7 0,-1 1 0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3.5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0 24849,'-8'3'2846,"2"-1"-2622,6-2-179,0 0-213,43 21-863,-18-16-1075,39 14-5503,-29-25 7609,5-7 0,-19 5 0,-3-1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8.4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465 0 28671,'-43'81'0,"0"1"0,7-16 0,2 2 0,-4 20 0,3 2-1387,7-20 0,3-2 1387,2 1 0,1 1 0,1-1 0,3-1 0,1-3 0,3 0 0,0-4 0,2-2 112,2-4 1,1-3-113,-5 38-3444,7-19 430,6-22-6817,10-21 9582,7-16 1,-3-8 0,-2-4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0.6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78 0 25959,'-26'55'873,"3"-3"-660,13-13 0,1 2-22,3-1-1,4 0 57,0-3-23,4-4-45,2-4 34,5-4-44,4-3-169,4-5 0,1-4 0,2-3 0,1-4 0,1-3 0,1-1 0,2-2 0,3-4 0,0-2 0,1-5 0,-1 0 0,-3-1-147,-2-2-5029,5-5 5176,-7 6 0,-3 0 0,-11 9 0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3.6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 23863,'0'-3'3642,"0"0"-3295,0 3-22,0 0-135,5 59-156,-4-25-34,4 48-515,-5-42-1088,-1-2-2083,1-3 3686,-1-1 0,1-15 0,0-5 0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3.8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1 136 25028,'1'-11'3317,"0"2"-2991,-1 9-326,0 0 0,50-41 0,-27 27 0,41-30-24,-40 38-793,-2 2-718,-1 0-2287,-3 3 3822,-4 0 0,-6 1 0,-4 0 0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4.2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26698,'70'4'67,"-12"-1"56,-37-3 23,-8 0 146,-7 0 44,-4 0-12,-2 6-66,0 3-56,-6 9 23,-3 4-225,-7 3 0,0 3 0,0 1 0,4 2 0,5 0 0,2-1 0,5 1 0,0-2 0,4 0 0,7-3 0,7-6 0,6-5 0,3-8-181,4-4-1095,3-10-1537,4-6-7018,2-6 8061,0-2 1,-18 10 0,-5 3 0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4.6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66 24289,'-2'-6'3921,"0"1"-3460,2 5-461,0 0 0,62-21 0,-25 14 0,53-15 0,-42 20 0,1 0-169,-6 1-1153,-5 1-1043,-9 1-2945,-8 10 5310,-10 5 0,-6-2 0,-5-1 0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4.8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28446,'9'-1'225,"7"3"-406,11 8-647,8 1-1055,-2-1-2364,-1 2 4247,-6 4 0,-12-8 0,-6 1 0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5.1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155 0 26261,'-70'41'1065,"13"-4"-785,44-15 0,5 4-23,3-1 12,3 4-10,5 1-259,10-3 0,7-5 0,10-8 0,0-6 0,-2-5 0,-7-2 0,-3-3 0,-4-9 0,-2-7 0,-5-11 0,-2-2 0,-4-1 0,-1 4 0,-7 4 0,-1 6-1032,-4 5-1086,0 7-4201,5 2 6319,2 3 0,4 1 0,1 0 0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5.4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0 28671,'-2'72'0,"-1"-1"0,-1-1 0,0-3 0,-6 30-1124,-3-3 1124,3-15 0,4-19-1915,2-17-4729,5-18 6690,7-11 0,-5-8 1,4-5-1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5.6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0 130 28671,'47'-25'0,"-1"1"0,40-16 0,-24 30-304,-6 4-1768,-8-1-5223,-5 2 7295,-4-1 0,-18 3 0,-5 0 0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5.8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57 25409,'-4'-2'2320,"1"0"-1827,3 2-79,54-17-379,-20 11-35,46-14 0,-36 17 0,-3 2 0,-5-1 0,-5 2-673,-6-2-683,-4 2-1064,-8-1-4908,-6 1 7328,-4 1 0,-3-1 0,0 1 0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6.0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276 1 27673,'-45'36'332,"-1"1"1,3-1 0,7 1-333,6 25 0,2 1 0,6-4 0,7-8 0,7-9 0,5-10 0,4-10 0,7-5 0,5-7 0,8-2 0,4-4 0,4-2 0,3-8 0,4-6-819,1-8-1388,5-4-3799,2-5 6006,3 0 0,-20 11 0,-6 4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0.8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35 24401,'-1'-2'3686,"0"-1"-3102,1 3-584,15-4 0,-4 3 0,13-4 0,-7 3 0,1 1-113,1-1-1445,-1-1-1366,-1 0 2924,-2-1 0,-7 1 0,-3 1 0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6.2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8 23829,'4'-4'4247,"-1"1"-3652,-3 3-595,0 0 0,3 41 0,-3-10 0,3 36 0,-6-20 0,-2 0 0,-1-1 0,-2-5-304,6-6-1354,0-8-2241,2-7 3899,0-9 0,0-4 0,0-6 0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36.4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45 28423,'90'-25'-1792,"2"6"-797,-53 23-7242,10 3 9098,-9 2 0,-19-2 0,-2-3 1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3.9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1 209 25129,'6'-4'3542,"62"6"-5037,-2 4 1495,0-1 0,7-1 0,-4-1 0,0-1 0,12 0 0,2-2-571,7 1 1,1-2 570,4-2 0,1-2 0,0 0 0,-1-1 0,-4-3 0,-2 0 0,-8 0 0,-2 1 0,-8 0 0,-1 0 294,-9 1 0,-1 1-294,-6-1 0,-1 0 0,41-10 0,-12 1 0,-15-2 0,-12 2 0,-13 3 0,-9 2 672,-5 3-672,-2 3 0,3 0 0,-2 2 1376,0 0-1376,-7 0 0,-7 2 0,-5-2 0,-5 2 0,0-4-1357,-5 4-1758,-15-1 3115,-12 2 0,8 0 0,-1 0 0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4.2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0 27214,'0'56'-2119,"0"-2"-3774,-4-15 5893,-9 8 0,6-20 0,-6-3 0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4.6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0 23605,'-10'0'2342,"3"0"-2084,7 0 112,0 0-236,6 48-11,13-25-56,16 38-11,14-41-33,11-5-12,1-8-22,0-4 11,-7-4-11,-11-8 11,-11-4 44,-10-8 91,-9-4 257,-6 0 168,-4-1 0,-16 4-547,-11 4-13,-21 8 0,-17 5 0,-6 8 0,-4 6 0,9 0 0,10 0-1121,10-5-3294,5-6 4415,-4-2 0,20 1 0,-1-1 0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5.3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237 98 20961,'0'-7'2779,"0"2"-2342,-19 59-90,4-12 68,-19 50-35,8-23-65,0 0-136,0-1-22,3-6-90,3-11-22,4-12-23,5-14-22,1-11 11,5-9-11,1-6 90,2-21-56,8-13-12,8-28-11,11-10 23,8-3-12,7 0-22,3 5 11,5 7 1,1 7 10,2 10-11,-5 11 23,-5 10 123,-11 11 78,-10 6-78,-9 5-45,-6 3-68,-2 2 35,-1 8-79,-2 5-101,1 9-369,-1 4-146,-3 3-158,-6 1-178,-4 2-1345,-4-3-7534,1 0 9820,6-3 1,4-12 0,4-4 0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5.7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30 120 25667,'-18'50'-56,"6"-12"-112,21-35-146,8-6 124,8-11-23,5-8 134,-1-13 79,1-2 12,-8 3 32,-5 6 80,-6 8 144,-7 10 12,-1 3-10,-3 6 604,0 1-695,0 11 22,0 6-55,0 15-56,0 5-45,0 3-34,0-2-11,0-3-11,0-10-46,0-4-290,0-7-112,0-6-123,0-3-13,0-3-278,0 0-1335,2-1-4504,2-1 6712,6 0 0,-4 0 0,0 0 0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6.2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25 11930,'10'-11'5512,"-2"2"-4055,-8 9 1367,0 0-1513,1-2-314,-1 1-280,1-1 550,-1 2-831,2 0-32,-1 0 44,1 0-168,-1 0-89,-1 0-1,0 5-78,0 7-90,0 8-10,0 11 10,-4 4-22,-4 8 11,-7 2 0,0 1-11,0-4-11,3-8 11,4-9-45,3-9-78,4-8 34,0-5-1,1-3 90,0 0 0,3-6 0,6-5-11,5-7-897,20-19-302,-8 7-841,13-12-4145,-12 10 6196,1 3 0,-12 11 0,-4 5 0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6.4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99 5 24883,'0'-2'2935,"0"0"-2643,0 2-1,-14 55-78,2-5-191,1-1 0,-1 2-22,-6 27-33,5-8-617,2-10-459,7-12-930,1-10-2119,3-11 4158,0-7 0,0-10 0,0-5 0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6.8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0 278 26575,'67'-37'-964,"-13"9"-67,-18 15-5098,-1 5-1177,-9 3 6376,6 2 930,-15 2 5771,-1 1-1849,-3 0-1255,0 0-1166,1 0-571,1-1-359,2 1-100,3-2-135,2 0-179,2-2-135,2-5-22,4-5 0,2-8-201,1-4-1,-4-5 191,-8 2 11,-9 5 146,-17 10 122,-15 9 158,-14 18-45,-10 12-67,0 14-101,3 6 67,8 2-112,7 0-146,10-4-3391,5-3 3369,7-3-12,2-3-200,2-3-539,0-2-997,8-7-2711,5-9 4459,15-7 0,-12-5 0,2-1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1.0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5 25263,'0'-2'3149,"0"-1"-2890,0 3-259,4 37 0,-3-15 0,2 32 0,-3-22-741,-4 2-1533,-3 2-3463,-6 4 5737,-5 2 0,7-18 0,0-4 0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7.1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0 26832,'-7'38'-78,"1"-7"-12,8-27 90,8-2 56,7-2-45,8-6 23,1-1 67,-1-3 89,-5 3 113,-3 4-45,-3 2 22,-4 3 157,0 8-100,-5 9-337,-2 12 0,-2 5 0,-1 6 0,-6-2-1110,0 0-1770,-5-8 2880,5-6 0,2-13 0,4-6 0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7.4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98 28143,'82'-44'528,"-13"8"-528,-46 29 0,-5 2-125,-7 2-356,-2 2 66,-6 0 147,-1 1 111,-9 5 157,-8 9 33,-10 9 35,-5 11 111,0 3-22,4 0-57,4 0 1,6-1-90,4 0-11,7-3-33,2-4-538,3-3-964,6-8-2656,11-5 4191,12-8 0,-9-4 0,-1-1 0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7.7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12 22552,'0'-6'3586,"0"1"-3194,0 5 112,0 0-347,-10 26-157,8-20-168,-8 21-269,11-27 78,6-1-66,2-4 313,5-1 112,-3 1 22,-2 1 90,-1 4 168,-2 2 56,2 6-45,-1 3-134,1 5-112,0 0-45,2 2-67,1-3-437,4 1-550,4-4-1522,4-2-7255,11-4 9420,18-2 0,-23-2 0,6-2 0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8.7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207 2715 23168,'-51'10'1148,"0"-1"1,-25 6-1037,47-9 572,64-4-236,11-9 1,10-6-1448,4 1 0,7-2 1,5-2 1174,-1-2 1,4-3 0,4-2-1,2-1-176,-1 1 0,4-2 0,2-1 0,2-2 0,3 1-267,-3 0 0,3-1 0,1-1 0,3 0 0,1-1 0,2 0 267,-16 5 0,3-1 0,0 0 0,1-1 0,2 1 0,1-1 0,0 0 0,1 1-178,-2 0 0,1 1 0,0-1 0,2 0 0,0 0 0,1 1 0,0-1 0,2 0 0,-1 1 178,-3 1 0,0 1 0,1-1 0,0 0 0,1 1 0,0 0 0,1 0 0,0 0 0,0 0 0,1 0-98,-6 2 1,0 0 0,1 1-1,1-1 1,-1 0 0,1 1-1,0 0 1,0 0 0,0 0-1,0 1 1,0-1 97,0 1 0,0 0 0,1 0 0,0 1 0,-1 0 0,1-1 0,0 1 0,-1 1 0,1-1 0,-1 0 0,1 1-12,7-2 1,0 0-1,0 1 1,0 0 0,0-1-1,0 1 1,0 1 0,-1-1-1,0 1 1,-1-1 11,-2 2 0,-1-1 0,0 1 0,0 0 0,-1 0 0,0 0 0,0 0 0,-1 1 0,0-1 0,0 1 0,5-1 0,-1-1 0,1 1 0,-2 0 0,1 1 0,-2-1 0,0 0 0,0 1 0,-1-1 0,5 0 0,0 0 0,-1 0 0,0 0 0,-2 0 0,0 0 0,-1 1 0,-2 0 0,4-1 0,0 0 0,-2 1 0,-1 0 0,-1 0 0,-2 0 0,-2 0 0,3 0 0,-2 0 0,-2 0 0,-1 0 0,-3 1 0,-2 0 137,19-4 0,-4 1 0,-4 0 1,-5 0-138,2-1 0,-6 1 0,-8-2 0,4-3 0,-10-1 1234,11-14-1234,-39 2 0,-24 4 0,-9-2 0,-16 3 0,-7 2 1898,-10 6-3624,-13 8-1762,6 7 3488,-10 10 0,25-2 0,0 4 0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9.3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 22855,'0'-7'2969,"0"1"-2095,0 6 90,0 0-964,40 26-101,-15-12-829,39 17-807,-18-22-2622,9-4 4359,4-4 0,-24-1 0,-9 0 0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49.6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150 68 23493,'-74'21'1961,"14"-4"-1512,52-6 312,3 6-122,3 9-247,1 9-78,2 2-79,13-1-78,15-14-56,26-10-45,22-22-56,18-18 0,-46 6 0,-2-3-6,-1-3 0,-4-2 6,22-24 45,-25 10 22,-21 13-54,-20 13-13,-18 9-304,-15 6-435,-15 14-1054,1 5-5389,11 7 7182,17-5 0,15-9 0,6-7 0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0.2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305 281 26955,'-23'65'381,"0"0"0,1-2 0,1-3-168,-8 19-34,-6 2-5671,-2-5 5504,0-11 1397,7-13-1409,7-15 860,8-13-860,8-13 0,4-9 0,6-25 3392,12-21-3392,10-33 0,-6 29 0,1-3 0,2-3 0,2-2-399,-1 1 1,0 0 398,1 4 0,1 2 0,0 4 0,1 2-146,30-32 146,6 11 0,6 9 0,2 10 0,-3 11 0,-8 12 0,-14 11 0,-14 7 0,-15 5 0,-10 13 0,-5 7 784,-6 15-784,-7 6 159,-7 2-159,-7-3 0,-2-2 0,-15 9-147,11-13-435,-7 5-202,19-18-550,3-5-1501,5-3 2835,5 0 0,3-7 0,3-1 0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0.6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87 107 23874,'0'-2'2846,"0"0"-2352,0 2-35,-33 60-56,20-25-56,-22 49-156,30-45-191,5-8 0,6-11-101,14-11-101,18-27-459,19-16-414,13-28 123,0-7 570,-7 2 248,-16 14 134,-16 14 246,-13 16 539,-11 12-136,-4 7-155,-3 4-113,-2 10 123,-5 11 1,-5 15-505,-4 12 0,0 2 0,4 0 0,4-5 0,5-6 0,1-7 0,2-10 0,1-8-1424,6-8-694,5-4-1859,11-6 3977,5-10 0,-10 7 0,-3-6 0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0.8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117 32 28042,'-16'90'629,"-3"-5"-629,-10-28 0,4-9 0,8-14 0,9-15 0,5-11 0,3-10 0,12-14 0,7-12 0,14-15 0,3-5 0,-1 0 0,-4 6-505,-3 5-1198,-3 4-2690,-2 6 4393,-2 1 0,-8 14 0,-4 2 0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1.0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113 1 28671,'-9'57'0,"0"-1"0,-1-1 0,0-3 0,-6 27-841,0-4-1569,3-9-3741,2-11 6151,2-13 0,3-20 0,2-9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1.4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1 26474,'-23'59'1188,"6"-5"-819,13-23 1,3-1-100,1-4-270,4-2 0,3-2 0,6-3 0,2-1 0,3-3 0,3-1 0,2-5 0,2-4 0,1-3 0,1-4 0,-2-7 0,0-5 0,-3-7 0,-5-2 0,-2-3 0,-6 0-673,-2 2-963,-5 2-1020,-1 5 2656,-7 6 0,5 5 0,-5 4 0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1.1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91 25372,'72'-33'-6107,"-8"4"1928,-37 20 4179,0-1 0,-14 6 0,-1-1 0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1.3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0 27796,'4'71'246,"-5"-7"-290,-13-14-707,0-8-1177,4-8-2195,4-12 4123,3-10 0,3-8 0,0-4 0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1.5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1 23392,'4'0'4068,"-1"0"-3586,-17 68-68,2-30-123,-11 55-267,6-52-24,4-7 0,5-10 0,3-8 0,4-10 0,0-3 0,1-3 0,0 0-427,3-4-525,5-2-673,3-3-314,7 0-2711,3 1-3686,7 1 8336,6 0 0,-14 3 0,-2 0 0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1.8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0 285 21028,'52'-15'1789,"-1"-1"0,0 1 0,-3 0-1262,30-5-157,1-1-1206,1-2 925,-3-1-89,-6-2 0,-12-1 344,-16 1-344,-16 1 222,-15 8 260,-20 6 45,-16 7-527,-20 22 551,-17 10-551,-10 25 0,33-21 0,0 1 0,1 2 0,1 1 0,-27 33 0,17-8 0,20-9 0,14-11 0,19-7 0,17-11 0,20-9 0,5-9 0,8-4 0,17-10 0,-1-2 0,-21 9 0,-3-2 0,48-16 0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5.4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496 1 28671,'-28'63'0,"-1"1"0,1 0 0,0-1 0,4-8 0,1-1-641,-2 5 1,0 1 640,-2 3 0,-1 1 0,1 0 0,1 1 0,-1 0 0,0-1 0,3-3 0,2-2 0,3-6 0,1-1 76,-6 33-76,12-22 287,8-18-287,4-16 0,12-10 0,7-5 644,15-7-644,9-3 0,10-3 0,9-13-3118,10-6 3118,6-14 0,3-3-121,-1 0 121,-8 1 0,-7 2-1199,-11 4-3855,-9 3 5054,-11 7 0,-15 8 0,-8 6 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5.7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1 28152,'-27'59'0,"0"1"0,2-4 0,7-4 0,15 7 256,8 0-256,10-6 87,9-4-87,11-11 0,7-11 0,3-14 43,4-7-43,3-19 0,2-9-157,-1-15-1334,-2-5-1343,-5 4-6997,-3 6 9041,-6 5 1,-16 13-1,-6 4 1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5.9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1 28671,'-3'55'0,"1"1"0,-3-1 0,0 1 0,-4 14 0,-1-2 0,-1 29-1076,7-40 0,8-5 1076,30 2 0,-14-27 0,12-7 0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6.5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82 172 25230,'0'-2'3283,"0"0"-3125,0 2-158,66-34 0,-18 12 0,2-2 0,0 0 0,5 1 0,-17 8 0,-20 4 0,-11 6-13,-24 0-188,-10 2 78,-19 1 89,-6 8 34,2 7 34,3 10 134,5 11 1,3 7-169,3 6 0,7 4 0,9 26 0,12-25-259,45 13-1556,10-47-4807,43-30 6622,-3-33 0,-35 11 0,-10-1 0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6.6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28671,'52'31'-348,"1"0"0,-1-1 1,-2-2-9484,32 10 9237,9 1 1,-39-18 0,-8-4 0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7.1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296 0 26440,'-44'33'616,"0"-1"0,2 4 1,4 2-235,-6 41-382,6 4 0,12-6 0,12-16 0,8-17 0,13-19 0,9-13 0,14-18 0,12-16-46,7-13-178,1-7 179,-8 6 45,-13 11 22,-14 13 113,-9 8 23,-5 3-158,-1 2 0,-3 15 0,-6 11 0,-8 21 0,-9 7 0,-8 18-214,11-26-1545,4 0-3597,15-36 5356,5-6 0,-1-5 0,1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1.6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4 108 24121,'-2'0'3406,"1"0"-2868,1 0-281,30 0-245,-6-1-12,30-5-616,-10-5-852,4-6-2331,4-5 3799,2-3 0,-23 11 0,-6 3 0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7.3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138 14 25835,'2'-8'2836,"0"2"-2836,-2 6 0,-43 66 0,22-26 0,-6 6 0,1 2-147,12 0-1186,6-6-1468,6-9-7030,14-10 9521,7-11 0,-3-7 0,0-4 0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7.6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118 1 28671,'-65'62'0,"13"-9"0,51-31 0,2-6 0,9-7 0,6-4 0,12-5-69,2-9-311,0-3 111,-4-10 78,-6 2 12,-6 1 22,-5 8 57,-3 4 100,-2 5 33,-2 2 303,2 0-22,1 2-124,2 2-190,1 2-11,1-2-616,-1 1-1357,2-4-5343,-2-2 7327,2-12 0,-6 8 0,1-7 0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7.7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28671,'88'2'0,"-6"5"-662,-31 19-1848,3-1 2510,1-3 0,-23-10 0,-7-4 0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8.4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353 1 26664,'-10'58'287,"0"0"1,-1 1 0,-2 0-176,-2-4 0,-1-1-351,-3 2 0,-1 0 379,-1-1 0,-2-1 28,1-4 0,-2-2-66,-21 36-102,6-18 221,8-22-221,11-20 0,11-17 0,5-34 0,19-25 0,14-41-187,-3 36 1,5-2 179,4-5 1,3 0-11,4 0 1,2 2-1,0 7 0,1 2-347,-2 6 1,0 5 329,33-19 12,-13 21 314,-13 22-292,-12 10 22,-10 7 23,-6 13 499,-12 9-544,-14 21 0,-26 16-2600,-26 13 2600,15-30 0,-3 0 0,-3 3 0,-2-1-220,0-3 0,1-1-492,7-3 1,2-1-3247,-18 20 3958,28-14 0,17-20 0,12-9 0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8.7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157 0 19100,'-35'44'689,"1"0"1,-24 35 1841,41-35-2531,9-5 0,4-10 1409,7-12-1409,12-9 860,11-14-860,15-14 3392,7-15-3392,0-12-57,-6 2 1,-9 10 44,-11 12 12,-9 13-33,-5 6 33,-3 4 33,1 8 68,-2 5-77,1 11-24,-1 5 0,-2-2-517,0-1-939,2-7-1838,7-9-6537,9-6 8232,13-20 1,-14 11-1,2-12 1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9.0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113 17 24099,'3'-9'3159,"-1"2"-2643,-2 7-147,-19 78-55,3-26-207,0 5 0,-1 1-107,-4 3 0,5-13 0,7-18 0,6-13 0,2-12 0,1-4 0,9-13 0,2-1 0,9-9-304,-3 4-379,-1 7-449,-1 0-829,-1 4-3069,3-2 5030,0 1 0,-6 3 0,-1 1 0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9.3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152 5 28546,'-1'-5'125,"-6"26"-1565,-4 66 1440,3-36 0,0 3 0,-2 2 0,1 2-21,0 1 1,-1 0 20,1-2 0,0 0 0,1-4 0,0-1 0,-7 38-1054,5-15-2173,1-16 3314,4-13 0,1-22 0,2-9 1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9.4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41 27482,'86'-18'-1012,"-11"2"1,-56 13 0,-3 0 0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9.6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65 16 25163,'3'-8'2353,"-1"1"-2006,-2 7-179,0 0-101,-12 71-67,2-29-101,0 8 1,0 1-438,-3-1-683,5-6-2017,3-8 3238,3-11 0,2-11 0,0-8 0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9.8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122 0 28278,'1'56'131,"-1"-1"0,-2-1 0,-2-2-131,-6 35-505,-8-3-1064,-1-4-2296,-4-9 3865,1-8 0,8-29 0,3-11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1.9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42 28671,'91'-21'0,"-22"5"0,-14 13 0,-26 2 0,-6 1 0,-5 0-248,-3 0-1544,-2 2-1827,-5 2 3619,-4 6 0,-2-5 0,-2 2 0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4:59.9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50 22664,'0'-3'1972,"0"0"-1972,0 3-1804,0 0-5837,54-19 7641,-24 14 0,28-14 0,-41 19 0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00.2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94 7 23616,'0'-4'3227,"0"1"-2879,0 3 223,0 0-302,-23 39-56,9-10-101,-18 33-45,20-21-11,4-3 23,5-6 34,2-3-113,1-10 0,6-4 0,4-10 0,8-2 0,4-7 0,3-9 0,2-7 0,0-7 0,-4 2 0,-6 3 0,-7 5 0,-5 3 0,-4-2 0,-2 0-1345,-13-10-1177,3 9-7309,-9-3 8580,9 12 0,6 4 0,2 2 0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00.6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1 165 28625,'33'-85'46,"-3"19"-46,-17 56 0,2 7 0,-1 3 0,3 12 0,0 8 0,-1 17 0,-4 9 0,-3 7 0,-5 6 0,-2 4 0,-2 3-461,-8 6-2945,-10 3 3406,-13 6 0,11-35 0,2-8 0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00.8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27090,'42'68'0,"-8"-13"0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06.2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390 7 26519,'-28'74'1031,"-7"16"-925,15-33 0,-1 2-1334,-3 7 1,-1 2 1283,-1 2 0,1 1-40,1-1 1,1-2 5,3-5 1,1-2 90,3-8 1,2-2-91,-8 28-23,7-25 0,6-19 545,3-19-489,1-8 123,0-6-33,1-18 1205,2-13-1318,1-29 568,11-21-595,-1 31 1,2-3-600,6-5 0,2-1 593,2-3 0,2-3 0,11-23 0,1 0 0,-10 24 0,1 1 0,5-14 0,-1 5 0,2-1 0,-7 21 0,-10 20 0,0 17 0,-5 19 0,2 24 0,-2 28 0,-4 27 364,-3-34 0,-2 2-364,0 2 0,-1 0 0,0 0 0,0 0 0,0-3 0,0-1 0,0 40 0,9 4 0,4-41 0,12-6 0,9-39 0,9-23 0,12-17 0,6-26 0,5-14 458,-4-5-458,-26 28 0,-3 2 0,11-18 0,-1-5 0,-24 34-1200,-5 10-1299,-1 7-7332,0 9 8412,2 5 0,-6 4 0,0 0 0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06.6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60 26989,'-39'82'605,"9"-8"-481,27-34 21,4-3-44,13-5 179,9-8 78,20-9-289,6-9-69,3-4 0,-6-8 0,-8-4 0,-10-10 0,-5-6 0,-6-7 0,-1-6 0,-7-6 0,-3 0 0,-4 1 0,-2 5 0,-5 11 0,-6 7 0,-8 10 0,-6 6 0,-7 9 0,-4 16-1009,0 12-1927,4 18-6895,12 0 8521,10-3 0,8-21 0,2-9 0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06.9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3 24099,'4'-1'3171,"-1"0"-2701,-3 1-134,0 0-101,-19 52-67,11-25-123,-13 40-45,16-44-56,3-9-112,14-8 11,10-10-33,20-12-45,10-8 212,5-6 23,-3 2 23,-7 8 212,-10 9 134,-9 6-20,-8 4-349,-6 1 0,-5 5 0,-3 4 0,-3 7 0,-1 4-1424,-1 14-4997,4-8 6421,11 9 0,-7-22 0,5-2 0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1.0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198 14 19459,'0'-7'3676,"0"1"-3228,0 6-112,0 0 12,-35 63 10,14-24-179,-5 7 0,0 1 68,0 4-90,1-4-34,7-9-101,6-11-22,6-12-78,3-9 67,3-5 11,0-1 44,4-4 1,8-4-22,8-7-12,7-2 0,0 1 11,-2 4 24,-4 7 256,2 5 23,-6 8-67,2 6-34,-8 7-11,-4 1-113,-1 0-77,-4-3-23,0-3-403,-1-5-797,5-6-7438,15-5 8638,2-10 0,-1 5 0,-7-5 0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1.3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99 191 24199,'68'-59'23,"-16"6"22,-48 23 537,-5 7 34,-10 8-33,-3 8-213,-11 4-191,0 12-11,-3 11 123,1 17 12,-3 12-135,5 5-168,4 0-33,10-4-472,6-8-492,25-11-1222,18-13-7612,31-10 9151,23-18 1,-38 7-1,-6-8 1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1.5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317 0 24367,'-7'0'2588,"-34"70"-2038,13-14-366,-1 3 1,-2 4-475,9-15 1,0-1 311,1 1 1,1 1-23,1 0 0,1-1-202,-11 41-896,10-14-1558,8-13 2656,14-17 0,-1-22 0,3-10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2.1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220 1 26731,'-50'32'1423,"5"1"-1221,21-4-124,1 2-78,5 0 0,1-2-168,4-2-324,2-4-763,3-3-1468,2-5-7108,3-5 7994,2-5 1,1-3-1,0-2 1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1.8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64 122 26149,'-35'77'1300,"7"-11"-1020,41-44-23,8-7-167,20-7-68,12-9 12,4-13-23,-1-9 12,-9-12 10,-15-3-10,-12 1 44,-12-1-22,-7 3-23,-11 4-22,-6 5-146,-8 8-234,-2 8-517,3 6-1702,5 7 2599,6 10 0,7-7 0,3 6 0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3.3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253 0 24614,'-77'17'1277,"11"2"-1086,36 5-1,6 6-33,3 5 11,6 8 34,4 3-57,6 1-66,2-6-79,4-6-12,8-11-32,2-8-91,10-9-33,-2-4-22,-2-3 134,-2-4 56,-5-2 0,0-2 67,-6 0 34,-1 4 22,-1 2 23,-1 2-34,1 0 67,1 4-111,2 7-68,5 3-259,4 4-3606,34-4-5966,2-7 9507,34-17 0,-43 6 0,-4-9 1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3.6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194 1 26205,'-11'61'493,"3"-7"-236,18-26 69,-5 2-46,-3 1-101,-11 4-134,-7 3-45,-12 1-291,-6-1-1155,0-4-3697,5-3 5143,6-8 0,11-9 0,6-6 0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4.0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151 197 23079,'-16'60'620,"0"0"0,2-6 0,-1-6-362,-8-4 883,4-14-906,3-13 192,5-9-371,2-14 128,3-13-173,2-20-11,3-18 0,11-14 0,10-7 0,14 5 33,6 11 23,-1 14-33,-4 16 488,-4 12-488,-5 11 10,-3 6 1,-3 3 11,-2 1 22,-5 4 0,-6 5 45,-4 7-112,-14 8-213,-7 7-335,-13 2-864,-2 1-863,4-6-2196,7-8-5360,9-8 9582,7-7 1,4-4 0,2-2 0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4.3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253 152 24737,'47'-72'1188,"-11"12"-684,-43 49-168,-6 4-67,-11 5-45,-6 12 135,-7 11-4185,-7 16 4162,0 12 759,2 6-1038,7 0-57,7-4 0,10-4 0,8-6 0,6-3 0,5-7-270,8-5 2788,8-11-4277,16-7-2577,11-14 4336,15-15 0,-26 8 0,-2-6 0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5.5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181 10 21286,'4'-5'3854,"-1"1"-3125,-3 4 750,0 0-863,6 72-90,-10-17-436,2 6 1,-3 4-91,-3-15 0,-3-1-326,-1 5 0,-1 2 326,0 1 0,1 2 79,0-2 1,0 0-80,1-3 0,0-2 0,-8 40 0,4-17-852,7-15-806,1-16-1816,2-11 3597,0-12 0,1-9 0,0-7 1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5.7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0 122 23784,'41'-31'-2101,"0"-1"0,13-10 1,-33 25-1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5.8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249 8 24289,'0'-4'2039,"0"1"-2877,-7 63 1051,-5-8-169,3 2 1,-2 4-45,-16 34 0,-2 3-560,-2-4-1827,1-11-7444,0-12 9487,-1-13 1,14-26 0,3-10 0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6.0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60 23919,'55'-16'-1300,"0"0"0,18-9 1,-45 23-1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6.3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205 1 25813,'-45'55'407,"1"-1"0,4-4 0,6-4-183,12-2-44,9-9-113,7-8-11,5-9-56,3-9-90,8-4-358,20-18 212,-3 0 147,10-9 66,-18 9 23,-8 6 23,-4 5 44,-4 7-22,0 6-45,2 7-202,-3 7-537,3-1-729,-1 0-1445,7-9-4024,8-6 6937,11-6 0,-12-3 0,0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2.3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27986,'32'53'685,"-6"-5"-685,-19-16-91,-2-2-850,-1-3-1435,-2-4-5288,1-3 7664,1-5 0,-1-7 0,0-3 0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6.4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0 26250,'-4'59'554,"1"0"1,0 31-532,0-43-23,5-22-68,6-12-291,7-6-604,10-6-1278,6-10-7590,4-1 9540,2-6 1,-16 6 0,-4 5 0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6.7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95 26899,'-26'73'1692,"11"-19"-1612,29-47-80,6-13 0,-2-9 0,1-9 0,-6-8 0,-3-1-830,-6 3-817,-2 2-2141,-8 6 3788,-8 1 0,5 10 0,-3 4 0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9.6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255 9 25701,'0'-5'2767,"0"1"-2564,0 4-203,0 0 0,-38 67 0,18-20 0,-4 4 0,0 2 0,3 11 0,2-4-1783,-4-3-8048,-5 1 9479,1 10 0,8-32 0,8 0 1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19.7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25051,'0'0'0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1.6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57 24569,'-3'-3'2689,"0"1"-2453,3 2 357,0 0-324,30-12-90,0 5-43,33-9-136,-5 8 0,5 3 0,0 2 0,-4 2 0,-5 1 0,-11 0 0,-11 0 0,-12 3 0,-10 8 0,-6 7 0,-3 11 0,-1 4 0,0 4 0,-3 3 0,-2 3 0,-5 1 0,-5 7 0,-4-2 0,-1 1 0,0-6-2757,3 6-4560,7-14 7317,1 5 0,7-26 0,0-3 0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1.9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39 28671,'17'4'0,"23"0"0,39 3 0,15-4 0,4-1-935,-2-2 935,-1 0 0,2-2-3687,0-3 3687,0-3 338,-8-2-338,-11 0 0,-17 3 0,-16 1 292,-18 1-292,-10 2 2040,-10 2-7048,-4 0 5232,-3 1 0,0 0 1,0 0-1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2.8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1 18250,'-7'7'4851,"1"-1"-4067,6-6-279,-25 63 44,14-31-146,-21 52-66,23-47-3449,1-1 3324,3 0 12,2 0 34,2 2 11,2 3 0,5 1 22,5 3-78,4-2 3246,3-3-3459,1-6-11,0-9 0,1-11 11,0-7 123,-1-6-44,2-14-23,-1-8-12,2-19-32,-2-6-1,-2-6 0,-2 1-11,-5 1-45,-3 5-235,-3 6-257,-3 8-438,-1 5-885,-1 5-3273,-6 6 5133,-7 7 0,4 5 0,-3 3 0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3.1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53 23896,'-10'1'3967,"2"0"-3159,8-1-808,0 0 0,71-12 0,-24 7 0,6-2 0,2 0 0,12 3 0,-1 1 0,-5 0 0,-6 1 0,-9 0 0,-6 0 0,-9 0 0,-7 1 0,-7-1-494,-8 1-1411,-4 0-2555,-4 1 4460,-8 10 0,5-8 0,-6 8 0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3.5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55 28671,'82'26'0,"2"-9"0,-6-29 0,6-6 0,0-3 0,-5 1 0,-7 9 0,-9 3 0,-8 6 0,-10 1 0,-8 1 0,-9 0 0,-9 0 0,-8-1 0,-6 0 0,-3 0-1323,-2 0-2509,-9 1 3832,-6 5 0,2-4 0,0 4 0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3.7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 23840,'2'-4'2891,"-2"1"-2588,0 3-202,0 0-605,12 41-964,-8-17-3138,8 32 4606,-11-29 0,-1-12 0,0-4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2.5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7 23392,'0'-4'3429,"0"1"-2846,0 3-247,0 41-34,-3-10-134,-3 38-168,-2-22-179,-1-3-3664,1 3 3843,4-19 0,1-5 0,3-18 0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4.0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0 23762,'-5'0'2443,"1"0"-2073,4 0 448,0 0-359,-17 67 123,11-32-345,-12 56-237,16-51 0,2 1 0,5-7 0,6-2 0,8-9 0,10-5 0,6-8 0,6-6 0,7-4 0,4-11 0,5-8 0,-1-13-225,0-6-1512,-4-3-1613,-4-3 3350,-7 2 0,-17 18 0,-9 7 0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6.7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368 147 28490,'-10'-17'181,"-5"5"-181,-5 11 0,-8 2 0,-3 9 0,-5 6 0,-2 12 0,-1 5 0,2 5 0,6 4 0,5 4 0,5 4 0,6 1 0,3 1 0,6-3 0,4-2 0,7-7-3392,12-6 3392,14-12 0,17-10 0,10-19 0,9-20 0,3-20 0,-2-15 0,-7-5 0,-14-1 0,-12 4 0,-16 4-2269,-9 2 2269,-7 4 0,-11 3 0,-19-4 0,-2 21 0,-14 6 2269,10 23-2506,1 20-2238,3 11 2475,9 43 0,10-35 0,6 15 0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6.9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5 28647,'0'-3'24,"0"1"-24,-16 72 0,4 2-1451,-1-3 1,0 5 1450,5-12 0,1 0 0,2-2 0,0 0 303,2-3 1,1-2-304,5 43-3587,13-10 3587,9-12 0,-7-34 0,0-14 0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9.6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185 10 22025,'0'-5'4258,"0"1"-3787,0 4 470,0 0-739,-61 69-57,37-18-95,-12 4 1,3 5 39,17 23-12,7 7 12,4 4-4297,4-2 4241,6-4 66,9-7 835,11-11-935,12-15 0,8-20 0,5-18 0,6-26 0,1-20 0,-1-25 0,-3-19-249,-9-9 249,-5-6 3262,-12 2-3262,-7 3 0,-10 8 0,-6 12 0,-5 11-606,-11 15-1534,-9 18-4740,-17 11 6880,-13 27 0,21-13 0,2 13 0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9.8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1 116 25454,'0'2'3217,"0"0"-3217,73-2 0,-23-2 0,5-1 0,4-2 0,14-8-5661,3-6 5661,-2 0 0,-4 2-441,-7 2-6640,-7 3 7296,-5 4 0,-24 3 0,-6 3 0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29.9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 28278,'92'-1'-4359,"-3"0"-4729,-62 1 9088,5-5 0,-23 4 0,-1-4 0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0.1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0 28671,'0'62'-1700,"0"0"0,1 12 1,-2-3 1699,-8 10 0,6-11 0,-6-33 0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0.4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1 162 26059,'73'-40'168,"0"1"0,-20 9 0,-5 5 90,17 2 493,-50 19-68,-19 13-313,-19 15-324,-19 21-46,-15 20 0,-4 9 0,8 2 0,11-4 0,16-11 0,14 3 0,19-26 0,16-4 0,17-26-181,13-11-1017,10-20-1738,9-17 2936,-30 7 0,-3 0 0,7-6 0,-8 2 0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0.6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270 0 26395,'-22'57'2276,"1"-8"-2276,1 3 0,-2 4 0,-13 29-505,-1 0-1777,3-4-3197,3-5 5479,4-11 0,12-29 0,4-13 0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0.8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28671,'76'33'0,"-9"2"-5661,-41 4 5661,-2-1 1409,-3-1-2619,0-8-1614,-4-5-7007,-1-9 9039,-4-8 0,-5-4 0,-3-3 1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2.8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9 24815,'-1'-5'2981,"0"1"-2623,1 4-89,-4 35-34,-1 1-222,-5 35-13,0-8 0,-1-4-584,2-7-1175,2-12-1927,2-12 3686,1-12 0,2-10 0,1-4 0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1.1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467 2 26171,'-8'-1'2252,"-36"67"-7688,17-15 5447,-3 4 1,-1 2-1089,-9 26 1077,-3-1 418,1 4-788,0-6-585,2-4-940,3-5-3942,4-10 5837,6-11 0,13-23 0,5-11 0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1.3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28671,'48'14'0,"1"0"0,26 6-942,-39 7-739,-16-13-1983,-5-3 3664,-1-3 0,-7-4 0,-2-1 0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1.5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27494,'76'1'-4258,"-11"0"-5573,-47 0 9061,1-7 1,-8 4 0,-3-4 0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1.6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5 25308,'0'-3'3363,"0"1"-3363,-6 64-5661,-3-3 5661,0 1 0,-1 4 0,0-10 0,-2 1 355,1 2 0,0 0-355,2-2 0,1-1-1771,-2 42-8060,6-16 9250,7-13 0,-2-32 0,2-10 0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5.5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212 10 22126,'0'-5'3889,"0"1"-3094,0 4 202,0 0-795,-30 64-146,12-26-56,-3 7 0,-1 2-11,1 4-348,0-1-795,1 0-2196,1-4 3350,-1-4 0,9-19 0,3-7 0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5.8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1 118 28647,'0'-41'24,"19"6"-24,56 19 0,9 4 0,4 4-585,2 4 585,1 3 0,-3 6 0,-3 4 0,-9 6 0,-10 3 0,-14-2 191,-14-1-191,-10-3-341,-14 2-1821,-6 5-3967,-13 9 6129,-18 7 0,11-14 0,-9-2 0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6.0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248 0 27146,'-80'59'213,"10"-3"-235,38-10-539,6-3-4828,6 10 5389,8-17 0,5-5 0,6-20 0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6.3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 27684,'100'-3'493,"-45"8"1,-6 6-494,-7 15 0,10 9 0,-21-15-573,-2-1-469,-1-2-840,1 0-3171,0-1 5053,-7 0 0,-7-8 0,-9-1 0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6.6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64 28671,'56'-11'0,"1"1"0,-2-1 0,-3 2 0,28-1 0,-1 2 0,-6 5 0,-8 2 0,-16 1-561,-15 1-1490,-14 7-2778,-11 7 4829,-6 12 0,-3-11 0,0 0 0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6.7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1 26194,'-20'38'-1522,"-1"0"1,12-22 0,0-2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8.8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191 2 25487,'-42'0'1727,"8"-1"-1559,28 1-101,4 5-22,2 5 89,4 8-4285,5 6 4353,6 5 971,4 3-904,2 1-111,-1 0-158,-3-1 0,-4-2 0,-7-2 3392,-3-2-3392,-8 0 0,-7 0 0,-12 2 0,-8-1 0,-5 0 0,0-3 0,5-4 0,8-6 0,7-5 0,8-5-584,4-1-4021,14-10 4605,13-10 0,-8 6 0,6-4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3.0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213 0 26384,'47'14'1031,"-6"4"-572,-26 7-123,-5 4-134,-3 3 57,-4-1-259,-4 0 0,-8-1 0,-9 0 0,-11-1 0,-7 1 0,-4 0 0,-3 0 0,3-1 0,3-3-281,7-3-940,7-8-886,7-6-3058,8-5 5165,4-4 0,2 0 0,2 0 0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7.4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59 20714,'0'-5'4404,"0"1"-3765,50-14-202,-17 10-124,42-12-111,-33 17 0,-6 2-79,-6 1-56,-11 3 23,-7 6 101,-7 5-35,-3 8-55,-5 3 22,-4 4-33,-4 1 56,-3 3 66,1 1 57,0 3-77,1 0-192,2-2 0,4-1 0,3-5 0,2-2 0,10-3 0,13-6 0,24-6 0,21-6-293,22-15-641,-40 0 0,1-4 59,1-4 1,-1-5 767,11-13 0,-5-1 0,0 2 0,3-11 0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7.7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1 27583,'-12'60'310,"1"-1"0,1 0 0,1-1-152,-2 36-835,5 0 677,6-2 0,14-10 0,5-16 178,14-16-178,0-20 122,1-15-122,1-18 0,1-21 0,2-19 0,-2-17 0,-2-8 343,-8 1-1285,-7 5-906,-11 9-1929,-4 14 3777,-14 13 0,7 14 0,-8 8 0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7.9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12 24849,'-7'2'3059,"1"0"-2712,6-2-89,0 0-225,34 8-783,-5-6-684,33 6-1412,-14-8-6985,3-6 9325,-2-4 0,-21 1 0,-7 0 0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8.0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126 10 25006,'0'-5'3665,"0"1"-3665,0 4 0,0 0 0,-18 71 0,8-23 0,-3 4 0,1 3-35,0 9-1634,1-4-1099,0-4-7063,-1-4 8591,-1-8 0,5-19 0,2-7 1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8.2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0 141 20483,'43'-37'0,"-1"1"0,30-23 2050,-39 54-3339,-9 2-966,-5 3 2255,-8 8 0,-4-6 0,-5 6 0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8.5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71 26171,'94'-21'90,"-10"3"-124,-31 2 34,-15 7 0,-16 4 224,-13 4 258,-7 1 45,-5 7-258,-9 9 56,-9 14 134,-8 12-301,-2 8-158,5 1 0,5-2 0,11-7 0,4-5 0,9-9 0,11-10-461,13-8-199,16-6-483,12-17-1323,7-9-7349,6-16 9815,1-8 0,-31 20 0,-8 4 0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8.7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74 28671,'46'-21'-270,"1"1"1,6 1 0,-6 6-1109,-6 14-2140,2 15 3518,-32 10 0,-8-6 0,-3-1 0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8.9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84 28671,'27'-30'0,"4"4"0,16 13 0,2 4 0,2 4-561,-4 4-1635,-7 8-4483,-9 10 6679,-10 10 0,-11-8 0,-5-3 0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9.2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164 82 27292,'-77'62'1379,"16"-9"-1379,45-32 0,10-2 0,3-2 0,11-1 0,9 0 0,14-2 0,12-2 0,3-6 0,0-2 0,-4-9 0,-8-11 0,-5-12 0,-7-16 0,-9-5 0,-5-4 0,-6 6-886,-10 10-8112,-14 12 8998,5 13 0,-4 7 0,18 5 0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9.4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99 7 23269,'3'-3'3530,"0"0"-2959,-3 3-134,0 0-112,4 73-191,-11-22-134,5 5 0,-2 2 0,-13 16-515,0-3-1154,-1-5-3317,3-8 4986,0-12 0,8-21 0,1-8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3.2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0 28671,'-5'56'0,"-1"-4"-606,-2-17-1142,0-3-2398,2-1 4146,2-4 0,2-12 0,2-5 0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9.6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1 229 24967,'46'-24'-202,"1"0"1,34-22-1805,-45 16-7063,-5-2 9069,-3-4 0,-13 17 0,-4 2 0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9.8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55 3 24737,'1'-1'3115,"0"0"-2701,6 55-122,-6-13-192,6 48-100,-7-24-44,0-1-785,-2 3-1177,-4-1-6879,-8-1 8885,-8 2 0,8-31 0,0-5 0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39.9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457 0 26541,'-55'45'351,"0"-1"0,5-3 0,3-2-362,-14 15-639,13-9-684,12-9-772,7-11-4684,4-9 6790,0-6 0,11-6 0,3-1 0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0.2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26642,'51'0'672,"-1"0"0,38 2-571,-45 5-78,-8 3-23,-3 5-168,-6 1-482,-3-1-941,-4-3-2902,-2-2 4493,0-2 0,-9-4 0,0-1 0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0.4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468 1 27897,'-55'38'224,"0"0"0,3 0 0,3-2-235,-17 19-1663,7-4 83,10-9-2614,11-10 4205,13-9 0,12-11 0,7-6 0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0.6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21331,'7'0'4145,"-1"0"-3629,-6 0-146,0 0-23,63 17-224,-18 2-134,39 5-605,-34-6-1255,-10-14-3698,10-3 5569,9-11 0,-24 6 0,-4-6 0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1.0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173 42 26351,'-41'31'515,"0"0"1,-26 24-348,53-24 44,8 0-10,3 1-56,3-4-1,9-2-10,3-8-12,11-6 11,3-7-110,-2-5-24,-2-10 0,-2-3 0,-3-10 0,0-2 0,1-3 0,-1-4 0,5-1 0,-4 0 0,-2 2 0,-7 4 0,-4 4 0,-4 2 0,-1 4 0,0 4-629,-6 4-1118,-3 5-4103,-7 9 5850,-3 11 0,8-7 0,3 5 0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1.2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 27751,'80'-7'739,"-8"1"-739,-38 3-179,-4 2-482,-6 0-1064,-5 1-2724,-7 0 4449,-2 0 0,-6 0 0,0 0 0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1.3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0 28546,'-16'58'-332,"0"0"0,0 5 0,3-7-1809,5-7-4279,2 4 6420,20-29 0,-10-13 0,10-5 0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1.7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34 27841,'-43'81'493,"9"-12"-269,32-41-111,2-2-113,0-3 0,7-4 0,4-5 0,11-7 0,4-4 0,2-11 0,1-11 0,-2-14 0,-3-12 0,-4-6 0,-7 1 0,-5 8-427,-5 12-1108,-3 12-2566,-8 10 4101,-5 20 0,3-8 0,-1 10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3.4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20 27527,'44'-11'-1008,"-7"2"-640,-27 10-1971,-4 5 3619,-3 5 0,-3-3 0,0 1 0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1.9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85 0 28244,'-25'86'427,"0"-9"-427,11-39 0,3-2-337,5-8-817,4-5-1211,1-9-4784,4-7 7149,8-4 0,-5-3 0,4 0 0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2.0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27494,'23'39'-1782,"-5"-5"-1692,-18-14 3474,-9-1 0,6-8 0,-6 0 0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2.2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0 120 28671,'12'5'0,"8"-1"0,23-4 0,7 0 0,2-9-1211,10-6-1915,9-13 3126,13-8 0,-34 15 0,-7 2 0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2.5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1 274 27258,'11'-90'1413,"5"10"-1413,11 40 0,2 8 0,0 13 0,-4 9 0,-2 7 0,-3 14 0,-1 7 0,-3 18 0,-4 8 0,-5 9 0,-4 5 0,-3 7-461,-5 7-2161,-7 6-7209,-7 8 8975,-5 4 0,10-38 0,3-11 0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5:42.6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1 28671,'-12'59'-91,"8"-12"-2788,16-40 2879,7 3 0,-6-4 0,-4 1 0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6:58.7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0 27067,'0'32'1099,"0"10"-808,0 14-101,0 10-166,0 4-24,0-2 0,-4-3 0,-2-9 0,-5-6-259,0-9-738,0-12-1020,3-9-3272,2-12 5289,3-5 0,1-3 0,1 0 0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6:59.1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218 79 26429,'89'-42'919,"-7"8"-6467,-35 32 5637,1 1 1346,-1 9-1390,-4 8 33,-6 12 1,-6 9 808,-6 4-864,-8 5 10,-6 2 23,-5 4 45,-4 2 67,-2 4-11,-7 2 67,-7 2-156,-10 0-68,-7 0 0,-5-3 0,-1-7 0,1-7 3375,2-9-3375,0-8 53,0-6-53,-4-5 0,-5-4 0,-3-3 0,2-3 0,0-3 0,7-3 0,3-1 0,2-6 0,5 0 0,2-5 0,6-1 0,5-1 0,6 0-640,4 2-1948,3 1-7243,8 1 8510,7 2 0,-4 3 0,3 1 0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3.7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104 1 28671,'-10'98'0,"1"-9"0,0-40 0,3-1-416,0-8-704,-1-4-1356,-1-6-7355,-5-4 9761,-3-2 1,6-12 0,0-3 0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4.1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28671,'2'-3'0,"16"1"-5661,41 9 5661,17 3 0,14 7 552,-40-10 0,2-2-552,2 0 0,0-1 0,1-3 0,1 0 0,-1-1 0,0-1 0,-3-2 0,-1-1 0,44-3 0,-15-4 0,-16 6 901,-18 2-901,-13 3 0,-12 0 0,-6 0 2532,-4-1-5949,-1-2 3515,-1 2 1,-3-1 0,-2 2-1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5.6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51 23838,'56'-15'205,"0"0"1,-4 1-1,-5 7-59,2 23 1080,-8 8-1069,-10 13 295,-10 2-452,-10 2 79,-6 0-35,-9-1 183,-14 1-204,-11 0 663,-14-2-518,-3-3 0,2-4 11,2-6 146,5-5-68,5-5-177,4-3-80,3-2 0,3 1 0,4-3 0,4 0 0,8-3 0,2 1 0,5 2 0,8 3 0,4 1 0,12-1 0,22-4-393,-4-4-1568,18-3-4627,-14-1 6588,-5 0 0,-19 0 0,-8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13.7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0 27236,'-15'45'1435,"4"-5"-1435,13-19 0,6-1 0,5-1 0,5 0 0,4-2 0,1-1 0,2-5 0,2-4 0,2-4-158,3-1-1881,2-7-5390,0-2 7429,0-4 0,-16 4 0,-4 2 0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5.8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56 173 28671,'-39'26'0,"23"-2"0,51-7 0,22-7 0,13-3 0,9-15-605,7-10 605,2-10 0,1-9 0,-5 0-472,-7 1-2127,-8 6-6186,-10 5 8785,-8 5 0,-24 10 0,-9 3 0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6.1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30 28671,'58'-7'0,"0"0"0,-5 0 0,-4 1 0,11 5 0,-9 0-998,-9 1-2240,-11 0 3238,-12 8 0,-10-6 0,-6 6 0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6.4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283 1 27348,'-53'32'441,"1"0"0,3 1 0,8 1-441,6 25 0,9 4 0,10-1 0,8-3 0,5-4 0,14-9 0,6-3 0,15-8 0,7-4 0,5-7 0,3-7 0,1-8 0,0-5 0,0-12 0,-2-8-1671,-3-15-4548,0-11 6219,-2-9 0,-18 21 0,-5 4 0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6.5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105 1 28671,'-15'55'0,"0"1"0,2-4 0,3-4-559,7 13-472,1-2-799,-4-3-2921,-4-5 4771,-4-6 1,5-21 0,1-7 0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6.7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0 166 28513,'50'-36'44,"-1"1"1,-3 3 0,-4 7-134,10 9-662,-8 6-851,-7 3-3575,-8 4 5177,-13 2 0,-7 1 0,-7 0 0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8.9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33 24132,'-3'-7'2857,"1"2"-2252,2 5 179,0 0-491,10-5-293,7 2 0,11-2 0,4 2 0,0 1-405,-4 1-906,-3 0-1422,-5 4-7098,-10 16 9316,-4 16 1,-6-11 0,-1 4-1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9.1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1 200 28671,'48'-15'0,"0"1"0,44-16 0,-20-2-606,-4 2-1836,-2 2-5772,-4 6 8214,-3 6 0,-27 8 0,-8 4 0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9.5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188 75 28671,'-41'53'0,"1"-1"0,3-3 0,8-3 0,11 16 0,6-13 0,7-13 0,1-17 0,4-9 0,-1-12 0,4-23 0,9-15 0,7-31 0,10-7 0,-1 0 0,-3 12 0,-5 19 0,-7 19 0,-5 16 0,-1 8 0,-1 14 0,2 8 0,2 13 0,0 4 0,1 0 0,1-4 0,1-6 0,1-7 0,0-5 0,0-5 0,1-3 0,2-3 0,6-2-13,5 0-1779,12-7-2948,9-5 4740,16-8 0,-28 8 0,-3 2 0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09.8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159 59 25387,'1'-5'3284,"0"1"-3284,-1 4 0,0 0 0,-50 27 0,27 1 0,-38 26 0,45-8 0,8-5 0,5-5 0,13-10 0,6-10 0,13-7 0,6-10 0,1-15 0,-3-10 0,-9-13 0,-9-5 0,-8 1 0,-7 1 0,-12 4 0,-5 5 0,-6 8-1054,1 8-4471,12 9 5525,3 11 0,7-2 0,1 6 0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10.2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5 24401,'4'-2'3294,"-1"0"-2734,-3 2-224,0 0-256,0 76-80,0-23 0,-2 6 0,-1 1 0,-2 12 0,-3-8 0,4-16 0,2-17 0,2-15 0,0-10 0,1-12 0,7-15 0,4-16 0,9-16 0,-1-5 0,-2 5 0,-7 10 0,-3 14 0,-4 15 0,-1 8 0,1 10 0,1 11 0,3 8 0,3 12 0,5-2 0,2-3 0,7-8 0,4-9 0,10-7-3392,31-32 3392,-12 0 0,15-24 0,-27 8 0,-9 4-337,-8 8-1971,-5 11-7523,-10 10 8350,-5 19 0,-6-7 0,-3 9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5.2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328 1 25847,'-50'32'2274,"1"6"-1837,10 5-324,1 9-113,3 6 0,6 8 0,4 10 0,5 6-5661,2 7 5661,5-1 0,5-2 1365,4-8-1365,12-8 0,7-10 0,12-11 865,8-11-865,4-11 0,3-11 0,2-8 3081,0-10-4223,-3-12-1266,-2-9-7423,-3-8 8829,-4 0 0,-15 12 0,-5 6 1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10.6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196 0 28031,'-42'4'583,"7"2"-526,21 2-57,7-3 0,3 1 0,4 0 0,3 5 0,7 6 0,7 3 0,7 2 0,1-1 0,-6 0 0,-5-3 0,-7-1 0,-4 2 0,-14 3 0,-7 5 0,-16 3 0,-4 1 0,-3-8 0,9-7-192,7-9-1421,14-4-1480,5-3 3093,11-7 0,-3 5 0,2-5 0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11.0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1 27718,'-26'43'308,"0"1"0,-16 32-73,38-40-179,2-7-56,9-12-23,10-8 12,16-12-112,13-16-213,6-10 67,-3-11 191,-11 1 78,-12 10 0,-13 9 11,-8 12 23,-4 4 78,-1 4 123,0 0-67,0 6-67,0 3-101,1 7-146,2 0-761,3 0-1637,5-5-3361,8-4 5905,7-4 0,-9-3 0,-2 0 0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11.3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77 150 26989,'8'91'1255,"-5"-7"-919,-12-29-245,-3-7-91,-3-12 0,4-12 0,2-12 0,1-8 0,1-3 0,-1-11 0,3-11 0,1-16 0,12-16 0,12-9 0,12-4 0,12 0 0,0 8 0,-1 10 0,-6 11 0,-8 13 0,-6 9 0,-8 10 0,-6 3 0,-4 2 0,-4 0 0,0 10 0,-6 4 0,-5 14-505,-9 4-1870,-3 0-5402,1 0 7777,7-8 0,7-10 0,5-6 0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11.6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72 203 27090,'78'-15'594,"-13"-5"-448,-44-4-34,-8-4 112,-7 1-68,-4-1-10,-5 5 33,-8 3-155,-5 9-24,-10 4 0,-1 8 0,-1 14 0,0 9 0,0 15 0,2 6 0,4 2 0,3 0 0,7-3 0,4-4 0,5-6 0,8-10-1088,12-11-6352,38-20 7440,0-17 0,-2 6 0,-25-3 0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11.8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14 21835,'3'-7'4370,"-2"1"-3485,-1 6-358,0 0 22,-14 70-44,2-27-505,-13 52 0,9-52 0,4-14 0,4-13 0,5-9 0,2-5 0,1-2 0,0-5 0,6-7 0,5-11 0,8-6-2029,6-5-3966,2 5 5995,4 1 0,-13 15 0,-3 3 0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12.1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212 204 27258,'64'-56'236,"-14"7"245,-47 20 1,-8 4-268,-6 6-214,-5 4 0,-6 8 0,-2 3 0,0 4 0,-3 10 0,-2 8 0,-3 17 0,-1 12 0,1 10 0,3 6 0,6-1 0,9-7 0,7-8 0,9-11 0,14-12 0,12-11 0,20-12-46,8-19-1848,6-13-3786,-2-11 5680,-9-2 0,-23 19 0,-12 7 0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12.9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179 1729 27225,'-64'-58'582,"13"-28"-515,46 19 1,8-7-1814,-2-13 1,0-3 1760,1 22 0,0-1 0,0-1 3,0-1 1,-1-1 0,0 1 7,1 2 0,0 0 0,-1 1 125,-2-24 1,-2 5-68,-1 16 1,-3 4 427,1 13 0,-2 5-512,-12-21 0,5 25 570,5 16-570,5 14 0,10 9 0,25 4 0,32 2 0,-11-1 0,7-1 735,14 0 0,5-1-735,14-2 0,4 0-435,-28 1 0,2-1 0,0 1 435,1 1 0,1-1 0,-1 1 0,-2 0 0,1 0 0,-3 1 0,27 0 0,-4 1 0,-5 2 0,-3 1-285,-7 1 0,-3 1 285,-4 0 0,-3 1 0,-4 0 0,-2 0 0,42 4 0,-18-1 407,-21 1-407,-4 21 1280,-23 4-1280,1 26 0,-15 7 0,-5 15 0,-2 13 0,-7-46 0,-1 1 0,2 48 0,-4-36 0,-1-2 0,0 24 0,-3 10 0,-14-42 693,-12-2-1882,-24 2-2979,-19 7 4060,24-28 1,1-2-1,-8 7 1,3-8-1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13.1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147 614 26899,'-81'-19'1772,"21"0"-1772,55 8 0,48-11 0,2 5 0,8-1-2364,31-7 0,11-1 2364,-17 4 0,5 0 0,3 1 0,-13 4 0,2-1 0,2 2 0,0-1 0,5 0 0,1 1 0,0 0 0,1 1 0,1 0 0,1 2 0,0 0 0,-1 0 0,0 2 0,-1-1 0,0 1 0,0 1 0,-3 0 0,0 1 0,-1 0 0,0 0 0,-2 1 0,-1 0 0,0 0 0,-1 0 0,21-2 0,0 0 0,-2 0 0,-6 1 0,-2 1 0,-1-1 0,-8 2 0,-1 1 0,-3 0-12,21-1 1,-6 1-1498,-18 3 0,-6 1 1509,24 6 0,-44-3 0,-26 4 0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28.0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424 5 26003,'-84'-2'1625,"6"0"-1255,29 4-57,3 8-111,4 8-57,7 12-132,4 8-13,8 7 0,5 6 0,7 7 0,6 6 0,3 5 0,5 1 0,9-5 0,11-18 0,17-20 0,11-18 0,7-29 0,2-14 0,-6-19 0,-14-9 0,-13-27 0,-15 23-326,-8-15-492,-10 34-728,-1 6-1311,-1 7 2857,2 7 0,5 13 0,1 6 0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28.1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94 3 25802,'2'-2'2869,"0"1"-2869,-7 68 0,-3-19 0,2 4 0,-1 3 0,-7 17 0,-1-2-5661,1-6 4316,2-7-686,3-11 2031,4-8 0,3-18 0,2-7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5.6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28671,'49'1'0,"4"3"-1168,2 3 1168,0 3 374,-1 0-374,-6-1 192,-6-2-192,-7 0-1121,-6-1-2207,-8 0 3478,-8 0 1,-7-3-1,-5 0 1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28.3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25 26082,'-6'-3'2330,"1"0"-2071,5 3-259,0 0 0,62-3 0,-24-1-46,49-2-951,-43 3-1256,-4 1-7578,-11 8 9759,-9 14 1,-10-9-1,-7 8 1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28.7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21 25207,'-6'0'2029,"1"0"-1951,5 0-33,54-7-45,-22 3 0,41-4 0,-42 6 0,-11 3 45,-9 8 56,-7 5-23,-4 9 1,-7 8 44,-4 3 101,-4 5 101,0 0-12,2 4-289,3 0-24,2 3 0,5 0 0,1-2 0,2-4 0,10-7 0,5-11 0,16-10-673,11-16-795,15-23-1714,13-17 3182,-28 13 0,-4 0 0,10-6 0,-10 7 0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28.9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28671,'100'0'0,"-6"0"0,-20 0 0,-7 0 0,-10 0-91,-14 0-1152,-12 0-1155,-11 0-5311,-11 2 7709,-4 6 0,-5-4 0,0 4 0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29.2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197 1 27650,'-41'53'340,"1"0"0,3-3 1,6-3-341,7 18 0,10-4 0,7 1 0,5-5 0,4 0 0,7-4 0,8-9 0,11-7 0,6-15 0,7-11-416,3-8-816,4-17-1177,2-11-6174,0-16 8583,-1-7 0,-22 21 0,-6 5 0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29.3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5 25230,'0'-2'3137,"0"0"-2833,0 2-304,4 68 0,-1-30 0,2 56 0,-4-51-91,-1-1-1309,-7-5-1693,-4-1 3093,-5-2 0,5-15 0,3-5 0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29.5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0 132 27785,'83'-20'886,"-7"2"-886,-32 7 0,-3 0-461,-3-3-648,-1 0-1490,-1-2-7232,5 3 8591,0 4 0,-17 5 0,-4 3 0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29.8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28671,'13'30'0,"13"-6"-5661,31-17 5661,11-4 999,7-7-2277,-2-1-2039,-11-1 3317,-19 1 0,-21 4 0,-13 1 0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30.0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 28671,'69'40'0,"0"-12"-158,-4-41-1489,1-5-2196,-2-2 3843,-4 8 0,-27 5 0,-9 7 0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31.0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346 0 25835,'-89'7'1379,"16"0"-1234,56 0-55,7-3-90,5 3 11,4 1-11,1 6 0,5 8 22,6 3-10,8 2 32,2 2 169,-2-1 78,-7 1 1,-6 3 45,-5 8-337,-16 7 0,-11 10 0,-15 1 0,-5-3 0,4-8 0,7-11-830,12-11-660,11-7-1144,8-9 2634,44-28 0,-30 14 0,31-18 0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31.3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1 27067,'-25'55'205,"-1"0"1,3-4 0,6-3 7,12 1-213,3-5-11,2-14-90,11-13-123,5-12-135,12-22 68,2-8 67,-2-18 212,-4-4 24,-5 2 10,-4 6 124,-6 11 201,-3 10 113,-3 10-57,-1 5 11,-1 9-222,-1 16-192,-2 14 0,-4 22 0,-3 33 0,3-23-494,0 10-1187,9-48-2543,14-14 4224,14-21 0,-9 3 0,1-7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5.8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6 28671,'-6'0'0,"10"-1"0,24 0-505,7-1-1725,4 0-4236,-1 3 6466,-4 7 0,-17-4 0,-5 3 0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31.7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71 25263,'0'94'1312,"-4"0"-920,-2-17-78,-4 6 55,-2 5-44,0-6-101,-1-10-67,1-17 56,1-20-111,4-18-102,0-11 0,3-21 0,2-14 0,0-27 0,5-24-815,11-14 815,-4 41 0,4-1 0,2 2 0,4 0 0,0 4 0,1 2 0,21-30 0,-2 21 0,-5 21 0,-5 14 0,-6 14 0,-5 3 0,-4 9 0,-8 9 815,-3 15-815,-14 16 0,-12 9-3392,-16 4 3392,-4-7-886,4-14-1254,13-14-7161,12-13 9301,8-7 0,5-3 0,0-1 0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32.0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42 195 25891,'49'-19'330,"0"-1"1,34-15-174,-51 10 280,-13 3-123,-8 1-23,-8 3-33,-4 2-68,-6 6 101,-5 3-110,-9 5-181,-7 10 0,-6 13 0,-5 15 0,-2 16 0,5 7 0,4 0 0,12-1 0,9-4 0,6-7 0,8-7 0,9-13 0,11-13-1637,14-11-738,11-20-1626,5-8-4145,2-18 8146,0-5 0,-25 21 0,-7 3 0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32.2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 1 28345,'21'64'326,"-9"0"-1290,-26-13 964,-1-3 311,3-11-311,3-10 159,4-14-159,4-7 0,1-6 0,0-7 494,1-7-494,6-11 0,2-7-528,7-1-1847,2-1-3340,3 6 5715,4 5 0,-10 11 0,-1 5 0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7:32.5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75 209 25599,'96'-14'449,"-9"-4"-449,-36-8 23,-8-2 10,-10 0 191,-10 1 168,-13 4 102,-5 4 110,-14 5-21,-10 7-313,-15 3-270,-13 18 0,-8 13 0,-5 22 0,-1 12 0,9 7 0,10-2 0,16-7 0,14-8 0,7-11 0,13-9 0,12-9 0,15-11 0,12-6 0,5-9-1548,-1-7 1548,11-12 0,-32 8 0,4-2 0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5.2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108 0 27516,'-14'63'171,"0"0"1,2-5 0,0-5-172,-1 12 0,3-6-11,1-2-179,0-2-214,4-3-761,-2-7-1648,5-13 2813,2-15 0,0-11 0,2-6 0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5.5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2 25443,'88'-1'784,"-10"9"-660,-34 19-24,-4 7-66,-6 7 11,-7 2 22,-7 7-22,-8 0-12,-7 3 124,-3-3 45,-7-3 0,-6-4-56,-7-6-12,-8-6-89,-5-4-23,-9 0-22,-8 1 11,-8 3-22,-3-1 11,4-4-11,11-6-157,13-6-538,15-7-818,9-4-2118,6-3 3642,3 0 0,-1 0 0,0 0 0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5.7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21454,'3'-6'3832,"0"1"-3698,-3 5-134,0 0-325,0 52-615,0-25-2164,0 41 3104,0-40 0,0-13 0,0-4 0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6.0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32 24401,'0'-9'3529,"0"2"-2868,0 7-581,0 0-80,70 8 0,-21-6 0,5 2 0,4 0 0,15-4 0,3 0 0,-3-1 0,-2-3 0,-7-2 0,-6-2-1233,-6 0-1356,-9 4-6857,-9 1 9446,-6 3 0,-16 0 0,-4 0 0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6.9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14 22956,'95'-8'1143,"-8"2"-1099,-31 6 1,-7 4-45,-12 6 0,-16 10 269,-10 8 78,-14 7 12,-11 4 33,-9 0-123,-4-3 112,0-6 56,4-4 56,3-4-11,5-6-23,4-3-89,5-3-145,3-1-225,2 0 0,1 0 0,2 0 0,7-1 0,8-3 0,14-2-494,13-17-1086,15-14-1893,13-21 3473,-30 19 0,-3 1 0,8-8 0,-9 9 0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7.3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37 26597,'74'-26'224,"-13"16"-134,-45 34-12,-8 16 113,-6 12-34,-13 11 22,-4 9-5694,-11 6 5627,-5 3 101,3 0 1409,-2-3-1409,5-7-90,5-10-32,7-11 775,7-12-866,4-7 0,5-7 0,5-7 3373,5-8-3520,8-4-681,8-13-864,10-13-3866,8-17 5558,6-14 0,-21 21 0,-7 4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6.1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15 28110,'-14'53'561,"6"-5"-561,18-26 0,7-2 0,10-7 0,6-5 0,3-5 0,-2-6 0,-4-3 0,-8-6 0,-8-6 0,-7-3 0,-4-2 0,-5-4 0,-8 3 0,-6 3 0,-8 6 0,-2 7-886,0 5-1658,5 3-7287,6 3 9644,8 0 0,4 0 1,3-2-1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7.5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8 25319,'0'-4'2847,"0"1"-2489,0 3-211,-8 68-147,4-12 0,-1 0 0,-1 4-281,0 27-1064,-4-2-1624,-1-3 2969,-1-8 0,5-33 0,2-12 0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7.7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92 27751,'87'-47'56,"-12"8"-3003,-37 33-2790,-18 11 5737,-3 15 0,-15-8 0,-2 5 0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7.8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407 0 27673,'-51'53'104,"1"-1"1,3-2-1,4-6-126,-3 4-197,1-3-533,4-5-949,7-8-3542,8-7 5248,12-11 1,6-7 0,7-5 0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8.0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 21152,'6'-5'4683,"-1"1"-3876,-5 4-291,0 0-225,54 4-112,-27 5-134,43 5-45,-41 5-45,-3-2-684,-3 1-1399,0-3-7262,0-6 9390,3-2 0,-11-6 0,-3-1 0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8.2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240 0 26026,'-47'34'-40,"0"-1"1,-31 24-790,51-29-1210,8-6-7792,6-7 9778,8-6 1,2-6 0,3-2 0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8.4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 26787,'84'54'292,"-9"-12"-416,-37-40-1074,4-9-1435,8-11 2633,6-16 0,-24 12 0,-4-1 0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8.8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0 26451,'-44'58'377,"-1"-1"1,4-3-1,10-1-750,16 17 619,7-4-78,10-8 132,11-12-210,11-14 50,12-15-6,9-10-43,3-18-91,0-6 0,-7-13 292,-8-1-292,-10-2 0,-9 1 0,-5 1 0,-4-1 0,-1-1 0,-3 2 0,0 1 0,-4 4 0,-6 4 0,-7 7 0,-10 8 0,-4 4 0,-4 4-797,-1 12-1634,3 7-7400,8 11 9017,9 2 0,8-14 0,5-5 0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8.9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17 28345,'90'-6'134,"-11"0"-257,-45 4-403,-2 1-438,-3 0-1075,-6 1-5122,-5 0 7161,-5 2 0,-7-2 0,-2 2 0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9.2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101 9 24222,'-4'-5'3753,"1"1"-3294,3 4-222,0 0-237,-28 70 0,15-26 0,-4 7 0,0 2 0,8 9-438,3 1-1444,4-1-2130,1-1 4012,5-6 0,-4-25 0,4-8 0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9.5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83 122 24008,'-5'-3'2690,"1"0"-2466,4 3 68,0 0-68,-33 55-12,25-23-44,-25 44-56,33-40-33,9-5 44,7-6 56,15-6 23,8-8-44,5-6-158,2-5 0,-1-12 0,-5-7 0,-3-17 0,-8-6 0,-6-7 0,-8-2 0,-7 2 0,-5 3 0,-6 8 0,-8 7 0,-7 10 0,-9 10-494,-5 11-2666,-4 23 3160,-7 17 0,20-11 0,3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6.3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28671,'4'59'0,"0"-2"-5661,-4-14 5661,0-1 1409,1-3-1466,1-5-5179,6 3 5236,-3-14 0,2-3 0,-4-15 0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9.7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 25577,'0'-3'3094,"0"0"-3094,0 3 0,0 0 0,0 39 0,0-14 0,0 34 0,0-24-584,0 0-2430,0-3-6817,5-8 7596,7-10 1,-4-8 0,2-6 0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09.9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0 23986,'3'0'3025,"-1"0"-2677,-2 0-191,3 54-157,-3-29-90,3 41-627,-3-44-1188,-4 0-3372,-7-2 5277,-10 3 0,6-12 0,1-1 0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10.1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21 28671,'95'8'0,"0"1"0,-17-2 0,1-3 0,-3-9 0,5-3 0,-3 0-1261,18 1 0,-1 2 1261,-26 2 0,1 2 0,1-1 0,1 2 0,1 0 0,-1-1 0,-3 1 0,1 0 0,-2 0 0,29 0 0,-3 0 0,-12 1 0,-3-2-114,-12 1 1,-3-1 113,-11 0 0,-3-1-1902,21 0 1902,-30-1 0,-22 3 0,-15 0 0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8:10.7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0 513 28098,'69'-7'114,"-1"0"1,0 0-1,15-3 1,4-1 0,4-2-115,-6 0 0,3-2 0,3 0 0,2-1-1125,-9 2 1,1 0 0,2-1 0,2 1 0,0-1 1124,7 0 0,2-1 0,0 0 0,2 0 0,0 1-183,-12 2 0,0 1 0,1 0 1,0-1-1,1 1 0,-1 1 183,3-1 0,0 0 0,1 1 0,0 0 0,-1 0 0,1 1-29,0 1 0,1 0 0,0 0 1,-1 1-1,1 0 0,-1 1 29,-1 1 0,0-1 0,0 2 0,0 0 0,0 0 0,-1 0 0,-3 1 0,0 1 0,0 0 0,-1 0 0,0 1 0,-1 0 0,14 0 0,0 0 0,0 1 0,-2 0 0,-1 0-195,-7 1 1,0 0 0,-2-1-1,-1 1 1,-2 0 194,12 0 0,-3 0 0,-2 0 0,-3 0-1300,9 2 0,-3 1 0,-7 0 1510,10 4 1,-13 0 0,3 5-1,-50 0 1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5.9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20 252 22900,'-8'0'3529,"1"0"-2991,7 0 896,0 0-1164,-5-14-270,9 4 0,7-15 0,17 4 0,20-4 0,10-4-3392,13 2 3392,5-1-460,5 4 460,-1 3-34,-4 7 34,-8 6 0,-6 4 0,-8 3 0,-6 1 0,-6 0 0,-10 0 3147,-7 0-3147,-9 0 683,-5 0-683,-6 0 56,-2 0-2432,-3 3-5759,-14 4 8135,-9 8 0,5-5 0,-1 0 0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6.4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122 3 23224,'-3'-2'3003,"1"1"-1804,2 1-795,-32 68-24,17-23-223,-6 5 0,1 3-10,8 11-147,3-4 0,4-4 0,2-7 0,3-7 0,2-5 0,7-6 0,6-2 0,9-3 0,2-1 0,3-2 0,2-4 0,3-2 0,7-5 0,7-2 0,8-5 0,5-2 0,0-3 0,0 0 0,16-5 0,-27 3 0,10-5 0,-33 5 0,-6-1 0,-6 3 0,-5-1 0,-5-1-1973,-2-7-2353,-2-1 4326,-8-3 0,5 6 0,-6 3 0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6.9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5 129 19953,'-3'-9'5019,"1"2"-4403,2 7 471,0 0-604,12-20-91,0 11-12,14-14-10,4 17-101,8 4-167,12 1-102,9 1 0,6 0-3392,2 0 3392,-3 0 0,-7 0 0,-10 0 0,-10-1 0,-12 0 0,-4-1 0,-6-3-673,5 0-6644,14-9 7317,-6 4 0,1-1 0,-17 8 0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7.4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67 21622,'-10'0'3899,"2"0"-3260,8 0 560,0 0-381,6-16-324,6 9-494,10-13 0,6 13 0,3 1 0,3 2 0,-1 2 0,0-1 0,-1 3 0,-4-1 0,-2 1 0,-2 0 0,-4 0 0,-2 0-528,-2 0-2452,0 0-6851,1 1 8238,1-1 0,-8 1 0,-1-1 1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7.7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104 0 24345,'-3'0'2913,"0"0"-2285,3 0-1,-12 81-469,6-23-158,-3 7 0,0 3 0,0 26 0,0 4 0,0 1-427,1-3 427,2-4 0,-1-5 0,3-8 0,-1-8 0,2-12 40,2-14-1049,0-17-1859,11-15-6963,12-20 9383,17-18 1,-13 7 0,-1-4 0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8.2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153 1 28177,'-11'56'164,"1"-1"1,-1 0 0,-1-3-165,-11 32 0,-2 2 0,6-2 0,2-2 0,5-7 0,4-11 0,4-12-4252,3-16 4252,1-9 860,3-9-860,5-5 0,6-2 0,9-6 0,8-1 0,8-4 3392,7-3-3392,4-8 0,4-4 0,-1-7 0,-2 2 0,-4 4 0,-4 2 0,-5 3 0,-4 1-1177,-3 1-3709,-4 0 4886,-2-1 0,-12 5 0,-3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6.5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25 28199,'60'-10'-1680,"5"2"-91,-32 7-2330,7 0 4101,-10-1 0,-14 1 0,-1 0 0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8.5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138 3 25813,'-4'-3'2858,"-7"61"-2858,6-10 0,-2 3 0,-1 3 0,-3 31-677,-3 7 677,-1 4-3841,-2-2 3841,2-4 313,2-7-313,3-7-472,6-14-1533,1-11-1775,3-14 3780,4-12 0,-4-12 0,4-7 0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8.7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66 26071,'0'-10'2600,"0"2"-2600,0 8 0,60-14 0,-22 11 0,17-5 0,3 2 0,-2 6-393,20 0-1848,-21 0-4998,4-1 7239,4-6 0,-28 5 0,-6-4 0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9.0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75 25342,'-3'-4'3329,"1"1"-3329,2 3 0,60-28 0,-17 19 0,52-20 0,-33 27 0,21 2 0,-23 0 0,11 0 0,-28 0-113,-7 0-2374,-6 0-6164,-9 1 8651,-10 6 0,-6-5 0,-5 4 0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9.4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141 1 27370,'-34'88'1301,"2"-2"-4151,17-24 2850,-1 8 0,-1 3 838,3 1-838,6-4 0,3-7 0,5-7 0,7-8 463,16 5-463,2-19 0,16-1 0,-7-21 1539,7-6-1539,6-4 10,8-14-10,3-6-3392,1-13 3392,-3-4-1689,-6 2-5000,-6 0 6689,-5 5 0,-18 12 0,-6 5 0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9.6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1 26959,'-7'53'0,"0"0"0,-1 0 0,2-2 0,-2 34 0,1-1 0,1-5 0,2-9 817,2-5-817,1-12-1281,1-7-5307,0-12 6625,2-13 0,-2-11 0,2-7 0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19.8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59 28671,'61'-16'0,"1"0"0,-9 1 0,-4 3 0,33 12 0,-10 0 0,10 0 0,4 0-1245,-2 2-7159,-13 8 8404,-13 9 0,-28-6 0,-12 2 0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2.9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1 105 28671,'50'-29'0,"0"1"0,-2 3 0,-3 7 0,11 13 0,1 5 0,0 10-4252,-1 1 4252,3 9 0,-2-1 860,-2-4-1545,-6 0-2452,-7-4-6694,-13 5 8302,-10 0 1,-11-6 0,-6-1 0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3.2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1 283 28671,'75'-44'0,"0"-1"0,-1 3 0,-2 6 0,-10 12 0,-1 5 0,0 1 0,-1 3-456,-1 2 0,-2 3 456,-3 3 0,-2 3 0,48-1-3701,-10 5 3701,-7 8 0,-6 6-1714,-11 12 1714,-9 11 0,-27-17 0,-11 1 0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4.4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86 256 27762,'-10'8'672,"3"19"-560,7 41-11,0 19-89,-1-9 0,0 4-12,-1-17 0,1-1-591,0 24 1,-1-3 590,0-29 0,1-4 0,-1 35 377,0-23-377,1-24 195,-3-22-195,0-12 0,-3-25 0,-4-17 0,2-32 0,0-23-73,6 34 0,1-2 73,0-7 0,1-2 0,1-6 0,1 0 0,4-2 0,3 1 0,1 4 0,2 2 0,5 8 0,2 4 0,24-32 0,1 29 0,8 25 0,6 18 0,4 10 0,2 5 0,-7 6 0,-11 9 0,-18 10 0,-13 17 0,-14 12 0,-19 11 0,-3-10 0,-4-1 0,-20 25 0,15-27 0,1-3 0,-5 7 0,9-8-243,8-7-3399,9-10 2794,11-10 0,-1-10 0,5-7 0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6.1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342 30 21342,'-4'-8'3429,"1"2"-2948,3 6-99,-50-4 155,21 8-201,-41 3-11,35 12-34,3 9-66,2 6-91,3 6 34,5 5-100,4 2-24,6 1-10,5-1-3370,4-2 3426,4-6 33,8-5 56,5-7-78,10-12-56,5-7-1,4-13-10,3-11-12,-2-9-22,-3-11 12,-7-5-12,-4-4 0,-7-4-90,-4-3 12,-3-1 33,-2 2 0,0 6 0,0 10 3415,-2 10-3381,1 11-23,-2 8 34,2 5 0,2 13 112,1 9 78,6 18 47,-1 10-237,4 5 0,2 2 0,-1-3 0,7 8 0,-7-22 0,1 3-640,-9-24-783,-3-3-1569,0-4-6839,0-4 7952,5-4 1,-5-3 0,2 0-1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9.2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158 201 27034,'54'-24'762,"-5"-2"-1773,-20 2 1022,-4-2 325,-8-1-336,-8 3 172,-5 3-161,-10 6 1,-6 6 32,-11 5-2843,-9 10 3034,-9 9 112,-5 12-222,-3 8-125,3 3 0,8 0 0,10-1 0,12-1 3392,8 0-3392,11 0 0,11-1 0,12-3 0,13-5 0,10-9 0,6-9 0,3-8 0,-3-8-1334,-2-3-6633,-7-1 7967,-5 4 0,-19 5 0,-7 2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6.8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21 28671,'48'-9'0,"-2"2"0,-11 4 0,-2 2 0,-4 1 0,-4 0-662,-5 0-1388,-7 3-2601,-6 3 4651,-3 4 0,-4-4 0,0 0 0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6.4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1 26474,'0'64'534,"0"0"0,0-3 0,0-4-120,-3 15-233,0-9-181,-3-16 0,2-16 0,1-17 0,2-8 0,1-11 0,0-12 0,0-12 0,6-16 0,2-3 0,7 1 0,-1 5 0,1 8 0,0 9 0,3 7 0,1 6 0,4 4-293,1 1-1499,3 4-2321,0 0 4113,4 1 0,-15 2 0,-2-1 0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6.7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5 25487,'-5'-2'2880,"2"0"-2576,3 2-304,-12 72 0,6-13 0,-1 3 0,0 4 0,4-15 0,1-2-711,1 4 0,-1 0 711,2-1 0,-1-1 0,0 44 227,1-11-1460,1-15-2230,3-13 3463,2-15 0,-1-19 0,-1-9 0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6.9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84 28278,'84'-46'-451,"-1"10"0,-63 34 0,4 2 0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7.1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 23964,'0'-6'3036,"0"1"-2554,0 5-78,10 59-57,-7-13-263,3 3 0,-1 2-84,-5 21-213,-4-3-1165,0-3-2488,-2-10 3866,3-8 0,2-23 0,1-7 0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7.5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55 0 27370,'-1'54'650,"0"-1"1,-3 41-651,-5-44 0,-1-6 0,1-6 0,2-6 0,1-5 0,2-4 0,2-3 0,1-4 0,1-6 0,0-4 0,0-3 0,0-2 0,0-1 0,6-12 0,8-12 0,9-18 0,4-10 0,2-3 0,-2 2 0,-3 7 0,-1 6 0,-3 7-3392,-1 5 3392,-2 7 0,-3 7 0,-2 7-2074,-5 4-5736,-1 5 7810,-1 9 0,-2-6 0,1 6 0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27.8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205 116 25891,'69'-20'706,"-9"-15"-616,-50 17 22,-5-9 112,-18 17 67,-7 7 68,-10 1 190,-4 7-100,-2 7-449,-1 11 0,1 10 0,2 6-3392,4 7 3392,4 3 0,4 4 0,6 1 0,7 1 0,5-1 0,3-1 0,10-5 0,6-6 0,13-7 0,4-10 3392,4-5-3392,2-9-13,1-2-3516,3-5 3529,2 0 0,-18-3 0,-5 0 0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1.8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659 9 27695,'-85'-9'976,"5"17"-976,28 28-610,-9 24 610,28-23 0,-1 3 0,0 4 0,0 2 0,0 3 0,2 1 0,3 1 0,1 0 0,4 1 0,3 1 0,3-2 0,2 1 0,4-1 0,1 0 0,4-1 0,1 0 0,0 45 0,4-4 0,7-8 0,8-6 0,8-7 199,10-9-199,5-13 0,6-15 0,2-17 0,4-10-1457,28-44-1748,-16 4 3205,-18 2 0,-3-1 0,-8 5 0,-6 7 0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2.3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329 1 26407,'-54'38'481,"-1"0"1,6-3 0,6 0-236,-1 16-33,11 0 22,10 4-110,7 0-125,9 2 0,3-8 0,6-8 0,10-14-3392,9-13 3392,15-10 0,8-24 0,3-13 0,1-23 0,-5-7-102,-6 0 68,-10 9 34,-9 11 11,-8 16 34,-6 12 35,-3 8-80,-1 5 0,1 4 0,1 9 0,2 9 0,3 14 3392,2 8-3392,0 3 0,3-3 0,1-7-270,9-12-2049,8-11-3978,11-19 6297,13-18 0,-23 10 0,-3-7 0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2.7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448 7 24255,'0'-3'3093,"0"0"-2499,0 3-202,0 74-146,-1-27-201,0 5 1,1 2-46,-1 3 0,0-7 0,1-9 0,0-8 0,0-9 0,0-9-80,0-5 80,0-8 34,0 0-34,-5-2 46,-8 1-46,-11 1 0,-9 3 0,-6 4 0,-2 3 0,1 7 0,-2 8 0,1 7 0,-1 9 0,4 6 0,3 1 0,10 0 0,8-5 0,10-5 0,5-7 0,10-6 0,4-9 0,13-7 0,8-6 0,8-12 0,7-12-595,7-13-2430,-1-8 3025,-1 0 0,-25 19 0,-7 5 0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3.1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316 1 28671,'0'55'0,"0"0"0,0 0 0,0-3 0,0 31 0,0 0 0,0-5 0,0-13 0,0-15 0,2-15 0,-1-16 0,2-10 0,-1-6 0,-1-3 0,-1-3 0,-9-5 0,-4-3 0,-10-1 0,-4 5 0,-1 3 0,-4 4 0,1 9 0,-2 9 0,-1 14 0,4 8 0,2 2 0,9-2 0,8-1 0,6 0 0,4-1 0,14 11 0,4-21 0,18 0-2220,9-30-5545,8-22 7765,9-14 0,-25 10 0,-7 3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6.9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149 0 28580,'-43'40'91,"6"-4"-91,19-12 0,3-2 0,3-1 0,2-2 0,2-3-1345,4-5-2129,2-5 3474,6-3 0,-3-3 0,2 0 0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3.3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 7 25577,'0'-4'3094,"0"1"-3094,0 3 0,0 0 0,-10 71 0,5-33-13,-6 58-2003,8-51-2534,2-3 4550,1-8 0,0-15 0,0-9 0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3.6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63 152 23527,'-7'-4'3596,"1"1"-3102,6 3 323,0 0-580,-22 62-237,16-30 0,-16 50 0,26-49 0,5-3 0,7-6 0,6-8 0,2-8 0,3-7 0,0-19 0,1-10 0,-2-22 0,-6-7 0,-7-5 0,-7 3 0,-4 7 0,-8 9 0,-6 11 0,-9 13 0,-5 9 0,-2 7 0,4 13-1671,4 10-2071,5 15 3742,7 11 0,3-19 0,5-4 0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4.1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28671,'36'50'0,"0"0"0,-2 2 0,-7 2 0,-16-4 0,-4 1 0,-1 4 0,-2 1 0,0 1 0,-2 1-275,-1 1 1,-1 0 274,-3 2 0,-1 1 0,-2-1 0,-2 0 0,-2-1 0,-3 0 0,0-4 0,-2-1 0,1-5 0,-1-3-3026,-11 34 3026,6-20 0,9-29 0,5-14 0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5.3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331 0 27415,'-88'36'997,"8"3"-6422,47 2 5448,-3 8 1386,1 9-1409,8 0-1409,8-3 1409,10-4 0,6-8 0,17-9 2269,7-14-2269,21-10 0,8-27 0,6-10 0,-1-23 0,-3-4 0,-12 4 0,-9 7 0,-10 12 0,-9 12 0,-6 9 3392,-4 7-3392,-2 3 0,0 8 0,-9 13 0,-8 19 0,-14 18 0,-9 12 0,0 0 0,2-2-405,11-14-984,11-13-1188,9-22-7254,21-9 9697,12-25 1,-5 11 0,2-11 0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5.6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152 1 26743,'-40'47'448,"1"0"0,3-3 0,9-3-67,18 8-178,8-5-203,19-6 0,11-9 0,16-10 0,6-10 0,-1-11 0,-3-17 0,-6-14 0,-7-18 0,-10-6 0,-12-1 0,-7 5 0,-13 12 0,-10 12 0,-14 15 0,-11 9-91,-3 21-1634,6 8-2533,11 17 4258,14-1 0,9-16 0,6-9 0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5.9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68 40 27953,'-35'49'526,"6"-4"-380,25-5-100,4-5-46,12-1 0,8-8 0,12-4 0,4-10 0,2-5 0,-1-5 0,-2-15 0,-3-9 0,-4-17 0,-6-8 0,-6-2 0,-9 3 0,-6 7 0,-13 9 0,-7 12 0,-12 10 0,-1 10-505,4 13-2812,7 9-6514,10 9 7594,6-4 0,5-12 0,0-7 0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6.3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185 1 28345,'5'65'108,"1"1"1,-1-5 0,-1-5-109,1 11 0,1-11 0,3-12 0,1-15 0,-1-11 0,-2-10 0,-3-5 0,-2-3 0,-2 0 0,-3-2 0,-8-2 0,-7 1 0,-9 0 0,-4 5 0,-3 12 0,0 7 0,-5 31 0,13-12 0,2 13 0,17-21 0,4-1 0,4-3 0,10-2 0,7-6-3392,13-9 2069,8-6-3215,4-12 4538,5-9 0,-20 6 0,-6-4 0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6.7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3 23885,'0'-3'3497,"-5"57"-2960,-5-10-55,-5 47-212,-6-27-270,2-5 0,1-7 0,5-9 0,3-12 0,5-13 0,2-10 0,2-6 0,1-2 0,2-11 0,8-4 0,6-11 0,9 1 0,2 5 0,0 4 0,0 8 0,-1 4 0,-1 3 0,-3 1 0,-6 0 0,-6 5 0,-5 3 0,-3 9 0,-14 6 0,-7 8 0,-15 6 0,-5 2 0,2-1 0,6-5-1413,10-7-1702,10-8 3115,6-8 0,5-5 0,0-4 0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6.9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28513,'39'33'-958,"-1"1"0,31 19-8873,-38-44 9789,5-5 1,-15-4-1,-3 0 1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7.1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239 0 28671,'-34'52'0,"0"0"0,2-1 0,2-3 0,-6 21 0,4-4 0,9-11-573,11-13-2228,6-16-7030,10-13 9179,12-8 1,-8-4-1,8 0 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7.1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25588,'0'-2'3083,"0"0"-3083,0 2 0,8 37 0,-2-18 0,6 30 0,-2-29-729,0-2-1456,2-4-2791,2-5 4976,1-5 0,-6-2 0,-2-2 0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7.4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34 229 25599,'81'-50'494,"-10"6"-460,-38 14 44,-10 4-11,-10 3 56,-7 2 146,-5 6 56,-5 3 146,-9 7 111,-9 2-145,-8 4-245,-4 13-192,1 7 0,1 17 0,2 8 0,5 4 0,7 2 0,5-3 0,7-3 0,4-8 0,16-10-3441,32-10-6390,4-10 9201,27-7 1,-44-2 0,-4-1 0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37.6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402 9 26967,'0'-9'1704,"-14"59"-1704,-14 24 0,4-4 0,-3 6-2831,-5 1 1,-2 1 2830,-1 4 0,0 1 0,1-4 0,3-1 486,3-9 1,4-1-487,6-12 0,3-3-4739,-2 34 4739,11-18 0,6-34 0,0-9 0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40.2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534 1 24211,'-62'1'832,"0"1"1,5 1 0,3 1-497,-17 5-33,10 3-34,11-2 11,12 0-56,11-4-146,11 0-67,9 1 1,4 3-12,3 7 22,7 5-22,5 7 11,10-1 0,0 2 57,-1-3 111,-5-2-21,-6-1-158,-5 2 0,-4 3 0,-13 4 0,-5 5 0,-12 0-3392,2-4 3392,3-7 0,6-8-2309,9-2-526,3-8-6297,13 0 9132,9-7 0,-5-2 0,2 0 0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40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463 146 23751,'34'-74'1344,"-13"16"-772,-41 49-213,-17 5 33,-22 15 45,-12 11-34,-5 15 57,0 10-12,11 4-135,14 0-121,17 2-192,16-4 0,9 0 0,7-4 0,12-3 0,12-5 0,19-7 0,23-11-584,19-9-520,-33-7 1,2-3-3813,5-3 1,0 0 4140,4 2 1,-5 0-1,11-6 1,-17 6-1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41.0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156 10 21476,'0'-5'3586,"0"1"-2925,-22 73-157,4-17-302,-1 2 0,0 2-68,-8 14-67,5-11-67,6-15-11,7-20-79,6-12 90,3-15 56,15-20-22,11-17-23,20-19 23,5-3-12,-1 8 12,-7 11 89,-11 18 113,-7 11 212,-8 9-56,-3 4-79,-3 6-76,-3 7-237,-3 10 0,-3 8 0,-1 5-1278,-1 0 1278,6 17 0,-4-28 0,3 7 0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41.3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122 250 24076,'38'-51'213,"0"1"0,-5 5 0,-8 6 403,-20 10 101,-12 9-168,-9 10-146,-9 5-44,-8 17 11,-2 9 44,0 17-55,2 6-190,4 4-169,7-2 0,7 0 0,7-2 0,5-2 0,11-4-774,14-5-1299,21-10-7758,25-10 8902,16-8 0,-33-4 0,-7-1 0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41.7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77 1 26283,'-18'64'549,"0"1"0,2-6 0,3-6-67,6 8-223,3-14-259,4-13 0,6-14 0,4-11 0,9-5 0,7-9 0,9-11 0,5-13 0,5-12 0,1-4 0,0 2-494,-2 9-1915,1 8-6309,0 9 8718,10 6 0,-27 6 0,1 1 0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39:42.0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210 1 26675,'-44'34'779,"1"1"0,-29 31-410,47-11-300,9-6-69,10-5 0,3-11 0,14-13 0,10-9 0,18-18 0,11-15-259,3-16-43,-5-7 290,-12 6 12,-13 11 112,-9 14 124,-8 8-11,1 5-225,1 4 0,3 6 0,2 6 0,4 6 0,3 2 0,8 1 0,6-4 0,9-1 0,7-4-517,6-2-2071,0-5-6802,-2-2 9390,-6 0 0,-21-4 0,-9 1 0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2.3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1585 124 25645,'-51'-29'937,"0"1"0,-3 1 1,-1 6-1388,4 11 0,-3 5 450,-10 1 0,-2 7 0,-8 10 0,-2 8 0,-7 8 0,-1 8 0,25-4 0,0 4 0,2 2-1160,-2 6 1,2 3 0,1 3 1159,2 4 0,2 2 0,3 3 0,3 4 0,3 2 0,4 3-158,4 5 1,4 3 0,4 2 157,3 7 0,4 2 0,4 3 0,6-17 0,3 2 0,2 1 0,0 0 0,0 5 0,1 1 0,2 0 0,1 0 0,3 2 0,3 0 0,0 0 0,2-1 0,-1-3 0,1-1 0,1-2 0,3-1 0,7 14 0,2-3 0,4-4 0,0-13 0,3-4 0,4-7-858,15 9 1,7-13 677,1-19 1,5-13-830,4-12 1,1-12-1814,5-16 0,-1-10 2822,3-10 0,-5-2 0,13-15 0,-20 2 0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2.9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718 0 24983,'-63'6'866,"0"0"1,2 3 0,3 4-936,-29 28 550,8 12-222,6 14-259,12 9 0,32-33 0,3 2-126,2 4 0,2 1 126,2 4 0,4 0 0,2 5 0,4 1 0,2 2 0,4 1 0,7-1 0,6 0 0,4-1 0,6-2 0,8-6 0,6-4 0,5-6 0,6-5-32,4-9 0,3-6 32,3-7 0,2-7 0,0-6 0,0-6 0,-2-5 0,-2-6 0,33-23 0,-22-14 0,-28-5 0,-19-4 0,-27-3 0,-21-1 0,-28 1 0,-19 7 31,35 31 0,0 1-31,-40-14 0,12 10 0,19 6 0,18 9 368,18 3-368,8 6 0,7 2 0,47 7 0,7 4 0,-3-3 0,4 2 0,43 4 0,0-2 0,-11-4-325,-8-4-3440,-14-1 3765,-8-1 0,-27 0 0,-9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7.3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1 28671,'-5'59'0,"0"-5"0,-1-21 0,0-3 0,2-3-965,1-4-2598,3-6 3563,4-5 0,-3-7 0,4-2 0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3.2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99 469 27807,'65'-28'153,"1"1"0,-5 1 0,-5 2-153,12-9-22,-13 2-168,-15-1-23,-14-2-112,-14-7 191,-9-3 78,-22-2 56,-12 3 0,-23 11 0,-9 14 156,-1 9 124,-1 22 0,8 12 68,4 19-67,7 15-281,8 10 0,9 12-360,9 13 360,14-42 0,3 2 0,0 2 0,4 1 0,4-1 0,4-1 0,13 42 0,16-19-3273,3-25 3273,3-23 0,1-17-4841,29-56 4841,-16-2 0,-3-8 0,-31 20 0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3.6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266 6 24008,'-8'-5'3418,"-30"81"-2746,16-17-1164,-2 5 0,-2 4 572,-4 20-80,0 1 268,1-10-268,5-13 0,4-18 288,10-24-288,5-14 0,16-36 0,12-14 0,17-30 0,9-6 291,1 6-291,-7 13 159,-8 16-159,-8 15 0,-8 13 0,-6 6 0,-6 6 0,-3 11 471,-3 11-471,-8 19 0,-24 43 0,2-15 0,-12 19-1570,23-43-1421,9-17-6840,17-14 7793,14-20 1,-8 5-1,5-8 1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3.9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377 235 21924,'33'-43'359,"0"-1"0,19-29 1052,-47 49-257,-8 5-145,-13 5-449,-12 4-145,-16 5-45,-5 2-34,-7 13-123,1 13 134,-4 18-133,4 16-214,6 7 0,10 4 0,13-2 0,12 0 0,8-6 0,14-6 0,12-12 0,15-17 0,17-11-1749,7-19-1310,6-17 3059,0-14 0,-28 11 0,-9 3 0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4.1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231 1 26384,'-20'69'672,"-1"0"0,2-3 1,1-6-403,-8 13-270,1-5 0,-1-9 0,1-11 0,5-12 0,4-13 0,7-10 0,5-8 0,3-9 0,2-13 0,9-14 0,5-11 0,9-5 0,0 4 0,0 3-136,-2 5-1444,2 1-1624,4 0 3204,1 3 0,-11 13 0,-5 6 0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4.3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67 8 24300,'1'-4'3742,"0"1"-3137,-14 77-581,4-30-24,-1 7 0,0 1 0,-2-2-181,4-9-1510,2-8-2960,5-7 4651,16-9 0,-10-8 0,9-4 0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4.5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179 0 27695,'-76'60'739,"12"-5"-739,46-19-112,6-1-582,5-5-785,5-1-2331,16-10 3810,8-6 0,-4-8 0,0-4 0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4.8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76 148 26026,'-19'52'907,"-1"-1"1,-9 40-572,22-40-56,6-7-90,15-7-166,10-8-24,21-11 0,14-9 0,8-10 0,2-15 0,-9-7 0,-12-16 0,-18-6 0,-15-6 0,-9-1 0,-9 2 0,-8 4-3392,-8 5 2226,-10 1-2275,-1 1 3441,-2-4 0,15 20 0,4 3 0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1:15.0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66 1 27169,'52'27'500,"-1"-1"1,1 10 0,-5 8-501,-8 15 0,-5 8-1689,1 12 0,-4 3 1689,-3 9 0,-3 2 0,-10-27 0,-3 0 0,-1 1 0,-2 1 0,-1 0 0,-2 1 0,-2-1 0,0 1 0,-2 0 0,0-2 0,-1 0 0,-3-1 0,-5 33 0,-5-2 0,-1-5 0,-5-3 0,-8-3 0,-4-4 0,-1-7 0,-3-3 189,0-8 0,-3-5-610,1-10 1,-1-3-2398,1-9 0,0-4 2818,-37 19 0,34-27 0,6-8 0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3:05.68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24575,'25'0'0,"13"0"0,22 0 0,21 0 0,4 0 0,0 0 0,11 0 0,-25 0 0,-1 0 0,-5 0 0,-29 0 0,6 0 0,-26 0 0,-6 0 0,-6 0 0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3:07.51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8191,'13'0'0,"10"0"5063,1 0-5063,24 0 2818,-3 0-2818,33 0 0,13 0 0,-41 0 0,3 0 475,12 0 1,2 0-476,-8 0 0,2 0 0,26 0 0,4 0 0,-9 0 0,2 0 1233,-12 0 0,4 0 0,0 0-1233,1 0 0,0 0 0,1 0 0,-1 0 0,1 0 0,2 0 0,12 0 0,3 0 0,-3 0-957,-13 0 1,-1 0-1,0 0 957,6 0 0,1 0 0,0 0 0,0 0 0,0 0 0,-1 0 0,-4 0 0,0 0 0,-4 0 0,15 0 0,0 0-526,-20 0 0,3 0 0,-8 0 526,-7 0 0,-2 0 71,33 0 0,-2 0-71,-34 0 0,-2 0 0,5 0 0,-2 0 0,16 0 2004,-10 0-2004,-10 0 2989,-26 0-2989,5 0 2243,-14 0-2243,-2 0 230,-6 0 1,-3 0 0,-1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7.6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1 28671,'-6'51'0,"-1"0"0,0-10 0,1-1 0,2-4-1088,1-6-1803,1-6 2891,0-8 0,1-8 0,0-3 0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4:22.4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7 25331,'68'-3'415,"-8"0"-382,-25 3-33,-4 2 0,-6 4 12,-5 3 10,-6 4 34,-4 2 56,-5-1 168,-3 0-11,-9-1 22,-7 2 158,-10 1 32,-9 3-44,-3 1-23,-2 3-345,1-1-69,5-1 0,7-4 0,7-5 0,9-2 0,4-2 0,4 3 0,11-1 0,5 0 0,14-4 0,7-5 0,5-1 0,3-5 0,-4 1-965,-2-4-1142,-8 3-2655,-6 3 4762,-8 1 0,-9 1 0,-4 0 0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4:22.7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0 100 28671,'2'3'0,"42"0"0,51-8 0,-45 2 0,1-3 0,3-2 0,-4-2 0,15-9 0,-9 0 0,-9 3-360,-10 5-2149,-7 4-6198,-9 5 8707,-7 10 0,-7-6 0,-4 6 0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4:23.2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27313,'77'21'22,"-10"-3"-179,-37-9 68,-5-2 10,-6 1 87,-7 1-8,-6 0 43,-4 4-20,-7 4 140,-7 8 330,-9 4 145,-7 3-345,0 0-293,3-4 0,7-3 0,6-6 0,6-3 0,4-3 0,4 2 0,7 2 0,9-1 0,16-5 0,15-4 0,13-13 0,8-7-293,1-8-2777,-6-1 3070,-11 6 0,-25 8 0,-11 5 0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4:41.4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18 28671,'-7'6'0,"9"-3"0,29-6 0,2-2 0,0-1 0,-2 2 0,-2 0 0,-3 2 0,-4 0 0,-6 1 0,-6 1 0,-5 10 0,-2 5 0,-3 14 0,0 6 0,-3 6 0,-3 5 0,-5 3 0,-2 5 0,-2 4 0,0 2 0,1 0 0,3-3 0,2-5 0,3-8 0,3-1-1256,2-20-1265,0-2-5625,1-18 8146,0-5 0,0 0 0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4:41.6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 15 25051,'0'-8'3620,"0"1"-3620,0 7 0,-3 50 0,0-9 0,-4 46 0,3-20 0,2 2 0,0 0-214,2-3-1993,0-5-3206,0-10 5413,0-9 0,0-20 0,0-8 0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4:41.8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31 27314,'0'-7'1357,"0"2"-1357,0 5 0,0 0 0,46-8 0,-14 6 0,40-6 0,-28 8-225,-5 1-1803,-6 5-3194,-9 6 5222,-9 9 0,-8-9 0,-5 0 0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5:18.1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255 60 27718,'-72'7'953,"9"6"-953,36 11 0,3 5 0,3 3 0,2 5 0,4 2 0,6 6 0,5 3 0,5 2 0,9-2 0,6-6 0,12-9 0,4-11 0,7-11 0,3-8 0,2-17 0,-1-7 0,-3-17 0,-8-5 0,-5-4 0,-8-1-3392,-8 1 3392,-5-1-2075,-6 2 2075,-9 0 0,-6 3 0,-15-6 0,7 22 0,-2 2 2365,13 27-11374,-3 38 9784,8-5 0,-2 8 1,9-23-1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5:18.2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7 27572,'0'-4'1099,"0"1"-1099,0 45 0,0 3 0,0 46 0,-3-3 0,-3 10-402,2-46 1,-1 1-92,-1 0 0,1 0-2078,0 1 1,0 0 2570,2-1 0,0-4 0,-1 8 0,2-14 0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6:10.0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160 125 25151,'-59'27'964,"9"0"-2108,34-7 1233,3 4 393,2-1-448,5 3 225,2-1-226,4 2-33,2-1 90,6-4 111,6-3 57,8-5 606,4-7-752,5-4-34,4-9 45,4-9 169,-1-12 77,-4-9-134,-6-3-54,-8-4-181,-8 0 0,-6-2 0,-4 3 0,-8 3 0,-6 5 0,-9 11 0,-7 7-438,-5 10-548,-2 7-975,1 10-4762,2 9 6723,3 12 0,14-14 0,3-1 0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6:10.4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1 172 28614,'69'-25'57,"-3"3"-57,-25 9 0,8-1 0,4-3 0,6-1 0,2 0 0,0 2 0,-5 3 0,-7 4 0,-9 5 0,-8 2 0,-5 2 0,-4 0 0,-5 0 0,-3 0 0,-4 0 0,-4 0-830,-3 0-1669,-3 0-7332,0 0 9762,-10 5 0,7-4 0,-6 5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7.9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1 28390,'40'8'281,"-4"4"-281,-22 7 0,-2 1 0,-3 0 0,-4-1 0,-2 0 0,-2-1 0,-4 1 0,-5 0 0,-7 1 0,-5 0 0,-1-1 0,0-1 0,3-3 0,2-1 0,3-4 0,4-1-785,2-3-1467,4-4-4460,1 0 6712,3-8 0,-1 4 0,1-4 0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6:10.8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55 1 27067,'-27'82'1604,"6"-10"-1604,16-40 0,4-4 0,6-7 0,5-9 0,8-5 0,7-6 0,3-1 0,4-5 0,6-6 0,3-9 0,5-6 0,0-4-91,-3 2-3797,-7 7 3888,-10 8 0,-12 8 0,-8 5 0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6:14.0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2 21163,'-2'-1'3932,"0"0"-1253,2 1-1907,39 8-647,10-3-125,49 7 0,-45-9 0,1 0-641,7 1 0,0-1 641,4 1 0,-1-1 0,2 2 0,0 0-330,-2 0 0,0 1 330,-3 0 0,-1 1 0,-2 1 0,-2-1 0,-2 1 0,-1-1 0,-2 1 0,-1 0 0,45 5 0,-7-2 0,-13-2-852,-18 0-4202,-21 7 5054,-19 11 0,-10-11 0,-7 2 0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6:31.6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59 26194,'75'-17'470,"-10"2"-223,-33 7-12,-3 1-22,-4 3 34,-3 1 44,-3 0 11,-2 2-11,-4 0-110,-2 1-181,-6 0 0,-2 0 0,-3 7 0,0 8 0,0 13 0,-3 11 0,-4 6 0,-5 4 0,-3 0 0,0-2 0,0-2 0,-5 15 0,4-16 0,-3 10-1794,9-20-2307,4-6 4101,3-5 0,3-11 0,0-6 0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6:31.8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1 28671,'5'82'0,"-2"1"0,-8-12 0,-3 0 0,-7-7 0,1-6-942,0-9-1703,1-4-7186,6-7 8501,3-6 1,3-15-1,1-7 1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6:32.0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75 28430,'74'-40'0,"-8"8"0,-30 30 120,-3 1-120,-2 2-1384,-7 5-7076,-1 3 8460,-4 9 0,-8-8 0,-2-1 0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7:44.07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0 24575,'57'0'0,"-1"0"0,-6 4 0,4 0 0,36-2 0,-13 13 0,9-13 0,7 5-955,0 1 955,-40-7 0,-1 0 0,38 7 0,-24-8 0,6 0 234,-21 0-234,-9 0 0,-3 4 0,-11-3 0,-6 3 0,6-4 180,-1 0 0,-13 0 0,2 0 1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7:45.22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1 714 18083,'6'0'0,"24"0"2938,7 0-2938,36 0 0,20 0-511,-41 0 1,4 0 510,23 0 0,4 0 0,0 0 0,4 0-653,-13 0 1,4 0-1,0 0 653,0 0 0,1 0 0,0 0 0,7 0 0,0 0 0,0 0 0,-8 0 0,-1 0 0,4 0 0,-7 0 0,3 0 0,1 0 0,-3 0 0,9 0 0,-4 0 0,5 0-533,-4 0 1,4 0 0,1 0 0,-3 0 532,14 0 0,-3 0 0,4 0 0,-15 0 0,4 0 0,-1 0 0,-2 0 0,17 0 0,-2 0 0,-3 0 0,-10 0 0,-3 0 0,-2 0-158,-5 0 0,-2 0 0,-3 0 158,15 0 0,-1 0 0,10 0 0,-2 0 0,-15 0 0,-6 0 0,-15 0 0,-4 0 0,33 0 1122,-31 0-1122,16 0 2677,-31 0-2677,9 0 4516,-1 0-4516,-8 0 821,19 0-821,-8 0 0,10 0 0,0 0 0,0 0 0,1 0 0,-11 0 0,7 0 0,-17 0 0,45 0-163,-33-15 0,19-12 1,13-9-1,10-6 1,3-3-1,0 0 1,-5 3-1,-9 5 0,-16 9 1,15-1-1,-14 8 1,13-8-1,7-11 1,1 1-1,-1-1 0,1 0 1,-1 1-1,1-1 1,-1 0-1,1 1 1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0.5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1 142 26989,'61'-74'572,"-3"17"-471,-15 50-68,1 5-10,-2 1-12,-5 1 11,-7 2-22,-8 4 0,-9 4 11,-6 7 12,-4 7-3370,-14 8 3369,-10 8-11,-15 5 0,-6 1-11,2-1 0,5-4 34,7-1 44,4-1 79,4-4 3403,6-3-3448,5-6-33,6-6-57,2-5-11,1-6-11,5-5 0,6-2-269,10-3-559,8-9-5941,19-10 6769,-13 3 0,-1-1 0,-22 15 0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0.6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0 26642,'-11'50'-3277,"0"0"0,-5 7 0,-2-6 2045,-6-5 1,0-3 0,9-24-1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0.8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0 215 28671,'71'-21'0,"1"-1"0,-4 1 0,-1 2-549,-13 7 1,-1 1 548,0-1 0,-1 0 0,0 2 0,0 0 0,45-10 0,-9 4-573,-11 4-2615,-7 5 3188,-8 1 0,-28 5 0,-9-2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8.1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0 28671,'-2'67'0,"-1"-8"0,-1-26 0,-1-3-237,1-4-1477,1-4-851,1-4-7266,1-5 9439,0-6 1,1-3 0,0-4 0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1.1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58 22157,'86'-11'0,"8"0"0,-42 6 0,0 0 0,1 0 0,0 0 1225,-2 0 1,-1 1-1226,40 0-460,-15 1-1544,-20 11 2004,-27 11 0,-14-8 0,-14 6 0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1.3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34 28671,'59'-8'-669,"0"1"0,-3 0 0,-3 1-3522,19 3 4191,-5 1 0,-33 2 0,-9 0 0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1.8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143 1 28671,'-8'71'0,"1"1"0,-2-5 0,-1-5 0,-10 19 0,-4-6 0,4-10 0,2-12 0,5-13 0,5-18 0,4-10 0,2-9 0,2-7 0,14-16 0,7-15 0,21-16 0,2-3 0,2 5 0,-7 10 0,-5 10 0,-4 9 0,-1 6 0,1 6 0,-2 5 0,-2 2 0,1 5 0,-10 4 0,1 7 0,-10 5 0,-2 2 0,-3 5 0,0 2 0,-2 4-7206,0 16 7206,3-17 0,-3 0 0,3-24 0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2.1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207 240 24121,'37'-46'392,"0"0"0,20-31 123,-50 51 147,-5 6 21,-8 7-100,-7 5-124,-12 4 45,-8 4-144,-6 15-360,-5 10 0,-1 18 0,2 5 0,5 1 0,11-4 0,7-2 0,11-4 0,5-3 0,4 1 0,3-6 0,10-5-1581,10-9-3137,13-9 4718,7-5 0,-19-3 0,-3 0 0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2.5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22 28138,'92'-12'281,"-22"2"-156,-49 10-125,-14 0 42,-4 5-42,-3 5 21,-10 11-21,-6 8 64,-14 3-64,-2 3 0,-4-3 0,3 0 0,1-2 0,4-3 0,6-5 0,7-7 0,8-6 0,4-4 0,3-3 0,3-1 0,7 0 0,8-1 0,8 0 0,6-4 0,0-4-909,0-5-2273,-3-4 3182,-4 1 0,-11 5 0,-5 4 0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2.8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60 28671,'79'-31'0,"-14"6"0,-48 23 0,-6 0 0,-3 2 0,-4 0 0,-2 0 0,-2 3 0,-5 8 0,-10 8 0,-10 14 0,-8 4 0,-3 4 0,3-3 0,5-3 0,7-5 0,8-8 0,7-5 0,3-5 0,3-5 0,1-1 0,5-5 0,6 0 0,8-1-595,6-8-1758,4-5-2510,1-11 4863,4-3 0,-16 11 0,-2 2 0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3.0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1 28671,'-4'67'0,"0"0"0,0-5 0,0-5 0,-9 10 0,6-7 0,4-2-1559,12-4-3405,9-4 4964,14-1 0,-12-23 0,0-5 0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3.6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577 0 28671,'-29'81'0,"-1"0"0,-1 5 0,-2 1-642,-2 1 1,-1 1 641,10-25 0,-2 1 0,1 1-454,-1 1 0,0 0 0,0 0 454,1-1 0,0-1 0,1 0 0,-10 27 0,5-2 0,5-8 0,5-3-1390,7-8 0,5-3 1507,8-9 1,4-6 0,-1 8 0,10-23 0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4.8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0 127 27762,'66'-23'209,"1"0"0,-5 1 1,-5 4-143,11 5-22,-7 1-23,-7 6 23,-12 1 57,-8 4-102,-9 0 0,-9 1 0,-6 0 0,-7-1 0,-1 1 0,-2-1 0,0 12 0,0 9 0,0 19 0,0 9 0,0 7 0,0 0 0,-1-2 0,-1-6 0,-2-7 0,0-6-3392,-3-6 3392,-2-1-2948,-9-2 2948,-6 0 0,8-10 0,0-5 0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5.0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0 28671,'-2'53'-471,"1"-1"0,-7 44-1579,-4-45-1380,-9 1 3430,-5-1 0,10-23 0,3-7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8.3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62 24110,'2'-4'3540,"-1"0"-3226,-1 4-180,31-20-111,-16 12-23,23-14-56,-25 19-471,-4 2-739,-2 1-1177,-4 3 2443,0 4 0,-3-3 0,0 2 0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5.2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12 309 24894,'-6'-6'3272,"1"0"-2767,5 6-505,0 0 0,45-50 0,-3 28 0,0-9 0,4 1 0,32 12 0,3 3 0,3 3 0,-4 0 0,-4 3 0,-12-1 0,-12 1 0,-12 2 0,-11 0 0,-7 2 0,-9-4-4192,-3-3 4192,-5-5 0,-3 7 0,-1-1 0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5.4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124 1 24917,'13'50'0,"0"0"0,-2 3 0,-2 2 0,-6 1 0,-3 1 0,-5 6 0,-2 0 0,-1 4 0,-2-1 0,-3 0 0,-3-2 0,0-3 0,0-1-1228,2-9 1,0-1-7922,-10 30 9149,8-23 0,6-28 0,6-14 0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45.6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0 132 28671,'49'-27'0,"0"0"0,-1 3 0,-2 4 0,21 7 0,6 4-371,-1 2-2957,-6 5 3328,-6 0 0,-29 2 0,-9 0 0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53.7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1 120 28614,'34'-11'57,"9"0"-57,18-2 0,5-2 0,-5-2 0,-5 2 0,-11 1 0,-11 4 0,-9 4 0,-11 1 0,-5 4 0,-6 0 0,-2 1 0,0 0 0,1 8 0,3 8 0,1 13 0,0 9 0,-2 8 0,-2 5 0,-1 5 0,-1 27 0,0-22 0,-2 15 0,-2-31 0,-6-4-3396,-7 2 3396,-7-2 0,10-16 0,0-6 0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54.0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0 268 28671,'27'-3'0,"23"-1"0,-2-1 0,5-3 0,6-3 0,2-2 0,8-5 0,0-3-1095,-2-1 0,-1 1 1095,-4 1 0,-2 1 0,-6 2 0,-2 2 672,32-9-672,-16 5 0,-16 7 357,-14 3-1870,-14 5-7664,-10 2 9177,-6 2 0,-4 0 0,-2 0 0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8:54.8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0 28322,'-4'63'349,"1"5"-349,3 2-24,0 5-782,0 4-953,0-4-5121,3-8 6880,1-8 0,0-28 0,-1-8 0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49:52.4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524 10 20647,'0'-5'4706,"0"0"-3899,0 5 515,0 0-829,-45 69 11,18-14-408,-5 2 0,-1 4-360,-3 30 264,18-43 0,0 0 0,-1 2 0,1 0 0,-2 3 0,0-1 0,-1 2 0,0 1-152,-2 1 0,-1-1-178,1 1 0,0 0-348,2-5 0,2-2-2706,-12 34 3384,11-26 0,11-28 0,6-17 0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0.3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1 28244,'-14'36'381,"3"4"-359,9 4-22,-1 3-5660,-3 1 5268,-2 1-459,0-1 792,0-2-2855,1-3 3129,1-9 0,3-15 0,1-9 0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0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0 116 28289,'72'-48'-2599,"-9"8"-57,-38 33-6846,-1 1 9502,-2-1 0,-10 3 0,-4 1 0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0.7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90 1 28580,'-11'44'91,"-1"5"-91,2 4 0,-2 4 0,0 2 0,1 0-942,2-1-840,2-3-2442,3-8 4224,2-8 0,2-19 0,0-8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8.6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0 28671,'-22'42'0,"5"-7"0,18-27 0,3 0 0,2 1 0,5 0-4252,3 0 4252,4 0 860,4-2-860,2-1 0,3-4 0,2-1 0,2-4 0,1-4 2775,1-4-6338,-1-4 3563,-2-1 0,-13 7 0,-5 1 0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1.2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116 0 28671,'-61'75'0,"14"-6"0,41-23 0,5-4 0,1-6 0,6-10 0,3-10 0,7-8-192,3-5-110,1-7 11,0-7 156,1-8 113,-4-7 22,-1 0 11,-4 5 0,-5 6 34,-3 6 101,-3 5 89,0 3 259,-1 1-494,2 0 0,1 0 0,2 0 0,2 0 0,1 4 0,0 1 0,1 5 0,-1 1 0,1 3 0,-2-2 0,0 2 0,1-2 0,-1 2-214,1-1-425,-1 0-257,2-1-628,-1-1-1401,2-2-6906,-1-2 9229,1-3 1,-4-3 0,-1-1 0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1.7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 24244,'0'-5'2364,"0"1"-1961,0 4 57,0 0-303,0 51-79,0-16-33,0 43-34,0-30-11,0-4 0,0-5-33,0-5-23,0-7-23,0-8-33,0-6-56,0-8 12,0-2 54,0-3 69,0-3-3382,0-7 3415,4-8 0,2-6 0,2-2 11,1 1 12,-2 3 44,0 4 34,-2 6 3403,-1 4-3369,3 1 33,1 3-11,3 1 22,2 0 0,0 1-45,2 0-44,-2 2 33,6 0-89,-5 0-23,3 6 11,-8 1-22,-1 5-22,-3 0-124,-2 0-302,-1 1-527,-1 1-8022,-1 1 8997,2-7 0,-2-1 0,2-7 0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2.1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27818,'13'70'493,"-3"-4"-426,-10-21-44,-3-5-23,0-8-23,-3-9-44,3-8-4330,0-8 4184,2-5 882,1-2-792,0-7 101,0-4-1,3-7 23,2-1 0,4 1 3392,3 4-3380,1 2 44,0 3 11,-3 3 101,0 3-11,-2 3-45,-1 0-12,-1 1 24,-2 5 21,0 4-89,-2 5 0,-1 2-45,-3 4-11,-5 1-201,-4 1-258,-4-2-348,-1-2-919,0-2-4627,1-2 6353,5-1 0,5-7 0,3-2 0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2.4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5 24591,'1'-2'2959,"0"0"-2679,-1 2-45,-6 51-11,1-20-34,-2 42-22,2-35-144,4-5-24,3-4 0,7-6 0,5-7 0,7-5 0,2-7 0,1-3 0,0-4 0,2-7-147,-3-4-827,0-6-920,-3 1-2678,-2 0 4572,-1 1 0,-8 8 0,-2 2 0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2.7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 23146,'0'-7'2431,"0"1"-1982,0 6 88,0 0-357,6 25-68,-5-6 33,5 22 13,-6-14 32,0-2-44,0-6 44,-1-6 68,0-5 111,0-5-100,-1-2-178,2-1-91,-1 0 0,1-3 0,2-4-393,5-2-425,2-3-919,6 3-1927,3 2 3664,2 1 0,-9 4 0,-1 0 0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3.0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108 8 23336,'0'-4'3328,"0"0"-2834,0 4 256,0 0-504,-39 51-111,26-31-90,-28 36-45,37-47 0,3-5-23,1-2-44,7-4-79,3-4 124,5-5-45,1-1 67,-4 0-11,-3 6 11,-5 3 44,-3 3 24,-1 0 66,0 7-67,-4 5-33,-5 10-34,-4 4-34,-4 0-268,4 0-381,0-2-864,5-3-3047,3-6 4594,3-7 0,2-5 0,0-3 0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3.4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143 136 24345,'7'-3'1793,"-1"0"-1737,-6 3-56,45-19-11,-27 10-68,34-15 1,-43 12 67,-4 0 11,-3-2 0,-2 2 0,-5 0 100,-6 3 225,-7 4 190,-8 3 80,-4 9 43,-4 5-155,-1 11-483,1 5 0,5 2 0,5 0 0,6-1 0,6-2 0,5-1 0,4-3 0,2-2 0,6-3 0,7-7-696,9-5-1410,9-4-2421,5-6 4527,4-5 0,-17 3 0,-2-2 0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3.6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9 24076,'4'-4'2846,"0"0"-2308,-4 4-135,0 0-11,-13 59-89,3-32-190,-9 44-113,9-52 0,4-7 0,4-7 0,1-3 0,5-8 0,8-5 0,8-9 0,7-5 0,3-2 0,0 5-909,2 4-1242,3 6 2151,4 6 0,-17 5 0,-2 1 0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8.5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56 28671,'30'-22'0,"-1"5"0,-11 15 0,0 0 0,1 1 0,-2 0 0,-2 0-1245,-3-1-1556,-1-1-7030,-3 1 8795,-1 0 1,-4 2 0,-1 0 0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8.8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17 28110,'54'-8'-3093,"-8"2"-1434,-28 4 4527,-2 1 0,-8 1 0,-2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8.9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6 26362,'-1'-3'2309,"1"0"-2309,0 3 0,27 20 0,-4 6 0,22 26 0,-16 8 0,-6 12 0,-9 10 0,-6 7 0,-4 6-279,-3 1 279,-7-3 0,-4-6 0,-9-9 0,-4-11 0,-1-11 0,2-12-1210,3-13-8621,3-12 9697,2-10 1,6-5-1,2-4 1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9.0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80 27695,'-29'68'426,"6"-12"-404,28-42 1,5-6 21,8-3 35,4-8 33,3-8-23,-3-8 46,-2-8-89,-7 0-46,-7 2 0,-3 1-125,-3 5-591,0 0-640,0 2-1658,0 4 3014,0-1 0,0 7 0,0 2 0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9.2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11 24143,'0'-6'3664,"0"2"-2925,0 4-614,0 0-125,0 58 0,-4-26 0,-2 47 0,-3-40 0,0-4-438,1-6-873,2-5-997,3-6-3396,1-5 5704,2-4 0,0-5 0,0-1 0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9.4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83 26967,'47'-31'-9245,"-7"4"9245,-20 14 0,-10 7 0,0 0 0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9.7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0 152 28591,'79'-48'80,"-11"8"-80,-45 29 0,0 2 0,1-1 0,-3 2 0,0-1 0,-5 1 0,-4 3 0,-4 2 0,-4 2 0,-2 1 0,-2 0 0,0 8 0,0 9 0,-1 11 0,-5 6 0,-1 3 0,-4 0 0,0-1 0,-2 1 0,-1-4-46,-2-3-2374,2-5-4224,3-5 6644,5-5 0,5-7 0,1-3 0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0:59.8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61 0 28671,'-19'31'-80,"3"-5"-917,8-8-851,2-2-2366,0-3 4214,3 0 0,1-7 0,1-1 0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00.1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1 26709,'-5'0'1962,"0"0"-1962,5 0 0,0 0 0,20 4 0,4 0 0,23 4 0,-3-3 0,1-1 0,-4-2 0,-4-1 0,-2-1 0,-2 1-1682,-1 6 1682,-4 8 0,-12-6 0,-6 4 0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01.1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2 19986,'1'-1'5143,"0"0"-2801,-1 1-2342,-6 14-22,1-4-651,-5 15-1008,2-5-5400,2 5 7081,0 8 0,2-15 0,2 0 0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6.4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82 23930,'0'-6'2017,"0"2"-1893,0 4-80,0 0 80,53-24 178,-32 15 12,41-19 0,-48 24-12,-4 0-67,-3 3 1,-4 0 32,-1 1 35,-1 0-145,-1 4-158,0 7 0,0 7 0,0 7 0,0 3 0,-1 1 0,-1 1 0,-3-1 0,-1-3 0,-1-2 0,2-6-1446,1-4-3720,-1-3 5166,2 1 0,0-5 0,1-1 0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6.6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82 25185,'0'-3'2577,"0"0"-2375,0 3-124,0 0-78,50-20-11,-25 12-336,41-16-740,-37 17-1389,0 2 2476,2-1 0,-14 4 0,-3-1 0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7.0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17 25723,'72'-9'706,"-12"2"-527,-43 7 124,-6 0 44,-5 3-44,-5 7-146,-5 8-12,-6 9 68,-5 3 11,-4 2-11,-2 1-55,2 0-158,0 1 0,3-2 0,5-3 0,2-4 0,6-1 0,1-5 0,2-4 0,0-4 0,0-6 0,5-3-517,0-1-704,7-5-1356,3-7-7254,4-8 8017,5-5 0,-10 10 0,-2 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9.8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465 4 23695,'1'-3'3821,"-4"54"-8417,-9 11 4641,1-2 0,-2 6-45,-5-2 0,-3 2 331,-4 7 0,-1 2-331,-3 4 0,0 0 0,-2 4 0,1 0 0,0 1 0,2 0 0,1-1 0,3-2 0,2-3 0,3-2 0,2-9 0,3-2 0,2-8 0,3-4 0,-2 30-827,7-29-4786,18-26 5613,10-20 0,-5-8 0,1-4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00.4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93 27000,'1'65'1020,"-1"1"-830,0-4-55,0 3-46,-3-1-10,-2-5-46,-4-9 46,0-13-33,0-14-46,0-13 0,-1-12 0,0-15 0,1-16-3392,4-16 3392,1-14-10,10-9 10,6-4 0,10 3 0,8 8 0,2 11 0,0 15 0,-4 13 0,-5 11 0,1 8 3388,-8 4-3388,0 3 14,-10 2-14,-3 2 0,-2 4 0,-2 3 0,-5 7 0,-13 16 0,2-5-897,-6 11-1468,11-14-3686,5-4 6051,4-7 0,3-7 0,0-6 0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7.1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4 23560,'0'-2'3071,"0"0"-2702,0 2-211,0 50-114,0-23-44,0 42-347,-1-35-1043,-5-2-2363,-3-1 3753,-1-6 0,3-10 0,3-6 0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7.3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25084,'45'0'-2458,"-4"0"0,-35 0 1,1 0-1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7.5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15 23437,'0'-8'3294,"0"2"-2856,0 6-80,0 0-167,-2 60-113,-2-31-78,-2 47-56,-3-47-684,1-2-997,-1-1-3551,1-2 5288,3-4 0,3-7 0,2-7 0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7.7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6 23516,'1'-3'3372,"0"0"-2912,-1 3-180,-14 59-179,3-27-101,-11 47 0,7-44-403,2-5-752,1-7-738,2-5-2869,3-7 4762,2-6 0,3-2 0,2-3 0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7.9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 22844,'4'-1'4179,"-2"0"-3854,-2 1-112,0 0-168,31 17-34,-18-10-11,23 13-403,-26-14-740,-2-3-1256,1 4-7432,1-2 9034,4 4 0,-7-4 0,-1-1 0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8.2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72 22866,'1'-4'3619,"0"1"-3238,-1 3-224,0 0-157,23-5-448,-13 1-864,17-7-1489,-18 2-7030,0-2 9109,1-1 1,-5 5-1,0 2 1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18.4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108 7 24233,'0'-4'3552,"0"2"-2925,0 2-368,-3 54-259,-3-14 0,-3 49 0,-3-26 0,0 0 0,-1-1 0,0-3 0,2-7-1548,1-6-4513,3-5 6061,0-3 0,5-16 0,-1-4 0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4.7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371 1 27415,'12'0'1256,"-13"11"-1256,-26 13 0,-13 16 0,-9 9 0,-2 6 0,1 0 0,5-2-573,7-4-244,6-10-550,8-10-224,9-12-1872,7-9-6368,5-5 8891,5-12 0,-2 7 0,2-6 0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4.9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28524,'52'30'56,"-10"-5"-470,-30-15-449,-2-1-908,4-3-2812,3-3 4583,3-3 0,-7 0 0,-2 0 0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5.1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146 6 25140,'0'-3'2746,"0"0"-2399,0 3-269,0 0-604,-31 42-561,13-18-896,-26 33-3810,24-30 5793,2-4 0,9-11 0,3-4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00.7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54 113 25329,'45'-17'213,"-8"-2"844,-25 0-1079,-6 0 348,-3 3-393,-5 5 186,-7 4-153,-5 4 651,-5 2-605,-1 1-1,2 6 112,3 4 191,0 8 111,2 5-177,2 4-248,1 2 0,4 3 0,3 0 0,2-1 0,1-4 0,4-3 0,2-7-561,8-6-1355,3-5-2600,7-5 4516,4-10 0,-11 6 0,-2-6 0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5.3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28166,'74'13'201,"-11"-2"-302,-46-5-369,-3 1-438,-4-1-907,-3 2-2106,-4 0 3921,-2 3 0,-1-6 0,0 1 0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5.5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63 26507,'-7'0'2164,"1"0"-2164,6 0 0,0 0 0,29 13 0,4-9 0,31 9 0,-4-12 0,0-1 0,-5 0 0,-9-3 0,-8-2-651,-6-4-1926,-3-6-7254,3-3 8885,4-3 0,-16 8 0,-1 3 1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5.8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88 28671,'90'-20'0,"-10"3"0,-33 8 0,-7 1 0,-6 0 0,-6 2 0,-3 1 0,-7 1-841,-5 1-1815,-5 1-7175,-5-1 9675,-1 1 0,-2 1 0,0 1 0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6.1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0 28671,'-12'50'0,"0"-1"0,-7 44-5661,19-30 5661,2-2 1409,2-1-1409,2-8 0,4-5 0,3-7 860,1-6-860,1-4 0,2-7 0,-1-3 3392,2-5-3392,-1-6 0,2-5 0,0-3 0,1-4-606,0-6-1814,1-9-4057,1-8 6477,1-6 0,-9 14 0,-4 3 0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6.3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1 28671,'2'72'0,"0"-5"-5661,-2-22 5661,-3-1 635,-4-1-2304,-4-4-1334,-3-3 3003,3-6 0,4-13 0,3-7 0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6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98 28671,'75'-33'0,"-9"5"0,-40 23 0,6-2-1009,6 1-2342,10-2 3351,7 2 0,-23 3 0,-4 2 0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7.1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28671,'48'-3'0,"0"2"0,-13 1 0,3 0-259,0 2-1500,-2 4-2578,-4 7 4337,-7 4 0,-10-7 0,-7 0 0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7.3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 28671,'71'-1'0,"-3"1"-248,-14 4-1533,3-2-2185,2-1 3966,0-1 0,-26 0 0,-7 0 0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7.7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211 1 26967,'-70'3'381,"16"4"-370,46 6 45,5 4 23,3 4 55,6 5 45,7 3-33,10 4-90,6-2-56,0 1 33,-3-6 91,-5-2 256,-6-6-255,-8-4-125,-4-5 0,-3 1 0,-10 2 0,-9 6 0,-16 4 0,-7 1 0,-1-2 0,7-6 0,9-4 0,8-7-606,8-1-2207,5-3 2813,17-7 0,-8 5 0,9-5 0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8.0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117 8 25510,'0'-4'3161,"0"0"-3161,0 4 0,0 0 0,-48 55 0,33-26 0,-34 43 0,45-42 0,3-6 0,2-1 0,5-4 0,3-3-46,6-5-1253,3-5-663,-1-3-1612,4-7 3574,-1-7 0,-8 5 0,-2-3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01.0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8 23885,'0'-4'2992,"0"1"-2353,0 3-247,0 0-45,0 40-11,-3-18-256,0 30-80,-2-30 0,1-7 0,2-5 0,0-5 0,2-3 0,0-2 0,0-4 0,0-2 0,0-4 0,2-2 0,2-1 0,4 1-304,5-1-1119,2 0 1423,27-10 0,-25 13 0,15-6 0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8.2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 1 24334,'-15'76'2218,"3"-12"-1512,8-49-224,0-4-23,3-4-44,0-4-358,1-1-57,0-2 0,2-7 0,5-3 0,3-9 0,8-1 0,-2 2 0,0 2-1189,-2 4-1007,-3 2-4773,-1 1 6969,0 2 0,-4 3 0,-1 0 0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8.6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 4 25757,'5'-2'2845,"0"0"-2776,-5 2-69,0 0 0,4 51 0,-9-21 0,2 43 0,-10-33 0,2-2 0,2-5 0,4-5 0,2-7 0,2-8 0,0-6 0,1-4 0,0-3 0,0 0 0,0-3-192,2-6-603,9-8-673,6-11-941,9-4-3384,4-4 5793,2 3 0,-15 15 0,-2 5 0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39.4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 21420,'0'-2'3619,"0"0"-2520,0 2-875,1 9-79,-1 1-77,1 11-68,-1 1-23,0 6-335,0 2-718,0 3-907,4 0-5614,2-3 7597,6-1 0,-5-15 0,-1-3 0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40.2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131 71 20031,'2'-1'3933,"-2"0"-3776,0 1-236,6 4 23,-4-3 56,4 2 90,-4-3 213,0 0 89,0 0-56,0 0 22,0 0-55,1 0-56,-1 0-1,1 0-33,-1 0-56,0 0-34,1-1-22,1-1-1,3-1-66,0-3-12,2 1 1,-1-2 44,-1 2-22,0 0-11,-3-1 0,-1-1-23,-2-1 34,-1 1-23,0 0-22,-3 3-45,-6 1-22,-18 2 78,-3 8 56,-12 5 135,9 6 56,4 2-1,7-4-100,7 1-23,5 0-55,6 3-46,1 11-145,2-10-380,1 4-327,7-18-615,6-3-1322,10-4-7075,9-7 8781,1-3 1,-12 1-1,-6 0 1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40.5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1 27214,'-8'59'336,"-1"-7"-247,-2-27-33,1-6-22,3-5-34,3-7 56,2-5 22,2-2 247,0 0-291,8-2-34,5-2-303,7-5-436,5-4-415,-3-1-964,1-3-5379,-4 3 7497,0 1 0,-10 6 0,-1 3 0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40.8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314 46 26194,'-35'-27'2263,"-2"9"-2049,5 26-214,-5 6 0,0 6 0,3 2 0,3 4 0,6 4 0,4 4 0,7 1 0,7 0 0,3-5 0,9-5 0,6-7 0,8-9 0,8-5-1211,-1-4-1478,-1 0-7142,-9 0 8378,-7 0 0,-6 0 0,-3 0 1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49.2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0 394 26373,'68'-20'459,"1"0"1,-1 1-1,3-2 1,2 0 0,-1 0-954,-3 1 1,0-1-1,2 1 494,3 0 0,1 0 0,1 1-866,0 0 0,0 1 0,0 2 866,-1 2 0,2 1 0,-2 1 0,0 1 0,-1 2 0,0 0-65,-1 2 0,-1 2 0,-1 0 65,-3 1 0,-1 1 0,-1 1 0,27-1 0,-3 1 0,-8 3 0,-3 3-39,-7 1 1,-2 2-181,-7 1 0,-2 2-812,-6 2 0,-4 1-6510,35 13 7660,-21 3 1,-32-13 0,-15-3 0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0.8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74 161 24569,'1'-2'2129,"0"0"-941,-1 2-796,14 69-79,-11-27-233,12 54-80,-15-48 0,1-10 0,-1-3 0,-2-4 0,-6-2 0,-3 0 0,-6-5 0,3-4 0,2-7 0,2-7 0,2-3 0,-1-12 0,0-11 0,4-16 0,1-17 0,13-11-3392,8-6 3392,12-2 0,10 2-50,5 6 50,3 6 0,-1 12 0,-3 10 0,-6 13 0,-4 11 0,-1 6 0,1 6 0,4 3 0,8 8 3367,-17-1-3367,0 4 75,-21-8-75,-4-1 0,-2-2 0,-1 3 0,-1 2 0,-8 6 0,-5 4 0,-9 1 0,-2 0 0,0-2 0,2-3-427,1-3-559,4-2-4516,5-2 5502,6-2 0,3-2 0,4-3 0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1.2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80 22484,'0'-5'3104,"0"2"-2711,0 3 257,0 0-303,-11 36-11,16-15-134,-4 30 0,18-25-124,4-7-67,1-5-11,0-8 23,1-3-23,-1-4 11,1-9 22,-3-5-21,-2-11-1,-5-3 22,-6-2 1,-4 0-34,-3 1 45,-5 5-12,-15 0-44,0 13-22,-14 0-46,6 12-302,1 0-291,2 2-471,5 4-1322,6 5-7366,5 1 9327,6 0 1,2-5 0,0-3 0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1.5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0 27415,'2'44'605,"-1"0"-437,-1-5-45,-4-3-89,0-5 22,-3-7 67,3-7 24,1-8-147,2-4 0,1-4 0,0-1 0,0-6 0,0-6 0,2-10 0,4-6 0,4-1 0,4 2 0,1 6 0,0 4-181,1 5-1275,1 0-2477,2 0 3933,4-1 0,-10 6 0,-1 1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01.3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63 23829,'0'-4'3463,"0"2"-3004,0 2-11,0 0-269,-12 12 1,6-1-67,-7 12-113,11-6 0,1 0 0,5-1 0,4-1 0,6-3 0,5-5 0,1-3 0,1-5 0,-1-6 0,-3-5 0,-2-6 0,-6-4 0,-3-2 0,-4 0 0,-3 0 0,-5 3 0,-2 4 0,-6 6-1211,0 4-2117,-2 5 3328,2 2 0,5 0 0,3 0 0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1.7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8 26743,'0'-4'1928,"0"0"-1928,0 4 0,0 0 0,0 48 0,0-11 0,0 44 0,-4-22-169,-3 1-1119,-5-3-1469,-2-3-5961,3-7 8718,-1-8 0,6-17 0,2-9 0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1.9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1 122 28671,'40'-65'-629,"-2"14"-413,-7 46-1008,0 5-3261,5 0 5311,0 0 0,-14 0 0,-5 0 0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2.2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6 24099,'0'-3'3630,"0"0"-3014,0 3-290,0 0-326,-31 13 0,16 6 0,-23 15 0,24 4 0,5-2 0,4-3 0,4-7 0,1-7 0,8-10 0,3-5 0,8-8 0,3-10 0,0-8 0,-3-9 0,-4 3 0,-5 3 0,-5 8 0,-3 9 0,-1 3 0,-1 5 0,0 1 0,0 8 0,0 5 0,0 6-517,0 0-771,0-4-1155,2-5-4560,6-6 7003,8-3 0,-5-2 0,1 0 0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2.4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10 23168,'6'-5'3149,"-2"0"-2645,-4 5 437,0 0-481,4 46-68,-7-22-335,1 35-57,-5-35 0,1-8 0,3-4 0,3-7 0,0-2 0,0-3 0,0 0 0,4-3 0,4-2-2668,13-6-727,0 1-6436,9-3 8120,-2 3 1,-11 4 0,-2 1-1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2.7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0 157 24591,'80'-38'-100,"-12"2"100,-41 15 67,-7 0 582,-8 5 427,-6 5-168,-4 3-101,-2 5-169,-5 1-603,-4 2-35,-10 8 0,-4 8 0,-5 12 0,0 8 0,3 3 0,5-1 0,8-5 0,6-4 0,3-5 0,3-5 0,7-5 0,6-5 0,10-4-595,10-3-2061,3-4-7175,5-6 9588,3-2 1,-20 0-1,-3 4 1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3.3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284 0 28410,'-13'76'0,"-1"-1"0,0-9 0,-1 4 0,-1-6 0,-1 0 0,-2-2-271,-5 22 0,-2 0 271,8-28 0,1-4 0,0-2 0,1-1-326,-12 34-1531,10-14-1863,7-18 3720,10-19 0,2-17 0,2-9 0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3.7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129 1 27123,'-26'52'426,"0"0"0,1-2 0,5-2-156,3 21-270,7-6 0,6-11 0,9-13 0,5-10 0,8-11 0,4-9 0,5-6 0,3-13 0,3-4-1570,0-9-1152,-3-1-3935,-1 3 6657,0 2 0,-14 9 0,-2 2 0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3.9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197 4 24211,'0'-2'3787,"0"0"-3114,0 2-673,-36 4 0,26-1 0,-27 4 0,36 1 0,2 2 0,8 4 0,4 2 0,8-1 0,-1 1 0,-5-3 0,-7-1 0,-3-2 0,-5 2 0,-10 1 0,-5 3 0,-12 3 0,-4 1 0,0 1 0,0-3 0,6-3-405,5-6-2418,10-4-4583,5-3 7406,15-11 0,-7 7 0,7-7 0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4.3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155 0 28479,'-31'44'96,"1"-1"0,-22 33-96,32-31 0,7-10 0,7-5 0,3-11 0,5-8 0,10-6 0,9-11 0,13-12 0,7-12 0,0-9 0,-3 0 0,-6 3 0,-6 8 0,-10 8 0,-5 8 0,-7 7 0,-3 3 0,-1 6 0,0 7 0,-3 7 0,-2 5 0,-3 0 0,1-5 0,3-5-1312,1-5-1769,2-4-6750,6-2 9652,9-3 1,-6 1 0,4-1 0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1:54.7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39 27740,'1'66'616,"0"-12"-616,-1-48-56,1-3-45,6-3-156,5 0-214,9-2-168,4-5 12,2-4 157,-1-1 43,-2 0 114,-5 1 111,-1-1-224,-1-3-392,3 0 1,2-2 446,0 1 371,-1 0 819,-6 5 760,-6 4-346,-5 4-158,-2 2 494,-2 1-1534,-8 1-35,-1 3 0,-8 3 0,-2 6 0,-4 6 0,-2 5-3392,-9 13 3392,13-10 0,2 6 0,15-19 0,15-3 0,5-6 0,14-4-2533,13 0 1566,-9-2 967,6-6 0,-25 5 0,-4-4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01.5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 27482,'2'-3'1189,"-1"0"-1189,27 2 0,-12 0 0,22 3 0,-21 2 0,0 3-2936,1 0 2936,1 1 0,-8-4 0,-1 0 0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2:38.6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1 165 25084,'0'2'2947,"0"0"-2307,0-2-640,83-35 0,-13 16 0,3-5 0,4 0-973,-16 13 1,-2 3 972,2-2 0,1 2-1224,-2 1 0,0 1 1224,-4 1 0,-1 0 0,-3 3 0,-2 0-8,39-1 8,-9 3 0,-11 0 0,-13 0 0,-14 0-1738,-14 10-8093,-15 11 9101,-8 18 0,-5-15 0,0 0 0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2:39.4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0 206 25634,'49'-21'1012,"0"0"0,2 1 1,2 1-1013,-2 3 0,2 1-389,3 1 0,2 1 389,2 0 0,1 1-539,0 1 1,-1 3 538,0 1 0,0 1 0,0 2 0,1 2 0,0 0 0,2 1 0,3 1 0,2 0 0,5 2 0,1 2 0,3-1 0,0 2 0,0 2 0,-2 1 0,-6-1 0,-2 2 51,-10-1 1,-3 0-52,32 6-121,-24-3 121,-16-4-414,-19 0-2634,-12 5 3048,-12 7 0,-3-7 0,-2 1 0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31.9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0 141 20142,'43'-28'168,"-1"1"1,29-18 2362,-43 35-2531,-4 2 1409,-2 1-1409,-1 0 860,-4 2-860,-5 3 3392,-5 1-3392,-4 1 0,-2 0 0,0 0 0,0 3 0,1 8 0,0 10 0,-1 10 0,-1 8 0,0 3 0,0 0 0,-2 1 0,-1-4 0,-1-6-494,-1 5-1265,-2-11-2051,-5 7 3810,-5-10 0,8-10 0,-2-3 0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32.2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56 25409,'0'-5'2981,"0"2"-2700,0 3-281,0 0 0,20-6 0,-2 5 0,19-5 0,-6 5 0,1 0 0,-1 1 0,-3-1-942,-2 0-1266,-2-2-4582,1-3 6790,1-4 0,-11 4 0,-4 1 0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32.6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63 26989,'61'-35'67,"-10"7"-22,-44 33-23,0 3 69,0 5-80,-3 3 67,-1-3-67,-2 2 34,-1-1 123,-3 5 67,-5 4 157,-7 6-156,-8 4-24,-2 2-143,2-1-69,4-4 0,6-7 0,6-4 0,3-3 0,3-1 0,1 0 0,0-2 0,3-2 0,3-1 0,4-2 0,3-3 0,2-2-69,1-2-1107,1-1-841,2-2-3473,-1-3 5490,2-7 0,-9 5 0,-3-1 0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32.8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6 24446,'0'-3'4000,"0"0"-3775,0 3-225,0 48 0,-3-12 0,-4 43 0,-3-26-35,-2-4-1511,2-5-1872,4-8 3418,3-11 0,2-11 0,1-8 0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33.2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0 120 28671,'63'-45'0,"-7"7"0,-30 26 0,-3 3 0,-4 1 0,-4 5 0,-3-1 0,-3 4 0,-1-1 0,-3 1 0,-1 0 0,-2 0 0,0 2 0,-1 6 0,0 5 0,-1 12 0,0 5 0,0 7 0,-2-1 0,-4 1 0,-1-3 0,-4-1-147,0-1-2071,-2-1-4068,0-1 6286,1 0 0,5-15 0,3-2 0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33.4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1 28671,'-5'66'-1166,"0"-5"-683,1-28-3910,-3 2 5759,-6 2 0,5-16 0,1-5 0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33.6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1 100 28671,'77'-13'0,"-1"0"0,-7 4 0,-5-1 0,-7-1 0,-9 1 0,-5 1 0,-1 1-920,1 1-3618,3 1 4538,5 4 0,-24 0 0,-1 2 0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56.0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42 26675,'59'-23'146,"-9"6"-5795,-30 16 5660,-5 1 1420,-3 0-1420,-5 2 894,-4 5-849,-1 4 0,-2 7 0,-2 5 3381,-6 2-3358,-3 3 66,-5 1-10,1-1-1,1 2 0,2-2 1,2 2 33,3-2-67,4 1-57,1-2-10,1-4-23,1-3 0,0-5-22,4-2 0,2-6-370,13 0-392,-3-5-515,6 0-1122,-4-4-7421,-2-5 9568,1-3 1,-9 2 0,-2 1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01.8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304 0 27214,'-12'56'728,"-1"0"1,-12 35-729,2-30 0,-3-1 0,4-13 0,-1-2 0,-21 43-469,6-4 469,5-7 0,11-9 0,7-9 0,8-9-631,6-13-3134,13-14 3784,10-12 1,-6-9-1,2-2 1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56.3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 24042,'0'-4'2533,"0"2"-2220,0 2 304,0 0-539,2 32-44,-1-7-34,2 26-101,-3-14-460,0-3-715,0 0-1078,0-2-6162,-1-4 8516,0-3 0,0-12 0,0-4 0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56.5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1 102 28580,'64'-57'-918,"-9"12"-483,-36 45-952,0 9-7478,-3 7 9341,-4 14 1,-5-13 0,-4 1 0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3:56.9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135 0 27718,'-62'46'78,"15"-7"-78,43 5 0,5-8 0,8-1 0,5-5-22,12-6 10,4-9 1,2-7 11,0-7 0,-3-4 0,-8-6 179,-4-8 269,-9-6-155,-4-5-293,-3-1 0,-5-1 0,-7 2 0,-8 2 0,-5 4 0,-3 4 0,2 5 0,1 6-797,1 4-1814,-2 4 2611,-5 11 0,13-8 0,0 8 0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7.3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1 149 28457,'78'-31'214,"-10"6"-214,-41 14 0,0 1 0,0-1 0,-2 1 0,1-1 0,-2 0 0,-2 1 0,-3 1 0,-4 3 0,-5 3 0,-3 3 0,-2 0 0,0 0 0,0 3 0,1 4 0,0 5 0,0 3 0,-1 2 0,-2 2 0,-1 16 0,-1-8-158,-1 8-940,0-11-774,0-2-2172,0 0 4044,-4 0 0,4-9 0,-4-2 0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7.5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86 26586,'-2'0'2085,"0"0"-2085,2 0 0,23 0 0,-4 0 0,20-2 0,-11-1 0,-1-2 0,0-2 0,-2 1-774,-1-3-1703,1-1-7354,-1-3 9667,1-2 0,-10 7 0,-4 1 0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7.9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82 26832,'75'-45'326,"-12"10"-304,-48 34 23,-2 1 78,-3 1 123,-5 8-10,-2 6-12,-5 9 190,-9 6-211,-4 3-203,-9 4 0,1-2 0,1 2 0,2 0 0,1 2 0,2 1 0,4 0 0,6 0 0,3-7 0,3-1 0,3-9 0,4-4 0,5-6 0,6-6 0,3-5 0,-1-1 0,3-2-1682,-1-9 1682,11-16 0,-17 12 0,5-8 0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8.1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 25207,'0'-7'3328,"0"2"-3192,0 5-136,0 0 0,4 36 0,-3-7 0,2 31 0,-3-17-405,0 0-1880,0-2-3407,-1-3 5692,0-4 0,0-16 0,0-5 0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8.3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0 118 25521,'0'-6'3150,"0"2"-3150,0 4 0,0 0 0,33-16 0,-17 11-304,25-15-1074,-25 14-4568,-4-5-3885,1-2 9047,-1-5 1,-5 8-1,-1 1 1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8.4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 4 26261,'0'-2'2353,"0"0"-2296,0 2-57,0 66 0,0-28 0,-1 54 0,-3-45 0,-1-3-539,-2-4-2094,3-5-7082,1-8 9715,3-8 0,0-10 0,0-6 0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8.7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168 1 28671,'-43'87'0,"17"-35"0,2-4 0,0-1-1065,-6 10-1334,18-31-4827,6-10 7226,3-7 0,3-5 0,0-3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02.4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0 28671,'12'26'0,"-3"11"-1025,-12 13 1025,-3 9 238,-5 0-238,-2-6 191,3-11-191,1-13 0,5-11 0,0-10 522,4-5-522,-1-3 74,5-8-74,4-5 0,4-8 0,3 0 0,-1 1 0,-4 5 0,-3 5 0,-3 4 0,-1 4 0,1 1 0,7 0 0,-1 1 0,7 0 0,-4 0 0,1 0 0,-1 0 0,0 2 0,-2 0 0,-1 3 0,0 1 0,1 2 0,-3 0 0,0 2 0,-4-2 0,1 0 0,-1 0-920,3-1-5276,12-1 6196,-2-3 0,1-2 0,-8-1 0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8.8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 26597,'0'-6'2074,"0"0"-2074,0 6 0,0 0 0,26 22 0,-13-11 0,23 17 0,-21-17 0,-1-4-595,-2-2-1343,-1-3-2634,-2-1 4572,-1-1 0,-3 0 0,-2 0 0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9.0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70 24883,'45'-37'-1323,"-12"12"1,-26 18 0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19.1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0 28671,'-5'55'0,"-1"-1"0,0-2 0,1-3 0,-5 16-125,3 1-4782,2 0 4907,3 2 0,1-31 0,0-5 0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34.93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68 17818,'10'0'0,"5"0"3022,5 0-3022,28 0-6273,6 0 6273,10 0-439,-10 0 0,1 0 439,18 0-41,-10 0 0,2 0 41,16 0-205,-18 0 0,2 0 205,20 0 0,-20 0 0,-1 0 0,17 0 0,12 0 0,0 0 0,4 0 1475,-10 0 0,5 0-1475,-19 0 0,2 0 0,-2 0 0,4 0 0,-2 0 0,17 0 0,-1 0 0,-14 0 0,2 0 0,-4 0 0,10 0 0,0 0 0,-12 1 0,4 0 0,-6-3 0,1-3 0,-2-1 0,10 0 0,-1-1 1752,-11 1 1,-4-2-1753,33-11 0,-27 17 1785,-22-7-1785,-23 9 793,-7 0-793,-2 0 2345,-7 0-2345,0 0 0,-2 0 0,0 0 0,-3 0 0,-1 0 0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4.8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49 27000,'10'0'818,"5"-4"-750,9-2-35,7-5-22,1 0-11,-2 2 0,-5 4 0,-8 3 12,-5 2-12,-7 0 0,0 0 89,-1 1 46,0 8 21,2 5-44,-3 7-33,0 2-57,-3 0 23,0-1-45,0 1-34,0-1-246,0-1-291,-1-3-325,-1-4-830,-2-4-3215,-1-4 4941,-3 0 0,4-4 0,-1 0 0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5.2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1 142 28671,'50'0'0,"2"0"0,0-3 0,5-3 0,5-3 0,-2-5 0,0-1 0,-6 0 0,-4-1 0,-8 1 0,-6 2 0,-7 2 0,-6 2 0,-5 2 0,-7 2 0,-5 3-987,-3 1-1041,-3 1-5334,-5 0 7362,-15 6 0,11-4 0,-9 5 0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5.6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0 22732,'-3'0'2913,"0"0"-2353,3 0 381,0 0-526,0 45-57,0-25-134,2 36-11,2-38-23,5 0-65,2-5-125,7 1 0,0-3 0,6-1 0,-1-2 0,0-1 0,-1-2 0,-3-2 0,0-2 0,2-1 0,3 0-494,4-4-402,5-8-684,0-8-1816,2-9 3396,-4-2 0,-14 12 0,-6 5 0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5.9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0 133 24804,'0'-10'2925,"0"2"-2477,0 8 46,0 0-494,39-23 0,-10 10 0,33-19 0,-22 17 0,-6 3 0,-8 3 0,-7 3-102,-9 3-973,-4 2-909,-5 1-4156,-7 0 6140,-8 0 0,5 0 0,-2 0 0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6.0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18048,'0'0'0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6.0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18048,'0'0'0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02.8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65 0 28546,'-29'15'125,"5"1"-125,18 4 0,2-3 0,2-1 0,4-4 0,4-3 0,4-4 0,4-3 0,2-2 0,-1-5 0,-1-3 0,-3-6 0,-4 0 0,-2 1 0,-2 3 0,-1 2 0,-1 4 0,0 2 0,-1 1 0,2 1 0,0 1 0,4 3 0,6 8 0,0 1 0,7 6 0,-1-2 0,2-2 0,15 4 0,-6-8-920,10-1-1433,-10-8-7418,0-2 9771,0-3 0,-13 3 0,-5-3 0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6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9 24681,'-2'-1'2880,"1"-1"-1770,1 2-1110,60 0 0,-32 0 0,47 0 0,-50 0 0,-5-1-405,-8-1-278,-4 1-538,-6-1-785,-1 2 534,-1 0 1,0 0-1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7.1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1 28054,'-1'71'617,"-1"-5"-617,2-17 0,0-2 0,0-3 0,0 0 0,2-1 0,-1 2 0,1 0 0,-1-4 0,0-5 0,0-8 0,0-8 0,-1-7 0,1-5 0,0-5 0,1-2 0,-1-1 0,0 0 0,0 0 0,2 0 0,5 0 0,7 0 0,8 0 0,6-1 0,6-4 0,-2 0 0,3-3 0,-5-1 0,-1-1 0,-5 0 0,-2 2 0,-6 2 0,-2 2 0,-4 2 0,-6 1 0,-1 1 0,-4 0 0,0-3-1648,0-1-2341,0-7 3989,0-1 0,0 3 0,0 3 0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7.6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119 18 23549,'0'-10'4785,"0"2"-4448,0 8-337,0 0 0,-8 88 0,2-32 0,0 8 0,0 2 0,-1 9 0,-1-1 0,3-2 0,-1-4 0,0-4 0,0-6 0,-1-6 0,0-7-113,-3-10-1030,2-7-829,-1-11-2712,3-8 4684,1-5 0,2-4 0,3 0 0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47.9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0 28076,'11'77'198,"0"0"0,0-4 1,-4-7-199,-7 7 0,0-1 0,0-3 0,0-4 0,-4-2 0,0-3 0,-6-2 0,-3 0-1357,-1-8-1287,-1-7-7187,3-11 9204,4-11 1,5-11 0,3-6-1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4:50.7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2900 19807,'7'1'3899,"-2"1"-3170,-5-2 783,0 0-582,13-20-313,-2-16-181,13-39-324,-14 25 0,0-5-277,2-12 1,0-5 164,2-9 0,0-4-856,-1-6 0,-1-3 856,0-3 0,-2-1 5,-4-1 1,-2 0-520,-1 1 0,-1 0 520,-1 0 0,-2 0-6,1 1 0,-1 1 0,-2 2 0,0 1 0,1 5 0,-1 4 0,-1 9 0,0 5 33,1 11 1,1 5 123,0-26-11,0 23-146,2 17 301,0 7-301,0 6 1576,0 0-1576,5 1 1316,6-1-1316,8 0 0,5-1 0,24-14 0,-5 8 0,21-8 0,-11 17 0,6 5 0,6 5 0,9 6 0,11 2 0,-15 3 0,3 0-282,-15 2 1,0 1 281,21-1 0,0 0 0,-21 2 0,-2 0 0,3 0 0,2 0 0,0 0 0,2 0 0,2 1 0,0 0-1603,0 1 0,-1 0 1603,-1 0 0,-1 0 0,-3 0 0,1 0-121,17-1 1,0 0 120,-19-1 0,-1 0 0,14 1 0,-3 0 0,21-1 0,-10 0 0,-8 0 0,-12 0 0,-10 0 0,2 0 363,-20 0-363,1 0 3266,-18 0-3266,-1 0 381,-1 0-381,2 0 0,-5-2 0,-1 2 0,-5-1 0,-1 1 0,-2 0 0,0-1 0,0 0 0,0 0 0,-4 13 0,-4 8 0,-3 17 0,-4 10 0,1 8 0,-1 5 0,2 7 0,-1 2 0,1 6 0,-2 1 0,1 6-222,-3 0 222,2 3 0,-2-1 0,2 0 0,1-1 0,-2 1 0,1-3 0,-2 0 0,0-4 0,-1-2 0,0-1 0,-1-2 0,1 3 0,0-3 0,3-1 0,1-3 0,0 23 0,2-24 0,-5 20 0,2-30 0,-5 1 0,0 1 0,-4-1 0,4-4 0,-1 19 0,8-20 0,1 15 0,8-28 222,-1-4-222,2-6 0,-1-4 0,0-5 0,-1-2 0,0 1 0,2-1 0,-4 8 0,5-10 0,-4 3 0,6-13 0,-1-1 0,1-1 0,0-2 0,0-2 0,0 2 0,0-3 0,0 3 0,0-3 0,0 2 0,-1-2 0,0 1 0,0-1 0,1 2 0,0-1 0,0-1 0,0 2 0,-1-2 0,-1 1 0,-1 1 0,0 3 0,0 2 0,-1 3 0,1-1 0,-2 2 0,0-4 0,1 1 0,-1-4 0,1 1 0,1-1 0,-1 2 0,0 0 0,0 2 0,0-5 0,3 1 0,-1-4 0,2 2 0,-1-2 0,0 0 0,-4 0 0,-2 1 0,-4 2 0,-8 2 0,-26 4 0,-1-3 0,-26 4 0,-3-2 0,-14 0 0,37-5 0,-1 0 0,-4-2 0,0 1-531,0-2 0,2 1 531,3-1 0,-1 0 0,-9-2 0,1 0 0,-28-3-112,34 1 1,1 0 111,-27-2 0,-5 3 0,-6 2 0,-1 1 0,6 0 0,-12-1 0,33-2 0,-4 1 0,40-2 0,5 2 0,8 0 1035,3 1-1035,1 1 0,3 0 0,1 0 250,3 0-250,1 0 0,3 0 0,-1 0 0,3 0 0,0 0 0,-2 0 0,-7 0 0,-3-1 0,-8-1 0,1-4 0,-3 3 0,3-3 0,2 3 0,5 1 0,4 1 0,5 1 0,0 0 0,3 0 0,-1 0 0,0 0 0,-2 0 0,-3 0-1357,-4 3-1399,1-1-5514,-4 1 8270,5-2 0,3-1 0,2 0 0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4.8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6 124 19370,'-3'-5'4022,"0"1"-3596,3 4-202,0 0 191,80-31-213,-41 20-85,12-8 1,0 2 117,-9 8 0,-3 1-100,-4-1-23,-4 6 23,-10-3 22,-5 6 100,-5-1-33,-5 1 11,1 0 1,-4 0 10,0 0 1,-1 0 167,-2 0-190,0 2-11,0 6-67,0 6-79,0 4-33,0 3-1,0 0-22,0 0-11,0-3-11,0 0-78,0-3-158,0-1-111,0 1-202,0-3-527,0 1-829,0-1-2477,0 3 4393,0 3 0,0-7 0,0-1 0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5.1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6 275 23941,'-3'0'3228,"0"0"-2646,3 0 269,0 0-782,17-4-69,27-7 0,10 4 0,28-3 0,-5 9 0,17 1-218,-44 0 1,0 0 217,3 0 0,-1 0 0,45 0 0,-10 0 0,-18 0 0,-11 0 0,-16 0 0,-4-3-886,-1-15-1344,6-16-4594,7-21 6932,2-9 1,-22 26 0,-6 9 0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5.4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1 26832,'0'55'359,"0"1"-359,0-6-303,-1 1-582,-3-2-986,-2-2-4662,-3 0 6533,-1-4 0,5-18 0,0-6 0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5.6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10 24524,'-3'-3'2656,"0"0"-2309,3 3 124,0 0-169,18-1-78,3 0-90,19 0-121,2 1-13,3 0 0,4 0 0,2 0-158,0 0-245,-3 1-225,-4 0-671,-6 0-561,-6-1-2734,-9 1 4594,-10 4 0,-6-3 0,-6 2 0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5.8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339 0 27662,'-67'72'-146,"1"-1"0,13-14 1,6-4-1032,-7 22-1098,31-31-5041,7-6 7316,8-12 0,5-11 0,2-9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0.5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6 23168,'-5'-2'3306,"1"0"-2825,4 2 998,0 0-1242,37 0-237,-15 0 0,32-1 0,-23 2 0,1-1 0,1 1 0,-1 1 0,0-1 0,-2 0 0,-1 0 0,-4-1 0,-3 0 0,-3 0 0,-3 0 0,-3 0 0,-2 0 0,-3 0 0,-3 0 0,-1 0 0,-3 0 0,0 0-2007,-4 0-4917,-5 0 6924,-7 0 0,4 0 0,1 0 0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6.0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19 23908,'6'-10'3418,"0"2"-2959,-6 8 190,0 0-503,36 9-55,-20 5-91,29 13-80,-31 4-480,-1 1-404,-4-2-952,0-5-2353,-1-4 4269,3-8 0,-5-6 0,0-6 0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6.2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6 24267,'0'-3'2688,"0"0"-2250,0 3 122,0 0-459,2 88-101,-1-38-101,-2 12 0,-3 0-762,-7-4-1411,-5-6-6265,1-10 8539,8-9 0,3-15 0,4-8 0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6.4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1 28457,'3'44'-179,"-1"-8"-695,-1 30-1020,-5-17-4414,-4 1 6308,-2-2 0,1-21 0,6-7 0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6.8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0 154 27482,'40'-43'89,"0"1"1,2-1 0,-5 18-56,-12 37 22,9 8-45,-14 18 23,-3 7 33,-5 8 56,-7 1-22,-2 5 100,-3-2 35,-1 2-179,-10-5-57,-4-4 0,-11-7 0,-5-4 0,2-8 0,-3-3 0,7-10 0,3-4 0,4-7 0,2-4 0,2-2-181,1-1-1017,3 0-1312,4-6-7321,3-7 8764,12-11 1,-7 10 0,8-1 0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7.0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 24491,'8'-3'3059,"-2"0"-2589,-6 3 90,0 0-515,40 55-45,-30-23-549,30 46-572,-40-33-974,0-1-3317,0 1 5412,0-5 0,0-18 0,0-7 0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7.1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79 28222,'51'-22'-152,"-1"1"1,38-13-656,-66 32-963,-4 2-2084,-14 8 3854,-3 8 0,-1-5 0,0 3 0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07.4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101 1 28671,'-28'56'0,"0"1"0,3-6 0,6-6 0,18-14 0,1-1 0,3 0 0,10-2 0,7-2 0,16-6 0,3-3 0,8-10 0,2-3 0,-1-4-1357,-1-9-2184,-5-1 3541,-3-7 0,-18 8 0,-6 3 0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10.3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593 2146 22148,'-23'11'3216,"5"0"-2745,14-6-224,-1 2-191,1 0-23,1-1-33,2-1 23,1-1-23,0 0 33,0-2-10,0-1 1837,0-1-1692,0-21-45,0-21-45,4-39-56,-1 27 1,1-4-129,1-7 0,1-3 106,-1-4 0,0-1-304,-2 0 0,0 1 326,-2 3 1,0 1-12,-1 6 0,-1 1 0,-3 4 1,-1 3-86,-8-42 74,-7 9 0,3 7 0,3 5 0,8-4 0,2-2-298,4-6 298,11 2 0,4 9 0,13 9 0,9 15 210,8 8-210,20 9 0,27 2-144,-31 17 1,6 2 143,17-3 0,4 1 0,-19 5 0,1-1 0,3 1 0,4-2 0,3 1 0,4 2-465,0 1 0,5 1 0,1 2 0,-5-1 465,0 1 0,-5 0 0,3 2 0,16 1 0,4 3 0,-12 3-500,-10 4 0,-7 4 500,-7 2 0,-2 2-167,-4 2 1,-2 2 166,-3-2 0,-1 1 0,-1-2 0,0 1 0,-1-1 0,0 1 232,-2-3 1,2 1-233,13 8 0,0 1 0,-19-8 0,0 2 0,9 6 0,-4 1 0,10 10 0,-9 2 0,0 5 0,2 3 0,8 9 0,-3-11 0,4 0 0,-12-9 0,2 0 384,19 11 0,0-1-384,-22-13 0,-3-1 0,-3 0 0,-1 2 434,-5 0 0,-1 2-434,-1 2 0,-1 1 0,0 3 0,-1 0 0,2 4 0,0 1 0,-1-1 0,0 4 0,11 19 0,-2 1 0,-14-18 0,-2-1 0,7 13 0,-5-3 69,-6 13-69,-7-10 148,-9-5-148,-5-7 1082,-3 7-1082,-1-22 641,0 2-641,-5-25 478,-8-3-478,-9-3 0,-10 0 0,-1 0 0,-6 0 0,-1 0 0,-8-2 0,-43 1 0,10-4-340,18 0 1,-4 0 339,6-1 0,-1 0 0,-13 0 0,-3 0 0,-13 0 0,-3 1 0,26 2 0,-3 0 0,0 1-432,-4-1 1,-1 2 0,-6 0 431,-6 2 0,-6 1 0,-2 1 0,4-1-638,-6-1 1,3-1 0,-4 0 637,4 0 0,-6 0 0,1-1 0,6 0 0,-1-2 0,5-1 0,1-2 0,1-1 0,1-2 0,1-1 0,2 0 0,1-2 0,1 1 0,4-2 0,0 0 0,0 0 0,2 1 0,1 0 0,-1 1 0,1 0 0,-1 1 0,0 3 0,1 3 0,0 2 0,-3 2 0,5 2 0,-4 3 0,1 0 0,4 0 0,2 0 0,4 1 0,-1 1-64,-10 3 0,-1 1 0,11-3 64,-17 6 0,40-13 437,23-3-437,16-4-637,-5 2-1537,6 2-739,-3 4 2913,6 4 0,1-5 0,0-1 0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16.6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1 240 20479,'80'-31'0,"-1"0"0,1 0 0,14-3 0,-2 2 983,3 2 0,-6 6-983,-30 12 0,-4 5-807,36 0 807,-10 11 0,-8 13 1080,-7 11-1080,-11 14 0,-9 6-5177,-13 5 5708,-5 3 0,-15-24 0,-2-7 0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17.0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1 331 28671,'74'-36'0,"1"1"0,-1-1 0,6 1 0,1 1 0,2 6-1212,-2 6 0,1 5 0,2 2 1212,5-1 0,1 2 0,1 2 0,-1 2 0,1 3 0,-1 1 0,-3 1 0,1 2 0,-2 4 0,-3 5 0,-1 3 0,-1 1 0,-1 2 0,-1 2 0,0 2 0,-4 4 0,-1 3 0,-2 1 0,-1 1 0,-2 1 0,-1 0 0,24 12 0,-4 3 162,-16-3 0,-6 2-162,-18-3 0,-8 2-3732,3 42 3859,-34 5 0,-10-37 0,-4-6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0.8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96 1 27214,'-28'45'627,"5"-5"-538,17-24-44,1 0-22,0 1-23,0 0 0,0 2-68,0-2-279,0 0-538,1-4-919,2-3-1950,0-5 3754,1-2 0,1-3 0,0 0 0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18.6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1 148 28671,'81'-15'0,"0"1"0,0-1 0,4 1 0,0-1 0,0 2 0,1 1 0,0 1 0,0 1-1179,5 2 1,0 1-1,1 2 1179,3 1 0,0 1 0,0 2 0,1 0 0,0 2 0,-1 1 0,0 1 0,-1 0 0,-1 1 0,-6 1 0,-2 0 0,-3 1 0,-7 1 0,-3 1 0,-4 1 0,19 3 0,-7 3 0,-17 0 0,-5 3 798,21 22-3342,-36 13-7287,-24 12 8179,-38 13 1,13-33-1,-17-5 1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21.2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6 24356,'-7'-3'2532,"2"0"-1781,95 8-157,-2 5-2488,3-3 1,8 0 1893,-6 0 0,3-1 0,-21-2 0,3-1 0,3 0 0,11-1 0,3 1 0,3-1-357,-16-2 1,2 1 0,1-1 0,2 1 356,6-1 0,3 1 0,1 0 0,1-1 0,-17 0 0,2 0 0,0 0 0,0 0 0,0 0 0,0 0 0,1 0 0,-1 0 0,0-1 0,0 1 0,-2-1 0,0 1 0,-1-1 0,0 0 0,-1 1 0,15-1 0,0 1 0,-2-1 0,-1 1 0,-5-1 0,-1 0 0,-2 1 0,0-1 0,-5 1 0,0-1 0,-2 1 0,-1 1 0,20 1 0,-2 2 0,-2 0 42,-6-1 1,-2 1 0,-2 2-43,-5 1 0,-2 1 0,-3 1 0,22 1 0,-4 1-35,-15 0 1,-5-1-3652,26 8 3686,-46 2 0,-27-9 0,-22 2 0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2.3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12 124 22283,'-6'12'3821,"1"-3"-3194,5-9 1313,0 0-1940,27 18 0,10-14 0,35 7 0,8-21 0,10-7-275,4-2 275,4 0 0,-48 9 0,0 0 0,0 0 0,0 1 0,0 0 0,-1 0 0,44-6 0,-3 3 0,-14 3 0,-13 1 0,-15 4 0,-18-1 0,-12 4 0,-9 0 0,-6 1 0,-2 1-566,-1 12-6774,-1 11 7340,0 18 0,0-15 0,1-2 0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3.0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3 300 25454,'-2'-5'1608,"28"-29"1,17-8-1609,24 1-920,-1-8 0,7 2 920,-12 24 0,0 6 0,5 3 0,1 3-128,2 3 0,0 3 128,1 2 0,0 4 0,1 7 0,1 2 0,0 2 0,0 2 0,1 5 0,-1 1 0,0 0 0,-1-1 0,-3-2 0,-1-1 0,-5-3 0,-1-1 157,-6-4 0,-2-1-157,41 0 0,-14-4 0,-18-3-3026,-16 0 3026,-20 0 0,-13 0 0,-9 0 0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5.2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37 25331,'-3'0'2767,"0"0"-2194,83-11-573,-7 4-619,-1 0 0,4 1 619,-14 3 0,-2 2 0,0 0 0,-1 0 0,-2 1 0,-1 0 0,-4 0 0,-1 0 0,37 0 395,-15 0-395,-17 0 0,-21 0-1814,-16 3-3754,-12 12 5568,-16 15 0,7-10 0,-9 3 0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5.4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440 0 25319,'-11'0'3093,"2"0"-2834,9 0-259,-53 76-643,24-23 643,-8 5 0,0 3-23,-4 19-593,-3 1-438,-4 1-887,1-10-4838,9-10 6779,11-20 0,14-19 0,8-12 0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5.6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28671,'8'61'0,"1"0"0,-1-1 0,0-3 0,5 24 0,-4 2 0,-5-6-707,-3-9-1332,-1-12-4213,0-13 6252,6-14 0,-5-14 0,4-8 0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5.8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125 4 26071,'0'-4'1871,"-8"79"-1871,2-21-2831,-1 6 1,-1 1 2147,-4 13-1245,-6-2-2904,-1-8 4832,-4-7 0,10-26 0,3-10 0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6.0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0 172 26138,'5'-10'1546,"-1"2"-1591,-4 8-930,68-40-1625,-24 15 2600,8-4 0,-1 1 0,-17 10 0,-6 4 0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6.2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0 136 27650,'64'-21'340,"-1"0"0,-3 2 1,-4 3-341,14 4 0,3 2 0,1 1 0,-2 0 0,-4 1-24,-12 2-939,-15 3-650,-15 2-1357,-14 1 2970,-7 9 0,-5-6 0,0 6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20.3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133 1 24390,'-51'54'2498,"8"-1"-1904,25-8-90,6 3-56,6 3-211,3-1-237,6-2 0,4-9 0,6-9 0,6-14 0,3-8 0,4-14-259,3-13-133,2-15 112,-2-10 213,-4-4 67,-7 2 45,-8 7-12,-6 8 102,-2 7 44,-2 8 56,0 5-45,0 5-9,0 4-181,0 2 0,0 7 0,0 5 0,0 13 0,0 6 0,0 7 0,4 17 0,0-15-337,5 6-1210,2-24-1355,2-10-6929,2-6 9493,2-10 0,-7 3 0,-2-5 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1.0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 22754,'1'-4'4045,"-1"2"-3384,0 2 550,0 0-1211,20 30 0,-8-10 0,16 25 0,-13-18 0,-1-2 0,-1-1 0,-2-1 0,0-2 0,-2-3-573,0-4-1622,1-4-2725,0-4 4920,3-4 0,-6-2 0,0 0 0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6.4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379 0 28647,'-56'74'8,"0"0"0,4-5 0,7-6-65,8 5-627,1-6-515,3-7-1232,4-14-7105,9-12 9536,9-16 0,7-7 0,4-6 0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6.6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28671,'58'22'0,"0"0"0,-5-1 0,-7 2 0,-10 17 0,-4-3 0,-7-7-46,-6-8-1130,-9-7-1312,-5-3-5501,-4 0 7989,-6 3 0,4-6 0,-4 0 0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6.8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1 26104,'-15'0'2567,"4"0"-2567,11 0 0,0 0 0,86 6 0,-43-1 0,12-1 0,0 0-46,-14-1-1579,-7-1-2431,-4-2 4056,-4 0 0,-12 0 0,-2 0 0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6.9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136 1 26832,'-31'80'1839,"14"-28"-1839,-4 6 0,-1 1 0,4 10 0,6-2 0,3-5 0,5-9-1390,3-13-2521,7-11 3911,16-14 0,-10-8 0,8-6 0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7.1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25 28244,'72'-7'-299,"1"0"0,-7 1 1,-7 1-1663,0 5-4381,-9 10 6342,-8 4 0,-21-1 0,-7-1 0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7.3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25219,'0'4'3406,"0"-2"-3360,0-2-46,68 34 0,-27-19 0,7 5 0,2-1-113,6-9-1389,-1-4-2878,3-3 4380,1-1 0,-27-2 0,-5 0 0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7.7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492 0 26922,'-54'7'874,"1"0"1,-39 11-875,53 15 0,12 2 0,14 1 0,8 2 0,6 3 0,13 6 0,5 2 0,10 5 0,-5 1 0,-8-1 0,-9-3 0,-6-4-3392,-17-1 3392,-11-5 0,-19 0 0,-8-5 0,-3-5-237,7-5-1768,13-8-2108,15-9 4961,13-5 0,7-4 0,2 0 0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8.0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223 121 25196,'-8'68'553,"0"1"0,-1 0 0,-3-2-844,-3-10 1,-1-2 464,-2 1 0,0 0 149,-1-5 1,1-1-33,-14 30-33,7-26 137,10-26-395,8-17 0,4-20 0,3-18 458,8-27-458,13-26 0,-4 30 0,4-3 0,5-4 0,3-1-337,4-1 0,1 1 337,1 2 0,1 3 0,1 5 0,3 4 0,-2 5 0,2 5 0,37-18 0,-6 18 0,-8 16 0,-17 11 0,-11 6 0,-17 6 0,-9 8 0,-10 10 674,-20 10-674,-15 8 0,-24 4 0,-8 8-102,-3-1-1276,2-1-1838,13-10 3216,14-8 0,20-18 0,11-5 0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8.3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99 211 22888,'51'-33'174,"0"0"0,29-24 621,-70 30-89,-6 4-12,-6 6-21,-12 5-68,-7 6-100,-11 4-80,-2 6-55,1 13-45,3 10 12,0 17-337,1 6 0,2 8 0,5-4 0,9 2 0,7-9 0,4-5-752,18-8-1488,12-11-6053,27-9 8293,19-9 0,-31-5 0,-1 0 0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8.7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480 1 25313,'-39'36'0,"-1"0"0,-11 33 1513,72-27-1513,11 3 575,-1-1-575,-6-2 301,-10-3-301,-7-3 0,-9 0 969,-21-1-969,-15 3 0,-25 2 0,-13 2 0,1-1 0,5-6 0,13-10 0,15-8-91,15-11-2172,13-4-4628,8-2 6891,25-1 0,-15 1 0,16-2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1.3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0 28671,'-2'68'0,"1"-5"-5661,1-23 5661,0 3 1409,-1 0-1409,-1-1 735,1-1-2393,0-7-1658,2-6 3316,4-9 0,-3-9 0,4-6 0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9.0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229 0 27785,'-46'20'369,"0"1"1,-24 14-370,63-16-11,9-3 0,16 3-79,8 1 68,13 7 22,-2 2 123,-4 3 35,-10 2-158,-6-1 0,-9 2 0,-4-2 0,-7 1 0,-13 1 0,-11 1 0,-17 0 0,-4-4 0,3-5-449,6-9-1826,14-7-7556,11-7 9112,9-3 0,5-1 0,0 0 0</inkml:trace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5:49.2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128 78 26597,'-32'64'691,"-1"-1"0,6-4 1,5-4-692,10 13 0,10-9 0,22-11 0,15-9 0,24-16 0,15-8 0,10-11 0,2-20 0,-5-12 0,-16-24 0,-21-9 0,-22-6 0,-17-1-561,-32 3-683,-25 1-163,9 33 1,-6 4 1406,-12 0 0,0 4 0,-10-5 0,5 10 0</inkml:trace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6.4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11 22440,'-8'3'3877,"1"0"-3239,7-3 797,0 0-1178,-10 4-233,10-2-24,2 2 0,20-3 0,10-1 0,5-3 0,0-3 0,-2 0 0,-4-2 0,-5 5 0,-6 1 0,-3 2 0,-5 0 0,-3 0 0,-2 0 0,-1 0 0,-1 2 0,0 1 0,-1 3 0,-1 3 0,0 2 0,-3 8 0,0 3 0,-1 19 0,-3-10 0,-1 6 0,-1-16 0,-2-2-785,-1-1-1950,-3-1-7096,-2 2 7568,0 1 1,5-8 0,1-2 0</inkml:trace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6.7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82 25936,'-8'0'2735,"2"0"-2735,6 0 0,0 0 0,9 1 0,2 3 0,11 0 0,0 4 0,6-3 0,2-1 0,3-2 0,1-1 0,-1-1 0,-4 0 0,-3 0 0,-5 0 0,0-2-707,1-8-1612,4-8-4091,4-7 6410,1-3 0,-12 12 0,-5 5 0</inkml:trace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7.2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1 27191,'62'4'728,"-13"19"-571,-49 6-79,-10 16 23,-3-11 22,-8-1-78,0-1 11,1-4 11,4-1 1,3-3-11,2-2-57,3-1 0,1-1 0,3 0 0,1-2 0,2-1 0,1-2 0,3-1 0,5-2 0,4-2 0,7-1 0,2-4 0,2-2 0,2-2 0,1-1 0,0 0 0,2-3 0,-3-4 0,-1-6-573,-6-3-1006,-4-4-2096,-2 4 3675,-5 1 0,-3 8 0,-2 2 0</inkml:trace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7.4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2 121 25970,'-1'-8'2701,"0"2"-2701,1 6 0,0 0 0,48-26 0,-28 16-24,35-20-659,-41 22-550,-3 3-1142,0-4-7456,-2 4 9336,0-3 0,-3 5 1,-3 0-1</inkml:trace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7.6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0 28076,'-5'46'595,"2"4"-595,3-25-371,0 6-570,0-8-1390,0 4-4414,0 7 6745,-5 7 0,4-17 0,-4-3 0</inkml:trace>
</inkml:ink>
</file>

<file path=ppt/ink/ink1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7.9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130 1 28671,'-39'48'0,"1"15"0,25-24 0,-2 14 0,7-15 0,0-2 0,3-3 0,2-3 0,3-8 0,3-2 0,7-7 0,10-4 0,7-5 0,7-4 0,1-14 0,3-10-1222,1-19-1781,4-7 3003,3-5 0,-19 24 0,-5 6 0</inkml:trace>
</inkml:ink>
</file>

<file path=ppt/ink/ink1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8.2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64 26071,'-11'-5'2600,"3"1"-2600,8 4 0,0 0 0,0-9 0,17 3 0,8-8 0,17 6 0,0 2 0,-4 1 0,-8 3 0,-7 1 0,-8 0-259,-5 0-1836,-4 0-4191,-2 0 6286,-3 1 0,0 0 0,-1 0 0</inkml:trace>
</inkml:ink>
</file>

<file path=ppt/ink/ink1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8.6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1 28367,'-27'47'152,"1"1"0,-13 24-152,31-19 0,6-19 0,2 2 0,0-1 0,0-1 0,0 0 0,0-3 0,1-3 0,3-5 0,4-4 0,2-4 0,1-3 0,2-6 0,2-2 0,3-3 0,4-3 0,5-7 0,2-7 0,1-9 0,-4-2 0,-2-3-528,-3-3-3001,-2-1 3529,-2-2 0,-7 16 0,-2 5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1.7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 23717,'0'-3'3205,"0"1"-1872,0 2-997,4 21-256,-2-2-80,4 21 0,-3-5 0,-1 2 0,1 0 0,-2-2-91,-1-2-727,0-4-694,0-6-1178,0-9-7141,0-6 8221,0-7 1,0-2 0,0 0-1</inkml:trace>
</inkml:ink>
</file>

<file path=ppt/ink/ink1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8.8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54 28671,'83'0'0,"-19"0"0,-33 0 0,-13 0 0,-3-2-225,-3-3-2195,-3-4-5020,-1-3 7440,0-1 0,-3 6 0,-2 2 0</inkml:trace>
</inkml:ink>
</file>

<file path=ppt/ink/ink1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9.0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140 0 28671,'-8'53'0,"0"0"0,0-1 0,-1-3 0,-5 24 0,-4 3 0,-1 1 0,0-10 0,3-9 0,5-13-1928,4-11-3518,5-14 5446,6-9 0,-3-8 0,4-3 0</inkml:trace>
</inkml:ink>
</file>

<file path=ppt/ink/ink1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6:59.2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12 26967,'0'-6'1704,"0"1"-1704,2 65 0,-1-13 0,-3 52 0,-5-34 0,-1-6 0,-1-16 0,3-10-1222,3-12-2947,2-4 4169,1-3 0,0-7 0,0-1 0</inkml:trace>
</inkml:ink>
</file>

<file path=ppt/ink/ink1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33.9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11 146 23639,'-6'-1'3765,"2"0"-3037,4 1-189,0 0-539,65-1 0,25 0-974,-6 1 1,9-1 973,4 1 0,3 0 0,-26-3 0,0 0 0,2 0-354,0-1 0,2 0 1,-1-1 353,3-1 0,1-2 0,0 1-442,2-1 0,0 1 0,1-1 442,3 1 0,0 0 0,1 0 0,3 0 0,0-1 0,1 2 0,1 0 0,0 1 0,1 0 0,-1 1 0,-1 1 0,1 0 0,-3 1 0,0 0 0,0 1 0,-3 0 0,-1 0 0,0 2 0,-5 1 0,0 1 0,3 1 0,-3 2 0,5 2 0,0 0 0,-6 1 0,3 2 0,-4 0 0,2 3 0,-5-2 0,3 2 0,-1 0 0,-7 1 0,28 10 0,-7 2 0,-1 1 0,-3 1 0,-5 1 0,-3 0 0,-7-1 0,-2 0-241,-1-1 1,-5-3 240,8 5 1274,-17-8-2429,-76-21 1400,-22-1 1,10 0 0,0 0 0</inkml:trace>
</inkml:ink>
</file>

<file path=ppt/ink/ink1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3.4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516 0 28671,'-38'49'0,"1"-1"0,-2 0 0,1-1 0,6-7 0,0-1 0,-1 1 0,1 2 0,1 0 0,2 0 0,-24 42 0,9-3-665,9-11 665,11-12-1487,11-17-2345,7-14 3859,13-14 1,-5-7-1,5-5 1</inkml:trace>
</inkml:ink>
</file>

<file path=ppt/ink/ink1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3.6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 26239,'0'-3'2432,"0"0"-2432,0 3 0,0 0 0,38 34 0,-10-14 0,30 27 0,-22-25 0,-5-5 0,-2-4-1502,-1-4-4785,-2-2 6287,1-3 0,-14-2 0,-2-2 0</inkml:trace>
</inkml:ink>
</file>

<file path=ppt/ink/ink1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4.1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11 115 24053,'-6'-3'3732,"1"0"-3228,5 3-122,0 0-382,2-20 0,12 9 0,11-16 0,17 15 0,6 1 0,4 2 0,-5 1-427,-5 3-716,-7 1-616,-7 3-2039,-6 0 3798,-8 1 0,-7 0 0,-4 0 0</inkml:trace>
</inkml:ink>
</file>

<file path=ppt/ink/ink1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4.3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3 24804,'-5'-2'3574,"2"1"-3281,3 1-293,0 0 0,-10 63 0,4-28 0,-7 51 0,8-48 0,2-7-718,1-8-907,2-9-2005,3-7 3630,7-3 0,-5-4 0,3 0 0</inkml:trace>
</inkml:ink>
</file>

<file path=ppt/ink/ink1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4.6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9 26026,'0'-5'2005,"0"2"-1602,0 3-166,0 0-237,2 63 0,-2-16 0,1 4 0,0 3 0,-2 21 0,-3 4-125,-1 1-535,-2-1-416,0-6-986,4-8-3865,1-9 5927,2-11 0,0-20 0,0-10 0</inkml:trace>
</inkml:ink>
</file>

<file path=ppt/ink/ink1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4.9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46 28647,'93'-25'24,"-11"6"-24,-43 18 0,-2 1 0,-6 0 0,-4 0-573,-6 2-928,-6-1-2297,-5 3 3798,-5-1 0,-2 0 0,-3-1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2.1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1 26933,'52'4'1165,"2"13"-985,-33 5-46,4 12-33,-11-3-12,-2 3-33,-5-1-43,-2 0-13,-3-3 0,-1-3 0,-6-1 0,-2-3 0,-6-1 0,-3-1 0,-2-3 0,-2-1 0,1-4 0,1-2 0,1-4 0,3-1 0,0-3 0,3-1 0,0-2-304,2 0-502,2 0-3407,2-5 4213,3-2 0,1 0 0,1 1 0</inkml:trace>
</inkml:ink>
</file>

<file path=ppt/ink/ink1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5.2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88 0 28671,'-23'49'0,"0"1"0,2-2 0,5-1 0,13 23-441,1-1 441,2-7 145,6-9-145,4-9 73,9-8-73,5-8 0,4-4 0,1-6 223,0-3-223,-3-7 0,-1-3 0,-2-3 0,2-2 0,-1-5-248,1-8-2822,0-8 3070,-3-9 0,-8 14 0,-5 1 0</inkml:trace>
</inkml:ink>
</file>

<file path=ppt/ink/ink1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5.4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15 25791,'0'-8'2880,"0"1"-2880,0 7 0,0 0 0,8 35 0,-4-2 0,4 35 0,-6-7 0,-2 4 0,0-3 0,-1-4 0,-1-5 0,1-7 0,-1-5 0,2-9-1682,0-8-1758,0-3 3440,2-9 0,-2-3 0,2-7 0</inkml:trace>
</inkml:ink>
</file>

<file path=ppt/ink/ink1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5.7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1 118 26754,'72'-48'0,"-8"11"909,-38 37-909,4 0 324,2-2-324,7-3 167,9-1-167,6-3 0,0 4-537,-7 1-2332,-13 3-6962,-12 1 8571,-10 2 1,-7-2-1,-2 2 1</inkml:trace>
</inkml:ink>
</file>

<file path=ppt/ink/ink1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6.5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98 28671,'48'-36'0,"20"2"0,-19 23 0,13 0 0,-23 8 0,-2 1-1581,-2 1-7764,-11 1 9345,-10 17 0,-9-13 0,-5 12 0</inkml:trace>
</inkml:ink>
</file>

<file path=ppt/ink/ink1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6.7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67 28671,'-4'-3'0,"1"1"0,3 2 0,52-3 0,-15-2 0,45-5 0,-28-1 0,0-1 0,-1 1-875,0 6-3562,1 1 4437,-2 8 0,-23-2 0,-6 2 0</inkml:trace>
</inkml:ink>
</file>

<file path=ppt/ink/ink1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7.3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28446,'6'74'225,"2"11"-225,4 9 0,-7-42 0,-1 0 0,-1 0 0,0 0 0,0 40 0,-2-13 0,-1-21 0,-1-17 0,-1-16 0,-1-13 0,0-8 0,0-3 0,1-7 0,0-12 0,2-14 0,0-14 0,6-4 0,6-1 0,8 3 0,6 2 0,5 4 0,5 4 0,6 6 0,4 8 0,20 3 0,-20 8 0,8 3 0,-30 7-1648,-5 2-3103,-1 5 4751,0 6 0,-7-4 0,-1 4 0</inkml:trace>
</inkml:ink>
</file>

<file path=ppt/ink/ink1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7:57.6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97 7 28671,'-7'-4'0,"1"1"0,-1 59 0,2 6-1079,-3-1 1,0 4 1078,2-4 0,-1 0 0,0 5 0,-1-1 0,1-3 0,0 0 0,3-4 0,0-2-113,-1 42-5276,4-14 5554,10-13 1,-7-33 0,6-11 0</inkml:trace>
</inkml:ink>
</file>

<file path=ppt/ink/ink1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06.0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269 119 22788,'0'-3'4179,"0"0"-4000,0 3 101,-8 63 56,3 6-179,-1-3 0,1 6-487,1-7 1,1 1 402,-1 4 0,-1 0-40,0 0 1,0 0-23,0-4 0,-1 0-5,0-6 0,-1-2 5,-5 40 289,-6-7-300,2-40 0,-8-11 0,1-33 0,-4-23 0,0-18 0,3-35 0,15 21 0,3-4 0,1-12 1,2-3-1,5-9 0,4-3-491,3-4 1,4-1 490,3 1 0,5 1 0,2 7 0,3 3 0,-1 11 0,3 4 0,-2 10 0,1 5-262,28-20 262,-1 22-2750,-2 16 2750,-3 14 404,-7 6-404,-6 19 682,-17 7-682,-18 21 0,-24 11 0,-18 8 0,-12 7 0,15-21 0,1 0 210,-14 20-402,-3 11 1814,38-40-6451,8-12 4829,25-8 0,-13-11 0,14-4 0</inkml:trace>
</inkml:ink>
</file>

<file path=ppt/ink/ink1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06.3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90 28671,'-28'49'0,"1"1"0,-10 40-5661,54-37 5661,14-8 180,14-15-180,7-14 203,3-11-203,-3-23 0,-6-9 0,-11-24 0,-11-7 0,-13-5 0,-11 0 0,-19 9 0,-13 10 0,-19 14 2458,-7 15-2458,-1 10 1395,5 18-1922,14 4 719,18 12-2400,14-4-1265,33-6 3473,20-8 0,-11-7 0,3-4 0</inkml:trace>
</inkml:ink>
</file>

<file path=ppt/ink/ink1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06.6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155 21 28671,'-38'-12'0,"11"4"0,37 15 0,6 5 0,5 7 0,2 5 0,-3 1 0,-5 3 0,-6 2 0,-4 1 0,-4 3 0,-10 4 0,-8 3 0,-15 4 0,-7-2 0,-1-4 0,6-8-214,11-12-2251,11-9-2510,8-6 4975,19-8 0,-11 4 0,11-4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2.3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28671,'9'31'0,"-1"3"0,-6 1 0,0 4 0,-1 1 0,-1-1 0,0-1-1099,0-6-896,0-3-2430,0-7 4425,0-5 0,0-8 0,0-4 0</inkml:trace>
</inkml:ink>
</file>

<file path=ppt/ink/ink1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06.9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7 23964,'2'-4'4291,"0"1"-3932,-2 3-302,0 0-57,-28 64 0,16-27 0,-20 51 0,26-46 0,4-8 0,5-11 0,7-11 0,6-7 0,8-17-13,1-11-300,2-19 111,-1-8 191,-4-1 11,-3 7 0,-6 10 202,-4 12 111,-4 11-289,-2 7-24,-1 3 0,-2 10 0,1 8 0,-1 11 0,0 8 0,0 2 0,0-2-80,2 0-1768,3-8-1872,4-5 3720,6-11 0,-7-7 0,0-5 0</inkml:trace>
</inkml:ink>
</file>

<file path=ppt/ink/ink1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07.2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17 24659,'8'-9'3339,"-1"1"-2869,-7 8-267,2 56-203,-4-18 0,-1 47 0,-6-35 0,0-7 0,3-11 0,3-12 0,2-11 0,1-5 0,0-4 0,0 0 0,6-10 0,4-3 0,8-13-416,0 0-783,3-1-1187,-1 3-7445,3 2 9084,4 3 0,-13 8 0,1 4 1</inkml:trace>
</inkml:ink>
</file>

<file path=ppt/ink/ink1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07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192 118 26709,'65'-10'269,"-13"-5"-22,-45-7 89,-4 0-79,-7 4 35,-7 3 10,-8 5-43,-11 5-259,-6 4 0,-5 16 0,-1 9 0,-1 19 0,5 9 0,8 6 0,14 4 0,7-1 0,16-1 0,9-5 0,14-8 0,11-10 0,10-10-293,43-11-2474,-15-7-2149,-26-7 1,0-1 2759,18 1 0,-32-2 0,-11 1 0</inkml:trace>
</inkml:ink>
</file>

<file path=ppt/ink/ink1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6.9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266 1 28671,'-24'54'0,"1"-5"0,-15 22 0,3-12 0,2-2 0,3-4 0,6-6 0,4-7-80,4-5-939,6-14-471,2-3-381,5-12-1861,2-3 3732,0-1 0,1-2 0,0 0 0</inkml:trace>
</inkml:ink>
</file>

<file path=ppt/ink/ink1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7.1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 24412,'0'-5'3418,"0"1"-2847,0 4-301,0 0-270,30 22 0,-7-6 0,24 18 0,-15-12 0,-4-1 0,-2-1 0,-2 0 0,-3-4 0,-1-4 0,0-3-1469,-2-5-1018,-1-2-5480,-4-2 7967,-3 0 0,-5 0 0,-4 0 0</inkml:trace>
</inkml:ink>
</file>

<file path=ppt/ink/ink1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7.4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47 28671,'-10'30'0,"9"-7"0,27-18 0,7-3 0,6-2 0,4-6 0,2-4-304,-2-8-1735,-4-3-1771,-5 2 3810,-6 1 0,-12 10 0,-7 1 0</inkml:trace>
</inkml:ink>
</file>

<file path=ppt/ink/ink1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7.6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101 3 24670,'-1'-1'4001,"0"0"-4001,1 1 0,-39 72 0,26-30 0,-9 8 0,3 1 0,15 0 0,3-6 0,1-7 0,0-10-1525,6-9-2766,2-6 4291,5-8 0,-5-2 0,-2-3 0</inkml:trace>
</inkml:ink>
</file>

<file path=ppt/ink/ink1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7.8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176 9 26631,'0'-5'2040,"0"2"-7701,-11 56 5661,-1 3 0,-2-1 0,-1 4 704,2-5 1,-1 1-705,-8 20 0,1 0 0,8-23 0,1-2 430,-2 10 0,3-6-3086,7-10-7175,14-16 8700,7-16 0,-4-6 0,1-6 1</inkml:trace>
</inkml:ink>
</file>

<file path=ppt/ink/ink1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8.3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394 3 24726,'-6'-1'3945,"2"0"-3945,4 1 0,-51 36 0,13-1 0,-4-1 0,0 2 0,-13 22 0,5-4 0,13-8 0,9-7 0,10-7 0,7-6 0,4-4 0,4-3 0,2-2 0,6-3 0,8-2 0,13-2 0,10-5 0,7-2 0,6-4 0,4-10 0,2-4 0,33-29 0,-22 9 0,17-12 0,-37 21 0,-14 6 0,-12 7 0,-8 4 0,-7 4-2309,-3 3-2565,-3 0 4874,-11 5 0,8-2 0,-7 1 0</inkml:trace>
</inkml:ink>
</file>

<file path=ppt/ink/ink1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8.6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1 158 28671,'91'-5'0,"-3"-6"0,-23-8 0,-2-4 0,-4 2 0,-6 2 0,-8 3 0,-7 4 0,-8 3 0,-5 1 0,-7 3 0,-3 0-1289,-3 2-2185,-2 1 3474,-6 2 0,0 0 0,-4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2.6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34 24064,'0'-2'4124,"0"0"-3732,0 2-301,32-10-91,-17 6 0,27-7 0,-27 9-13,0 0-547,-4 2-392,-2 0-639,-4 1-2443,-2 4 4034,-2 4 0,-1-3 0,0 1 0</inkml:trace>
</inkml:ink>
</file>

<file path=ppt/ink/ink1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8.8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260 0 27852,'-45'29'409,"0"0"1,-29 25-410,47-20 0,7 1 0,4 4 0,4 0 0,2 3 0,3-1 0,4 0 0,3-4 0,11-4 0,8-7 0,16-12 0,8-6 0,9-27 0,5-11 0,6-22-561,1-5-2678,-2 2 3239,-2 8 0,-28 22 0,-7 9 0</inkml:trace>
</inkml:ink>
</file>

<file path=ppt/ink/ink1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3.8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385 1 27516,'-9'56'160,"-1"0"1,1-3 0,2-5-5721,5 7 5694,1-2 1286,0-3-1408,1-9-1,0-8-22,3-10 848,-1-8-837,3-8 0,-3-4 45,-2-2 3425,0-1-3425,-2 0 22,-13-1-22,-11 1-12,-15-1 12,-8 1 35,0 7-80,3 4 0,8 5 0,8 2 0,7-2 0,7 3 0,4 4 0,6 5 0,2 8 0,3 4 0,4 1 0,6-2 0,5-8 0,14-3-617,-5-15-1512,9-3-2791,-1-9 4920,8-9 0,-16 6 0,-2-5 0</inkml:trace>
</inkml:ink>
</file>

<file path=ppt/ink/ink1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3.9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 24076,'8'-7'3642,"-2"2"-2982,-6 5-367,0 0-293,6 63-24,-3-28-1118,9 52-1391,3-48-6498,14-4 9031,13-7 0,-17-14 0,1-4 0</inkml:trace>
</inkml:ink>
</file>

<file path=ppt/ink/ink1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4.3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158 3 24703,'-5'-2'2420,"-12"68"-7687,4-10 5507,0 1 1,-1 3-870,-11 23 854,0-8-665,3-15 440,9-19 0,5-19 0,6-13 1517,1-7-1517,1-3 2269,0-11-2269,7-8 3392,3-11-3392,7-4 0,2 5 0,-2 6 0,0 5-1043,4 3-2901,8 1 3944,10-2 0,-16 9 0,-1-1 0</inkml:trace>
</inkml:ink>
</file>

<file path=ppt/ink/ink1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4.5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0 27639,'-13'97'-2600,"4"-11"-4683,7-43 7283,2-4 0,0-16 0,0-8 0</inkml:trace>
</inkml:ink>
</file>

<file path=ppt/ink/ink1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4.9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78 190 26474,'0'95'1714,"-6"-1"-1288,-5-16-369,-7 0-57,2-8 0,3-15 0,4-18 0,6-18 0,1-11 0,2-14 0,0-16 0,0-21 0,7-28 0,5-16 0,10-10 0,-9 48 0,3 2 0,16-41 0,3 15 0,3 16 0,-3 17 0,-1 14 0,-5 13 0,-3 9 0,-4 9 0,-3 11 0,-6 10 0,-6 13 0,-6 4 0,-13 5 0,-6 2 0,-9-3 0,-2-6-875,5-6-1568,6-6-7388,9-7 9333,4-6 1,5-8 0,0-3-1</inkml:trace>
</inkml:ink>
</file>

<file path=ppt/ink/ink1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5.2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101 48 24782,'-8'0'3003,"2"0"-2466,6 0-234,-37 55-257,26-26-46,-26 45 0,36-42 0,8-4 0,7-7 0,10-10 0,7-5 0,3-15 0,1-9 0,-4-13 0,-6-9 0,-10-3 0,-7 0 0,-6 3 0,-14 6 0,-6 10 0,-15 9 0,-2 9 0,1 8 0,4 11-976,11 8-4960,8 9-797,8 1 6733,16-5 0,-9-10 0,9-8 0</inkml:trace>
</inkml:ink>
</file>

<file path=ppt/ink/ink1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5.5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183 0 28671,'-27'10'0,"5"4"0,22 5 0,3 3 0,4 0 0,2 1 0,3-2 0,-4 1 0,-3-1 0,-2-1 0,-3 1 0,-5 0 0,-6-1 0,-9 1 0,-6 1 0,-3-1 0,0-3 0,4 0-1884,7-5-4278,7 0 6162,6-4 0,4-3 0,1-2 0</inkml:trace>
</inkml:ink>
</file>

<file path=ppt/ink/ink1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15.8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90 27684,'-19'81'683,"5"-11"-6254,11-37 5672,2-4 1421,9-7-1522,5-5 0,11-7 0,5-5 860,2-9-860,3-13 0,0-13 0,-4-16 0,-5-4 0,-12-2 0,-5 6 0,-13 6 0,-10 9 0,-11 8 0,-10 12-2141,-3 4-7690,-3 19 9288,-4 12 1,20-6-1,2 3 1</inkml:trace>
</inkml:ink>
</file>

<file path=ppt/ink/ink1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33.9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0 319 27034,'60'17'545,"1"1"1,7-3 0,4-4-546,7-3 0,5-5-1241,-15-5 0,4-3 1,2-3 1240,11-2 0,3-2 0,3-3-401,-15 1 0,2-2 1,1 0-1,1-2 401,8 0 0,1-2 0,1 0 0,1 1 0,-14 4 0,0-1 0,1 1 0,0 1 0,1 0-194,3 0 1,1 1 0,0 1 0,1 0 0,0 2 193,1 0 0,0 1 0,0 1 0,1 1 0,-1 0 0,0 2 0,-1 0 0,0 1 0,0 1 0,0 0-262,-2 2 0,0 0 1,0 1-1,-1 1 1,-1 0 261,16 2 0,0 0 0,-2 2 0,0-1-21,-6 2 1,0-1 0,-2 2-1,-2-1 21,-5 0 0,-1 0 0,-1 0 0,-2 0 102,16 0 0,-2 1 0,-2-1-2530,-10-2 1,-2 0-1,-3 0 2428,20 1 0,-9 0 0,12-1 0,-41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53.0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27460,'1'7'1154,"0"3"-6758,0 4 5604,-1 3 1409,0 2-1409,0-1 860,1 1-860,2-1 0,3 2 0,2-2 3392,3-1-3392,1-3 0,2-4 0,0-1 0,1-4 0,0-2 0,3-1 0,0-2 0,1 0 0,1-3 0,0-2 0,-1-3 0,-2 0-405,-5 2-2048,-4 3-7378,-3 3 9442,-4 0 1,0 0 0,-1 0-1</inkml:trace>
</inkml:ink>
</file>

<file path=ppt/ink/ink1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35.7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1 205 28671,'75'-10'0,"0"0"0,-2 2 0,-3 1 0,-15 5 0,-2 1 0,2-1 0,2 0 0,1-2 0,1-2 0,1 0 0,1-2-2703,2-1 0,0-3 1246,1 0 0,0-1-3459,-2-2 1,-1 0 3945,-3-1 0,-4 1 1,8-3-1,-19 5 1</inkml:trace>
</inkml:ink>
</file>

<file path=ppt/ink/ink1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36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0 195 28671,'52'-27'0,"0"0"0,-3 2 0,-2 3-5661,20-4 5661,-13 6 1409,-14 7-1409,-13 1-505,-5 3-1209,-5 2-430,-5 3 2144,-5 2 0,-4 2 0,-3 0 0</inkml:trace>
</inkml:ink>
</file>

<file path=ppt/ink/ink1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36.2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62 1 28177,'-17'50'247,"1"0"0,-9 37-247,21-40-203,9-2-514,4-2-840,8-4-2634,3-5 4191,1-10 0,-10-10 0,-1-9 0</inkml:trace>
</inkml:ink>
</file>

<file path=ppt/ink/ink1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36.5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98 369 26160,'0'-3'1938,"0"1"-1758,56-37-136,-11-1-44,0 5 0,0-3-44,9-21-35,-18 11 79,-18 10-11,-18 10 22,-18 9 0,-11 7 23,-13 6 89,-1 4 101,2 11-144,2 12-80,1 19 0,-2 21 0,3 15 0,4 8-252,10 1 252,11-9 0,10-11 0,17-16 0,10-15-1087,18-17-1995,10-15-6749,11-25 8997,6-17 0,-28 10 1,-9 0-1</inkml:trace>
</inkml:ink>
</file>

<file path=ppt/ink/ink1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36.9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213 1 28121,'-36'47'183,"0"0"0,2-1 1,4-1-184,-4 25 0,8-9 0,15-15 0,6-17 0,5-14 0,13-8 0,9-23 0,17-13 0,8-20 0,4-6 0,-7 9 0,-9 11 0,-13 17 0,-10 10 0,-6 6 0,-1 2 0,1 0 0,4 3 0,1 0 0,2 3 0,-1 0 0,0 4 0,-5 1 0,3 4 0,-2-1-1917,13-6-1377,14-7-6537,22-18 8431,20-10 0,-31 6 1,-4 1-1</inkml:trace>
</inkml:ink>
</file>

<file path=ppt/ink/ink1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8:37.2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357 0 25398,'-50'33'874,"1"0"0,0 2 0,5 3-2997,-18 35 2347,11 4-178,17-8 712,17-14-758,21-17 0,25-19 406,22-30-1079,17-23-2835,3-19 3474,-11-3 930,-17 15-515,-20 20 246,-14 12-368,-7 19-259,-2 13 0,0 17 3392,0 12-3392,0-1 0,3-5 0,10-12-1021,10-11-1746,20-12-7064,15-6 8126,22-4 0,-34-1 0,-1 0 0</inkml:trace>
</inkml:ink>
</file>

<file path=ppt/ink/ink1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0.7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7 100 23560,'-4'-4'3620,"2"0"-3116,2 4 483,0 0-987,34-33 0,-10 22 0,28-26 0,-21 32 0,-8 1 0,-8 2 0,-7 2 0,-5 0 0,-1 0 0,1 0 0,-1 4 0,0 2 0,-1 4 0,-1 5 0,0 2 0,0 5 0,-3 1 0,-2 4 0,-6 2 0,-1 5 0,-3 0-494,5-3-896,3-3-1153,5-6-5670,2-3 8213,0 0 0,0-9 0,0-2 0</inkml:trace>
</inkml:ink>
</file>

<file path=ppt/ink/ink1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0.9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12 109 28412,'-10'13'259,"8"-4"-259,24-7 0,6-2 0,7 0 0,8-8 0,7-5-1379,7-10-1624,3-3-6828,-1 2 8879,-4 3 1,-25 10 0,-9 4 0</inkml:trace>
</inkml:ink>
</file>

<file path=ppt/ink/ink1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1.3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38 27460,'68'-24'235,"-16"11"-78,-48 29 33,-6 11-55,-12 8-1,-8 7-55,-11 1-12,-2-2 22,4-3-21,6-5-11,7-4-57,3-2 0,7-5 0,3-1 0,3-3 0,2-4 0,5 0 0,6-3 0,9-2 0,8-5 0,6-2 0,2-2 0,-1 0-102,-4-1-2352,-1 1 213,-10-1-5434,-1 1 7675,-10 0 0,-5 0 0,-1 0 0</inkml:trace>
</inkml:ink>
</file>

<file path=ppt/ink/ink1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1.5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84 24345,'0'-2'4067,"0"0"-3808,0 2-259,48-13-24,-23 7-558,39-10-416,-35 8-604,-2-1-1703,-3 0 3305,-5-1 0,-10 6 0,-4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42.6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1292 22507,'0'-2'2835,"0"-1"-2230,-3-42-78,3 8-113,-3-43-32,3 15-24,0-4-56,0-4-78,-3-3-5761,-2-2 5604,-3-4-67,-1-4 1290,2 2-1279,3 4 12,0 14-12,3 15 888,0 15-877,1 14 12,0 7-12,0 7 3342,5 1-3252,32-7-66,11-1-46,42-9-268,-40 12 0,3 0 268,8-1 0,3 1 0,5 0 0,6 1 0,0 1 0,7 1 0,-2 0 0,16-1 0,2 1-392,-13 1 1,4 0 0,-5 1 391,9 0 0,-5 0 0,-3 2 0,-2 0 0,-8 2 0,-4 1-5,-9 1 0,-3 0 5,36 1 0,-4 4 0,-38-2 0,-3 4 0,-34-4 0,-6 0 603,-4-2-603,-2 1 1258,-1-1-1258,-2 0 12,0 0-12,0 0 0,0 0 0,-1 0 0,1 8 0,-1 9 0,0 18 0,0 20 0,1 18 0,2 14 0,3 8-316,2 1 316,2-2 0,2-4 0,-2-6 0,-1-7 0,-5-8 0,-2-9 0,-9-7-2835,-15 5-4964,-3-21 7799,-13 2 0,21-27 0,2-6 0</inkml:trace>
</inkml:ink>
</file>

<file path=ppt/ink/ink1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1.7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0 28671,'-7'16'0,"5"4"0,8 13 0,2 1 0,-3 10 0,-2-11-2096,-2 8-3933,-1-15 6029,0 2 0,0-13 0,0-2 0</inkml:trace>
</inkml:ink>
</file>

<file path=ppt/ink/ink1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1.9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81 28671,'79'-17'0,"-4"-1"0,-18 6 0,-8 1-539,-7 1-940,-10 4-1031,-7 1-5390,-8 3 7900,-8 3 0,-5 0 0,-4-1 0</inkml:trace>
</inkml:ink>
</file>

<file path=ppt/ink/ink1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2.1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16 23672,'-6'0'4583,"1"0"-4167,5 0-416,0 0 0,-8-1 0,18-2 0,-2-1-729,22 0-482,0 2-996,-3 1-3720,-5 2 5927,-6 7 0,-8-6 0,-3 6 0</inkml:trace>
</inkml:ink>
</file>

<file path=ppt/ink/ink1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2.4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50 26642,'-53'76'1188,"11"4"-830,38-49-179,12 3-123,4-24 11,12-5 1,0-14-1,-3-8-34,-3-12-20,-10-6-13,-3 1-214,-7 0-604,-4 7-1345,2 3-7668,-2 0 8569,13-1 0,-6 11 0,7 1 0</inkml:trace>
</inkml:ink>
</file>

<file path=ppt/ink/ink1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2.6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24 28671,'48'-1'0,"0"0"0,7-7-685,-15 4-491,9-4-651,-28 6-1400,-5 2-6604,-7 0 9353,-3 0 0,-4 0 0,-1 0 0</inkml:trace>
</inkml:ink>
</file>

<file path=ppt/ink/ink1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2.8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209 0 26487,'-38'50'310,"-1"0"0,3-3 0,6-4-310,7 0-22,5-4-267,6-4-1168,4-9-1439,4-6 2896,4-6 0,0-8 0,0-2 0</inkml:trace>
</inkml:ink>
</file>

<file path=ppt/ink/ink1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3.0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21152,'3'0'4952,"0"0"-4414,-3 0-325,0 52-213,0-27-12,3 40-928,1-42-1257,4-4-7634,-3-1 9358,1 0 1,-3-8 0,-2-1 0</inkml:trace>
</inkml:ink>
</file>

<file path=ppt/ink/ink1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3.5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2 23504,'-2'-1'3037,"0"0"-2163,2 1-728,-6 65-45,2-27-101,-4 51 0,3-44-236,-1-1-727,-1 1-965,-1 2-3002,0-2 4930,1-2 0,2-19 0,4-8 0</inkml:trace>
</inkml:ink>
</file>

<file path=ppt/ink/ink1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4.0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62 78 23247,'1'-4'2924,"0"1"-2229,-1 3 168,0 0-583,0 53-123,0-26-79,-2 40-56,0-41 1,-3-6-23,1-6 56,-2-3-23,1-8-33,-4 0-11,2-3 0,-3-6 0,3-7-23,3-8-11,1-11 34,4-5 0,11-3 11,6-2 0,11 5-22,-1 6 22,-1 10 11,-4 12-11,-1 4 33,-3 5-21,0 6 21,-4 4 57,-3 9 78,-6 3-66,-4 4-102,-2 2 0,-7 1 0,-8 2 0,-11 1 0,-24 12 0,16-15 0,-8 3-382,25-22-784,6-4-1130,5-5 2296,3 0 0,2-1 0,1 0 0</inkml:trace>
</inkml:ink>
</file>

<file path=ppt/ink/ink1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4.2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0 24188,'4'0'3563,"-1"0"-3014,-3 0-178,0 0-371,1 57 0,-3-26 0,-2 45-326,-4-43-1232,-1-7-2352,4-7 3910,2-6 0,2-7 0,1-3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42.9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1 212 25992,'97'1'1339,"-41"-2"1,4 0-1340,7-3 0,4-2-1293,14-1 0,5-2 1293,-24 1 0,1 0 0,2-1 0,5-1 0,1 1 0,1-1 0,3 0 0,1 0 0,1 0 0,1 0 0,1 0 0,-1 1 0,1 0 0,-1 0 0,0 1 0,-4 1 0,0 0 0,-2 1 0,-4 1 0,-2 0 0,-2 1 0,22 0 0,-5 0 0,-15 2 0,-6 1 274,30 0-2761,-36 2-4336,-28 2 6823,-17 0 0,-8 0 0,-5-2 0</inkml:trace>
</inkml:ink>
</file>

<file path=ppt/ink/ink1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4.3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24 25168,'73'-13'-1345,"-12"2"54,-41 12-8540,-6 5 9419,-6 4 1,-6-2 0,-2-1 0</inkml:trace>
</inkml:ink>
</file>

<file path=ppt/ink/ink1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04.6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140 0 27807,'-69'66'864,"14"-7"-864,45-24 0,5-4 0,4-3 0,4-4 0,6-3 0,4-1 0,8-4 0,3-2 0,3-4 0,6-5 0,3-3-886,3-4-918,2-6-2197,1-5 4001,0-5 0,-18 8 0,-5 1 0</inkml:trace>
</inkml:ink>
</file>

<file path=ppt/ink/ink1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18.3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1 237 26362,'8'-2'2309,"-2"0"-2309,58-1 0,11-8 0,-3 2 0,8-2-2126,-1-3 0,2-1 2126,6-1 0,2 1 0,0 0 0,1 1-188,-3 2 1,0 1 187,-3 2 0,0 2-417,1 0 1,0 1 416,3 1 0,1-1 0,3 1 0,1-1-159,3 0 0,0 0 159,0 0 0,-2 0 0,-4 2 0,-2 1 0,-8 0 0,-3 2 0,-11 0 0,-3 3 0,35 9 2211,-28 4-3075,-23 11-4470,-15 0 5334,-8 3 0,-12-12 0,-4-4 0</inkml:trace>
</inkml:ink>
</file>

<file path=ppt/ink/ink1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19.0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28671,'88'19'0,"-7"-4"0,-29-15 0,-3 0 0,-3 0 0,-2 0 0,-4 0 0,-3-1 0,-7-2 0,-8 0-1357,-7-1-3057,-8 2 4414,-11 9 0,2-5 0,-4 4 0</inkml:trace>
</inkml:ink>
</file>

<file path=ppt/ink/ink1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19.2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28671,'58'9'0,"-4"-1"0,-20-8 0,-1 0-1312,-2-2-2655,-3 1 3967,-1-1 0,-13 2 0,-3 0 0</inkml:trace>
</inkml:ink>
</file>

<file path=ppt/ink/ink1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19.6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73 26082,'-16'78'929,"4"-11"-603,24-42-113,7-6-12,14-10 57,8-6 22,2-16 45,0-5-268,-6-12-57,-7-1 0,-10 1 0,-7 3 0,-6 0 0,-5 2 0,-2 2 0,-5 4 0,-3 4 0,-7 5 0,-3 6 0,-6 2 0,-3 8 0,-1 3 0,3 5-920,5 1-8911,8 7 8322,6-7 0,4 1 1,2-11-1</inkml:trace>
</inkml:ink>
</file>

<file path=ppt/ink/ink1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19.8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9 25847,'2'-5'2824,"-1"1"-2824,-1 4 0,0 0 0,7 48 0,-5-5 0,5 49 0,-7-16 0,-8 5 0,-3-2 0,-7-3-707,1-8-2240,2-5-6884,3-10 8848,5-11 1,3-19 0,2-11 0</inkml:trace>
</inkml:ink>
</file>

<file path=ppt/ink/ink1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0.0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71 28569,'79'-37'89,"-13"8"-794,-44 26-1110,-9 2-2723,-7 12 4538,-8 13 0,0-8 0,-2 5 0</inkml:trace>
</inkml:ink>
</file>

<file path=ppt/ink/ink1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0.3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91 1 24110,'-9'6'3652,"2"-1"-2980,7-5-435,0 0-237,-25 51 0,17-25 0,-20 41 0,24-35 0,0-1 0,1 2 0,2-4 0,0-3 0,1-5 0,7-6-3392,7-4 3392,12-6 0,11-3 0,7-5 0,3-7 0,-1-7 0,-5-6 0,-5-5 0,-5-2-2264,-1-5-7567,3-1 9369,1-2 0,-14 17 0,-3 6 0</inkml:trace>
</inkml:ink>
</file>

<file path=ppt/ink/ink1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0.7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52 25959,'-7'0'2712,"2"0"-2712,5 0 0,0 0 0,42-1 0,-12-4 0,36-2 0,-25-4 0,-2 2 0,-5 0 0,-5 4 0,-7 2 0,-8 2 0,-4 1 0,-5 0 0,-2 6 0,-3 11 0,0 14 0,-1 15 0,-13 13 0,-6 10 0,-16 9-312,-4 7 312,-3-3 0,0-4 0,6-15-225,9-13-2722,11-19-6884,10-14 8624,11-10 1,-2-6 0,4-1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49.9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44 28671,'61'6'0,"-1"-1"0,-15-7 0,2-3 0,-2-3 0,-1-1 0,-3 1 0,-3 1 0,-5 2 0,-6 0 0,-5 2 0,-9 1 0,-4 1-360,-5 1-2160,-3 0-4551,-7 0 7071,-6 4 0,3-3 0,-1 3 0</inkml:trace>
</inkml:ink>
</file>

<file path=ppt/ink/ink1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0.9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66 0 28671,'0'57'0,"0"0"0,-1-3 0,0-1 0,-5 23 0,-3-2 0,-4-8-1267,0-9-3394,2-11 4661,4-6 0,3-18 0,3-8 0</inkml:trace>
</inkml:ink>
</file>

<file path=ppt/ink/ink1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1.1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0 118 28671,'95'-19'0,"-13"1"0,-47 3-1413,0-4-3909,-5 0 5322,-2 4 0,-12 6 0,-5 6 0</inkml:trace>
</inkml:ink>
</file>

<file path=ppt/ink/ink1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3.1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56 26675,'2'1'1996,"0"0"-7657,-2-1 5661,64-3 825,-19-4-825,5 2 0,1-1 935,13-5-935,-3 1 0,-5 3 0,-7 2 0,-6 3 2613,-10 1-6591,-9 3 4167,-12 11 1,-5-8 0,-7 7 0</inkml:trace>
</inkml:ink>
</file>

<file path=ppt/ink/ink1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3.3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28671,'54'0'0,"-1"0"0,46 5 0,-27 6-886,-8 11-6230,-9 12 7116,-8 13 0,-22-20 0,-7 0 0</inkml:trace>
</inkml:ink>
</file>

<file path=ppt/ink/ink1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5.4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342 0 26653,'-59'15'534,"0"0"0,5-1 0,7 3-5937,0 17 5538,11 1 1297,13 1-1432,11 3 0,8 5 0,5 7 0,11 7 0,6 1 860,13-4-860,2-14-371,4-18-839,1-12 2708,1-25-5464,0-10 3966,-5-21 0,-15 18 0,-6 1 0</inkml:trace>
</inkml:ink>
</file>

<file path=ppt/ink/ink1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5.8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205 0 26507,'-7'70'609,"0"1"0,-2-2 0,-1-3-1327,-3-16 1,-1-3 717,0 5 0,-1 0 0,-1 0 0,1 0 210,0-3 0,1-2-210,-10 36 0,6-21 320,9-21-320,6-22 0,2-12 0,7-24 917,9-12-917,13-21 0,9-5 0,2 2 115,-2 11-115,-5 13 0,-4 13 0,-5 9 0,-4 11 0,-5 10 0,-3 11 0,-6 11 0,-3 3 0,-2-1 0,0-5-102,-4-6-1668,0-11-1838,-1-7 3608,2-10 0,3 0 0,0-3 0</inkml:trace>
</inkml:ink>
</file>

<file path=ppt/ink/ink1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0 27314,'16'93'740,"-3"-11"-6401,-14-43 5325,-4-3 792,-1-7-2707,-4-6-4117,3-9 6368,3-6 0,2-6 0,2-2 0</inkml:trace>
</inkml:ink>
</file>

<file path=ppt/ink/ink1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6.2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219 2 25521,'2'-1'2913,"2"50"-2676,-4 2-237,2-1 0,-3 5 0,-10 43-655,3-43 0,-1 0 655,-5 2 0,-2-1 0,-1 2 0,-1-1 68,0-1 0,-1-2-584,1-1 0,1-2-1243,-14 39-1143,12-19-6929,9-24 9350,12-24 0,0-15 0,3-8 1</inkml:trace>
</inkml:ink>
</file>

<file path=ppt/ink/ink1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6.3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0 28671,'12'72'0,"0"-1"0,0 3 0,-5-1 0,-11-8 0,-4-1-1160,0 7 1,-1 1 1159,-5 2 0,0 1-1278,2-2 1,2 0 1375,3 1 1,1-5 0,2 8 0,4-16-1</inkml:trace>
</inkml:ink>
</file>

<file path=ppt/ink/ink1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29.5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363 1 24759,'-8'61'3608,"-1"5"-3456,0 1 0,-1 5-152,0-4 0,0 0-809,-2 5 1,-1 2 808,-2 4 0,-2 0 0,-1 2 0,-2 0 0,-3 0 0,0-1 0,-2-1 0,1-1-903,1-5 1,1-2-3014,4-5 0,2-1 3916,3-4 0,3-5 0,0 7 0,6-17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5:22.0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 26071,'58'0'1445,"0"0"-1019,-13-2 10,6 0-143,5 1-293,1-1 0,2 2 0,1 0 0,-2 0 0,1 1 0,0 1 0,-1 0 0,0 0 0,-2-2 0,-1 0 0,-3 1 0,-4 0 0,-6 0 0,-8 0 0,-10-1 0,-9 1-1648,-6-1-3339,-6 0 4987,-1-2 0,-2 2 0,0-2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20.7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1 25824,'-28'64'1232,"4"-2"-828,14-18-12,4-2-213,2-8-179,3-11 0,1-10 0,4-8 34,7-12-1,10-12 12,11-13-22,4-11-12,2-2 45,-5 6 112,-7 9 89,-9 10-244,-5 10-13,-6 5 0,-3 5 0,-2 7 0,0 4-3392,-1 12 3392,0 6 0,-4 7 0,-2 2-91,-3-1-1814,2-4-4806,3-8 6711,7-9 0,-2-8 0,4-6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0.2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26 25599,'-3'0'3072,"1"0"-3072,2 0 0,30-6 0,-12 2 0,26-5 0,-19 5 0,0 2 0,-3 1 0,-3 1 0,-2 2-405,-2 2-1802,0 1-4135,-2 4 6342,-1-1 0,-6-3 0,-1 0 0</inkml:trace>
</inkml:ink>
</file>

<file path=ppt/ink/ink2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36.4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85 13 24076,'0'-7'2801,"0"1"-2397,0 6 357,0 0-604,-20 68-45,9-28-22,-15 56 55,16-44-20,2-3-125,3-1 0,2-7 0,2-6 0,1-10 0,1-7 0,2-6 0,2-5 0,4-2 0,4-2 0,5-1 0,8-2 0,5 0 0,3-2 0,0-3 0,-3-2 0,-7-2 0,-5 2 0,-6 0-494,-5 3-7282,6-13 7776,-2 1 0,0-1 0,-6 7 0</inkml:trace>
</inkml:ink>
</file>

<file path=ppt/ink/ink2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36.6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7 24390,'0'-4'3227,"0"1"-2555,0 3-5951,0 0 5279,0 51 323,0-15-323,0 46 991,0-25-991,0 3 0,0 0 0,0-3 0,-2-4 2504,1-8-4700,-1-12-1116,1-12 3312,1-11 0,0-6 0,0-4 0</inkml:trace>
</inkml:ink>
</file>

<file path=ppt/ink/ink2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37.1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68 0 28278,'22'97'196,"-13"-47"1,-3-1-5858,-2 47 5661,-6 0 0,-5-6 1406,-2-13-1406,-5-17 860,3-17-860,3-18 0,3-13 0,4-8 3391,1-10-3391,1-10 4,10-10-4,6-9 0,11-2 0,1 3 0,0 7 0,-3 6 0,-4 8 0,-5 7 0,-5 3 0,-4 3 0,-2 3 0,-4 5 0,-2 6 0,-6 9 0,-25 18 0,0-6 0,-17 14 0,12-18 0,4-1 0,3-7 0,7-3-102,5-8-5332,9-6 5434,20-6 0,-8 0 0,11-3 0</inkml:trace>
</inkml:ink>
</file>

<file path=ppt/ink/ink2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37.4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46 229 24502,'4'-3'4169,"0"1"-4169,61-3 0,-25-5 0,54-8 0,-49-4 0,-4 0 0,-12-2 0,-11 2 0,-9-1 0,-6 1 0,-7 3 0,-7 2 0,-7 6 0,-10 5 0,-5 4 0,-6 7 0,-3 7 0,0 10 0,1 10 0,4 4 0,5 5 0,5 1 0,7 2 0,6 0 0,7 0 0,5-3 0,4 0 0,6-7 0,4-4 0,6-8 0,1-6-1839,0-8-1903,6-5 3742,4-10 0,-12 5 0,0-6 0</inkml:trace>
</inkml:ink>
</file>

<file path=ppt/ink/ink2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37.7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138 0 27583,'-11'87'1088,"-3"-3"-1088,-7-24 0,-3 1 0,1-5 0,4-10 0,4-13 0,8-14 0,4-11 0,3-6 0,0-10 0,1-5 0,5-11 0,6-5 0,5 0 0,3 1 0,3 2 0,-1 5-2544,4 1-7287,5 5 9812,7 1 0,-16 7 1,-1 2-1</inkml:trace>
</inkml:ink>
</file>

<file path=ppt/ink/ink2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38.0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60 25487,'-4'-2'3184,"1"0"-3184,3 2 0,0 0 0,-29 62 0,22-32 0,-22 51 0,41-49 0,8 1 0,17-3 0,9-5 0,6-9 0,0-8 0,-1-10 0,-5-13 0,-7-11 0,-10-12 0,-9-5 0,-11-3 0,-5 0 0,-4 4 0,-8 5 0,-7 8 0,-14 7-371,-13 7-2161,-13 7-7299,-12 4 9434,-13 17 0,36-10 1,4 9-1</inkml:trace>
</inkml:ink>
</file>

<file path=ppt/ink/ink2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47.7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1 190 27762,'86'-20'227,"1"-1"0,-17 7 0,2 0 1,4 1-1241,13 0 1,4 2 0,3-1 1012,-14 3 0,3 1 0,2-1 0,1 2-488,5 0 0,1 1 0,1 0 0,0 1 488,3 0 0,0 2 0,0 0 0,0 1 0,-1 1 0,0 1 0,0 1 0,-1 2 0,-3 0 0,0 2 0,0 1 0,-1 0 0,-3 1 0,-1 1 0,0 0 0,-1 1 0,-4 2 0,-1 0 0,0 1 0,-1-1-106,-4 0 1,0 1-1,-1-1 1,-2 0 105,19 3 0,-2-1 0,-2 0 0,-6-1 0,-1-1 0,-2 0 0,-7-2 0,-2-1 0,-1 0 0,25 4 0,-3 0-312,-8 0 1,-3 1 311,-8 0 0,-2 3-386,-7 0 0,-2 3-3598,-7 0 1,-4 3 4436,25 26 1,-34-20-1,-23-3 1</inkml:trace>
</inkml:ink>
</file>

<file path=ppt/ink/ink2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4.4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96 22440,'-5'0'3351,"0"0"-2758,5 0 617,0 0-1064,40-24-56,-15 12-23,32-18-22,-28 18 44,-8 5 23,-4 1-22,-5 3 11,-3 2 22,-4 0 34,-1 1-100,-1 0-57,1 7 0,0 5 0,1 9 0,-2 7 0,-2 3 0,-1 4 0,0 1 0,0 0 0,-5 0 0,-3-4-685,-1 0-6149,-5 3 6834,5-10 0,1-4 0,4-14 0</inkml:trace>
</inkml:ink>
</file>

<file path=ppt/ink/ink2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4.7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3 113 23527,'-1'-1'4023,"0"0"-2902,1 1-1121,36-13 0,-11 8 0,32-9 0,-20 12 0,1 0 0,-4 0 0,8 0-3392,-13-1 1296,22-9-952,-20-1 3048,12-9 0,-25 11 0,-5 1 0</inkml:trace>
</inkml:ink>
</file>

<file path=ppt/ink/ink2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5.1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22 25611,'53'-15'415,"-10"8"-370,-41 17-1,-1 5-10,-1 4-23,0 4 23,-5 2 22,-1 3 134,-4 0 79,1-2 101,1-2 22,2-4-67,3-5-23,1-3 23,2-3-77,0 1-248,0 0 0,4 1 0,3 1 0,3-1 0,0-3 0,2 0 0,-1-3 0,1-2-315,1-1-940,3-1-829,0-1 2084,9-14 0,-13 10 0,3-10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0.5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96 71 25623,'-46'35'851,"10"0"-694,27-13 67,5 1 56,5-1-33,8-4-46,7-5-33,9-6 202,8-7-180,6-9 45,4-7-110,1-8-125,-2-1 0,-5 0 0,-6 1 0,-8-10 0,-11 9 0,-4-6 0,-12 15 0,-4 6 0,-6 4-976,-4 6-1366,-1 7-7489,3 4 9151,5 6 1,5-7-1,4-2 1</inkml:trace>
</inkml:ink>
</file>

<file path=ppt/ink/ink2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5.3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32 26474,'64'-13'-2458,"-14"3"0,-35 4 1,-9 3-1</inkml:trace>
</inkml:ink>
</file>

<file path=ppt/ink/ink2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5.5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1 27751,'-2'65'-2163,"-1"-14"-615,-4-1-7053,-4-13 8126,-4 4 0,5-18 0,1-3 0</inkml:trace>
</inkml:ink>
</file>

<file path=ppt/ink/ink2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6.4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7 20647,'1'-3'3765,"0"0"-3104,-1 3 527,0 0-785,0 2-134,0 4-79,0 5 1,0 5-11,-2 4 32,-1 3 12,0 1-44,-2 0-57,2-4-101,1-4-22,0-5-45,2-5 12,0-2 33,0-3 123,8 0 135,4-1-145,11 0-113,3 0 0,2 0 0,4-3 0,-2 0-1211,17-10-604,-12 2-2242,12-8 4057,-16 3 0,-14 7 0,-3 0 0</inkml:trace>
</inkml:ink>
</file>

<file path=ppt/ink/ink2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6.7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28 25073,'0'-3'3037,"0"2"-2476,0 1-561,49-10 0,-24 8 0,38-9 0,-36 11 0,-5-1-349,0 1-535,-6 0-909,-2 0-2275,-6 0 4068,-4 0 0,-2 0 0,-2 0 0</inkml:trace>
</inkml:ink>
</file>

<file path=ppt/ink/ink2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7.1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0 27919,'-15'77'752,"4"-8"-752,6-32 0,2 2 0,0-1 0,1-2 0,1-1 0,1-6 0,0-4 0,0-5 0,0-6 0,4-4 0,4-6 0,7-2 0,3-2 0,5 0 0,1-3 0,-2-3 0,2-4 0,-5-3 0,3-2-976,-5 1-1040,1-1-1705,-2 2 3721,-4 1 0,-4 6 0,-5 2 0</inkml:trace>
</inkml:ink>
</file>

<file path=ppt/ink/ink2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7.5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28671,'25'0'0,"-1"0"0,-7 0 0,-1 0-673,-2 0-560,-2 0-1422,-1 0 2655,-2 0 0,-3 0 0,-3 0 0</inkml:trace>
</inkml:ink>
</file>

<file path=ppt/ink/ink2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7.7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0 28446,'-2'89'56,"-4"-6"-6434,-4-35 4384,-1-1-1657,1-6 3651,5-5 0,2-17 0,3-7 0</inkml:trace>
</inkml:ink>
</file>

<file path=ppt/ink/ink2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59:57.9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0 28671,'15'41'0,"-4"1"0,-11-2 0,-1 0 0,-2 1-976,-3-2-2340,-2-2 3316,1 1 0,2-18 0,3-4 0</inkml:trace>
</inkml:ink>
</file>

<file path=ppt/ink/ink2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0.13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43 22693,'5'2'0,"3"0"918,12-2-918,3 0 316,23 0-316,5 0 0,29 0 0,-8 0 160,-10 0-160,3 0 0,-3 0 0,21 0 0,-10 0 0,-14 0 0,0 0-363,35 0 363,-31 0 0,1 0 0,-10 0 0,0 0 0,7 0 0,1 0 0,-4 0 0,-1 0 0,0 0 0,1 0 0,2 0 0,-2 0 0,29 0 0,-27 0 0,1 0 0,37 0 0,-44 0 0,0 0 0,41 0 0,-12 0 0,8 0-76,-19 0 76,20 0 0,-21 0 0,9 0 0,-21 0 0,7 0 0,-16 0 0,6 0 0,-17 0 847,6 0-847,-20 0 80,10 0-80,-12 0 0,0 0 0,4 0 0,-10 0 0,17 0 0,-9 0 0,10-4 0,2 3 0,-6-8 0,14 8 0,-6-9 0,0 9 0,6-4 0,-14 5 0,5 0 0,-7 0 0,-6 0 0,5-4 0,-11 2 0,4-2 0,-6 4 0,3 0 0,-7 0 0,2-2 0,-8 1 0,1-1 0,-3 2 0,0 0 0</inkml:trace>
</inkml:ink>
</file>

<file path=ppt/ink/ink2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5.2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 28110,'81'12'448,"-8"-3"-404,-30-13 1,-6 0-21,-4-2-24,-10 1 0,-7 2 0,-9 3 0,-3 0 0,-4 0 0,0 6 0,-3 10 0,-5 10 0,-4 12 0,-7 4 0,1 3 0,-3 0 0,0 0 0,0-4 0,1-2 0,5-7-1144,5-8-1724,4-8-6963,8-9 8369,9-4 1,-5-3 0,4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0.8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0 28671,'7'70'0,"-5"-3"0,-7-21 0,-4 1 0,-1-4 0,0-4-853,0-4-2575,-1-2 3428,3-4 0,2-13 0,3-4 0</inkml:trace>
</inkml:ink>
</file>

<file path=ppt/ink/ink2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5.3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10 25757,'1'-5'2633,"-1"0"-2421,0 5-143,0 0-126,0 50-615,0-26-516,-2 40-1098,-2-36-5535,-3 1 7821,-2 2 0,3-14 0,1-2 0</inkml:trace>
</inkml:ink>
</file>

<file path=ppt/ink/ink2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5.7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 26821,'63'-8'235,"-12"1"-111,-31 5 78,-8 1 78,-6 1 89,-4 7-134,-2 4-44,-5 10-12,-3 3-144,-5 3-35,-1 2 0,0-2 0,2 4 0,1-1 0,1-1 0,3-2 0,3-3 0,2-5 0,7-6 0,8-6 0,11-4 0,11-11-69,5-6-1252,-1-11-1671,1-5 2992,-3 0 0,-16 12 0,-5 4 0</inkml:trace>
</inkml:ink>
</file>

<file path=ppt/ink/ink2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5.9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81 28671,'70'-36'0,"-9"7"0,-33 22 0,-6 2-774,-6 2-1602,-6 3-4324,-5 6 6700,-3 6 0,-2-3 0,0 2 0</inkml:trace>
</inkml:ink>
</file>

<file path=ppt/ink/ink2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6.1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1 28671,'-61'79'0,"12"-9"0,42-17 0,4-18 0,5 6 0,5-19 0,4-6 0,16-4 0,-2-6 0,8-3 0,-7-11-1749,0-4-1758,3-7 3507,-1-3 0,-12 11 0,-4 1 0</inkml:trace>
</inkml:ink>
</file>

<file path=ppt/ink/ink2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6.3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0 26530,'-18'77'0,"3"-5"0,10-30 1007,2-2-1007,0-5-881,3-6-2055,0-4-6895,0-6 9248,0-4 1,0-8 0,0-3 0</inkml:trace>
</inkml:ink>
</file>

<file path=ppt/ink/ink2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6.5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92 28671,'48'-22'0,"0"0"0,36-15 0,-18 34-741,-18-1-2239,14 2 2980,-19 0 0,-19 2 0,-4 0 0</inkml:trace>
</inkml:ink>
</file>

<file path=ppt/ink/ink2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6.7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37 28671,'64'-20'0,"-7"5"0,-32 14-785,-3 2-2454,-5 9 3239,-9 8 0,-2-3 0,-6-1 0</inkml:trace>
</inkml:ink>
</file>

<file path=ppt/ink/ink2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6.9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28671,'100'6'0,"-26"-1"0,-11-5-573,-28 0-3382,-3 5 3955,-5 4 0,-13-3 0,-3 2 0</inkml:trace>
</inkml:ink>
</file>

<file path=ppt/ink/ink2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7.5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217 0 24782,'-5'0'2376,"1"0"-2108,-36 34-66,17-4 22,-31 31-34,29-13 46,4-2 32,4-3-143,4-3-125,5-6 0,3-4 0,4-5 0,1-5 0,1-3 0,6-5 0,6-5 0,9-4 0,6-2 0,4-1 0,3-4 0,1-1 0,-3-4 0,-3 0 0,-6 0 0,-5 2 0,-6 3 0,-6 2-1278,-3 2-1938,-3 0 3216,-1 0 0,0 0 0</inkml:trace>
</inkml:ink>
</file>

<file path=ppt/ink/ink2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7.9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1 28671,'-27'44'0,"-1"0"0,-17 36 0,37-36 0,3-3 0,4-6 0,8-7 0,4-4 0,10-9 0,2-5 0,7-5 0,2-5 0,5-10 0,-1-5 0,-2-8 0,-4-2 0,-8 3 0,-4-1 0,-8 3-561,-2 1-1792,-1 5-7441,0 3 9794,2 3 0,-3 5 0,-1 1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1.1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5 24423,'2'-3'3709,"-1"1"-3170,-1 2-539,1 20 0,0-3 0,-2 19 0,-4-9 0,-2 0-1077,0-2-1130,1-3-3844,2-5 6051,2-5 0,1-6 0,1-4 0</inkml:trace>
</inkml:ink>
</file>

<file path=ppt/ink/ink2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8.4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39 24726,'0'-3'2297,"0"0"-1468,0 3-448,-12 43-90,2-11-144,-11 37-147,8-24 0,0-5 0,3-6 0,3-8 0,3-8 0,2-8 0,1-6 0,1-3 0,0-14 0,1-7 0,6-16 0,2-9 0,5-5 0,0 1 0,-2 2 0,-3 8 0,-2 11 0,-1 11 0,-3 9 0,0 5 0,-1 11 0,1 9 0,1 14 0,-1 12 0,1 4 0,-1-1 0,3-6 0,1-6 0,4-10 0,2-6 0,3-9 0,1-5 0,3-3 0,1-3 0,1-5 0,0-3 0,-1-4 0,-1 0-3392,-4 4 2259,-3 2-1119,-2 2 2252,7-3 0,-11 5 0,6-2 0</inkml:trace>
</inkml:ink>
</file>

<file path=ppt/ink/ink2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8.9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165 0 28671,'-50'1'0,"5"7"0,26 22 0,1 3 0,3 2 0,5 0 0,5 1 0,2-4 0,3-1 0,7-4 0,4-3 0,9-6 0,2-7 0,2-5 0,-1-4 0,-1-6 0,4-12 0,-9-1 0,-2-10 0,-11 8 0,-4 1 0,-3 3 0,-4 2 0,-4 4 0,-2 1 0,2 2 0,3 1 0,3 3 0,3 0 0,1 1 0,1 1 0,5 0 0,8 0 0,8 0 0,9 0 0,2 0 0,16 1 0,-12-1-1021,10 0-2049,-15 0-6761,-3 0 9019,0 0 1,-14 0 0,-2 0 0</inkml:trace>
</inkml:ink>
</file>

<file path=ppt/ink/ink2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29.2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255 48 23168,'-2'-9'4023,"0"1"-3631,2 8 101,0 0-90,-36 11-211,21 2-192,-28 12 0,31 1 0,2 3 0,5 2 0,3 1 0,1-1 0,6-5 0,6-5 0,10-6 0,9-8 0,8-3 0,6-9 0,1-7 0,-2-8 0,-7-7 0,-4-17 0,-16 6 0,-4-10 0,-14 12 0,-11 7 0,-10 6 0,-18 9 0,-15 8-1110,-12 9-8583,-12 13 9693,-6 11 0,37-7 0,7-2 0</inkml:trace>
</inkml:ink>
</file>

<file path=ppt/ink/ink2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35.0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 12 24421,'0'-6'2599,"0"1"-1691,0 5-538,0 0-247,-2 21-123,1-8 62,-1 17-62,2-16-228,0 0-1800,-2-1-2655,-4 1 4683,-6 3 0,3-8 0,1-1 0</inkml:trace>
</inkml:ink>
</file>

<file path=ppt/ink/ink2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35.3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117 35 28671,'77'22'0,"-5"-5"0,-26-17 0,0-2 0,-2-2 0,-4-1 0,-2-1 0,-6 1 0,-6 2 0,-7 1 0,-7 0 0,-7 1 0,-3-1 0,-2-4 0,-10-1 0,-7-3 0,-17 0 0,-9 5 0,-7 2 0,-7 4 0,-2 9 0,-2 1 0,4 5-416,3-4-2956,6-4 3372,4-3 0,21-4 0,5 0 0</inkml:trace>
</inkml:ink>
</file>

<file path=ppt/ink/ink2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37.8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4 22642,'0'-2'3283,"0"0"-1916,0 2-1031,-5 55-67,0-20-45,-7 44-79,3-39-33,1-9 12,3-12-46,3-9-67,1-7 69,1-14-80,4-10 0,7-19 0,8-7 0,7-4 0,2 9 0,1 11 0,2 13 0,1 10 0,2 5 0,0 10 0,-4 4 0,-3 9 0,-6 3 0,-6 1 0,-8-1 0,-4 0 0,-9 1 0,-7 3 0,-8 1 0,-11 6 0,10-11-158,-2-3-828,15-13-964,4-4-2475,3 0 4425,1-2 0,1 0 0,0-1 0</inkml:trace>
</inkml:ink>
</file>

<file path=ppt/ink/ink2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38.1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0 27158,'-19'68'1513,"5"-10"-1513,12-27 0,3-5 0,6-5 0,4-4 0,7-5 0,2-5 0,1-3 0,-1-3 0,1-5 0,-3-4 0,2-6 0,-3-3-561,0 0-1266,-3 3-1635,0 3 3462,-1 1 0,-5 5 0,-2 1 0</inkml:trace>
</inkml:ink>
</file>

<file path=ppt/ink/ink2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38.5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17 23986,'2'-9'3228,"-1"1"-2758,-1 8 336,0 0-625,-4 14-181,2-2 0,-5 13 0,3-4 0,-2 1 0,0 0 0,0 1 0,1 2 0,-1 0 0,1-2 0,-1-3 0,4-6 0,-1-6 0,2-4 0,1-2 0,0-2 0,0-5 0,0-3 0,4-6 0,2-3 0,4-1 0,1-1 0,2-2 0,1 1 0,2 1 0,0 2 0,-2 4 0,-1 2-595,-2 5-267,-2 3-764,0 2-2183,1 1 3809,1 2 0,-4-2 0,-2 2 0</inkml:trace>
</inkml:ink>
</file>

<file path=ppt/ink/ink2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38.9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10 23818,'0'-6'3283,"0"2"-2890,0 4 435,0 0-604,-32 44-99,21-20-125,-22 35 0,29-32 0,4-4 0,0-7 0,7-6-181,6-6-31,11-11 189,4-7 23,0-7 23,-3-6 10,-5 5 169,-7 5-44,-4 7-158,-6 6 0,-1 3 0,-1 1 0,1 7 0,1 3 0,0 10 0,2 1 0,2 2 0,3 0 0,6-3 0,7-1-1783,8-5-2541,9-2 4324,7-3 0,-19-4 0,-4-1 0</inkml:trace>
</inkml:ink>
</file>

<file path=ppt/ink/ink2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39.3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94 0 28647,'-21'60'8,"0"-1"0,2-2 0,3-4-8,8 20 0,2-2-13,4-4-983,2-10-1055,0-5-4224,0-10 6275,0-5 0,0-19 0,0-5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1.4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 27000,'58'-5'930,"-6"2"-627,-25 9 22,-2 3-212,-4 8-4365,-6 2 4252,-4 3 860,-6 2-860,-3 2 0,-9 2 0,-5 1 0,-9-1 0,-6-1 3392,-2-4-3392,0-5 0,3-6 0,4-7-1043,7-2-1165,4-8-5400,5-6 7608,4-10 0,2 8 0,0 0 0</inkml:trace>
</inkml:ink>
</file>

<file path=ppt/ink/ink2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39.4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45 26698,'90'-21'-1947,"-7"3"0,-56 15 0,-4 1 0</inkml:trace>
</inkml:ink>
</file>

<file path=ppt/ink/ink2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39.7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1 27494,'-39'52'548,"7"-5"-458,23-17-68,3-7-22,4-9-78,2-6 44,0-5 34,4-9 0,4-6 0,4-7 12,0-2-1,-2 3 22,-4 8 1,-3 4 0,-1 5 78,-1 2 100,1 7-100,-1 4-67,0 6-45,1-1-481,-1-1-898,3-3-1287,2-4-4539,6-3 7205,3-3 0,-6-2 0,-1-1 0</inkml:trace>
</inkml:ink>
</file>

<file path=ppt/ink/ink2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0.0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0 26631,'-15'62'1355,"3"-13"-1299,6-34-56,2-9-11,2-3-90,2-3 101,5-6 12,6-6-12,8-10-23,5-1 1,-3 3-12,-4 6 45,-2 8 1,-7 4 44,1 9 33,-6 2-55,1 5-34,-3-2-247,1-3-1332,1-4-5929,0-2 7508,6-3 0,-5 0 0,3-1 0</inkml:trace>
</inkml:ink>
</file>

<file path=ppt/ink/ink2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0.2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204 0 28647,'-21'58'8,"0"-1"0,-3 17 0,2-4-8,0 9-414,9-26 1,1-2-976,-3 11-632,2-12-4657,-2-10 6710,3-12 0,3-14 1,5-7-1</inkml:trace>
</inkml:ink>
</file>

<file path=ppt/ink/ink2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0.3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31 24267,'0'-6'784,"0"1"-2891,0 5 2107,45-9 0,-33 7 0,33-7 0</inkml:trace>
</inkml:ink>
</file>

<file path=ppt/ink/ink2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0.6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86 138 23919,'0'-2'3148,"0"0"-2688,0 2 89,-27 46-67,14-16-369,-19 38-113,23-30 0,5-5 0,4-6 0,9-6 0,5-6 0,12-8 0,3-4 0,15-17 0,-12-2 0,5-15 0,-22 0 0,-6-3 0,-5-3 0,-3-2 0,-4-1-483,-8 1-974,-9 2-1915,-12 0 3372,-11 3 0,18 15 0,1 6 0</inkml:trace>
</inkml:ink>
</file>

<file path=ppt/ink/ink2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4.6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63 27695,'-8'-15'818,"28"-3"-818,15 6 11,14 1 0,-20 7 0,-7 3-11,-6 0 0,-6 1 0,-2 0 0,-1 0 12,-1 0-12,0 0 22,-2 1-22,1 1 0,-3 4 67,-1 4-56,-1 6 2,0 5-13,-1 4 0,-2 2-24,0-2-883,-2 6-326,3-10-1030,0 4-7568,2-10 9081,-3 1 0,2-7 1,-2-2-1</inkml:trace>
</inkml:ink>
</file>

<file path=ppt/ink/ink2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4.9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39 28671,'81'-15'0,"-8"3"-5661,-29 9 5661,-4 2 1409,-3 1-1409,-3 0 0,-4 0-583,-1 0-261,-2 0-3156,0-1 4000,-4-1 0,-9 0 0,-5 0 0</inkml:trace>
</inkml:ink>
</file>

<file path=ppt/ink/ink2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5.4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0 24905,'32'14'908,"-9"2"-751,-32 11-79,-4 0 1,-4 2 66,2 0 34,1-3 45,3 1 68,2-4 22,3-3 33,2-2 67,3-4 1,1-1-201,1-3-214,4-2 0,4-3 0,8-2 0,4-1 0,5-3 0,3-5-382,-1-2-548,-2-4-538,-5 1-1031,-4 3-7332,-5 1 9160,-2 3 0,-5 1 0,-2 2 0</inkml:trace>
</inkml:ink>
</file>

<file path=ppt/ink/ink2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5.6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52 23751,'0'-3'3541,"0"0"-3037,0 3-571,1-8-404,6 4-739,3-6-1222,7 5-7399,0 0 9540,0-2 1,-9 4 0,-1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1.7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20 28671,'57'-9'0,"-5"1"-5661,-19 7 5661,-2-1 1409,-4 2-1409,-3 0 0,-3 0 0,-3 0 860,-3 0-860,-2 0-998,-5 0-2207,-4 0 4053,-3 2 0,-1-1 0,-1 0 0</inkml:trace>
</inkml:ink>
</file>

<file path=ppt/ink/ink2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5.7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1 26922,'-2'70'672,"0"-7"-6343,2-25 5166,0-3 570,0 0-3494,0-1 3429,-4 2 0,3-17 0,-2-3 0</inkml:trace>
</inkml:ink>
</file>

<file path=ppt/ink/ink2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6.0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3 22732,'-8'-1'3955,"2"0"-3417,6 1-90,0 0-112,-15 32 45,11-18-100,-10 26-281,14-26 0,0-1 0,0 0 0,5-5 0,5-2 0,11-4-505,8-2-459,9-9-582,6-3-1166,2-8-7119,-2-1 9311,-5 0 0,-18 9 0,-6 3 0</inkml:trace>
</inkml:ink>
</file>

<file path=ppt/ink/ink2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6.3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24 23616,'-1'-6'3485,"1"1"-2936,0 5-257,0 0-4454,46-4 4162,-23 2 792,38-3-1251,-38 4-718,-1 1-1120,-4 0-7534,-5 4 8896,-4 2 1,-6 0-1,0 0 1</inkml:trace>
</inkml:ink>
</file>

<file path=ppt/ink/ink2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6.6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0 25869,'-31'72'1636,"6"-10"-1278,17-32 23,4-4-11,2-2-313,2-4-57,2-4 0,4-3 0,4-4 0,8-3 0,1-3 0,5-3 0,2 0 0,3-7-897,1-1-762,-1-8-1545,-1 0 3204,-2 0 0,-12 7 0,-3 3 0</inkml:trace>
</inkml:ink>
</file>

<file path=ppt/ink/ink2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6.7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10 24950,'-3'-1'2364,"0"0"-2106,3 1-213,0 0-460,23-1-996,-9 1-2187,19-2 3598,-15 1 0,-8-1 0,-2 1 0</inkml:trace>
</inkml:ink>
</file>

<file path=ppt/ink/ink2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6.9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1 28378,'-22'78'293,"3"-6"-293,14-29-57,3-3-1108,1-6-1592,1-7-7074,2-9 8765,4-8 0,-2-6 0,2-4 0</inkml:trace>
</inkml:ink>
</file>

<file path=ppt/ink/ink2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0:47.1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1 28671,'-8'62'0,"1"1"0,-4 30-337,8-29-2262,3-29-7232,4-1 9350,1 0 0,-1-16 0,-2-2 0</inkml:trace>
</inkml:ink>
</file>

<file path=ppt/ink/ink2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00.45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2 20685,'5'0'0,"28"0"1842,7 0-1842,53 0 0,7 0-948,-32 0 1,4 0 947,6 0 0,4 0 0,16 0 0,4 0-608,-30 0 0,2 0 0,0 0 608,0 0 0,0 0 0,-1 0 0,0 0 0,-1 0 0,-1 0 0,29 0 0,-2 0 0,1 0 0,-1 0 0,-7 0 0,-2 0-328,-8 0 0,-1 0 328,-2 0 0,-1 0 0,-5 0 0,0 0 0,7 0 0,0 0 0,0 0 0,1 0 0,7 0 0,2 0 0,10-1 0,1 2 0,-33 1 0,0 2 0,1-1 0,4 1 0,1-1 0,-2 2 0,31 6 0,-6 0 0,-26-2 0,0 1 0,14 0 0,-2 0-418,-30-6 0,-1 0 418,19 1 0,0-1 0,-13-4 0,-3 0 1504,33 0-1504,-19 0 0,-29 0 2734,-8 0-2734,-14 0 0,-10 0 0,-4 0 0</inkml:trace>
</inkml:ink>
</file>

<file path=ppt/ink/ink2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02.8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97 1 28671,'0'85'0,"-1"-3"0,-4-17 0,-3 4 0,-6 3-561,0 4-2554,-3 5 3115,-1 1 0,8-35 0,1-11 0</inkml:trace>
</inkml:ink>
</file>

<file path=ppt/ink/ink2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03.2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141 88 28671,'31'72'0,"3"-6"0,3-24 0,9-6 0,5-10 0,8-12 0,1-9 0,2-19 0,-6-5 0,-7-15 0,-12-3 0,-11 0 0,-14-1 0,-5 2 0,-18 0 0,-12 3 0,-21 5 0,-20 8 0,-12 9-476,-9 6 476,1 9 0,9 6 0,13 5 0,11 9-2062,6 7 2062,2 10 0,19-16 0,3-2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2.0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1 27785,'-43'51'886,"7"-5"-886,29-21 0,2-2 0,2-1 0,2-3 0,2-2 0,4-2 0,5-2 0,8-2 0,7-4 0,6-3 0,6-3 0,2-5 0,0-2 0,-3-5 0,-4-2 0,-3 1 0,-6 1 0,-6 0 0,-6 3-1043,-5 3-2251,-4 2 3294,-1 3 0,-1 0 0,0 0 0</inkml:trace>
</inkml:ink>
</file>

<file path=ppt/ink/ink2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04.1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284 1 24334,'-75'0'3260,"12"0"-2666,33 0-202,11 0-301,12 0-91,4 0 0,3 4 0,4 7 0,9 8 0,9 5 0,14 3 0,3-1 0,3 0 0,-6-2 0,-8 2 0,-13 0 0,-7 4 0,-16 4 0,-11 3 0,-11-2 0,-7-2 0,1-8 0,2-5 0,0-5 0,-10 3 0,15-6 0,-6 2 0,23-6-1457,4 0-4864,4-1 6321,6-1 0,-1-4 0,1-1 0</inkml:trace>
</inkml:ink>
</file>

<file path=ppt/ink/ink2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04.8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136 94 28278,'-1'60'131,"1"1"0,-2-1 0,-2-3-643,-8 29 512,-7 3 0,-5-1 0,0-11 168,3-17-168,7-19 85,5-20-85,5-14 0,3-29 0,3-23 0,10-37 0,-4 32 0,4-4 0,13-25 0,3 1-125,-7 22 0,2 2 125,7-11 0,1 6 0,12 3-25,-3 16 25,-5 11 0,-6 12 0,-9 7 0,-6 7 0,-6 2 508,-5 1-508,-1 7 26,-8 9-26,-8 13 0,-11 10 0,-7 2 0,1-1-270,6-7-2083,7-6-4706,10-7 7059,8-9 0,1-5 0,2-5 0</inkml:trace>
</inkml:ink>
</file>

<file path=ppt/ink/ink2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05.1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56 145 27393,'76'-15'829,"-9"-3"-829,-29 1-34,-6-3-235,-7-6 236,-12 7 33,-11 0 11,-17 12 34,-10 4 67,-12 5 100,-4 11 102,-1 6-223,1 13-91,5 4 0,6 1 0,7-1 0,11-2 0,6-5 0,8-2 0,13-6-382,14-9-2284,20-4-7165,13-13 7955,10-8 0,-31 5 0,-7-4 0</inkml:trace>
</inkml:ink>
</file>

<file path=ppt/ink/ink2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05.4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227 2 28671,'-58'-1'0,"13"0"0,42 4 0,11 6 0,8 6 0,12 5 0,7-1 0,1-2 0,-4-1 0,-6-2 0,-7-1 0,-9-1 0,-5 2 0,-9 3 0,-14 5 0,-13 5 0,-13 4 0,-6 2 0,2 1 0,3-2 0,9-3 0,7-2-214,12-7-1948,7-5-3699,6-8 5861,17-5 0,-10-2 0,9-1 0</inkml:trace>
</inkml:ink>
</file>

<file path=ppt/ink/ink2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05.8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1 28671,'-27'13'0,"12"1"0,39 1 0,1 0 0,0 1 0,-3-2 0,-5 2 0,-6-1 0,-6 3 0,-3 0 0,-4 3 0,-9 1 0,-11 6 0,-13 5 0,-9 2 0,-2 3 0,2-3 0,10-6-192,10-8-2082,14-7-1715,9-9-5842,18-7 9045,15-13 0,-11 6 0,3-4 0</inkml:trace>
</inkml:ink>
</file>

<file path=ppt/ink/ink2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06.0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87 134 25611,'0'-3'3060,"0"1"-3060,0 2 0,-16 57 0,11-27 0,-6 43 0,28-47 0,10-12 0,12-7 0,6-14 0,2-10 0,-4-12 0,-6-9 0,-10-3 0,-13-1 0,-7 1 0,-14 1 0,-10 6 0,-15 8 0,-13 12-113,-8 7-3551,-8 22 3664,-8 10 0,30-5 0,5 1 0</inkml:trace>
</inkml:ink>
</file>

<file path=ppt/ink/ink2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3.6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0 110 27146,'74'-58'213,"-11"12"-190,-36 42-23,-6 2 11,-6 2-11,-1 2 0,-3 1 0,-2 1 11,-3 3 34,-4 3 33,0 7 23,-4 10 33,-8 10-22,-6 6-44,-4 1-57,-1-4 11,7-7-22,5-9 0,4-6-11,2-7-11,2-2-90,0-6-168,1-1-2488,0-2-2453,2 0 5221,2 0 0,-1 0 0,1 0 0</inkml:trace>
</inkml:ink>
</file>

<file path=ppt/ink/ink2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4.0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15 24390,'-3'0'3193,"1"0"-2543,2 0-212,52 0-438,-12 0 0,47 0 0,-26 0 0,0 0 0,-4 0 0,-8 2 0,-7 0-69,-7 1-1353,-3-1-1178,1-2-7231,3-3 9271,3-5 1,-18 3 0,-3-2 0</inkml:trace>
</inkml:ink>
</file>

<file path=ppt/ink/ink2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4.4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41 25723,'40'-25'236,"-9"9"-158,-29 31-33,-1 6 11,-1 5 33,-1 5 124,-4 0 123,-5 2 135,-6-1-56,-4 0-46,2-1-66,1-4 10,5-3-289,5-6-24,3-2 0,3-6 0,1 0 0,7-5 0,5-1 0,9-2 0,5-5 0,4-6-1301,-2-5-1007,-1-7-7351,-7 2 9659,-5 2 0,-8 9 0,-3 2 0</inkml:trace>
</inkml:ink>
</file>

<file path=ppt/ink/ink2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4.6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73 24468,'1'-9'1479,"0"2"-1479,-1 7-2823,0 0-3508,40-20 6331,-25 10 0,26-11 0,-35 15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2.3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67 25286,'-4'0'3385,"2"0"-3385,2 0 0,0 0 0,23 0 0,-5-1 0,24-2 0,-7-1 0,3-4 0,4-1 0,0 0 0,-2-1 0,-6 2 0,-8 0-1805,-9 4-3753,-8 2 5558,-4 1 0,-4 1 0,0 0 0</inkml:trace>
</inkml:ink>
</file>

<file path=ppt/ink/ink2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4.7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1 27852,'-9'60'-638,"0"-5"-909,-1-25-2050,-3 2 3597,-3 5 0,6-17 0,2-2 0</inkml:trace>
</inkml:ink>
</file>

<file path=ppt/ink/ink2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5.0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90 1 23448,'-7'0'3317,"0"0"-2868,7 0 335,0 0-527,-32 29 1,23-18-100,-24 23-158,32-26 0,2 2 0,8 1 0,4 2 0,11 0 0,2-2 0,7-3 0,-1-4 0,4-5-46,-1-9-1545,1-7-2331,0-11 3922,1-7 0,-16 15 0,-4 2 0</inkml:trace>
</inkml:ink>
</file>

<file path=ppt/ink/ink2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5.2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20 27662,'55'-11'-3026,"-10"3"-3092,-32 7 6118,-4 1 0,-4 0 0,-4 0 0</inkml:trace>
</inkml:ink>
</file>

<file path=ppt/ink/ink2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5.5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1 23471,'-5'4'3888,"2"-1"-3238,-14 48-113,12-23-412,-12 40-125,15-38 0,2-1 0,0-2 0,0-1 0,2-2 0,1-3 0,3-4 0,2-5 0,1-7 0,5-1 0,4-4 0,8-12 0,5-4-371,4-13-974,-1-1-1299,-4 0-7187,-6 5 9717,-6 6 0,-8 9 1,-4 5-1</inkml:trace>
</inkml:ink>
</file>

<file path=ppt/ink/ink2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5.7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37 24726,'-2'-4'2700,"1"1"-2576,1 3-147,0 0-582,30-7-953,-16 3-2442,24-5 4000,-26 5 0,-6 1 0,-1 1 0</inkml:trace>
</inkml:ink>
</file>

<file path=ppt/ink/ink2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5.8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6 25476,'0'-3'2712,"0"1"-2229,0 2-483,-5 53 0,-1-14 0,-5 47 0,0-29-841,1-3-1670,3-9-5063,3-11 7574,3-14 0,1-11 0,1-6 0</inkml:trace>
</inkml:ink>
</file>

<file path=ppt/ink/ink2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1:16.0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28671,'23'61'0,"-8"-2"0,-20-8 0,-1 0 0,1-2-3060,3-3 3060,1-3 0,1-20 0,0-4 0</inkml:trace>
</inkml:ink>
</file>

<file path=ppt/ink/ink2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3:05.02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1 205 24575,'8'0'0,"19"0"0,-12 0 0,33 0-8503,18 0 8503,9 0-1409,-17 0 0,4 0 1409,-1 0 0,7 0-499,0 0 1,11 0 0,3 0 0,-5 0 498,0 0 0,-2 0 0,8 0 0,-2 0 0,10 0 0,4 0 0,0 0 0,-7 0-594,-1 0 1,-5 0-1,1 0 1,8 0 593,-5 0 0,5 0 0,5 0 0,1 0 0,-1 0 0,-3 0 0,-8 0 0,-1 0 0,-2 0 0,1 0 0,1 0 0,3 0 0,-3 0 0,2 0 0,1 0 0,1 0 0,0 0 0,-1 0 0,-1 0 0,10 0 0,-1 0 0,-1 0 0,-1 0 0,0 0 0,-2 0 0,10 0 0,-3 0 0,0 0 0,0 0 0,1 0-116,-14 0 0,2 0 0,0 0 0,0 0 0,-2 0 0,-2 0 116,7 0 0,-3 0 0,0 0 0,-1 0 0,0 0 0,1 0 0,0 0 0,0 0 0,0 0 0,1 0 0,6 0 0,1 0 0,1 0 0,-1 0 0,-1 0 0,-5 0 0,0 0 0,-1 0 0,0 0 0,3 0 0,-7 0 0,1 0 0,2 0 0,-1 0 0,0 0 0,-2 0 0,6 0 0,-1 0 0,-1 0 0,1 0 0,0 0 0,6 0 0,3 0 0,-1 0 0,-2 0 0,-6 0 74,-6 0 1,-4 0 0,-2 0-1,2 0-74,7 0 0,2 0 0,-2 0 0,-4 0 0,-2 0 0,-5 0 0,6 0 0,12 0 0,8 0 0,1 0 0,-6 0 0,2 0 0,-5 0 0,3 0 217,-7 0 1,4 0-1,-2 0 1,-6 0-218,-6 1 0,-5-1 0,0-1 459,1-3 1,1-1 0,-1 0-460,2-1 0,0 0 0,-4 0 793,9-3 1,0-1-794,-12 2 0,2-2 0,-4 0 0,3-5 0,-2 0 0,18 6 0,1-2 0,-13-8 0,-4 1 2038,-8 10 1,-1 2-2039,-8-1 0,-1 0 0,-1 1 0,-2 1 3056,21 5-3056,-15 0 2840,-6 0-2840,-27 0 2277,14 0-2277,-25 0 0,10 0 0,-10 0 0,-2 0 0,-6 0 0</inkml:trace>
</inkml:ink>
</file>

<file path=ppt/ink/ink2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6:03:07.14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1047 1 24575,'-45'0'0,"6"0"0,-29 0 0,1 0 0,-21 0 0,13 0 0,-25 0 0,44 0 0,-26 0 0,26 0 0,-11 0 0,14 0 0,11 0 0,3 0 0,11 0 0,8 0 0,-5 0 0,4 0 0,-6 0 0,7 0 0,1 0 0,14 0 0,0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2.7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 27953,'55'-4'616,"-7"2"-583,-30 4 23,-5 0-43,-7 1-13,-3 2 0,-8 3 0,-7 8 0,-7 6 0,-8 4 0,2 1 0,3-2 0,7-4 0,7-5 0,5-4 0,2-1 0,7-3 0,4-1 0,10-3 0,6-1 0,10-3 0,7-8 0,6-5 0,3-8-976,0-3-1971,-2-2 2947,0-2 0,-24 13 0,-5 2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3.0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28671,'56'-2'0,"-2"0"0,-13 2 0,0 0 0,-4 0 0,-5 0 0,-7 0 0,-8 0-673,-7 0-2644,-5 0 3317,-4 1 0,-1-1 0,0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21.0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152 1 26888,'-53'22'1737,"7"2"-1691,28 2-46,3 3 0,4 2 0,5-1 0,3 1 0,7-2 0,5-3 0,7-5 0,5-5 0,4-7 0,1-4-942,0-4-548,-3-4-942,-3-4-7399,-4-5 9014,-2-6 0,-7 8 0,-2 1 1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3.3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154 1 27841,'-61'75'830,"14"-15"-830,23 2 0,13-15 0,4 1 0,4 0 0,3-3 0,3-3 0,6-6 0,7-5 0,9-8 0,5-7 0,7-8 0,1-4 0,2-8 0,-4-5-270,-2-7-1960,-6-4-5019,-3-3 7249,-4-2 0,-10 12 0,-2 1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3.5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5 25735,'0'-2'2936,"0"0"-2936,-3 30 0,-1-2 0,-2 28 0,-2-7 0,0 3 0,-1 3 0,-2-2 0,0-2-595,0-5-2598,1-7-6638,2-6 7946,3-7 1,3-12 0,0-5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3.7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1 133 28042,'54'-39'629,"-4"4"-629,-15 14 0,-3 5-192,-6 5-1062,-7 4-1693,-6 4 2947,-7 2 0,-3 1 0,-2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3.9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1137 28671,'44'-56'0,"0"-1"0,1-2 0,0 0 0,-4 5 0,0-1-317,0-5 1,0-1 316,-1-1 0,-1-1 0,-4 1 0,-2 0 0,-2 3 0,-3 2 0,-3 5 0,-1 3 0,15-35 90,-8 22-842,-10 19-2588,-8 23 3340,-7 19 0,-5 3 0,-1 8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4.8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93 28334,'58'-42'337,"-5"8"-337,-22 26 0,0 3 0,-1 2 0,-2 2-505,-1 1-1042,-4 0-1892,-4 1 3439,-8 5 0,-6-4 0,-4 4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5.0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55 28671,'59'-22'0,"-6"3"-360,-19 12-1701,-3 3-2802,-4 2 4863,-5 4 0,-11-2 0,-5 3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5.3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86 26328,'1'36'998,"9"-7"-662,22-26-236,5-4 35,0-7 22,-5-3 100,-8-5 79,-9-1-312,-8 2-24,-4-1 0,-6 2-225,-3 1-615,-3 2-1234,-1 2-6900,2 2 8974,4 0 0,3 3 0,1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5.5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1 28671,'8'60'0,"-3"-2"0,-5-16 0,0-1 0,0-3 0,-1-4-909,-2-1-2172,-1-1 3081,-3 1 0,3-15 0,0-3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6.1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 8 20737,'1'-4'4672,"0"1"-3865,-1 3 415,0 0-797,-1 38-55,1-16-157,0 32-124,-2-28-89,0-1 0,-1-3-336,-1-2-392,1-3-852,-1-2-2566,1-2 4146,1-5 0,1-3 0,0-3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6.4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26664,'49'0'897,"-4"7"-6513,-18 6 5650,-2 9 1397,-5 0-1420,-5 2 849,-7-1-782,-3 0 169,-6 1 10,-7 2 3337,-6-1-3505,-8 0-89,-4-1-44,-2-4-416,1-3-1791,-2-5-573,11-6 2824,3-7 0,11 0 0,4-3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21.4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66 1 28457,'-5'70'214,"-1"4"-214,-4-4 0,-1 4 0,0-1 0,3-4 0,1-8 0,3-10 0,2-13 0,1-12 0,1-12 0,6-7 0,4-16 0,7-7 0,5-13 0,0-5 0,1 0 0,-3 1 0,-2 3 0,-3 7 0,-3 5 0,-5 7 0,-2 6 0,-3 3 0,-1 2 0,0 4 0,0 4 0,0 8 0,-1 6 0,0 5 0,-6 15 0,2-10 0,-3 8 0,4-18-1816,3-6-1344,7-7-4594,4-5 7754,7-6 0,-7 2 0,-3-3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6.7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40 24076,'-1'-2'2812,"1"-1"-1512,0 3-874,24-15-369,-9 11-57,19-12 0,-15 16 0,-2 3 0,-1 0-192,-3 2-1040,-3 0-1726,-2 0 2958,-4 1 0,-2-3 0,-1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7.0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83 0 26239,'-41'28'2072,"8"1"-1792,28-14-200,2 2-80,4-3 0,5 1 0,3 1 0,8 1 0,3-1 0,3-2 0,1-3 0,2-3 0,0-5 0,2-1 0,-1-2-662,-1-4-1400,-4-2-2969,-5-4 5031,-4 1 0,-7 3 0,-3 3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7.3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33 28671,'14'-1'0,"4"0"0,7-2 0,5-1 0,4 0 0,0 0 0,0 0 0,-1 0-785,-4 0-2028,-3 2-7018,-7 1 8546,-7 3 0,-6-1 1,-5 1-1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7.7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27348,'45'22'694,"-4"-5"-358,-17-13-43,-7-1-293,-7 2 0,-6 0 0,-3 2 0,-3 4 0,-4 3 0,-5 3 0,-5 4 0,0 1 0,1 0 0,1-1 0,3-2 0,3-2 0,3-3 0,3-2 0,1-2 0,4-1 0,7-1 0,9-3 0,8-2 0,7-3 0,0-3 0,0-3 0,-2-4 0,-3-2-1648,-4-1 1648,11-3 0,-20 7 0,6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8.0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0 28490,'-1'65'181,"-1"2"-181,0-6 0,-1 5 0,0 1 0,1-6 0,-2-7 0,2-10 0,-1-9-1189,0-10-2026,0-8 3215,-3-5 0,4-6 0,-2-3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8.3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58 28671,'76'-29'0,"-13"7"0,10 17 0,-19 4 0,-2 1 0,-3 0 0,-6 2-337,-5 2-2072,-5 1-5917,-4 0 8326,-3 0 0,-11-3 0,-4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8.6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15 24793,'-1'-3'3193,"0"1"-2508,1 2-685,34-3 0,-12 1 0,29-2 0,-21 3 0,-3 1-225,-5 0-1019,-6 1-1792,-7 3 3036,-5 2 0,-3-1 0,-1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8.8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169 4 22171,'-3'-2'4034,"0"0"-3373,3 2-134,0 0-90,-29 26-180,15-8-156,-25 23-101,25-16-56,-1 1-414,1-2-696,1-2-1187,2-4-5288,3-4 7641,4-6 0,3-3 0,1-4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8:59.0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27594,'26'48'1077,"-4"-5"-1077,-11-20 0,-2-3-729,-1-4-1120,-1-4-2734,0-3 4583,2-3 0,-4-2 0,-1-2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9:00.8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 26373,'0'-2'2298,"0"1"-2298,0 1 0,9 41 0,-5-11 0,6 37 0,-8-23 0,-1 1 0,-1-2 0,0-3 0,-3-5-158,0-4-1792,-2-6-3249,3-6 5199,1-6 0,1-7 0,0-3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21.7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87 200 14428,'49'-25'1344,"-7"2"1345,-19 9-2622,-4 0 1387,-5 0-1398,-4-1 825,-4 1-735,-4 0 3425,-2 2-3403,-4-1 213,-3 1 90,-7 0 134,-3 3-79,-3 3 13,-2 4 54,-3 5 68,-1 9-570,-2 9-91,0 9 0,3 6 0,6 3 0,7 0 0,7-3 0,11-4 0,8-7 0,12-4 0,11-7 0,9-5 0,6-4-3392,5-3 3099,0-1-3695,-3-1 3988,-6 0 0,-21 0 0,-9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9:01.1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0 28671,'1'56'0,"-1"1"0,0-7 0,-2 0-573,-1-3-1230,-3-6-1749,0-9 3552,0-6 0,3-13 0,0-5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9:01.4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51 27281,'60'-28'616,"-6"6"-471,-22 24-89,-2 7 34,-3 6 78,-6 7 90,-8 7-201,-6 5-57,-7 6 0,-11 4 0,-6 4 0,-12-1 0,-4-2 0,-3-4 0,2-6 0,0-5 0,2-5 0,2-6 0,5-3 0,5-5-427,6-4-1018,3-4-1424,4-2 2869,4-1 0,0-1 0,3 1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9:01.6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9 24636,'1'-5'3507,"-1"2"-2979,0 3-528,0 0 0,-3 40 0,-3-12 0,-4 36 0,-1-23-539,0 1-1321,2-4-1255,2-5-6716,1-4 8899,2-7 0,1-10 1,2-5-1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9:01.8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53 27191,'44'-23'874,"-6"4"-874,-19 13-359,-4 3-492,-4 1-1301,-6 2-3484,-2 7 5636,-7 4 0,3-2 0,-3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9:02.1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68 0 28647,'-32'71'24,"10"-19"-24,11-13 0,8-19 0,5-3 0,6-4 0,7-3 0,10-3 0,9-2 0,9-3 0,9-1 0,5-8 0,0-3 0,-2-8-2164,-7-2-1096,-8 2 3260,-10 3 0,-14 7 0,-7 4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0.8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209 3 19639,'1'-2'5277,"0"1"-3024,-1 1-1850,0 3-78,-1 1-45,-1 5-123,-2 4-79,0 5-44,-2 4-23,2 1 0,0 0-11,2-1-11,1-1-34,0-2-112,1-3 12,0 0-46,1-2 34,0-2-33,0-2 0,0-3-12,0-2 56,-1-2 146,0-2 11,0-1 23,-5 0-34,-2 0 22,-7 0 68,-1 0 0,-2 0 55,-3 1 23,1 1 23,0 1 100,-2 2-123,7-1-45,0 3-56,7-1-33,2 3 22,0 2-34,2 2 12,2 2-12,0 0-10,1 1-12,2-2-23,2 0 1,9 1 11,0-6-68,7 0-167,-6-6-225,0-2-1545,3 0-114,-3-1-6486,4 0 8616,-4-5 0,-5 4 0,-3-3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1.1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1 28166,'-10'45'246,"1"-10"-336,2 4-447,1-13-393,1-2-527,1-1-773,2-2-4504,0-1 6734,2-2 0,0-7 0,0-4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1.6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5 21107,'0'-3'4044,"0"2"-3158,0 1-796,0 24-23,0-4 0,-1 22-11,1-9-22,-2 0 33,2-3 56,0-2 45,0-6 45,1-5-68,3-8 58,2-4 77,5-4 33,0-7-100,4-4-56,1-7-90,1-2-33,0-2-34,-2 1-157,0 1-370,-1 2-716,1 0-931,0 3-7657,1 2 9560,-2 4 0,-6 3 0,-2 4 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1.9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91 22428,'3'1'2488,"0"1"-2297,-3-2-158,22-18-22,-11 8-11,17-14 0,-21 12-22,-2 2 22,-3 2 0,-2 2 0,-3 3 45,-2 1 89,-5 2 113,-3 8 45,-1 4 122,-1 7 23,1 2-45,2 0 23,4-1-12,2-3-201,4 2-102,0-2-66,3 2-34,4-2-112,1-2-2196,13-4-773,-2-6 3081,10-9 0,-15 2 0,-1-5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2.2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1 27583,'-12'51'975,"0"-4"-862,2-16-113,2-4 0,2-6 0,3-7-13,2-7-20,1-4 33,0-5 46,3-4-46,3-4 0,4-6 0,2-1 0,1 1 0,0 1-752,1 1-335,1 1-885,0 1-2779,2 1 4751,1 2 0,-8 4 0,-2 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2.0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68 23616,'-4'0'3754,"1"-1"-3093,3 1-21,0 0-640,41 0 0,-11-3 0,35-2 0,-23-4 0,-2-2 0,-2 0 0,-4 1 0,-4 2 0,-5 2 0,-7 3 0,-6 2 0,-6 1 0,-3 0 0,-2 0 0,-1 1-517,-2 3-1779,-4 3-2848,-6 6 5144,-8 5 0,9-8 0,0-1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2.4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1 28671,'0'24'0,"0"6"0,0 6 0,-1 4 0,-2-1-774,-2-1-1198,-3-5-1827,0-3 3799,1-6 0,3-11 0,2-5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2.5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48 25073,'30'-26'-1106,"-10"7"1,-12 16-1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2.8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54 26507,'36'-5'392,"-6"-2"-268,-22-2 78,-3-1 167,-2 1 113,-2 2-12,-2 3-345,-6 2-125,-4 6 0,-5 5 0,-4 9 0,0 6 0,0 3 0,3 0 0,5 0 0,3 1 0,5-1 0,2-1 0,5-4 0,4-4-1783,4-7-1421,6-6 3204,3-3 0,-8-2 0,-2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3.1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0 28671,'-9'35'0,"2"-8"-80,7-25 58,4-5-90,3-3 33,4-3 35,2-3 44,-2 4 0,-2 2 0,-3 4 67,-1 2 90,-1 2-44,-1 3-113,-1 4 0,-1 3 0,0 2 0,-1 1-46,0-1-693,-2-1-864,1-3-1792,-1-5 3395,2-1 0,0-4 0,0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3.3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4 24871,'0'-2'3463,"0"0"-3126,0 2-337,-2 35 0,0-6 0,-3 32 0,-2-14 0,-1-1-1861,0-6-3741,2-7 5602,2-10 0,2-11 0,2-6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3.4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 24939,'0'-3'-90,"1"0"-1031,-1 3 1,0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03.8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69 26709,'32'-27'897,"-7"3"-483,-25 16 180,-2 2-537,-5 3-57,-5 3 0,-8 9 0,-5 7 0,-3 10 0,1 1 0,5 0 0,8-4 0,8-5 0,11-4 0,7-2 0,9-3 0,8-2 0,4-2 0,6-2-1256,4-1-3562,6 0 4818,1 1 0,-20 0 0,-7-1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11.8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183 1 25151,'-47'9'1446,"7"1"-1188,24 0-57,2 2-32,1 3-46,1 6-45,-1 5 12,3 5-34,1 2 34,4-1 10,2-4-32,3-4-68,2-7-34,5-4 12,3-7 22,5-2 11,2-4-11,0-5-56,0-2 11,-2-5-33,-4-1 33,-3 1-123,-3-1-158,-3-2 35,-1-1 112,0 1 179,-1 3 34,0 5-1,0 4 102,0 2 952,0 1-707,1 0 1,0-1-357,2 0-24,0 0 0,4 0 0,3-1 0,4-1 0,4-1 0,0-1-987,0-2-1221,1-1-7623,-1 0 9364,0 1 1,-8 3-1,-2 2 1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12.2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1 228 27751,'1'-3'392,"8"-20"-381,2-4 12,5-14-23,-6 12 11,-2 2 11,-3 3-10,0 4-1,-1 5 56,0 5 67,0 4-22,1 3 13,2 3-125,1 2 0,3 5 0,0 3 0,1 6 0,-2 2 0,0 0 0,-2 0 0,-1-3 0,-2-3 0,-3-4-337,-1-1-851,-1-1-1557,-6 0-7086,-3 3 9683,-8 1 1,8-3 0,0-2-1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12.3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27 28479,'38'-10'-851,"-5"1"-6849,-17 5-659,-1 3 8711,0-1 0,-7 2 1,-1 0-1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2.5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1 25992,'-6'52'1412,"-1"-1"-1098,2-12-102,-2 3-44,0-1-44,2-1 66,2-3-22,2-4-77,2-2-91,4-6 0,2-4 0,5-6 0,1-4 0,3-3 0,3-3 0,3-2 0,3-2 0,0-1 0,2-3 0,-2-2 0,-1-3 0,-3 0 0,-2 1 0,-4 3 0,-3 1 0,-3 1 0,-2 2 0,-2 0 0,-1 0-774,0-2-9057,5-9 9722,-2 1 1,0-3 0,-3 8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12.8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13 24255,'0'-4'2970,"0"0"-2881,0 4 348,0 0 11,0 25-123,-3-4-178,1 19-147,-2-14 0,2-7 0,1-8-371,1-5 125,4-6 55,3-9-89,6-6 67,0-8 191,0-3 22,-6 2 0,-3 4 45,-3 6 22,-1 5 23,-1 6 22,1 1 425,-1 2-425,8 0-22,4 0-45,8 0-34,3 0 22,0-2-21,-4 0 10,-3-1 23,-6 2 57,-3 1-102,-1 4 0,-3 2 0,0 6 0,-1 3-3392,0 1 3392,-1 2-13,0-1-625,0-1-460,0-1-1143,0-3-3238,0-6 5479,5-2 0,-3-4 0,3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13.1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59 119 25230,'39'-45'33,"-8"8"-10,-26 22 167,-4 5 102,-6 3 201,-2 4 56,-7 1-11,-1 4-34,-1 5 78,0 4-345,1 8-237,1 3 0,1 5 0,3 1 0,4 1 0,3-1 0,7-3 0,7-3 0,8-5 0,7-4-1077,2-7-1534,4-2-7220,-2-4 9557,-1-2 1,-13 2 0,-4-2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39.7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885 135 26194,'-52'-36'1703,"-2"2"-1401,5 9-78,-6 4-89,-5 8-57,-4 8-43,-4 17-35,-1 12 0,-2 19-340,1 13 340,1 12 0,36-30 0,2 3 0,1 2 0,4 2-180,3 3 1,3 2 179,5 3 0,3 2 0,4 2 0,3 1 0,4 1 0,4-1 0,4 1 0,5-2 0,4-3 0,5-3 0,5-4 0,6-4-1581,5-6 1,3-4 1580,5-6 0,4-5 0,2-6 0,3-4-334,2-5 1,2-5 333,1-7 0,2-7 0,25-16 0,0-9 0,-23 5 0,-2-5 0,16-14 0,-6-4 0,-32 13 0,-7-2 0,-6-1 0,-6-2 0,2-49-180,-37 21 1,-12 0 179,2 18 0,-6 1 0,-20-18 0,-7 5 0,7 25 0,-3 8 124,1 5 1,-1 5-132,3 8 1,0 6-1125,-45 1-729,11 26 467,9 13 1393,11 17 0,31-18 0,10-3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3.9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82 28671,'49'-17'0,"-3"0"0,-12 7 0,-1 0 0,0 2 0,-4 1 0,-3 2 0,-5 1 0,-4 2 0,-6 1 0,-3 0 0,-3 1 0,-2 0 0,-1 0 0,0 0 0,0 0 0,1 2 0,0 2 0,0 3 0,0 4 0,-2 2 0,0 3 0,0 1 0,0 2 0,-1 1 0,0 1 0,0 1 0,0 2 0,-1-2 0,-1 0 0,-2 1 0,-1-8 0,-2 0-909,-1-7-3438,-4-2 4347,-3 0 0,6-2 0,1-2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4.1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 25185,'0'-1'2981,"0"-1"-2476,0 2-505,13 15 0,-8-4 0,10 13 0,-11-7 0,-2 1 0,-2 0 0,0 0-2029,-1-1-2700,-3-3 4729,-4-2 0,3-5 0,0-3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4.4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0 124 28671,'53'-1'0,"-1"0"0,-14 2 0,4-3 0,1-3 0,-2-2 0,-3-3 0,-5-1 0,-6 1 0,-7 1 0,-7 1 0,-4 0-1828,-3-2-6228,-2-2 8056,0-2 0,-1 5 0,-2 1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4.6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0 28671,'5'71'0,"-2"0"0,-3-13 0,-3 5 0,-2 0 0,-2 0 0,-2-2 0,-1-8-1457,-2-6-5838,-1-9 7295,3-8 0,3-15 0,3-5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4.9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39 28671,'45'-15'0,"-5"3"-5661,-18 8 5661,0 1 1409,0 1-1409,-1 0 0,-1 2 0,-3 0-1012,-3 0-3963,-2 0 4975,-2 0 0,-6 0 0,0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5.5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 23975,'3'-5'3474,"0"2"-2746,-3 3-234,0 0-494,19 0 0,-7 0 0,17 0 0,-11 0 0,1 0 0,-1 0 0,0 1-225,-3-1-1030,-3 0-953,-2 0-3024,-3 0 5232,-1 1 0,-4-1 0,0 2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5.8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43 25095,'-2'0'3576,"0"0"-3576,2 0 0,29 0 0,-9 0 0,25 1 0,-14 0 0,2 0 0,3 0 0,6-3-2242,5-5-7589,5-3 9313,0-4 1,-23 6 0,-7 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2.9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57 23930,'-2'0'3429,"0"0"-2117,2 0-1312,-2 0 0,9 0 0,2-1 0,12-2 0,2-2 0,3 0 0,1-1 0,1 1 0,1 1 0,-2 1 0,-4 0 0,-3 1 0,-6 0 0,-4 1 0,-4-1-494,-4 2-1243,-1-3-3350,-1 0 5087,0-2 0,0 3 0,0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6.2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29 26743,'52'-16'919,"-6"3"-729,-25 17 135,-7 4 123,-6 6-402,-7 7-46,-9 5 0,-4 4 0,-8 2 0,0 2 0,1 0 0,3 0 0,4-2 0,2-3 0,3-1 0,4-3 0,1-2 0,5-3 0,5-4 0,5-2 0,5-6 0,2-3 0,0-3-181,11-13-2608,-8-3 2789,8-11 0,-19 11 0,-3 3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6.4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 1 28671,'5'51'0,"-2"-1"0,-4-6 0,-3 2 0,-2 1 0,-1-3 0,1-5 0,1-6-2533,1-7-6196,1-7 8729,1-7 0,1-5 0,1-5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6.6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41 28671,'47'-21'0,"-5"4"0,-19 15-80,-3 2-1331,-2 2-1390,-7 4 2801,-5 5 0,-3-3 0,-3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6.9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116 18 27067,'-43'28'1604,"7"-1"-1604,21-7 0,4 2 0,4 4 0,4 2 0,2 3 0,7 1 0,4-2 0,11-4 0,6-9 0,6-7 0,2-10 0,-2-11 0,-3-8 0,-6-10-3392,-8-5 3392,-8-2 0,-5-2 0,-10-1 0,-3 2 0,-9 5 0,-4 8-707,-4 11-2030,-4 11 2737,-4 15 0,15-7 0,2 6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7.8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610 1965 26015,'-17'-83'2251,"-1"-11"-2089,9 44 1,0-2-123,-3-9 0,-2-2-2112,-2-6 0,-3-2 2072,-4-3 0,-1-1 0,-4-1 0,-2 0 459,-1 4 1,-3 0-488,1 4 0,-1 3 208,2 5 0,0 2-180,2 7 0,1 1 79,-19-35 0,11 15-91,10 12 12,11 10 0,8 10 0,9 6 2210,16 3-2210,20 2-3117,33-1 3117,-20 13 0,7 2 0,16-2 0,6 1-338,-16 3 1,4 1 0,3 0 337,11-1 0,2 1 0,3-1 0,10 0 0,2 0 0,1 1 0,-20 3 0,2 0 0,-1 0 0,2 1 0,0 0 0,2 1 0,-1 0 0,0 1 0,-1 1 0,-1 0 0,0 0 0,-1 2 0,-3 0 0,-2 1 0,0 1 0,-1 1 0,17 1 0,-2 2 0,-2 2 0,-9 0 0,-3 2 0,-2 2 0,21 6 0,-5 3 0,-17-1 0,-4 3 5,-4 5 0,-7 1-5,13 12 0,-7 7 0,-39-18 0,-4 1 2752,3 17-2752,-8-7 1932,0 20-1932,-8 0 0,-2 17 0,0 16-300,-3-40 1,0 2 299,-1 1 0,0 1-1597,0 1 1,0-1 1596,0-1 0,0-1 0,0-3 0,0 0-401,2 47 401,0-8-96,0-7 96,-2-7 0,0-11-1524,-1-11-2634,-3-13 4158,-8-12 0,6-15 0,-6-7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0:48.2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0 140 28199,'53'-20'118,"-1"-1"0,16 4 0,10 2 0,-1 1-118,-11 5 0,0 3 0,4-1-1379,5 1 1,7 0-1,0 0 1,-2 1 1378,12 2 0,-1 1 0,0 0 0,-15 1 0,0 1 0,1 0 0,1 1-26,4 0 1,1 2 0,0-1 0,1 2 25,4-1 0,0 1 0,0 0 0,1 1-82,1 1 0,1 1 1,0 0-1,-1 1 82,-2-1 0,0 1 0,-1 0 0,-1 1 0,-5-1 0,-2 0 0,0 1 0,-3-1 0,14 2 0,-4 1 0,-3-1 0,18 3 0,-8-1-903,-24-2 1,-6-1-5944,18 3 6846,-35-7 0,-25-2 0,-13-3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17.0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28671,'58'0'0,"-4"0"0,-19 1 0,2 1 0,-2 1 0,1 0 0,-3-1 0,-1-1 0,-5-1 0,-5 0 0,-8 1 0,-6 0-214,-4 2-2172,-4 2-3217,-3 3 5603,-4 5 0,2-6 0,-2 1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17.3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29 25062,'-1'-3'3609,"1"2"-3609,0 1 0,7-10 0,2 7 0,10-7 0,0 9 0,3 1 0,0 0 0,0 0-931,0 2-1691,-2 1-4213,0 1 6835,-1 2 0,-9-4 0,-3 1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17.6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91 0 26261,'-42'24'1557,"9"-1"-1232,24-8-22,4 4-78,3 3-225,5 4 0,5 1 0,7-1 0,6-6 0,7-7 0,2-7 0,4-8 0,0-9 0,-4-7 0,-5-5 0,-7-3 0,-9 2 0,-5-1 0,-7 3 0,-8 2 0,-8 3 0,-9 4 0,-2 6 0,-1 3-203,4 4-1209,6 4-1658,6 2 3070,8 2 0,3-3 0,4-2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17.8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6 24334,'2'-3'3708,"-2"0"-3079,0 3-629,0 0 0,4 36 0,-3-9 0,2 33 0,-6-15 0,-1-1-259,-3-1-1735,1-4-2119,3-4 4113,1-7 0,2-13 0,0-5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3.1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1 23132,'4'50'0,"-1"-2"2237,-3-15-2237,0 2 0,-3 1 961,-2 2-1947,-4-1-861,1-1-5178,1-5 7477,2-3 1,2-14 0,2-4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18.0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 28524,'35'-10'-7216,"-7"7"7216,-24 16 0,-3-4 0,-1 2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18.2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55 2 24535,'-3'-1'3362,"1"1"-2780,-5 30-390,3-8-192,-6 26 0,5-17 0,1-3 0,-1-2-382,0-4-761,1-5-1165,1-3-3575,2-5 5883,0-4 0,1-3 0,0-2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18.5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0 24681,'41'0'1759,"-4"5"-1210,-13 8-156,-3 4-181,-3 1-66,-3 1 123,-5-1 179,-3-1-234,-4-1-214,-3-1 0,-7 0 0,-4-1 0,-8-2 0,-3 0 0,-3-2 0,0-2 0,0-3-528,6-2-716,4-1-1523,5-2 2767,6-1 0,2 1 0,2-1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18.9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48 25623,'0'-3'2464,"0"0"-2229,0 3-33,31-12-79,-9 5-99,26-7-24,-21 8 0,-4 4 0,-3 1 0,2 1 0,-8 1 0,1 1 0,-9 2 0,-2 1 0,-3 3 0,0 1 0,-2 5 0,-4 3 0,-3 5 0,-4 4 0,-3 2 0,-2 4 0,0 1 0,1 1 0,0-4 0,1-3-797,5-6-760,1-6-1188,6-7-7086,1-5 9523,4-2 1,-1-1 0,2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19.3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93 26451,'48'-34'213,"5"1"-213,-30 20-22,2 2 22,-17 9 201,-5 6 192,-1 4-12,-2 8-12,0 7 1,-3 5-101,-4 4-223,-4 2-46,-1 1 0,-1 0 0,1-2 0,1 0 0,0-3 0,2-3 0,2-5-427,1-5-794,1-4-7284,0 0 8505,3-5 0,-1-1 0,3-6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0.8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28671,'57'13'0,"-4"-1"0,-15-2 0,1-1 0,0 1-270,-3-1-1904,-4 0-4739,-7 1 6913,-8 4 0,-9-7 0,-5 1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1.0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32 28671,'90'0'0,"-19"-3"0,15-1 0,-28-2 0,-4 0-2074,-5 1-6666,-4 1 8740,-3 2 0,-19 0 0,-5 2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1.7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78 23840,'-2'-3'4034,"-1"0"-3597,3 3-77,0 0-360,34-17 0,-12 8 0,29-14 0,-22 14 0,0 2 0,-3 3 0,-4 2 0,-2 2 0,-6 0 0,-4 0 0,-4 0 0,-3 7 0,-2 8 0,-6 14 0,-3 10 0,-8 9 0,-3 4 0,-2 1 0,2-2 0,1-3 0,4-5 0,1-6-3392,2-9 3392,2-8-673,4-8-9158,4-10 8291,10-12 0,-5 3 1,5-4-1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1.9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1 28671,'0'64'0,"-1"-3"0,-1-19 0,-2-1 0,-1-1-147,1-2-2060,1-3-3497,-1-3 5704,2-4 0,1-13 0,-1-6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2.1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65 28671,'51'-28'0,"-11"7"0,-6 11 0,-15 7-875,-7 1-1747,-7 3-7209,-5 8 9423,-7 5 0,4-3 0,-4 0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3.8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4 23583,'-2'-2'2611,"0"0"-1850,2 2-514,-29 40-23,19-17-67,-22 33 11,28-26-22,3-1-12,0-1-22,1 0-22,4-3-12,2-3-22,5-2-45,3-3 12,1-3 55,2-3 23,1-3-10,1-3-91,-2-3 0,1 0 0,0-2 0,-1 0 0,0-1 0,-2-1 0,-4 0 0,-3-2 0,-3 2 0,2-1 0,-4 0 0,3-1 0,-1-1 0,0 0 0,2-1 0,-1 0 0,0 2 0,-2-1 0,-1 3 0,-1 0 0,-1 1 0,0 1 0,-1-1 0,1 0 0,-1-2 0,0-9 0,0 0 0,0-9 0,0-1 0,0-6 0,-1-3 0,-1-5 0,-3-14 0,1 17 0,-1-2 0,4 25 0,0 7 0,0 2-1009,0 1-930,-1 0-3775,-1 1 5714,-4 4 0,4-3 0,-2 4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2.3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48 28671,'50'1'0,"0"0"0,-9-5 0,4-2 0,2-3 0,-3 0 0,-6 2 0,-8 1 0,-8 2 0,-9 1 0,-7 2-4371,-4 1 4371,-16 2 0,11-2 0,-11 2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2.7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62 0 24849,'-2'0'3822,"0"0"-3822,-16 37 0,10-13 0,-12 32 0,14-20 0,3 1 0,1 0 0,1 0 0,4-3 0,2-2 0,3-4 0,4-2 0,0-6 0,3-4 0,2-5 0,4-6 0,19-5 0,-8-5 0,9-2 0,-21-3 0,-5 1 0,-7-1 0,-4-1-416,-3 0-1970,-7 0-4920,-4 1 7306,-8 2 0,7 5 0,0 1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2.8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0 101 28671,'51'-12'0,"-2"0"0,-12 5 0,1-1 0,-1-1-1166,-2-2-3070,2-1 4236,2-2 0,-16 6 0,-3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3.2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193 0 25577,'-55'19'2454,"6"2"-2129,20 7-45,5 5-245,6 7-35,6 5 0,6 2 0,9-3 0,8-6 0,12-10 0,12-12 0,9-8 0,7-14 0,1-7 0,-5-12 0,-10-5 0,-9-2 0,-12-3 0,-8 0 0,-5 0 0,-11 3 0,-5 4 0,-10 10 0,-8 7-987,-5 11-4369,-1 12 5356,4 9 0,14-6 0,9-1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3.4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1 28671,'6'53'0,"-4"4"-1161,-10 0 1161,-3 6 371,-4 0-371,1-3 192,2-7-429,2-5-3516,4-7 3753,3-5 0,2-17 0,1-7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5.2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1797 25129,'17'-66'527,"-1"-5"-493,-2-1 44,-3-11 146,-3-6 45,-4-4-606,-5 44 1,-2-2 442,-1-1 1,-1-1-85,-2-5 1,0-1-12,-2-2 0,1-1-11,1-1 0,0 0 5,1 1 1,1 1-6,2 5 0,1 1 34,0-40-23,5 18 363,4 17-262,6 12 164,4 9-108,4 6-34,4 4 68,7 3-46,5 6 596,10 3-472,14 7 13,19 4-1035,-28 4 0,3 0 742,11 0 0,4 0 0,11-1 0,5 0 0,7-2 0,9-1 0,-25 3 0,7-2 0,1 1 0,-3 1 0,7 0 0,-2 0 0,4 1-502,-2-1 1,5 0-1,0 1 1,-5 1 501,6 2 0,-5 3 0,1 0 0,6 0 0,1 1 0,1 2 0,-23-1 0,0 2 0,1 0 0,-1 1 0,2 1 0,0 0 0,0 1 0,-1 0 0,-1 1 0,0 0 0,-1 1 0,0 1 0,20 4 0,-1 1 0,-2 1 0,-7-1 0,-2 1 0,-2 0 0,-10 0 0,-1-1 0,0 2-182,6 4 0,0 1 0,-6 0 182,4 0 0,-5 0 0,11 4 0,-7-1 0,0-1 0,-14-7 0,-17-5 0,-12-5 1051,-10-3-1051,-2-1 2156,-8-4-2156,0 0 829,-6-3-829,-1 0 0,-1 0 0,0 1 0,0 3 0,-1 6 0,0 23 0,-1 4 0,-5 23 0,-2 3 0,-6 9 0,-2 9 0,0 3 0,1 0 0,5-27 0,1-1 0,-3 23 0,-2 19 0,7-40 0,0-4-640,-3-3-1724,-6-5-7467,-6-4 7773,-11-9 0,14-14 0,0-8 1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25.7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 24950,'70'3'2432,"12"1"-2169,-31-3 0,2-1 28,9 1 0,3 0-2498,11-1 0,3 0 2207,14-2 0,5 0 0,-21 1 0,2 0 0,3 0 0,11 0 0,4-1 0,2 1 0,-17 0 0,2 0 0,2 0 0,0 2-338,7 0 1,2 0 0,0 2 0,2-1 337,-17 1 0,1-1 0,1 1 0,0 0 0,0 1 0,2 0 0,-1 1 0,1 1 0,0 0 0,0-1 0,0 1 0,0 1 0,0-1 0,0 0 0,0 1 0,-1 0 0,-1 0 0,0 1 0,0-1 0,0 0 0,17 2 0,-1 0 0,-1 0 0,0 1 0,-6-2 0,0 1 0,-1 0 0,-3 0 0,-7-1 0,-1 0 0,-2 0 0,-2 0 0,11 2 0,-2-1 0,-5 0 74,15 2 0,-9 0-842,-25-3 1,-8 0-3604,0 4 4371,-47-5 0,-8-3 0,-13-3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3.1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 27326,'31'1'134,"-4"1"-134,-16-1 34,-1 0-4286,1-1 4252,0 1 848,-2 0-1172,0-1-450,-2 0-537,0 0-1322,-1-1-6533,0-2 10014,0-1 0,-2 1 0,-1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3.4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 5 24008,'0'-3'2623,"0"2"-1604,0 1-660,3 34-68,-2-12-201,0 29-57,-4-19-33,-3-1-112,-1 0-369,0-2-259,1-5-795,2-4-1143,2-6-4986,1-3 7664,1-6 0,0-3 0,0-2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3.7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 2 23325,'2'-1'4057,"-1"0"-3341,3 34-245,-3-5-369,2 31-102,-7-12 0,-3 1 0,-3 0 0,0-6-785,0-6-997,3-10-4852,4-7 6634,1-9 0,2-5 0,0-2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4.1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0 120 28671,'56'-20'0,"-2"3"-5661,-15 6 5537,2 0-2544,1-2-1019,1-2 3956,1-1 1,-20 7-1,-4 1 1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8.1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28671,'19'5'0,"2"0"0,9 2 0,2-2-4252,1-1 4252,11-1-3197,-11 3 3197,-6 3 0,-15-2 0,-12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8.2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33 28671,'57'-11'0,"-4"1"0,-17 5 0,-6 1-595,-6 2-2766,-4 1 3361,-2 2 0,-7-1 0,-4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8.4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0 28671,'-14'45'0,"0"-3"0,6-16-1446,2 0-2745,1-3 4191,5-3 0,1-9 0,0-4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8.8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1 27067,'-21'51'964,"3"-5"-818,7-19-45,3-3-57,1-4-44,3-5-11,1-7-67,2-4 11,2-2 67,6-6-45,5-4 45,7-6 0,2-3 0,-1 2 11,-1 2 67,-5 5 46,-2 4 55,-4 3-21,-2 1-158,-3 3 0,-1 3 0,-2 5 0,0 3 0,-1 1 0,-1 1-617,0-2-1142,0-1-3710,2-5 5469,7-4 0,-4-2 0,4-2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9.1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192 2 27180,'-32'-1'470,"5"1"-346,26 2-12,1 2 56,0 4 78,1 3-134,2 0 11,2 2 13,1 0-136,-3 1 0,-1 2 0,-5 2 0,-6 1 0,-6 2 0,-8 1 0,-1-1 0,-1-3 0,4-3 0,4-5-1032,8-5-1982,3-3-5457,11-7 8471,8-5 0,-4 4 0,3-3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9.3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1 28671,'-22'51'0,"1"-4"0,8-18 0,2-3-1110,2-3-3327,5-5 4437,2-3 0,2-7 0,0-3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39.7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64 127 24289,'5'-4'3171,"-1"2"-3003,26-15-134,-14 8-34,23-15 11,-22 12-11,-6 1 11,-5-1-11,-3 3 0,-5 0-22,-5 2-57,-4 1 46,-5 3 33,-2 1 44,-1 6 68,-1 3 348,-1 6 45,1 4-505,2 0 0,3 2 0,4-1 0,2 1 0,5 2 0,1 0 0,3 0 0,3-3 0,4-3-584,7-5-1231,5-5-2331,5-2 4146,3-4 0,-11 1 0,-3-1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40.1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6 25151,'0'-3'3059,"0"1"-2598,0 2-461,-17 34 0,6-12 0,-12 27 0,13-23 0,2-4 0,3-5 0,2-5 0,1-6 0,2-3 0,0-2 0,1-1 0,4-2 0,3-3 0,5-3 0,1-3 0,4 1 0,1-3 0,3 1 0,-1 0 0,-1 2 0,-5 5 0,-4 2 0,-4 2 0,-2 1 0,0 3 0,-1 2 0,0 4 0,-1 2 0,-1 2 0,-1 0 0,-1 2 0,0 1 0,0 1 0,0-1-393,0-2-2094,1-4-6052,4-2 8539,4-4 0,-3-2 0,1-1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1:40.5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76 112 25701,'40'-21'179,"-7"2"-134,-23 10-34,-2 1 45,-3-1-33,-4 0-12,0 0 11,-5-1 1,-3 1 290,-5 4 68,-2 2 180,-1 3-24,-2 5-55,1 3-156,1 6-326,-1 4 0,2 4 0,0 3 0,3 1 0,2 2 0,3-1 0,3 6 0,8-10 0,8 1 0,10-15 0,6-5 0,1-3 0,2-3 0,-2-3-1245,-1-2-2329,-4-1 3574,-2 3 0,-10 2 0,-4 2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09.4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78 1 28580,'8'24'91,"-3"2"-91,-5 19 0,-5-5 0,-3 16-573,-6-12-950,-2-1-696,-1-3-4089,3-6 6308,5-8 0,4-13 0,3-6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08.9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65 26082,'50'-36'448,"-8"8"-347,-26 28-57,-1 2-32,-1 5-1,1 5 0,1 6 34,-1 4-23,0 1 34,-3-1 11,-2-3 1,-1-4-12,-1-4 44,0-3 13,1-4 100,1-2 100,2-1-44,3-1-22,1-4-79,3-3-112,3-5-45,3-3-11,0 0-202,-1 2-425,-5 4-639,-2 3-1166,-3 3-7399,2 3 7725,1-1 1,-6 1 0,-2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4.5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25 28671,'10'0'0,"8"0"-5661,12 0 5661,7-2 1409,5 0-1409,0-1 860,-1-1-860,-5 1 0,-7-1 0,-5 1 3392,-7 1-3392,-7 1 0,-5 1-1716,-3 0-3225,-2 0 4941,-2 0 0,1 0 0,-1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09.7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127 51 24569,'-2'-1'2532,"1"0"-1971,1 1-517,31 7 1,-7-4-45,28 5 0,-16-7-33,0-1-35,-3-1 46,-6-2 22,-6-1 22,-7-4 214,-8 1 424,-5-3-535,-10 0-125,-8-1 0,-12 2 0,-10 5 0,-9 4 0,-3 9 0,-2 3 0,4 6-1794,9-2-8037,9-5 7373,9-2 0,12-6 1,3 0-1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0.4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105 1 26451,'-10'58'707,"0"5"-595,-1 0-45,0 10-45,-2 1-22,1-4 23,3-9-1,2-13 45,1-12 79,3-14 89,1-10 112,-1-8-78,2-9-157,-2-7-21,1-10-91,1-8 0,0-3 0,4-1 0,2 1 0,2 4 0,3 3 0,0 5 0,3 2 0,4 4 0,3 2-729,3 4-6151,16 3 6880,-8 4 0,-2 1 0,-15 1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0.7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138 1 24267,'-42'30'2666,"5"0"-2229,15-3-22,5 1 10,6 3-44,5 1-301,4-2-80,2-2 0,6-7 0,3-8 0,9-8 0,5-13 0,7-9 0,2-13-80,-1-5-21,-5-1 90,-7 7 11,-8 8 34,-6 10 11,-3 5 44,-2 5-65,-2 9-24,-4 6 0,-6 13 0,-2 6 0,0 1 0,5-3 0,4-4-91,3-7-1231,6-6-1322,6-6-7187,8-5 7986,10-7 1,-12 3 0,1-3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1.1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128 0 25779,'-40'31'1535,"5"0"-1255,16-2 23,4-1-90,4-3-68,6-5 12,3-5-123,2-5-12,5-5 0,4-3 1,7-7-23,5-6 0,5-6 33,0-4-33,-3 3 12,-6 5 101,-8 8-113,-5 2 0,-3 8 0,-5 8 0,-5 12 0,-7 10 0,-4 6 0,-2 1 0,3-4 0,3-5-405,5-8-984,4-8-1165,4-8 2554,9-12 0,-4 1 0,5-5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1.5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4 23964,'0'-2'2454,"0"1"-1861,0 1-178,0 28-45,-3-5-68,-3 25-55,-2-15-124,-2-1-45,0-3-10,1-5-11,2-5-57,2-6 0,2-5 0,2-3 0,0-4 0,1 0 0,0-7 0,0-2 0,2-5 0,0 1 0,3-1 0,2 0 0,2 0 0,3-2 0,3 1 0,1-2 0,0 1 0,-2 1 0,-2 4 0,-4 3 0,-3 4 0,-1 2-214,-2 1-391,1 0-269,-2 0-863,1 0-1860,-1 0 3597,-1 0 0,0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2.8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1 26619,'-16'50'572,"2"-4"-482,5-16 11,2 0-34,3-2 78,2-1 225,4-5 100,5-4-233,4-5-237,3-7 0,3-2 0,2-8 0,-1-4 0,2-7 0,-2-3 0,-2 1-259,-3 2-939,-3 2-1402,-2 4-7231,-1 1 7675,2 2 0,-4 3 0,0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3.2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 26 27214,'7'49'806,"-2"-1"-649,-4-10-90,-1 2 0,-3-2-33,-1-2-1,-2-6 35,0-7 77,1-8-65,1-7-80,1-5 0,1-11 0,1-7 0,1-16 0,6-10 0,4-5 0,5-1 0,2 4 0,1 5 0,0 9 0,-1 5 0,0 9 0,-4 5 0,-3 6 0,-3 2 0,-4 2 0,-2 18 0,-7 0 0,-5 19 0,-6-3-1570,2-1-1814,5-7 3384,5-8 0,4-8 0,1-7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3.6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29 28054,'1'56'617,"-5"0"-617,-4-11 0,-6 4 0,-1 0 0,0-4 0,3-6 0,3-12 0,5-9 0,1-11 0,3-7 0,0-12 0,4-12 0,3-15 0,6-12 0,5-8 0,1-1 0,1 6 0,0 10 0,-3 11 0,-3 11 0,-2 9 0,-3 7 0,-1 4 0,-1 3 0,-2 14 0,-2 0 0,-6 15 0,-8-2 0,-8 3-528,-4 1-1074,0-4-2297,5-3 3899,7-8 0,6-8 0,3-4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3.9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9 24222,'0'-5'2543,"1"2"-2409,-1 3 12,-10 25 34,3-4-12,-8 23 78,6-12-89,3-3-34,3-6-78,3-8-45,2-7 90,4-6-34,5-10-34,6-6-22,3-12-22,1-3 22,-2 0 11,-2 4 90,-5 7 235,-5 6-223,-4 7-113,-3 3 0,1 8 0,-1 4 0,1 19 0,-1-5 0,0 8 0,0-12 0,0-5 0,0-4-337,0-5-2454,2-3-7040,4-2 9490,5-6 1,-3 3-1,0-3 1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4.1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27326,'3'42'884,"0"-5"-716,-4-12-89,0-3-46,0-5-33,0-5-22,1-6-415,1-4-201,5-8-707,3-3-840,6-5-4728,1 0 6913,-1 4 0,-7 4 0,-2 3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4.7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157 0 27740,'-46'50'762,"6"-4"-762,24-17-68,3-2-335,1-2-437,2-5-1088,2-3-3774,2-4 5702,3-4 0,1-5 0,2-3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4.4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83 23717,'35'-24'224,"-7"2"583,-25 12 101,-2 0-57,-4 2-44,-2 2-157,-4 3-56,-3 4-481,-3 7-113,-5 15-3392,5-1 3392,-2 11 0,11-10 0,3-3 0,2 1 0,4-4 0,4-2 0,5-3 3099,4-4-6482,1-4 3383,0-2 0,-8-2 0,-2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7.3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52 1 27326,'10'51'1265,"-4"3"-1209,-13-6-56,-5 4-515,-5 0-1322,2-3-3015,5-7 4852,5-10 0,4-15 0,1-8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7.7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0 26205,'-18'55'1490,"1"-6"-1199,6-20-145,3-7-112,2-6-34,3-8-34,3-4 34,7-11 34,6-5 33,11-9-34,4-1-21,2 3 55,-1 5 22,-4 7 57,-2 4-55,-6 3-91,-3 5 0,-6 5 0,-3 9 0,-6 8 0,-7 6 0,-5 6 0,-5-1-259,2-3-2015,7-10-5435,7-9 7709,16-9 0,-9-6 0,8-1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7.9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0 26877,'-37'0'1031,"8"0"-1009,26 3 68,6 2 11,6 3 67,7 4 101,5 0-156,1 2-113,-3 0 0,-4 1 0,-6 2 0,-4 3 0,-6 2 0,-9 4 0,-6 2 0,-8 0 0,-1-3-819,4-4-2218,8-7 3037,5-6 0,7-5 0,1-3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8.1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0 27000,'-8'42'-571,"0"-5"-1502,1-19-7372,2-2 9445,2-2 0,3-6 0,0-2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8.4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80 141 23224,'1'-4'3429,"0"1"-2857,-1 3-259,0 0-122,26-8-23,-13 0-67,21-7-68,-21-1-22,-2 0 23,-5-1 22,-3 0-22,-4 2 10,-7 3-10,-5 5 0,-8 4 89,-4 13 45,-3 6-66,1 10-102,4 3 0,4 0 0,6-2 0,7-3 0,3-2 0,2-3 0,16 2-909,2-10-1836,17-1 2745,0-13 0,-14 2 0,-3-2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8.8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1 24042,'-2'0'3149,"0"0"-2656,-9 31-168,7-16-146,-8 22-112,10-25-67,2-6-22,0-2-23,3-3-123,4-3-56,6-3 56,2-3 146,1-1 22,-3 4 22,-4 1 68,-2 3 66,-3 1 68,-1 0-22,1 2 11,-1 1-68,2 2-132,-1 2-13,1 2 0,1 1 0,-1 1 0,0 1 0,1 1 0,0-1-808,-1-3-1365,1-3-5424,1-3 7597,2-2 0,-4-1 0,0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2:19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188 75 24435,'-1'-39'3025,"-7"8"-2566,-13 27-168,-6 3-67,-1 9-44,0 7-123,4 7-57,4 4 0,5 2 0,6-2 0,4-1 0,4-2 0,6-5 0,5-2 0,10-5 0,7-5-741,4-3-2038,2-3 2779,0 0 0,-16 0 0,-3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3:06.1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1045 25746,'-2'2'2666,"1"-1"-2407,1-1-259,-5-41 0,4 3 0,-5-44 0,6 7 0,5-14-185,-3 39 0,1-1 185,2-2 0,0-2 0,-2 0 0,-1 1 0,1 2 0,-2 1 0,0-39 0,-3 20 0,-2 18 0,-4 19 0,-2 10 0,-1 10 0,0 3 0,2 4 370,1 3-370,5 2 0,1 1 0,2 0 0,30 0 0,12 1 0,45 2 0,-35-1 0,2 1-251,11 0 0,2 1 251,8-1 0,1 0 0,6 1 0,0-2 0,2 1 0,3-1 0,-8-1 0,5 0 0,-5 0-624,12-1 0,-1 1 624,-16-1 0,3 0 0,-7 0 0,0 0 0,-5 1-192,-4-1 1,0 0 191,-5 0 0,0 0 0,-3 1 0,-2-2 0,45 1 0,-39 0 0,0 0 0,20 0 0,11 0 0,-44 0 0,-7 0 417,-8 0-417,-8 0 1253,-8 0-1253,-7 3 463,-4 0-463,-2 8 0,0 7 0,0 16 0,-8 16 0,-3 13 0,-10 9 0,5-17 0,-1 0 0,-8 30-134,8-30 0,1-2 134,-1 20 0,2-6 0,3-5 0,5-8 0,2-6 0,3-7 0,2-6 0,0-5 0,0-1 0,-8-13-607,-8 0-3225,-14-9 3832,-10-1 0,15-3 0,3-1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3:06.6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75 26451,'52'14'740,"-1"1"0,2-3 0,-2-2-740,37-8-1102,-37-5 1,2 0 1101,7-1 0,2-2 0,8-2 0,2-1 94,8-1 0,2 1-94,8-2 0,3 1-373,5 0 0,2 1 373,-33 4 0,1-1 0,0 2 0,31-3 0,-1 2 0,-8 2 0,-3 0 0,-8 1 0,-4 2-169,-9 2 1,-3 2 168,-8 0 0,-1 1 920,38 11-920,-10-1 0,-9-1 0,-9-3 0,-6-4 0,-7 0 355,-5-4-355,-7-1 1361,-7-1-1361,-9-1 462,-8 0-462,-8-2-1245,-5-3-5063,-8 0 6308,-7 1 0,5 2 0,-4 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4.9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28671,'15'52'0,"-1"-5"0,-7-24 0,0 1-293,2-1-670,-1-1-953,2-3-2062,-2-2 3978,2-5 0,-4-5 0,-2-3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4:48.4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87 25028,'-2'-1'3037,"1"-1"-2431,1 2-606,37 0 0,-13-1 0,32-1 0,-20-1 0,2-3 0,3-1 0,0-1 0,0-2 0,-3 2 0,-2 2 0,-1 1 0,-3 2 0,2 1 0,0 1 0,2 0 0,1 0 0,-1 1 0,0 0 0,-2 0 0,-2 0 0,-1 0 0,-2 1 0,-2 0 0,6-1 0,-10 1 0,4-1 0,-14-1 0,-1 0 0,2-3 0,-3 1 0,2-1 0,-4 2 0,0 1 0,-1 0 0,0 1 0,-1 0 0,1 0 0,-1 0 0,-2 0 0,-1 0 0,-4 0 0,0 0 0,-2-2-785,-3 1-8751,-5-1 9536,-2 1 0,4 1 0,2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4:53.6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228 9 19773,'-2'-3'4303,"1"1"-2331,1 2-1479,-29-1-112,14 0-180,-23 0 24,21 1-79,2 0-46,2 1 12,5 1-56,0 0 12,4 0-46,1-1-11,2 0-11,0-1-22,1 3 11,0 1 11,0 5 0,2 5 22,3 5-22,3 2-22,1 0 22,1-1 0,-1-4 0,-2-1 22,-1-3 12,-3-3 89,-1 0 190,-1 0-156,-1-2 22,-1 3-166,-3-1-13,-3 1 0,-4 2 0,-2-1 0,-5 2 0,5-5 0,-4 1 0,7-5 0,1 1 0,0-1 0,3 0 0,-1 0 0,3-2-315,1 0-256,1-1-1300,2 0 145,0-1-2229,3 0-5876,3-1 9067,5-2 0,-3 1 1,-1-1-1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4:57.3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183 1 23224,'-41'20'1356,"5"-1"-1053,23-8-23,1 1 0,0-1-56,1 3 12,-1-1-80,1 2 35,0 0-57,2 2-67,2 1-11,3 0-33,1 0-12,3-2 23,0-2-12,0-2-22,4-3-22,1-2-1,4-4 12,3-1 11,1-2 0,3-2 0,0-3 0,0-3 11,-2-3 23,-2-1-34,-1 0-11,-1-2 11,-2 0 33,0-3-66,3-10-23,-4 6 56,1-3 22,-5 12 0,-1 6-10,-1 2 32,-1 3 1,0 0 807,0 1-751,0 5-34,0 3 101,-1 8 0,-2 0-56,-1 3-45,0-2 0,2 1-22,1 1 11,1 1-22,0 2-23,3-2-11,1-1 0,4-6-22,1-3 10,1-4-21,1-4 10,0-1-55,1-1-247,0-3-156,0-2-270,-1-3-549,-1-1-863,0 1-5389,1-1 7552,0 2 0,-5 2 0,-1 3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4:57.8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1 27482,'-33'52'583,"5"-5"-337,13-14-134,6-10 11,-1 4 2,6-10-125,0-2 0,1-3 0,1-2 0,2-5 0,-1-1 0,1-2 0,0 1 0,1-2 0,3 0 0,3-1 0,5 0 0,2-2 0,2-1 0,1-2 0,-1-1 0,-1-1 0,1 0 0,-3 0 0,0 1 0,-2 1 0,3-2 0,-4 1 0,1 0 0,-4 0-147,-1 2-1433,-1 0-896,3 1-5177,1-2 7653,3 1 0,-6 1 0,0 1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4:58.2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7 23639,'-1'-4'3350,"-1"1"-2991,2 3 156,0 0-369,-20 30-79,11-12-22,-14 25 11,17-18 11,2-2 11,2 1 23,1-1 0,1-1 33,1-3-121,2-2-13,4-6 0,5-4 0,2-4 0,3-9 0,1-5 0,0-6 0,0-4 0,-2 0 0,-1 0 0,-1 0 0,0 2 0,0 1-416,0 1-681,-1 1-663,-1 2-2924,0 2 4684,-1 3 0,-5 4 0,-1 3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4:58.5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78 24345,'-3'0'2936,"1"0"-1546,2 0-1390,20-19 0,-8 10 0,16-14 0,-13 16 0,-3 2 0,1 1 0,-2 1 0,-1 0 0,-1 1 0,-3 1-1637,-2 0-2173,-2 1 3810,-2 0 0,1 0 0,-1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4:58.7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4 25275,'-2'-2'3137,"0"1"-2878,2 1-259,-17 36 0,9-14 0,-13 30 0,13-23 0,1-2 0,1-2 0,2-2-259,2-4-1242,1-4-1076,1-5-7254,3-5 9529,4-3 0,-3-2 1,2 0-1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4:59.2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92 22877,'3'-2'3698,"-1"0"-3082,-2 2 135,0 0-595,23-9-55,-14 5-34,17-6-33,-19 5-34,-1 1-34,0-2-145,-1-2-45,-1 1 67,-1-2 79,-2 1 67,-1 3 22,-4-2 11,-2 5 90,-6-1 0,-1 4 112,-3 7 68,-2 6-11,-1 8-3673,1 3 3392,0 2 0,3 0 0,2 0 0,4 0 0,1 1 0,4 1 0,2-3 3392,1-4-3392,4-5 0,4-7 0,5-5 0,15-11 0,-6-3-729,9-7-1176,-11-1-3149,-3 3 5054,1 1 0,-9 6 0,-1 2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02.3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0 113 26522,'83'0'606,"1"0"-606,-6 0 0,7-3 0,6-2 0,5-3 0,-46 2 0,0 0 0,48-7 0,-2-3 0,-5 3 0,-7 1-4477,-10 5 4477,-13 3 1451,-11 2-1451,-11 2 903,-6 0-903,-5 0 274,-2 0-274,-4 0 3392,-2 0-3392,-4 0 0,-4 0 0,-6-1 0,-3 0-393,-2-2-2398,-1-1 2791,0 0 0,0 2 0,0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14.8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4 118 23482,'-2'1'3216,"0"-1"-1816,2 0-1052,5-7-123,10-2-225,8-8 0,9 1 0,0 0 0,0 2 0,-4 2 0,-2 2 0,-5 2 0,-3 3 0,-7 2 0,-3 2 0,-4 1 0,0 2 0,-1 7 0,-1 7 0,-1 8 0,-1 5 0,-3 3 0,-3 3 0,-4 2 0,-1 0 0,0-1 0,0-1 0,1-3 0,3-3 0,1-4 0,3-6-1233,2-5-8598,7-7 8913,3-5 0,-1-2 0,-1-3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5.2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 24636,'0'-4'3227,"0"2"-2633,0 2-380,0 0-214,4 29 0,-2-6 0,2 25 0,-4-15 0,0-1 0,0-2-853,-2-2-1377,0-5-4806,-1-2 7036,1-6 0,2-7 0,0-4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15.0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49 26328,'0'-5'2343,"0"1"-2343,0 4 0,0 0 0,27-8 0,-7 4 0,24-8 0,-15 7 0,-3 1-438,-5 0-929,-6 2-1165,-5 1-3407,-6 1 5939,-1 0 0,-3 0 0,0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15.2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83 1 28671,'0'46'0,"-1"-2"0,-2-14-550,-1 2-481,-3 0-650,-1 4-1322,-4 4-6828,-2 2 8263,-2 3 1,7-19-1,0-7 1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15.5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 0 28255,'-23'29'416,"5"-3"-416,17-7 0,0-1 0,5-1 0,2-1 0,6-1 0,3-2 0,4-3 0,2-4 0,3-3 0,2-2 0,-2-3 0,-2-3-1491,-1-5-2341,-2-7 3832,1-4 0,-9 8 0,-1 1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15.9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41 25129,'-2'-2'2331,"0"1"-1424,2 1-795,24-15-33,-10 10-12,19-10-21,-17 13-46,-3 2 0,-3 1 0,-3 4 0,-1 3 0,-2 6 0,-2 4 0,-2 7 0,-2 5 0,-4 5 0,-6 4 0,-2 0 0,-2-2 0,0-4 0,0-3 0,1-2 0,1-3-1077,2-3-1254,4-3-3842,5-8 6173,5-5 0,-2-4 0,4-2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16.1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52 1 28671,'0'56'0,"-2"-3"0,-1-12 0,-3-2 0,-1-3-192,-1-3-1332,1-5-2285,-1-3 3809,3-3 0,2-10 0,1-4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16.3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30 27348,'44'-21'-9831,"-3"13"7571,-28 21 0,-3-2 1,-9 0-1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16.7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0 27337,'-42'18'437,"7"1"-393,25-1 1,3 6-22,2 1 33,2 3-23,2-2-22,6-3 1,5-6-12,6-6 0,5-6 0,3-4 11,0-8 45,-1-4 78,-5-6 124,-5-2-44,-7-1-214,-3-2 0,-5 0 0,-5-1 0,-3 2 0,-3 4-662,-2 6-425,-1 5-1412,-1 6 2499,1 9 0,7-5 0,2 5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1.9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138 1 24099,'-47'26'1254,"7"-2"-6668,23-7 5605,4 1 1285,3 4-1386,4 5 100,3 3 79,1 3 871,2 0-928,4-3-144,4-3-68,5-8 3392,4-7-3370,4-7 68,1-12 67,2-7 33,-3-11-89,-4-6-34,-4-2-22,-7 1 11,-3 4-22,-2 3-34,-3 4-23,-1 4-268,0 4-437,0 4-908,2 3-2779,3 4 4415,4 1 0,-2 1 0,2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2.0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28412,'40'10'134,"-5"-1"-268,-19-10-493,-4 0-617,-3-1-1053,-3-1-3328,-3 1 5625,-2 1 0,-1 1 0,0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2.2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 3 23527,'0'-1'3529,"0"-1"-2979,-6 37-91,2-12-179,-4 31-191,3-22-77,2 2-12,-1-2-168,0 0-527,1-3-4053,0-3 2238,1-5-7321,1-5 9423,2-8 0,0-3 0,0-5 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5.7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4 23896,'0'-2'3822,"0"0"-3408,0 2-89,-3 37-111,0-12-214,-2 30 0,1-21 0,1-1 0,-2-2-225,1-3-750,-1-3-997,0-4-2129,1-4 4101,2-5 0,0-5 0,2-4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2.4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1 27359,'-20'61'661,"2"-4"-661,7-15-90,1-2-615,4-3-1077,3-4-6431,7-9 8213,11-9 0,-7-8 0,6-5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2.8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36 28671,'48'-8'0,"-8"1"0,17 3 0,-15 1 0,-3-1 0,-4 1 0,-5 0 0,-8 1-225,-5 1-1467,-6 0-1222,-6 2 2914,-5 5 0,0-4 0,-3 4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3.0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121 0 27247,'-47'34'403,"11"-7"-526,20-2-471,8-8-751,2-2-1837,1-3 3182,3-2 0,1-6 0,1-1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3.2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28671,'42'6'0,"-6"1"0,-24 3 0,-2 1 0,-3-1-797,-2 1-1130,-2 1-3026,-2 3 4953,-1 1 0,0-8 0,0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3.4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1 27326,'-3'12'-1031,"0"1"-1143,1 2-7657,-3 0 9784,-2 2 0,2-8 1,0-1-1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3.7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28 28671,'-14'-15'0,"9"3"0,18 12 0,11 0 0,9 0 0,8 0 0,5 0 0,6 0 0,1 0 0,-2 0 0,-6 1 0,-7-1 0,-9 1 0,-8-1 0,-7 0 0,-4 0 0,-6-1-561,-2 0-2375,-2 1-6895,-4-1 8375,-3 3 1,1-1-1,1 1 1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4.0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44 28614,'56'-10'57,"-4"1"-5718,-23 5 5067,0-2 837,-2 1-2125,-4-1-3056,-5 4-4893,-7 0 8462,-6 4 0,-4-2 0,-1 1 1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4.2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28009,'25'0'-224,"1"-2"-986,-1 1 1210,12 0 0,-19 0 0,5 1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4.5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61 27281,'-26'47'504,"5"-5"-291,27-26 55,4-3-77,10-6 23,6-4-214,6-12 0,3-5 0,-2-10 0,-6-1 0,-10 0-270,-9 3-973,-5 1-2030,-7 4 3273,1 1 0,-1 7 0,2 3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4.7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31 27415,'44'-14'1256,"-3"4"-1256,-15 7 0,-2 1 0,-2 1 0,-3 1 0,-3 0-953,-4 0-1569,-3 0-7309,-4 0 8493,-3 2 0,-1-2 0,-1 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6.1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110 0 27370,'44'16'717,"-3"10"-6321,-31-5 5682,-1 8 1387,-7-6-1375,-1 1 848,-1 0-871,-1 0 78,-3-2-132,-2-2 3379,-6-2-3392,-3 1 0,-4-2 0,-3 2 0,-2-2 0,1-1 0,1-1 0,3-2-3392,3-2 3392,3-3-91,4-2-928,3-3-931,3-2-1625,1-1 3575,4-2 0,-2 2 0,2-3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4.9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1 28177,'-30'49'494,"3"-5"-494,21-20 0,1-1 0,3 2 0,2-1 0,0 0 0,4-3 0,3-4 0,6-4 0,4-6 0,1-2 0,3-5-337,1-6-1288,0-3-1759,0-8 3384,1-3 0,-10 9 0,-2 1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5.1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6 24827,'0'-3'3361,"0"0"-2878,0 3-483,-10 35 0,4-13 0,-8 29 0,7-24 0,0-1-1368,1-4-2240,1-4 3608,1-3 0,2-7 0,1-3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5.2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67 27460,'49'-26'-5267,"-6"2"5267,-24 16 0,-8 3 0,-3 1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5.4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 26407,'38'-6'-1872,"-7"2"-2464,-22 5 4336,-5 5 0,-2-4 0,-2 3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5.6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28671,'30'12'-214,"-1"-3"-1299,-8-11-985,3-1-4718,0-2 7216,2 1 0,-11 3 0,-2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6.2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35 677 26933,'-14'-52'1535,"3"-1"-1389,6 7-89,2-8-57,2-9 0,0-6 0,6-2 0,3 4 0,7 11 0,4 10 0,2 12 0,0 9 0,1 7 0,1 7 0,0 4 0,0 4-673,-3 2-885,-2 5-1635,-2 6 3193,-3 9 0,-5-7 0,-4 1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6.3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27919,'60'0'-3081,"-4"2"-3037,-20 4 6118,-1 2 0,-16-3 0,-5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6.7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1 26720,'-37'14'1446,"5"1"-1267,19 4-11,5 2-56,4-1-66,4 9-46,7-11 0,6 2 0,7-15 0,5-3 0,0-8-147,-2-1-32,-4-5 168,-5 0 11,-7 3 22,-3 3 23,-2 4 33,-2 1 23,0 1-10,0 4-91,0 2 0,1 5 0,0 2 0,2-1 0,2 0 0,2-1 0,4-1 0,3-2 0,3-1-1110,3-2-1535,1-3-7186,2-1 9378,-4-1 0,-8 0 1,-3 0-1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8.1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126 10 22586,'1'-5'2308,"0"1"-1983,-5 33-68,-3 0-32,-6 31-79,-1-3-79,-1 4-45,1 2 34,0-3-22,2-2 22,1-5 22,2-4-44,1-7-34,4-10-23,2-9-44,1-10 45,1-7 22,3-4 257,4-10 46,6-4-12,6-9-55,5-1-57,2 1-33,0 3-23,0 5-45,-4 5-11,-4 4 68,-3 2-46,-4 2 348,-3 5-202,-4 1-222,-1 5-13,-3 0 0,-1 0 0,-7 3 0,-5 3 0,-8 3 0,-9 10 0,9-8 0,-1 3-147,15-12-615,4-4-638,2-2-1245,0-2 2645,1-3 0,0-1 0,0-1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8.4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25 151 25645,'59'-39'470,"-10"4"-414,-27 13-22,-10 4 33,-6 3-33,-10 4 22,-5 4-45,-6 4 11,-6 2-22,0 4 79,0 3 22,1 5 67,3 5 11,1 2-34,4 3 35,4 1-23,3 2-67,3 0-90,1 1 0,3-1-494,3-4-715,5-4-910,3-6-6722,5-4 8841,6-5 0,-10-1 0,0-1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6.3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6 25118,'0'-3'3227,"0"1"-2901,0 2-326,-3 36 0,0-11 0,-3 33 0,1-20 0,0 2 0,1-1 0,-1-3-1077,1-5-1433,1-6-2845,2-7 5355,0-6 0,1-6 0,0-3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8.7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0 27326,'-14'43'235,"3"-8"-291,9-28-56,1-3 33,4-3-89,5-6 0,6-3 22,4-4 146,1-2 11,-1 4 1,-4 3 32,-2 3 80,-4 2-12,-2 1-33,-1 1-46,-2 1-33,0 2-101,-1 1-538,-1 4-1030,0 0-2791,-1 1 4460,2-1 0,-1-4 0,0-1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8.9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79 20669,'26'-37'2029,"-7"7"-898,-17 23-301,-2 4-102,0 1-134,-4 3-34,-4 6 113,-5 5-125,-4 8-122,-2 3-280,2 1-146,3-2-68,6-2-548,4-5-683,5-3-1268,9-6-7264,6-2 7776,11-5 0,-11 1 1,-1-1-1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9.7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17 24244,'-47'13'1603,"6"2"-1178,28 2-66,-3 3-57,7-1-55,-1 0-191,3-3-56,4-4-45,1-5-79,7-3-122,4-7-135,9-8-313,5-8 43,3-8 383,-2 0 234,-4 2 34,-6 5 34,-5 7 145,-4 4 78,-2 6 12,-1 2 146,-1 1-45,-1 5-213,0 3-101,0 5-56,0 1-45,1 0-560,1-3-572,1-4-1490,2-3-4840,2-3 7507,2-10 0,-4 6 0,1-6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29.9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157 0 26440,'-17'58'1300,"-3"2"-1009,-2 0-112,-3 5-179,3 0 0,1-4-257,7-7-415,4-9-740,5-10-628,4-11-3237,2-11-4554,4-8 9524,5-12 0,-2 4 0,0-5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30.1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94 1 26115,'-19'64'471,"-2"-2"-471,3-12-471,1 0-1109,5-5-3238,6-6 4818,5-6 0,2-16 0,1-5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30.4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0 25992,'-26'44'247,"7"-7"-281,16-25-190,4-5-134,6-4-2,3-9-32,8-3 0,0-6 146,0 1 235,-3 4 11,-4 4 33,-3 3 191,-4 3 23,0 5-247,-1 2-67,1 4-1088,1 0-8537,3-3 9692,4-3 0,-4-3 0,-1-1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31.3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163 1 25656,'-59'2'1232,"9"2"-1019,26 2-145,9 1-68,5-1-23,7 1-11,2 0 23,6 2 11,3 1 11,5 1 0,1 1-11,0 0 12,0 0 11,-4 0 10,-2-2 135,-4 0 90,-2-2-113,-2-1-89,-4 2-56,-2 0-56,-5 3-347,-3 0-628,0 1-997,0-2-4134,4-2 6162,5-3 0,3-3 0,2-1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31.6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4 23101,'-1'-2'2600,"0"0"-2253,1 2-246,-21 35-34,13-18-67,-14 25-11,20-27-101,1-6-291,4-4 111,5-5-78,4-7-78,3-3 235,1-8 213,-3 1 12,-4 3 290,-4 3 135,-3 5-23,-1 4 69,-1 1-293,0 9-123,0 2-67,0 6-78,0-2-696,0-3-1321,0-4-7736,0-3 9148,6-6 1,-5 2 0,5-3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31.8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183 0 26720,'-19'62'1681,"0"1"-1446,4-7-200,-2 7-35,0 2 0,-2 0 0,0-4-304,2-5-883,3-7-1502,2-9-7142,4-7 9504,4-10 0,2-11 0,2-6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32.1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6 24300,'0'-3'2644,"0"0"-2476,-12 33-55,4-8-12,-9 27-12,8-18-10,2-2-46,4-6-33,1-6-11,2-6-34,3-5-246,5-4-281,7-12-537,5-5-830,3-12-2968,0-2 4907,-3-1 0,-9 13 0,-4 4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6.5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44 27841,'46'-22'683,"-6"5"-683,-23 14-381,-2 2-537,-2 0-988,-2 1-3662,-3 3 5568,-4 5 0,-2-3 0,-2 2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32.3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0 26832,'-10'62'919,"0"-4"-784,0-15-124,1-2-11,1-4-325,2-5-1344,2-6-2242,2-7 3911,1-7 0,1-5 0,0-4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32.4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23818,'36'-2'-1834,"-11"0"0,-20 4 1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32.7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70 25543,'34'-1'449,"-6"-3"-247,-23-4-12,-1-2 68,-2-2 44,-2 1 1,-1 2 33,-3 1-33,-3 4-23,-6 2 22,-1 6-99,-4 7-203,0 7 0,1 6 0,1 2 0,5 0 0,4-2 0,3-5 0,3-2 0,3-4 0,2-4-752,4-1-1018,3-3-1715,2-1 3485,-1-2 0,-5-2 0,-3 1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5:41.9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49 26519,'0'-4'2152,"0"0"-2152,27 3 0,7 0 0,35-2 0,4-1 0,9-3 0,-1-1 0,-8 0 0,-7 4 0,-8 1 0,-6 2 0,-7 1 0,-9 0 0,-12 0 0,-9 2-1570,-9 2-7641,-15 7 9211,-9 7 0,4-7 0,-2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19.4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151 86 24692,'-41'-5'1423,"5"2"-6859,21 10 5705,1 5-1145,0 10 999,1 3 1055,4 4-1054,3 0 33,4-1-56,3-2 2246,7-2-2258,8-7 3494,10-5-3415,6-7 67,5-6-56,0-8 0,-1-4-43,-6-6-136,-5-1 0,-6-3 0,-5-3 0,-3-4 0,-6-4 0,-2 2 0,-8 1 0,-6 4 0,-9 6 0,-14 5 0,8 8-337,-2 4-369,14 12-762,6 4-1400,3 6-6963,4 1 9347,7-3 0,-4-7 1,4-3-1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19.9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215 5 23471,'1'-2'2857,"0"-1"-2633,-1 3 90,0 0-57,-2 35-66,-1-10-101,-1 31-45,0-19 44,3-3-33,0-1-22,1-3-34,0-4 0,0-4 0,0-6-11,0-4-12,0-7-21,0-2 21,0-2 23,0-1 0,0-2 0,-7-2 0,-4-2 11,-8 0-11,-2 3 0,-1 2 23,1 2 10,0 3 46,2 3 111,2 5 57,2 0-46,4 0 68,2-1-178,4 1-91,2-1 0,2 0 0,1 2 0,3-2 0,3 1-147,5-2-2183,19-3-225,-3-4-6981,15-5 9536,-7-5 0,-15 3 0,-3-2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20.0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0 27942,'-30'55'67,"4"-5"-392,16-19-773,3-2-1513,3-3-7220,2-3 9664,7-6 0,-4-7 0,3-4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20.5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1 25847,'-48'60'952,"9"-6"-526,31-25-124,3-3-212,3-5-90,1-8 0,5-4-11,4-6-12,5-4-44,6-8 0,1-3-34,1-8 11,-1 1 46,-2-2 21,-4 4 23,-3 4 11,-3 5 79,-4 4 11,-2 4 100,-2 3 135,0 5-44,0 7-80,0 4-100,0 2-89,0 0-12,0-2 11,0 0-22,0-2-112,0-3-414,1-1-617,3-6-1087,4-3-2621,6-5 4851,5-9 0,-7 4 0,-1-3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20.7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3 22227,'1'-2'3328,"1"1"-2857,-2 1-202,0 32 11,-1-9 56,-2 27-33,-2-18-91,0-2 35,-1-4-34,3-5-68,1-7-33,2-7-45,0-4 34,0-2 0,3-2-45,2-4-34,3-1-22,2-3-11,-2 0-347,1 2-135,-1 0-359,3 1-504,-2 1-649,2 1-4124,-1 1 6129,1 1 0,-5 0 0,-1 2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21.1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177 51 25521,'8'-28'930,"-6"6"-627,-17 21 55,-6 1 91,-3 5-35,-2 4-22,2 6-88,2 3-304,5 2 0,3 3 0,4 3 0,3 1 0,3 2 0,2 0 0,3 1 0,7-3 0,6-2 0,10-4 0,6-7-539,7-5-2464,6-5 3003,4-3 0,-19-1 0,-6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7.0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0 28121,'-13'31'550,"3"-2"-550,5-10 0,3 1 0,0-1 0,2 0 0,0-1 0,3-1 0,2-2 0,6-3 0,4-4 0,4-4 0,6-2 0,5-3 0,4-4 0,-1-2 0,0-2 0,-5 0 0,-5 2 0,-5 0 0,-4 2-1256,-4-1-2733,-1 2 3989,-2 0 0,-2 2 0,-1 1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3.4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226 0 26048,'-50'10'2174,"3"3"-1827,19 7-245,2 7-102,3 7 0,3 4 0,4 4 0,6 0 0,4 0 0,6 1 0,10-1 0,6-2 0,12-7 0,7-9 0,8-11 0,5-13 0,1-14 0,-3-10 0,-7-10 0,-9-6 0,-10-5 0,-10-6 0,-6-1 0,-11-1 0,-9 5 0,-11 12-3392,-10 15 3392,-6 12 0,0 22-2220,-5 26-4390,23-2 6610,3 9 0,21-29 0,1-8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3.8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297 3 26474,'0'-2'2039,"0"1"-1881,4 37-158,0 1 0,2 39 0,-1-5 0,0 4 0,0 0 0,2-7 0,2-7 0,0-13 0,0-11 0,-2-13 0,-2-10 0,-3-7 0,-2-5 0,-10-4 0,-7 1 0,-11-1 0,-9 2 0,-4 9-3392,-4 6 3392,3 9 0,4 3 0,5 6 0,7 5 0,5 6 0,5 4 0,5 1 3392,5-6-3392,3-6 0,7-10 0,7-11 0,13-7-1928,11-15-4056,11-13 5984,7-15 0,-23 12 0,-5 2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4.0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1 28671,'0'62'0,"-3"-5"0,-2-15 0,-2 1-976,3-3-3315,1-3 4291,10-9 0,-6-13 0,6-7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4.3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58 28490,'-22'65'181,"5"-9"-181,21-30 0,5-4 0,7-7 0,5-5 0,3-6 0,3-7 0,-2-6 0,-1-7 0,-4-8 0,-4-3 0,-6-3 0,-5 0 0,-5 0 0,-8 1 0,-6 4 0,-9 7 0,-2 8 0,-2 6 0,2 11-741,7 5-2094,7 9-6996,8 2 8720,16-1 0,-8-10 0,9-3 1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4.6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54 28671,'44'-22'0,"2"3"-5661,1 12 5661,-3 3 1409,-7 3-2227,-11 9-2163,-12 7 2981,-8 14 0,-6-12 0,0-1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4.8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 28671,'53'0'0,"-2"-1"-483,-11-2-1511,-3 0-4864,-4 1 6858,-3 0 0,-15 2 0,-3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5.7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87 198 27550,'85'-2'907,"-5"-8"-885,-21-17-11,-5-2 23,-8 1-34,-13 3-11,-13 4 11,-10 3 11,-15 1-11,-14 6 0,-16 5 11,-13 3 12,-8 13 44,-3 7-21,1 14-46,5 10 0,6 7 0,9 6 0,10 2 0,9 0 0,10-2 0,10-6 0,12-5 0,11-7 0,15-10 0,8-13 0,9-7-1727,6-18-3864,0-5 5591,2-12 0,-30 11 0,-6 4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6.1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105 1 26563,'-33'76'2108,"4"-7"-2108,11-25 0,4-6 0,7-11 0,4-10 0,9-9 0,7-16 0,10-8-57,5-13 12,-1 0 45,-4 5 0,-6 6 33,-2 9 36,-3 5-69,1 3 0,0 3 0,0 3 0,0 3 0,1 3 0,-1 0 0,2-1 0,1 2 0,1 0 0,-1 2 0,-2 2 0,-2 2 0,-5 3 0,-4 1 0,-2 0-4782,-1-4-306,2-7 5088,5-6 0,-3-3 0,3-2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6.4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43 27662,'-26'49'683,"5"-5"-560,24-22-89,5-2-1,4-4-22,8-6 23,2-6-23,5-9 12,1-8-1,-1-8 13,-4-7-35,-5-1 0,-9 1 0,-4 2 0,-6 5 0,-6 3 0,-5 7 0,-5 5 0,-3 4 0,1 10-1301,3 2-4055,6 7 5356,5-2 0,4-7 0,1-4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6.7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27583,'52'-6'650,"-7"2"-549,-31 6-79,-5 3 23,-4 4-12,-3 5 12,-3 4-45,-4 4-22,-2 0 22,-4 0 22,0-2 170,2-4-192,1-3 0,2-1 0,3-2 0,1 1 0,1-1 0,1 0 0,4-1 0,3-3 0,5-2-707,3-3-1209,3-4-2644,3-2 4560,1-5 0,-8 4 0,-3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8.5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183 1 24815,'-46'17'1390,"6"2"-1043,19 0 34,2 2-67,1 2-101,3 2-11,3 3-1,5 2-4195,3 3 4196,3 0 870,8-1-936,4-6-136,10-7 0,5-9 0,6-6 0,5-14 0,1-4 3392,-3-10-3392,-5-1 0,-9 0 0,-7 1 0,-9 2 0,-2-1 0,-6-1 0,-6 0 0,-6 2 0,-9 3 0,-3 6 0,-2 5-270,3 4-839,4 3-8722,7 7 9103,7-1 1,5 2 0,3-3-1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6.9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6 22821,'0'-3'3832,"0"0"-3384,0 3-448,-11 32-34,4-11-738,-8 24-1963,9-22-7096,4-5 8709,8-6 0,-5-7 0,5-2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7.2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46 23157,'0'-2'3418,"0"0"-2343,0 2-862,-3 29-34,3-13-78,-2 21-67,4-20-12,6-3-22,4-2 11,5-4-11,2-4 56,0-2 79,0-4 55,-2-7-110,0-5-80,-4-9 0,-3-2 0,-4 0 0,-3 1 0,-2 4 0,-7 3 0,-2 5 0,-7 6 0,-1 3-371,0 10-1601,4 3-2600,5 6 4572,3-1 0,4-6 0,0-4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7.4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28311,'12'39'360,"-2"-4"-360,-11-12 0,0-3 0,0-1 0,0-3 0,1-4 0,0-2 0,0-4-237,3-3-737,3-2-527,4-1-2086,1-3 3587,1-1 0,-6 0 0,-2 1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7.7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57 22877,'46'-15'1367,"-10"-2"-661,-30 9 191,-6-2-35,-7 6-21,-5 2-125,-5 2-311,-3 5-405,1 2 0,1 6 0,2 4 0,4 1 0,2 2 0,5 1 0,2-1 0,2-3 0,8-1-125,4-4-1835,11-6-2108,5-2 4068,10-5 0,-17 1 0,0-1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7.9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28671,'19'3'-1917,"2"3"-907,-11 1 2824,-6 6 0,-5-5 0,-4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8.0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46 26071,'-3'1'2061,"1"0"-2005,2-1-56,29 2-504,-5-3-975,26-4-1882,-13-6 3361,-3-5 0,-14 7 0,-6 2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8.6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4 102 26059,'-2'-3'1827,"0"1"-1671,2 2-32,32-22-4342,-3 8 4229,28-17 860,-14 16-871,-9 6 56,-8 5 56,-8 3 78,-5 1-99,-4 4 3301,-2 3-3392,-2 4 0,-2 4 0,-1 0 0,-1 0 0,-1-1 0,1-2 0,0-3-662,-1-2-1400,1-1-6342,-4 2 8404,-7 3 0,4-4 0,-2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8.9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27 28671,'46'-3'0,"9"-2"-5661,17-2 5661,7 0 0,-1 4 1409,-4 1-1409,-6 2 0,-3 1 860,-1 1-860,-2 1 0,-6-2 0,-8 0 0,-13-1 3392,-13-1-4749,-10 1-5646,-8-1 7003,-3 0 0,-1 1 0,0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9.2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11 26261,'-3'0'2353,"1"0"-2296,2 0-57,32 1 0,0-1 0,31-3 0,-10 0 0,-3-1 0,-8 3 0,-9 3 0,-12 5 0,-10 7 0,-6 4 0,-9 6 0,-9 4 0,-11 3 0,-7 0 0,1-2 0,6-5-1144,12-10-8638,8-7 9782,17-6 0,-8-1 0,8-2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9.6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28671,'66'0'0,"-4"2"0,-20 5 0,1 3 0,0-2 0,-5 1-1021,-5-3-2015,-7 0 3036,-9 0 0,-8-3 0,-7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0.0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1 217 22900,'0'3'3204,"0"-1"-2397,0-2-617,0-40 12,6 15-90,3-31-33,7 30-46,3 5-33,1 5 56,2 3-56,1 3 0,-1 3-33,-2 3-1,-3 1 0,-5 3 34,-4 2 34,-3 3 11,-1 5-12,0 4 23,1 3 23,0 1 22,1 1 11,0 0 134,0-2-22,2-1 11,2-3-211,2-3-24,5-1 0,2-3 0,3-3 0,-1-2 0,7-1 0,-7 0 0,4-3 0,-6 0 0,0-2-662,0-1-638,-2 0-1513,-1-2 2813,-3-2 0,-6 4 0,-2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8.7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 28671,'26'-5'0,"1"1"0,-10 4 0,3 0 0,-1 0-606,-2 0-1590,-4 4-3541,-7 2 5737,-3 7 0,-3-6 0,0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49.8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15 25858,'-2'-4'2789,"0"1"-2765,2 3-24,0 0 0,36-3 0,-13 2-248,32-3-1354,-23 8-3026,-2 4 4628,-5 7 0,-11-5 0,-6-1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0.1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66 27 26877,'-36'41'605,"6"-5"-325,32-15 157,8-2-157,6-2-101,12-8-166,4-4-13,4-9 0,-4-5 0,-4-7 0,-10-5 0,-9-1 0,-5 0 0,-8 1 0,-5 1 0,-5 4-1099,-2 4-1781,0 5 2880,5 3 0,4 3 0,5 1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0.4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24 25095,'-2'-2'2936,"1"0"-2296,1 2-640,43-5 0,-18 3 0,36-4 0,-29 4 0,0 0 0,-1 1-158,-4 0-1635,-4 1-2823,-9 0 4616,-6 3 0,-5-3 0,-3 3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0.9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4 25073,'0'-2'2790,"0"0"-2286,-2 36-200,-2-6-304,-3 32 0,-3-14 0,1-2 0,-1-4 0,2-5-942,0-7-2621,3-4 3563,1-3 0,3-10 0,-1-2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1.2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0 28671,'0'53'0,"-2"-4"0,3-16 0,-1-3 0,0-6-629,0-5-1600,0-8-5424,0-6 7653,0-3 0,0-2 0,0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1.5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21 27785,'75'-14'886,"-5"8"-886,-26 16 0,-4 7 0,-6 5 0,-9 2 0,-8 0 0,-7 0 0,-6-2 0,-4 0 0,-11-1 0,-10-1 0,-16 0 0,-10-1 0,-5-1 0,1 1 0,7-3 0,6-4 0,10-3-46,6-6-2307,7-1-5367,5-5 7720,3-2 0,4 2 0,2-2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5.1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23 14451,'-4'0'5614,"1"0"-4583,3 0 941,0 0-1200,-1 0-144,0 0-191,-1-1-146,0 0-100,1-1-102,0 1-33,0 1-11,0 0 919,1 0-774,2-1 46,3 0 67,5-1 122,3 1-22,4-2-145,1 1-68,2-1-65,-2 1-125,0 2 0,-2-1 0,1 1 0,1-1 0,-4 1 0,1 0 0,-5 0 0,0 0 0,-3 0 0,1 0 0,-1 0 0,1 0 0,-1 0-24,1 0-323,0 0-258,1 0-224,1 1-358,0 4-1458,0 2 2645,-3 3 0,-3-4 0,-2-2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7.4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213 147 25981,'-64'7'1591,"8"3"-1434,28 5-45,4 5 0,3 4-23,8 5-33,7 4-11,6 3 56,11 0-11,9-3-23,10-8-22,8-10-34,3-7-11,3-10 22,1-12-11,1-13 23,0-13-23,-2-10-3369,-7-4 3391,-9-1-1878,-15 3 1868,-7 4-23,-19 7 0,-35 7 0,-1 17 0,-22 13-292,24 19-906,13 9 919,16 6-9099,19-4 9378,21-6 0,-9-10 0,6-6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7.8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269 1 28671,'-16'91'0,"4"-6"0,9-27 0,2-2 0,1-3 0,3-6 0,3-7 0,2-8 0,0-8 0,-2-8 0,-2-7 0,-2-5-13,-1-3 13,-5-1 13,-8-1-13,-8 0 0,-9-1 0,-3 3 0,-1 6 0,1 5 0,3 8 0,3 4 0,5 2 0,4 1 0,6-1-3392,5-2 3392,3-4 0,6-3 0,8-6-517,10-5-1790,12-16-4226,10-10 6533,7-16 0,-21 13 0,-6 3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7.9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5 24323,'0'-2'3137,"0"-1"-2163,0 3-794,-8 38-147,3-13-33,-7 30-616,8-24-1445,1-4-7770,5-5 9588,7-6 0,-4-8 1,4-4-1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8.9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18 28671,'31'2'0,"-2"-1"0,-7-1 0,0 0 0,-3-1 0,-3-1-1592,-6-1-1983,-3 0 3575,-1-2 0,-4 2 0,1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8.3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5 24670,'-4'0'2397,"0"0"-1970,4 0-24,0 0-67,-15 39-56,10-19-122,-11 32-158,15-31 0,1-3 0,4-4 0,3-6 0,5-4 0,2-7-35,3-9-189,0-7 90,1-9 134,-3-2 0,-3 4 22,-4 2 146,-3 7 35,-2 5-203,-2 6 0,0 4 0,0 1 0,-1 1 0,0 3 0,0 5 0,0 6 0,1 7 0,1 1 0,1 0 0,2-3-1345,1-5-2611,1-4 3956,4-6 0,-5-2 0,0-2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8.6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27863,'11'61'808,"-2"-8"-808,-9-25 0,0-4 0,0-4 0,0-7 0,0-6 0,0-4 0,3-4 0,2-7 0,3-2 0,2-7 0,2 1 0,0 1-57,0 1-1097,0 4-774,2-1-2508,0 2 4436,1 1 0,-7 4 0,-1 1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8.9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72 24748,'50'-9'303,"-7"-2"-303,-29 0 0,-4 0 78,-5 0 191,-3 3 381,-4 2-23,-6 3-122,-3 1-91,-6 2-10,0 4-1,0 4-133,0 7-270,-1 4 0,1 3 0,3 2 0,4-1 0,5 1 0,2-2 0,3-2 0,4-1 0,4-2 0,7-6 0,7-4-696,4-4-1556,4-4-4393,2-3 6645,-1 0 0,-14 0 0,-4 1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9.4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385 1 28490,'-26'83'90,"9"-33"1,-2 2-91,-4 8 0,-1 2-592,-5 8 1,0 1 591,-1 3 0,1 0 0,2-3 0,1 0 0,4-5 0,2-1 0,4-8 0,2-2 0,-5 40-808,9-21-2432,5-20 3240,13-22 0,-6-18 0,6-10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7:59.9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129 11 23426,'0'-6'3328,"0"2"-3071,0 4-10,-23 34-23,7-4-100,-18 33-46,14-15-44,4-3-23,5-7-11,5-9-23,4-10-66,3-10 89,9-5 22,7-15 34,16-7-33,8-14-23,3-4 44,-3 3 169,-6 6 146,-11 10-46,-7 8-289,-6 5-24,-3 3 0,-3 1 0,-3 3 0,-1 7 0,-1 8 0,-5 8 0,-2 5-1021,-3 1-3416,3-2 4437,3-8 0,4-9 0,0-7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0.2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33 24659,'1'-6'2633,"-1"1"-2308,0 5 168,0 0-303,0 39 34,3-21-101,4 30-99,6-34-24,5-6 0,4-5 0,1-10 0,0-5 0,-4-9 0,-4-3 0,-8 1 0,-4 2 0,-11 4 0,-4 4 0,-9 5 0,-1 3-113,1 4-1814,1 7-5278,4 4 7205,4 8 0,6-7 0,4-1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0.5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7 24659,'0'-3'2857,"1"0"-2443,-1 3-156,1 35-56,-3-9-57,-1 30-100,-1-22-45,0-5 0,2-8-123,3-9-56,6-6-169,18-22 281,1 0 67,12-15-3325,-12 8 3605,-5 6-33,-5 6-46,-4 5-188,-4 4-13,-2 2 0,-1 5 0,-3 4 3392,0 7-3392,-2 3 0,0 2-203,-2 1-2194,-1 0-7434,0-2 8619,1-3 0,2-8 0,0-4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1.2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123 122 24031,'0'-3'2678,"0"1"-2420,-6 37 56,-3 2-34,-7 36-67,-1-6-23,0 2-33,3-8-12,1-9-21,3-14 32,2-13-31,2-10-125,3-9 0,1-5 0,1-17 0,0-14 0,8-25 0,7-15 0,11-10 0,7 1 0,5 9 0,0 13 0,0 11 0,-4 11 0,-2 10 0,-5 8 0,-7 7 0,-7 6 0,-6 3 0,-5 11 0,-9 9 0,-6 14 0,-13 10 0,-4 4-393,1-1-1445,3-4-2734,7-7 4572,8-5 0,7-14 0,3-5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1.4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106 5 23583,'0'-2'3518,"0"-1"-3069,0 3-181,-22 37-212,7-13-56,-18 32-291,16-23-1053,5-5-2892,6-5 4236,10-10 0,-2-5 0,5-7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1.7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3 22260,'-3'-1'2947,"0"0"-2633,-23 36-112,12-14 78,-19 29 34,23-25-124,4-5-156,3-8 22,5-5-90,6-7 34,8-10-89,7-6 10,2-7 79,-2 1 34,-7 6 78,-5 4 78,-6 8 12,-2 1 0,-3 3-34,0 4-45,0 4-67,0 4-56,-2 5-168,2-1-728,-2-2-819,5-4-3181,8-5 4896,9-2 0,-6-3 0,1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9.2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0 28671,'-1'42'0,"-4"4"0,-3 1 0,-2 4 0,1-1 0,1-4 0,1-5-1772,3-7-2440,2-8 4212,8-7 0,-5-10 0,4-3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1.9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124 5 23381,'0'-3'3160,"0"2"-2779,0 1 45,-32 27-157,17-9-34,-25 21-134,26-17-79,3-3-22,4-2-392,4-1-628,1-2-1355,8-2-7456,6-6 9579,8-3 1,-7-3 0,-1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2.2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76 25599,'28'-36'852,"-10"7"-717,-25 23 66,-5 3 68,-2 2 57,0 1-58,-2 7 12,1 5 34,-1 9-191,0 2-123,3 3-11,3-2-146,5-2-358,2-5-225,9-2-268,4-6-998,9-4-4146,5-3 6152,3-2 0,-11 0 0,-3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2.4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5 25645,'-2'-1'2879,"0"1"-2732,2 0-147,19-3 0,-8 3-57,15-1-705,-16 7-728,-3 5-1536,-5 5 3026,-2 5 0,0-10 0,0-1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2.6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28671,'31'9'0,"-7"-3"0,4-5-819,-9-1-996,-4 0-2186,-2 0 4001,-2 1 0,-6-1 0,-2 1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5.6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246 1 24636,'2'0'2622,"-1"0"-1994,-1 0-248,-17 36-189,2-8-102,-16 33-21,6-17-46,-2 4-22,0 0-11,0 0-314,3-3-313,2-5-573,5-7-906,7-10-4035,5-12 6152,4-5 0,1-6 0,0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5.8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28671,'52'26'0,"-8"-2"0,-26-10-763,-1 0-727,-3-1-1345,2-3-6996,-1-1 7826,2-6 1,-7-1 0,-2-2-1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5.9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1 28546,'0'63'125,"-2"-4"-125,-2-22 0,-3 0-326,-2-3-1758,-1-1-3664,2-3 5748,-2 0 0,5-14 0,1-3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6.3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 26205,'58'-4'504,"-19"0"-381,-11 7 203,-20 5-136,-9 6-100,-9 6-12,-5 4-33,-5 1-23,-1 0 12,5-3 44,4-2 113,3-1 55,3-1 0,2-1-66,1 0-91,1-2-89,2-3-11,0-2-79,4-2-380,4-3-280,7-3-1111,7-8-6352,7-10 8213,5-12 0,-14 10 0,-3 1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6.5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 27964,'45'-6'-605,"-8"1"-549,-26 5-908,-2 0-4695,-3 1 6757,1 2 0,-4-1 0,0 1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6.7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0 24356,'-4'0'2353,"2"0"-2207,2 0-146,0 0-404,10 0-604,-2 0-1188,10 2-6903,-7 2 9099,0 3 0,-6-2 0,-1-1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59.6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31 26787,'45'-19'45,"-7"8"-45,-26 17 0,-3 7 56,-5 3 11,-2 4-22,-6 4-22,-6 3-12,-5 3 0,-4 0 45,1-1 437,-1 0-11,8-12 22,1-3-413,8-11-91,0-3 0,2 0 0,4 0 0,5 0 0,7 0 0,6 0 0,5 0 0,3-3 0,0-2 0,-1-5 0,-6 0-886,-3 1-672,-7 1-2083,-3 2 3641,-5 3 0,-2 1 0,-2 2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7.0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8 25555,'-27'51'560,"6"-8"-257,26-29 55,5-2-78,8-3-145,4-5-45,3-3-1,0-6-44,-1-3 0,-4-3 78,-6-1 157,-5 0-134,-5 0-113,-4-2-33,-7 1-224,-5-1-403,-7 1-751,-1 4-1827,2 1 3205,5 2 0,6 3 0,4 1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7.4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4 26888,'-29'36'404,"6"5"-303,22-21-34,6 4-22,10-9-12,1-8 12,9 0 112,-7-9 0,1-6-56,-1-3-1,-1-7-32,-4-1 32,-3-1 80,-5 3-91,-2 1-10,-3 3-68,-5 1-11,-2 3-34,-7 4-246,-2 2-280,-2 2-392,0 5-1188,2 3-6085,3 3 8225,7 1 0,3-4 0,3-3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7.6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0 25645,'-3'0'2722,"1"0"-2418,2 0-304,34 7 0,-18-2 0,27 7 0,-28-6-673,-3-1-1030,-2-2-2869,-1-2 4572,-1-2 0,-3 0 0,-1-1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7.8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1 28132,'-8'55'539,"1"-3"-539,-1-15 0,1 0 0,0-2-1189,2-3-2273,2-6 3462,2-5 0,1-11 0,0-4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8.1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28671,'51'6'0,"8"0"0,-27 0-237,7-1-412,-17-2-707,-3-1-1356,-4 1-7119,-3 0 8890,-5 3 1,-4-3 0,-2 1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8.3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28671,'38'4'-2096,"7"1"-818,-18-1 2914,4 4 0,-19-5 0,-3 1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8.6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1 26395,'-26'58'1043,"6"-8"-831,19-28-55,7-3-101,4-7 23,8-4-35,5-5 12,2-4-56,1-6 124,-3-4-1,-3-6 45,-4-2-67,-6 1 12,-5 0-113,-2 2 0,-5 2 0,-5 2 0,-4 1-24,-7 3-704,0 3-840,-1 3-2219,3 2 3787,4 2 0,6-1 0,2 1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8.9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3 25241,'1'-2'2712,"0"1"-1994,-1 1-718,5 20 0,-4-3 0,5 21 0,-6-5 0,-3 1 0,0 1 0,-2-2 0,-1 9 0,2-11 0,-1 6 0,2-14-505,0-2-874,0-2-1433,1-3-7019,0-3 9000,2-4 0,-1-3 0,1-3 1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9.2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 28671,'45'-3'-1256,"-5"1"-1030,-21 2-7545,1 0 9459,-1 0 1,-8 0 0,-2 0-1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9.4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25 28671,'56'-13'0,"-6"2"0,-24 11-125,-3 0-793,-4 0-863,-3 0-2433,-6 0 4214,-4 1 0,-3 0 0,-2 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0.0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65 25476,'-2'-4'3126,"0"1"-3057,2 3-69,0 0 0,22-15 0,-7 8 0,23-11 0,-8 12 0,4 2 0,5 1-3392,2 1 3392,1 2-40,-4 0 40,-4 0 0,-4 0 0,-7 0 0,-5 0 0,-4 0 3372,-6 0-3372,-4 0 60,-2 0-9709,-2-1 9649,-6 1 0,5-1 0,-6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9.6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110 0 28244,'-46'64'427,"9"-7"-427,26-26 0,4 0 0,1-2 0,4-1 0,1-3 0,2-5 0,3-2 0,4-7-841,4-3-997,4-4-2790,3-3 4628,5-8 0,-11 5 0,0-4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9.8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0 28311,'-2'57'157,"-6"13"-1210,1-34-1703,-5 10-5727,4-22 8483,2-7 0,2-8 0,2-5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09.9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62 28671,'48'-28'-393,"-1"3"-739,-32 21-1624,4 0 2756,-7 4 0,-5 0 0,0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0.7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239 0 28210,'-56'12'461,"7"0"-461,23-1 0,3 0 0,2 0 0,3 1 0,2 2 0,3 1 0,4 2 0,4-1 0,3 2 0,6-3 0,5-1 0,7-2 0,3-1 0,1-2 0,-3 0 0,-4-2 0,-5-1 0,-3 0 0,-3-1 0,-2 2 0,0 1 0,-3 0 0,-4 1 0,-3 0 0,-3 0 0,-1-1 0,2-3-1278,5-2-1244,3-2-2195,13-6 4717,7-7 0,-3 5 0,0-4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0.8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28671,'12'28'0,"-2"3"0,-9 3-326,1 2-963,2 0-1433,4-3 2722,7-1 0,-6-15 0,1-4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2.7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167 2 22944,'0'-2'2207,"-27"34"-1803,10-6-191,-22 30-34,19-17-67,3 2 90,4-3 201,3 0 135,1-2-67,2-2 33,3-3-90,1-4-334,3-5-80,7-4 0,4-6 0,10-6 0,6-4 0,6-5 0,1-4 0,1-4 0,-2-3 0,1-3 0,0-1 0,-1-4-349,1-2-2362,-5-4-7120,-5 0 9462,-6 1 0,-9 12 1,-4 5-1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2.9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28671,'49'35'-147,"-6"-5"-547,-24-23-561,-3-3-1188,0-1-7388,-2-2 9392,2-3 0,-8 1 1,-1-1-1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3.1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127 0 28671,'1'59'0,"-5"3"0,-4-1 0,-6 9 0,-2 7 0,-4 2-5987,0 0 4161,1-6-900,4-10 2726,7-15 0,4-23 0,4-12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3.3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1 27022,'0'90'0,"-7"-3"0,-5-25 0,-5-1-613,1-5-3119,4-6 3801,3-6 1,5-21 0,2-6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48.4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0 193 26754,'64'-22'639,"0"0"0,5 0 0,2 2-639,1 3 0,2 2-1182,12 0 1,4 1 1181,-24 6 0,1 1 0,1 0 0,4 1 0,1 1 0,0 1 0,4 1 0,1 1 0,0 1 0,1-1 0,1 1 0,0 1 0,-1 1 0,1 2 0,5 1-521,1 1 1,5 2 0,2 1 0,-6 0 520,6 1 0,-5 1 0,4 2 0,-6-1 0,4 1 0,-1 1 0,-7-1 0,-7 1 0,-5 0 0,-3 0 150,24 6 0,-6 2-1876,-18-3 1,-6 2 1725,15 17 0,-39-17 0,-27-5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0.3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4 25174,'0'-2'3238,"-1"1"-2979,1 1-259,0 34 0,0-19 0,-1 28-270,0-29-1400,-2-1-1825,1-2 3495,1-2 0,0-5 0,1-1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1:04.2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76 28020,'71'-8'130,"0"-1"0,1 0 0,5 1 0,1 0 1,1 1-131,1 1 0,2 2 0,2 0-1096,10 0 0,4 2 0,2 0 1096,-20 0 0,2 1 0,0 0 0,2 1-269,3 0 1,1 2 0,1 0 0,0 1 268,2 0 0,-1 1 0,1 0 0,-1 1-341,1 1 1,0 0-1,-1 1 1,-1 1 340,-2-1 0,-1 2 0,0 0 0,-2-1 0,-5 0 0,-1 1 0,-1-1 0,-1 1-262,17 1 0,-3 0 1,-2 1 107,-9-1 1,-2 0 0,-3 1-1069,21 3 1,-5 3-3695,-16-1 1,-6 2 4896,-18 1 0,-7 1 0,5 2 0,-29-3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1.1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183 1 28278,'-15'59'393,"-3"0"-393,-2-5 0,-5 5 0,-1 2 0,1-1 0,3-1-438,6-5-1814,5-7-4045,6-7 6297,7-10 0,-1-15 0,2-6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1.7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7 24311,'0'-3'2286,"0"0"-1894,0 3-100,0 0-57,-8 35-56,0-10-11,-8 33-112,1-17 23,1-1-57,2-2-11,3-7-11,4-7-56,3-11-11,2-6 67,0-9 56,6-11 11,3-11-33,8-12-12,2-6 12,-1 0 11,-3 2 33,-5 7 90,-3 7 0,-3 8-90,-2 9-78,-2 5 0,0 5 13,1 8-13,1 6 0,1 9 0,6 10 0,0-9 0,6 1 0,-1-15 0,2-4 0,1-4 0,0-1 0,1-2 0,9-3 0,-7 0 0,4-3-584,-9 2-615,-1-2-1098,3 0-4336,3-2 6633,3 1 0,-10 2 0,-1 1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2.0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93 23135,'2'-4'3462,"0"1"-2992,-2 3 225,0 0-437,-17 34-34,12-16-56,-12 26-78,16-25-1,3-4-9,6-3-80,6-4 0,5-4 0,5-2 0,1-8 0,3-3 0,-3-6 0,-5-4 0,-5-1 0,-6-4 0,-4-2 0,-4-2 0,-1 1 0,-3 2 0,-2 6 0,-5 6 0,-5 6 0,-5 4-1189,-7 7-2397,-7 7 3586,-4 7 0,15-6 0,5-2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4.0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335 4 19314,'0'-2'5815,"0"0"-4907,0 2-214,-20 40-144,3-9-136,-17 38-156,9-14 22,1 8-45,-4 7-112,-3 11-473,-8 6 350,0 1-147,4-5-726,9-15-741,13-18-1961,10-21 3575,16-15 0,-8-10 0,7-4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4.4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101 1 25779,'-43'32'1087,"8"2"-863,23-3 34,5 7 33,3 3 0,6-2-89,8-3-124,6-8 46,10-9-24,4-10-10,5-12 57,1-11-147,0-12 0,-3-9 0,-8-4 0,-9 0 0,-8 4 0,-13 4 0,-9 5 0,-11 9-337,-6 7-447,-2 5-1267,3 11-6398,5 6 8449,8 8 0,7-7 0,7-3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4.6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68 0 28143,'-1'57'528,"-4"0"-528,-5-9 0,-4 0-886,0-4 681,2 7 1,5-27-1,3 2 1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4.8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38 24479,'2'-4'3619,"0"1"-3046,-2 3-573,0 0 0,33-12 0,-18 9 0,25-9 0,-26 12 0,-1 0 0,-2 0 0,-1 0-427,0 1-884,-2-1-1064,2 0-3452,0 0 5827,1-2 0,-6 2 0,-1-3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5.3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10 23829,'0'-5'3205,"0"1"-2757,0 4 135,0 0-415,-14 34-79,3-9 1,-11 30-45,10-19 56,3-4 12,4-5-113,3-3 0,2-4 0,0-3 0,0-2 0,3-3 0,2-4 0,4-2 0,2-3 0,3-2 0,3-1 0,1-1-942,-2-4-4235,7-8 5177,-6-2 0,-2 2 0,-7 4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5.5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1 28671,'-3'41'0,"-2"1"0,-2-8 0,-1 0-673,3-3-1400,2-5-2611,2-5 4684,3-4 0,-2-9 0,3-3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0.6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1 20003,'49'7'930,"-7"1"1670,-25 2-2544,0 0 1222,-2 1-1178,-1 0 818,-3 2-704,-2 0 2358,-3 1-2572,-3 0 0,-1 0 0,-3-1 0,-6-1 0,-5 0 0,-9-1 0,-6-1 0,-3 1 0,-1-1 0,1-3 0,4 1 0,4-3 0,5-1-785,3 0-2353,5-2 3138,4 0 0,3-2 0,2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5.9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7 109 23213,'0'-6'3306,"0"2"-2858,0 4 112,0 0-336,-3 17 11,2-6-22,-2 15 22,3-9-22,5 0-189,3-1-24,5-1 0,4-2 0,0-5 0,1-3 0,0-4 0,0-9 0,2-5 0,-1-11 0,-2-5 0,-4-1 0,-5 1 0,-2 1 0,-4 2 0,-1 4 0,-1 5 0,-5 4 0,-14 8-225,-4 11-1982,-14 10-7624,3 13 9560,1 7 0,13-16 1,6-2-1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6.1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28446,'7'47'-101,"-1"-5"-795,-6-20-830,0-1-2028,0-3 3754,0-4 0,0-6 0,0-4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6.3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 25017,'2'-1'2947,"-1"1"-2240,-1 0-707,14 38 0,-10-18 0,12 29-326,-15-30-929,0-2-1277,-1-2-7299,0-1 9277,-6-1 0,5-6 1,-4-2-1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6.6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28671,'91'0'0,"-6"1"0,-22-1 0,0 0 0,2 2 0,1 2 0,1 2 0,-4-1 0,-8 1-819,-10-1-2363,-15 1 3182,-10 4 0,-11-5 0,-5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8.8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229 10 22115,'0'-5'3541,"1"0"-2846,-1 5 414,0 0-493,-5 11-246,-3 4-191,-9 15-133,-5 3-46,-3 3 0,1 2 0,-1-2-472,2 1-480,2-1-616,1-2-943,4-2-7320,4-6 9790,5-6 0,4-9 0,1-6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9.0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28378,'45'2'293,"-3"5"-293,-21 8 0,0 3 0,-3 0-438,-4-1-301,-2-3-617,-4-3-1658,-2-3 3014,-2-3 0,-2-3 0,-2-1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9.2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28300,'0'75'302,"0"-5"-369,0-26-582,0-1-965,0-4-2308,0-7 3922,2-4 0,-1-13 0,1-5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9.6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18 26799,'47'-10'22,"-10"3"-22,-30 9 78,-4 7 12,-7 7 44,-7 9 69,-6 6 32,-5 2-3358,1-2 3403,3-1 22,3-5-67,3-1-211,2-1-24,3-2 0,2-1 0,3-2 3392,1-3-3392,2-1-158,3-4-705,5-4-369,6-3-1087,8-4-5794,5-8 8113,6-6 0,-13 4 0,-5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29.8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50 24020,'0'-3'3776,"0"1"-2981,0 2-715,30-15-80,-13 9-136,23-11-513,-21 13-606,-3 2-1199,-5 2-7377,-4 2 9644,-3 4 1,-3-3-1,-1 3 1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0.0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1 25286,'-4'0'3092,"0"0"-2980,4 0-44,0 0-158,15 0-504,-7 0-425,13 0-965,-10 0-3685,-1 2 5669,-1 4 0,-4-1 0,-1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1.2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31 28143,'52'-11'528,"0"1"-528,-8 5 0,3 2 0,1 2 0,1 1 0,1 1 0,-1 3 0,-3 3 0,-5 0 0,-8 0 0,-8-2 0,-11-1 0,-6-2-214,-6 0-1892,-1 0-4584,-7 2 6690,-4 4 0,2-4 0,-1 2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0.3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81 24983,'-21'49'1099,"4"-7"-741,17-28 79,5-1 56,4-4-190,8-3-169,6-2-78,1-3 0,2-3 23,-2-4 55,-3-4 68,-5-6 22,-6-2-111,-5-10-113,-10 5 0,-6-7 0,-10 11 0,-3 4-125,-1 5-939,3 4-1233,6 1-7534,8-1 9302,12-5 1,-2 5 0,5-1-1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0.7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0 27180,'-41'29'907,"8"-1"-649,29-7-45,1 2-100,4 0-113,6-1 0,4-1 0,7-5 0,0-4 0,1-7 0,-2-2 0,-2-3 0,-1-8 0,-3-4 0,-2-11 0,-3-4 0,-3-1 0,-2 1 0,-1 5 0,-3 4 0,-3 5-147,-4 6-1657,-2 3-4347,0 8 6151,4 5 0,3-4 0,4 3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0.9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28020,'48'8'45,"-4"-1"-549,-31-5-863,0-1-1849,-8 0 3216,0-5 0,-3 3 0,0-2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1.0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67 0 28671,'-15'72'0,"-5"25"-5661,9-33 5661,-2 16 1106,9-34-3840,1-8-7097,3-9 9713,0-5 1,1-12-1,-1-4 1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1.9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37 23370,'0'-6'4213,"0"2"-3552,0 4-234,0 0-427,7-1 0,2 0 0,9 0 0,0 1 0,3 0-472,2 0-940,1 0-2106,5-3 3518,1-5 0,-12 3 0,-4-2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2.2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110 1 26205,'-30'72'627,"3"-5"-571,11-23-45,2-3 12,3-7 10,4-8 12,4-10 78,1-9 113,2-4 156,0-6-101,0-4 12,0-5-202,1-7-57,2-1-32,0-1-12,3 0-247,0 2-391,0 3-684,2 3-863,0 6-4236,4 2 6421,2 4 0,-6 1 0,0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3.4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0 24053,'-5'74'1872,"-1"-4"-1670,-2-20-57,1-2 1,-1-5-45,2-6-23,1-6-44,1-6-23,3-9 34,0-5 78,1-6 134,0-3 35,0-1-90,0-7-124,0-8 12,-1-14-68,1-12-22,0-9 34,0-3 22,0 4 33,0 6 57,1 9 11,-1 11-79,0 7-44,0 7-34,0 5-11,0 1-45,1 2 56,0 6 67,5 26-56,0 3-11,4 22 0,0-12 0,2-1 11,4-5 23,2-4 78,4-7 46,11-6-158,-7-11 0,6-8 0,-12-13 0,0-8 0,0-7 0,-2-3-3392,-3-1 3392,0 3 0,-4 3-595,3 1-1153,3 2-1445,4-2-6638,9 2 8638,5-1 1,-13 9 0,-4 4-1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3.7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137 48 26071,'-53'42'1176,"7"-1"-963,30-9 22,5 2-22,3-1 11,5-3 45,7-4-23,7-6-222,10-7-24,8-7 0,7-6 0,1-11 0,2-10 0,-3-13 0,-7-7 0,-9-3 0,-10-1 0,-11 3 0,-11 7 0,-7 7-595,-7 12-559,3 8-1838,5 8 2992,8 10 0,5-5 0,4 4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4.7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393 3 25364,'0'-2'3307,"-26"39"-8968,-6 11 5661,3-3 0,-2 5 0,0 1 0,1 1 456,-1 4 1,2 2-457,0 0 0,2 2 0,4-3 0,1 0 0,5-5 0,3-1 669,-2 39-3135,10-21-4649,18-19 7115,7-19 0,-5-16 0,1-9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6.0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 3 23660,'2'78'1031,"-5"3"-1514,-1-16 518,-5-3-2548,2-23 2513,0-4 979,2-7-1046,2-10 521,2-14-331,0-14 692,1-15-691,0-14 3357,0-7-3391,0-6-1,0 0-21,0 2-1,0 6 34,0 9-12,0 11-55,0 7-1,1 8-21,2 3-12,2 3 33,4 3 46,3 8 21,3 8 113,2 13-189,1 9-24,0 4 0,8 16 0,-8-18 0,7 5-3392,-11-26 3392,-1-7 0,-3-6 0,-1-3 0,0-4 0,2-9 0,1-5 0,3-11 0,0-5 0,0-1-13,1-1-748,-1 3-662,1 5-740,1 4-5737,4 6 7900,0 6 0,-8 4 0,-3 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1.5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185 0 28513,'-43'48'158,"5"-3"-158,21-20-24,0 2-457,0-2-415,1-2-853,1-4-1478,5-4-6604,3-5 8638,4-5 1,2-2 0,1-3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6.3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117 90 22395,'3'2'3508,"0"0"-3318,-3-2-123,38-2-44,-17-6-1,29-3-22,-30-4-22,-6 0 10,-6 4-44,-6 0-33,-7 1-90,-5 4 44,-7 3 102,-7 1 33,-4 9 78,-2 3 303,-1 10 179,-1 2 135,2 4-146,5-1 180,3 11-729,10-9 0,3 20 0,15-22 0,6 9 0,12-18 0,4-6-528,8-5-548,3-6-840,3-5 1916,19-7 0,-32 5 0,8-2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6.8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136 1 27090,'-49'53'908,"6"-2"-628,28-19-12,2 2-143,4-2-125,5 0 0,2-1 0,5-3 0,6-1 0,5-5 0,4-6 0,2-6 0,0-6 0,-2-4 0,-2-9 0,-3-7 0,-2-8 0,-4-3 0,-2 0 0,-4 4 0,-2 3 0,-5 5 0,-2 2 0,-2 3 0,2 2 0,2 3 0,3 2 0,2 1 0,1 1 0,1 1 0,7 0 0,3 0 0,7-1 0,4 0 0,2-1 0,2 0 0,0 1-1200,-2 0-1120,-3 1-4201,-1-1 6521,-2-1 0,-7 1 0,-3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7.2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0 27247,'-27'51'1053,"5"-3"-739,18-22-257,2 0-57,2-4 0,0-4 0,4-6 0,3-6 0,4-3 0,2-6-158,0-6-189,-1-6 257,-1-6 90,-3 0 22,-3 2 23,-4 3 123,0 5 45,-1 3-66,0 5-147,0 1 0,0 1 0,2 8 0,0 3 0,2 7 0,0 3 0,0-2 0,0 0-573,1-5-1074,1-2-2072,3-4 3719,3-3 0,-5-3 0,0-1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7.4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0 26563,'0'52'1491,"-1"-5"-6905,0-19 5548,-2-4 1308,2-5-1408,0-6 837,1-7-871,0-3 11,0-3-11,3-7 3202,3-1-3572,4-8-145,1 2-371,0 0-290,0 4-382,0 1-2766,0 2 4324,0 2 0,-5 2 0,0 1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7.7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44 108 23784,'45'-17'1121,"-8"1"-6513,-27 3 5773,-3 1 1208,-5 0-1477,-1 1-22,-3 2-34,-3 1 971,-3 3-668,-4 1 156,-1 4-67,-3 8 3516,-2 5-3360,-1 9-591,1 4-13,3-1 0,4 1 0,5-3 0,4 1 0,2-4 0,6 1 0,3-6 0,9-3 0,2-6-987,4-4-817,2-7-2712,-1-2 4516,0-4 0,-12 4 0,-3 2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8.6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153 10 23840,'-1'-5'3048,"1"1"-2599,-28 4-169,11 7-112,-22 4-67,19 10-34,3 4-11,4 4-45,3 2 0,5-1 23,3-2-34,3-4 0,4-6-34,2-6 34,7-7-33,3-8-68,4-9-157,5-11 45,2-9 12,1-4 66,-2 0 135,-5 5 56,-6 8 112,-7 10 135,-5 6 44,-3 6-45,-1 1-55,0 7-89,-1 6-158,-4 10 0,-4 7-69,-11 25-737,5-12-1110,-2 15-2521,11-22 4437,7-7 0,0-13 0,3-7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8.9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8 23885,'0'-4'2824,"0"1"-2331,0 3-190,-11 35-90,9-14 55,-9 29-21,11-26-12,4-3-32,3-5-203,7-6 0,2-5 0,3-3 0,2-6-113,2-5-739,1-5-615,0-6-876,0-1-4704,-1 1 7047,-1-2 0,-9 11 0,-3 1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9.2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26 27034,'-28'46'941,"5"-7"-762,21-22-167,2-4-12,0-5-168,3-3-180,4-7-122,6-8-46,4-7-10,2-8 145,-1-4 325,-2 4 56,-5 3 22,-2 8 225,-4 7 178,-2 4 180,-2 7 12,0 7-203,0 7-89,0 5-23,0 3-289,-1-1-13,0-2 0,0-1 0,0-3-1211,3 1-570,2-9-1470,6-1-6217,5-13 9468,4-8 0,-8 4 0,-1-3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9.4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72 7 24300,'0'-4'3563,"0"1"-3081,0 3-156,0 0-326,-5 43 0,0-9 0,-7 41 0,1-19 0,-2 4-3392,1-4 3392,4-7-2175,2-13-6744,8-13 8919,9-12 0,-6-7 0,5-4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39.7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1 28278,'-46'60'393,"9"-7"-393,31-25 0,3 0 0,3-1-214,0-2-671,5-2-784,3-3-1133,9-3-7029,4-6 9109,3-6 1,-9-2-1,-3-3 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1.7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27247,'59'1'1424,"-14"4"-1424,-18 5 0,-13 2-393,-5 0-918,-2 2-1972,-5 2 3283,-1 3 0,-1-9 0,0 0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40.0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68 28166,'-14'43'89,"3"-5"-122,11-18 10,2-3-4295,3-4 4273,5-5 904,5-4-859,3-3 56,2-8 34,1-3 111,-1-8 36,-2-3 3155,-3-2-3392,-4 0 0,-5 0 0,-3 2 0,-2 1 0,-5 4 0,-3 3 0,-7 4 0,-6 4 0,-3 3 0,-1 6-976,3 4-1400,1 5-5389,8 3 7765,5-3 0,4-6 0,3-2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40.3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110 5 24110,'0'-3'2565,"-1"2"-1948,1 1-404,-2 6-79,1 0-44,-1 4 33,5-1 34,1 1 11,3 1-11,0 1 89,0 1-155,-2 0-91,-2 2 0,-1-1 0,-3 3 0,-7 1 0,-5 2 0,-7 0 0,-4 0 0,2-2 0,1-5-461,6-3-1902,5-4-5346,5-4 7709,3-1 0,2-1 0,0 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40.7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1 25768,'-22'47'818,"6"-7"-706,14-24-90,6-5 1,7-6-12,8-2-11,6-10-56,1-4 33,-1-6 1,-6 0 22,-6 3 11,-4 4-11,-3 6 67,-2 2 157,0 2 102,-1 3 10,2 4 11,0 3-33,2 2-158,1 0-133,2 0-23,1-2-157,0 1-302,1-3-550,0-1-8822,4 0 8963,-5-1 1,-1-2 0,-7-1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56.9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75 28671,'49'-26'0,"-3"3"0,-16 16 0,2 1 0,-2 2 0,-2 0-1177,-5 2-1815,-5 1 2992,-8 0 0,-5 1 0,-5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58.2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91 26911,'60'-15'1210,"-5"1"-6691,-20 2 5593,3 3 1341,1 1-1419,2 4 825,-1 2-1049,-2 0-482,-1 0-1143,-4-1 377,-2-3 1438,-3 0 0,-13 1 0,-4 3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58.6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108 0 27975,'-24'87'157,"1"-7"-123,5-31-34,1-6 0,5-11-12,4-11-66,4-11 22,3-5 90,12-26-34,6-3 22,13-23-22,4 5 22,-1 3 1,-5 10 89,-6 10 56,-7 9 102,-4 6-270,-3 5 0,-1 7 0,-2 5 0,-1 7 0,-2 6 0,-1 1 0,-1 3 0,-2-2-1189,1-4-2071,-1-8 3260,5-7 0,-2-7 0,4-2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58.9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91 26955,'40'-20'90,"-8"1"-90,-28 6-45,-1 1 34,-4 0-11,-5 4-12,-2 4 34,-7 1 11,-1 7 146,-1 8 213,-2 8 157,0 8-135,2 2-124,1 11-255,8-11-13,2 5-192,9-14-749,5-6-998,7-6-2811,11-8 4750,6-13 0,-13 7 0,-2-7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59.2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5 23023,'0'-3'3417,"0"1"-2958,0 2-144,-25 37 21,13-14 0,-18 31-45,21-26-168,5-4-123,1-7-67,4-6 67,6-6-56,6-8 22,6-7-89,4-6 112,-1-5 11,-3 2 22,-4 5 45,-5 7 101,-6 4 124,-3 7-179,-1 8-113,-3 11 0,-3 8 0,-5 4 0,-2-2-360,0 2-793,5-16-1178,2-2-4426,5-21 6757,7-10 0,-4 5 0,4-4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59.5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52 0 26855,'-8'72'1199,"-1"-5"-919,-3-23-56,1-2-111,5-6-113,2-8 0,3-9-46,1-9 1,4-5-11,3-4 56,7-7 0,3-4 56,1-5-45,-1 1 56,-4 4-54,-3 5-13,-2 3 0,-2 3 0,-1 7 0,-1 4 0,-2 9 0,-1 2 0,-1-1 0,0-2-987,0-6-2206,0-7-6638,7-4 9313,5-9 1,-3 4 0,1-4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8:59.6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19325,'0'0'0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0.3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3 25779,'1'-1'2331,"-1"0"-1895,0 1-311,1 38-125,-1-9 0,0 33 0,-1-21 0,-1-2 0,-1-5 0,1-4-349,0-6-906,1-6-851,1-3-2992,0-5 5098,0-3 0,0-3 0,0-2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1.9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 22126,'0'-2'4124,"0"0"-3295,0 2-796,10 22-33,-7-15-269,7 17-761,-9-19-1055,-1 0-7746,-3 0 9358,-2 2 1,1-3 0,-1-1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0.2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106 0 27090,'-49'56'426,"9"-3"-381,30-15-12,4-2 57,5-6 11,2-7-34,5-6-45,2-6-22,6-5-22,3-4-224,1-4-785,2-3-1266,0-6-7534,-1-2 8468,0-3 1,-9 9 0,-1 1-1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0.5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0 26485,'-28'54'941,"6"-9"-941,18-28-78,2-7-203,10-5 125,4-5 100,11-8 56,5-2 0,1-3 0,-2 4 0,-5 4 44,-4 4 102,-5 9 11,-3 3-157,-3 9-11,0 1-829,-2-1-1682,3-5 2522,4-6 0,-5-4 0,0-4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0.7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27292,'78'28'-1802,"-5"-2"1,-47-20 0,-5-1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1.1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153 0 26675,'-52'49'942,"8"-2"-6222,26-14 5717,3 2 194,4 2-631,3-4 984,5-6-984,1-12 0,10-7 0,6-15 2658,11-11-3139,6-13 1532,0-7-1096,-3 3 45,-7 6 56,-8 8 202,-5 8-34,-5 7-12,0 3-21,-1 2-33,0 6-158,0 6 0,1 7 0,-2 7 0,1 2 0,0 0-315,5-3-1276,4-4-3933,5-6 5524,8-5 0,-10-6 0,-1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1.3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58 658 28457,'-27'-79'214,"4"-1"-5875,19 15 5661,1-7 1093,2-1-1093,7 4 0,2 10 0,6 10-326,0 11-1298,-1 8-712,-1 9-7495,-5 7 8398,-3 7 0,-3 5 0,-1 2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1.4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0 26272,'-3'6'2399,"1"-1"-2399,2-5 0,0 0 0,49 0 0,-12 5-1278,29 4-2084,-30 10 3362,-16 8 0,-8-11 0,-5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1.7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11 566 28671,'-6'-20'0,"1"-8"0,5-20 0,1-10 0,2-7 0,1-5 0,10-23 0,-3 31 0,4-6 0,-5 42-35,-4 10-1634,-1 8-2510,-2 5 4179,-1 4 0,-1-1 0,-1 2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1.9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24883,'0'2'1860,"0"0"-1860,37 17-1379,-12-9-2531,29 16 3910,-25-11 0,-13-6 0,-6-1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2.2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14 115 26888,'54'4'1110,"-4"-7"-864,-17-9-145,-5-4 33,-7 2-33,-8 1-23,-6 0-65,-5-1-13,-11 2 0,-4 1 0,-9 4 0,-2 4 0,-1 2 0,0 9 0,1 5 0,2 9 0,1 5 0,4 3 0,6 1 0,5-1 0,3-2 0,10-4 0,4-5-1065,7-7-851,5-6-2006,4-3 3922,2-7 0,-12 3 0,-3-4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2.5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1 26776,'-5'59'1098,"-4"-3"-829,-6-12 0,-2-2-90,3-7-99,3-8-80,4-12 0,4-7 0,3-6 0,0-6 0,4-5 0,3-6 0,7-6 0,2 0 0,1 0 0,-1 3-662,-1 4-1108,0 2-3228,-1 3 4998,1 2 0,-8 3 0,0 2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2.2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21 21992,'-3'-1'5131,"0"1"-4223,3 0-268,0 0-640,-2 0 0,6 0 0,3 1 0,14 0 0,8 1 0,9-1 0,5-1 0,4-1 0,3-2 0,0-1 0,-1-1 0,-1 1 0,-4 2 0,-5 1 0,-7 1 0,-8 0 0,-9-1 0,-8 1 0,-4-1-953,-3 1-2263,-6-2 3216,-4 2 0,2-1 0,0 1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2.8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88 6 24143,'1'-3'3351,"0"0"-2915,-15 47-144,2-17-4365,-11 36 4152,8-30 803,2-5-882,6-6 0,2-8-34,4-7-67,1-4 101,7-8 3403,3-6-3403,8-8 0,2-5 23,0 1-12,-1 2 11,-2 7 23,-1 4 123,-3 5-144,-1 3-24,-2 3 0,-2 4 0,-1 2 0,-3 6 0,-1 0 0,-3 2 0,1 2-147,-1 1-1511,0-1-1312,0-1-6861,6-5 9297,4-6 0,-2-3 1,0-2-1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3.2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143 0 27011,'-53'48'1479,"8"-2"-1298,27-14-181,6-2 0,3-6 0,5-6 0,3-7 0,4-5 0,6-4 0,5-7-293,7-6 125,1-8 79,-1-6-34,-2 0 123,-5 4 0,-5 5 44,-3 8 91,-4 4 10,0 3 135,-1 1-211,2 3-69,-1 2 0,0 4 0,-1 2 0,0 2 0,0 1-1189,2-3 1189,13-3 0,-9-4 0,7-3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3.5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0 23784,'2'0'2387,"0"0"-2006,-2 0-381,17 6 235,-12 3-55,8 8-57,-22 3 101,-4 1 101,-4 1 78,2-2 101,2-3-379,4-2-125,2-3 0,3-2 0,2-1 0,1-1 0,0 1 0,1-1 0,2-1 0,4-2 0,3-1 0,6-3-1671,3 0-1354,1-4 3025,2-5 0,-9 3 0,-2-1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3.6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3 23538,'2'-2'3305,"-1"1"-3081,-1 1-246,-4 35-639,1-17-829,-2 26-1995,2-27-6346,1-6 8666,5-4 1,-3-4 0,2-2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3.9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0 27695,'-15'49'291,"5"-6"-246,8-26-11,1-1 44,4-4 79,5-4 33,5-3-44,7-4-111,1-8-35,0-3 0,-3-8 0,-5-2 0,-6-1 0,-4 1 0,-3 4 0,-4 2 0,-3 6 0,-6 3-606,-4 4-1780,0 4-6949,1 2 9335,7 3 0,5-3 0,4-2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4.2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3 23336,'2'-2'3698,"0"1"-3227,-17 42 100,3-15-78,-12 33-391,10-28-102,2-4 0,4-7 0,4-7 0,2-6 0,5-3 0,7-4 0,7-6 0,8-3 0,1-6-225,-1-1-739,-2 1-1154,-2 2-2745,-2 3 4863,0 3 0,-8 4 0,-3 2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04.4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83 46 23168,'45'1'-44,"-7"-3"324,-26-4 717,-5-4 190,-3-1-66,-3 2-236,-6 4-145,-3 2-403,-8 4-337,-6 9 0,-4 6 0,-1 8 0,3 2 0,6-3 0,5-5 0,6-7-91,3-2-2351,2-4-4371,-2 0 6813,-1 2 0,1-3 0,-1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15.0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413 1 27426,'-23'49'415,"0"0"0,-1 3 0,0 1-3167,1-2 1,1 2 2751,-2 5 0,0 2 0,-1 3 0,1 1 538,0 3 1,0 0-539,1 0 0,2 0 0,2-3 0,1-1-62,4-5 0,1-2-2727,-1 39-7042,8-19 9680,10-19 1,-2-27 0,3-13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15.6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138 1 26855,'10'69'1255,"-6"-1"-987,-11-12 25,-7 2-293,-4-2 0,-4-3 0,-1-7 0,1-5 0,3-11 0,5-8 0,6-11 0,4-6 0,4-7 0,4-8 0,9-9 0,9-10 0,10-5 0,5-4 0,1 1-875,1 2-1231,0 3-5918,-3 5 8024,-3 7 0,-14 9 0,-7 5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15.8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69 111 25555,'54'-7'-79,"-5"-3"-974,-20-10 549,-6 0 437,-9 0 44,-7 5 23,-14 3 157,-8 7 258,-11 3 134,-5 11 0,-2 7 202,2 10 100,2 5-122,3 3-214,4 1-325,7-2-190,7-2-22,6-3-359,14-4-717,9-6-1457,15-9-5008,7-4 7563,6-12 0,-21 5 0,-4-5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2.5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 28671,'34'-8'0,"0"2"0,-5 5 0,6 1 0,3 0 0,-1 0 0,-2 0 0,-5 0 0,-5 0 0,-4 0-1424,-4 0-2397,-3 0 3821,-2 0 0,-5 0 0,-3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16.1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104 1 22137,'-3'0'3631,"1"0"-3071,-29 26-134,17-5-90,-23 23-11,27-14-123,5-4-79,3-5-123,11-10-11,5-4-202,13-16-202,7-8-67,1-13 214,0-3 268,-7 0 56,-8 10 0,-8 7 179,-7 9 90,-3 10-34,-4 12-22,-4 14-78,-5 12-169,-4 4-22,1-3-347,6-8-651,3-11-1343,10-12-4875,7-7 7216,9-15 0,-8 7 0,1-6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16.3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124 1 26160,'-8'66'2511,"-4"5"-2511,-5-2 0,-3 4 0,0-2 0,1-6-841,5-10-1569,6-10-5881,3-10 8291,5-11 0,0-12 0,0-6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16.5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1 27628,'-11'74'672,"-1"-4"-1322,-3 2-1457,5-20-3629,-3 7 5736,8-28 0,1-15 0,2-6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16.6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 27079,'73'-5'-2340,"-13"0"1,-31 5 0,-14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16.9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7 23773,'2'-3'3385,"-1"0"-2982,-1 3 78,0 0-313,-18 23-78,9-6-79,-13 18-11,17-15-33,3-5-102,4-6-145,5-4-89,5-7-24,7-7 214,1-5 168,0-4 11,-3 3 11,-4 5-11,-2 5 101,-2 3 146,-2 5-12,-1 5-45,0 2-167,1 3-23,-1-3-628,0-4-1747,2-3-5491,0-6 7866,2-7 0,-4 5 0,0-4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17.0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28345,'48'11'326,"-7"1"-326,-17 3-405,-1 1-827,1-1-1547,2 0 2779,2 3 0,-12-8 0,-2-1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7.7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87 25623,'-1'-4'3048,"0"1"-3048,1 3 0,45-13 0,-7 6 0,41-11 0,-20 9 0,-2 2 0,-7 1 0,-7 2 0,-7 1 0,-7 0 0,-7 0-248,-5 1-2452,-8-1-7131,-4 2 9227,-13 4 0,6-2 0,-7 3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7.9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28 26160,'-5'-4'2511,"1"2"-2511,4 2 0,0 0 0,14-6 0,7 3 0,16-4 0,3 4 0,-3 2-763,-2 0-3013,-6 1 3776,-6 8 0,-11-5 0,-4 5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8.2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1 27527,'-35'53'795,"12"-6"-503,35-24-235,9-2-57,6-3 0,3-7 0,1-5 0,1-4 0,-3-7 0,-1-7 0,-6-9 0,-7-5 0,-7-2 0,-5 2 0,-11 3 0,-6 5-886,-7 6-1557,0 6-7388,3 4 7613,8 1 1,4 1-1,6 0 1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8.4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1 28671,'4'76'0,"-3"-1"0,-10-19 0,-4 1-136,-3-6-2485,2-6-7210,3-8 9812,4-8 0,3-14 1,3-5-1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2.8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 23426,'0'-2'3776,"0"0"-2768,0 2-884,29-1-124,-13 1 0,24-1-370,-21 1-380,-1 0-1369,-3 0-4984,-2 0 7103,-4 0 0,-4 0 0,-1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8.5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 26451,'0'-3'1782,"0"1"-1749,0 2-33,40 0-470,-19 0-975,31 0-2399,-32 0 3844,-6 5 0,-7-4 0,-4 5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8.8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17 28479,'75'-4'192,"-9"0"-192,-33-1 0,-8 2 0,-12 9 0,-8 7 0,-8 12 0,-6 9 0,-7 5 0,-2-1 0,1-4 0,6-8-1615,4-12-8216,13-7 9487,14-17 1,-7 6 0,6-7-1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9.3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28671,'54'5'0,"-3"-1"0,-9-4 0,-3 0 0,-5 0 0,-5 0 0,-8 0 0,-5 0 0,-6 0 0,-3 0 0,-3 0 0,-3 0 0,1 5 0,-2 4 0,1 7 0,-1 7 0,0 5 0,-7 17 0,-1-8 0,-8 9-214,0-14-3192,-4-1 3406,-1 0 0,8-15 0,3-2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9.5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0 28671,'1'66'0,"-1"-8"-1267,-4-31-1848,-4-2 3115,-3-3 0,4-9 0,1-4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9.6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3 24703,'2'-1'2914,"0"0"-2612,8 31-302,-8-13-101,8 26-941,-9-21-1635,-9 1-7154,-5 1 9002,-9-2 1,9-8 0,1-4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49.8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76 28671,'39'0'0,"4"-1"0,6-4 0,3-3-427,2-5-2654,1-3 3081,0 1 0,-24 5 0,-7 3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0.3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2 107 25970,'-1'-3'1423,"1"0"-1266,29-16-90,-6 5-22,26-14 11,-17 11 33,-4 5 90,-7 5 79,-7 4 89,-5 3-267,-4 1-80,-3 7 0,-1 9 0,-3 13 0,-6 11 0,-6 8 0,-5 6 0,-2 2 0,-1-4 0,1-3-595,3-7-1410,3-9-1638,7-8 3643,4-14 0,4-6 0,0-6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0.5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0 27314,'0'66'1357,"0"3"-1357,-1-3 0,-2 3 0,-2-5 0,-3-8-853,1-9-2094,0-12-6884,-1-10 9134,0-8 1,3-9 0,1-4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0.6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32 27527,'47'-7'-1680,"-3"-1"-4416,-19 5 6096,3-3 0,-14 2 0,-1 1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0.9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82 27818,'53'-26'437,"-3"3"-426,-19 11 12,-2 2-1,-4 5 34,-5 1 56,-4 3 80,-3 1-192,-4 1 0,-3 8 0,-3 7 0,-4 16 0,-8 10 0,-7 11 0,-9 6 0,-6 1 0,-2-1 0,-2-4 0,1-6-57,4-5-2598,6-13-7176,11-13 9722,12-12 1,2-5 0,4-3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3.3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1 19880,'-48'26'1019,"9"-3"1566,30-8-2462,3-1 1028,3 5-1051,1 2 640,2 4-595,1 0 2087,5 0-2131,4-5 56,9-6-56,5-8 78,5-5-21,1-10-158,-3-6 0,-4-7 0,-7-2 0,-7 0 0,-5 1 0,-6 1 0,-5 1 0,-4 5 0,-6 4-1009,-2 6-2645,4 4 3654,4 2 0,5 0 0,4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1.1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5 26519,'3'-3'2152,"-1"2"-2152,5 47 0,-5-3 0,1 46 0,-12-17 0,-6 0-438,-3-5-3551,2-9 3989,5-9 0,5-23 0,4-9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2.1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326 3 23751,'0'-1'3182,"0"0"-2319,0 1-561,-34 37-156,6-7-79,-30 35-67,15-17-56,4 0-201,3-2-225,6-6-549,6-5-381,8-8-1490,5-9-6929,6-9 8414,3-5 1,2-5 0,0 1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2.3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24166,'5'0'3451,"-2"0"-3037,-3 0-347,38 22-67,-20-10-179,31 17-470,-29-15-998,-2 0-2276,-1-2 3923,0-4 0,-7-3 0,-2-4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2.5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1 28300,'3'53'371,"0"-3"-371,-1 1-304,-2-13-1836,-1 11-4695,-6-13 6835,-6 4 0,4-18 0,0-2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3.0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80 28042,'71'-24'629,"-4"3"-629,-21 14 0,-4-1 0,-9 1 0,-9 2 0,-11 2 0,-4 1 0,-4 1 0,0 0 0,-1 1 0,0-1 0,-3 1 0,0 0 0,-1 1 0,0 7 0,-7 5 0,-5 12 0,-12 6 0,-3 2 0,-3 0 0,1-3 0,4-2 0,1-5 0,5-2 0,3-5 0,4-4 0,6-3 0,2-5 0,3 0 0,1 0 0,3-1 0,3 2 0,5-1 0,5-2-46,4 0-1164,2-1-1210,5-4-7411,3-3 8565,4-6 1,-15 4 0,-2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3.2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31 25219,'0'-5'3159,"0"1"-2866,0 4-293,30-9 0,-9 6 0,26-5 0,-16 7 0,-3 1-539,-4 0-1175,-6 0-3967,-6 3 5681,-5 3 0,-5-2 0,-2 1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3.4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17 25824,'0'-3'2454,"0"0"-3048,0 3-975,25-6-2050,-12 5 3619,19-3 0,-24 5 0,-3 2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3.6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0 148 26687,'1'45'1579,"4"-7"-1174,14-28-405,4-5 0,3-6 0,3-9 0,0-8 0,-3-9 0,-6-4 0,-9 0 0,-5-1 0,-12 2 0,-5 4 0,-8 6-405,-3 8-1936,0 5-7490,4 7 9568,7 6 1,6-4 0,4 4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4.5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152 1 26351,'-56'18'1288,"8"1"-952,30-1-134,4 2-79,5 1-45,5 3-3335,2 2 3402,5 1-132,5 1-13,6-2 0,3-5 0,5-6 0,2-7 0,1-7 3392,2-10-3392,-2-9 0,-2-12 0,-4-5 0,-6-2 0,-6 2 0,-5 5 0,-3 5 0,-5 6 0,-4 5-449,-6 7-1501,-2 4-7881,1 7 9739,5 5 1,5-3 0,5 2-1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4.7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22 28671,'56'0'0,"-7"-1"-5661,-27 0 5661,-4 0 1409,-3 0-10239,2-3 9045,-5-1 0,-2 1 0,-6-1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3.7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108 0 27650,'-40'60'370,"7"-5"-280,19-21-23,5 1 0,2-1 45,4-3 22,1-2 34,2-6-155,4-5-13,3-6 0,6-6 0,4-3 0,3-11 0,4-6 0,-1-11 0,-1-6 0,-4-4 0,-3-1 0,-6 3 0,-4 3 0,-4 8-46,-4 5-1456,-4 7-1937,-3 5 3439,-1 2 0,5 3 0,2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4.8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1 28671,'1'75'0,"-5"4"-1950,-2-4 1950,-5 2 473,1-6-473,0-9-2219,3-13 2306,2-8 0,4-21 0,1-6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49:56.2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88 28244,'61'-9'142,"0"0"0,3 1 1,0 1-2974,-3 3 1,1 2 2830,3-1 0,1 1 0,0 0 0,-1 0 614,-1 0 0,-2 0-614,-1-1 0,-2 0 0,-1-1 0,-1 0 0,-1 0 0,-1 0 442,-2 0 0,-1 0-1104,41 0-3920,-17 2 4582,-25 5 0,-25-1 0,-16 2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2.1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56 22350,'-1'-2'4415,"0"0"-3552,1 2-303,29-18-168,-11 10-301,26-12-91,-17 16 0,1 3 0,3 0 0,0 1 0,0 1-461,-4 2-1152,-4 3-2129,-7 5 3742,-7 7 0,-5-7 0,-4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2.3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54 28671,'26'-10'0,"5"2"0,13 4 0,3-3 0,4-1-337,2-1-2173,2 4-6107,2 2 8617,-2 8 0,-24-4 0,-8 3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2.6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178 21 24278,'-56'-1'2285,"6"6"-2094,22 6-57,7 6-11,7 7 35,8 0 32,3 2-22,12 0 90,7-5-12,14-5-78,9-9-56,3-4-56,-1-10 56,-7-2 80,-9-8-192,-10-1 0,-9-4 0,-10-2 0,-9-2 0,-10 0 0,-6 4 0,-2 6 0,2 7-315,5 5-816,5 8-1693,8 7 2824,5 6 0,4-4 0,2-2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3.0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314 0 28031,'0'91'640,"0"-5"-6301,0-25 5661,0-1 1409,0-6-1409,2-10 0,0-10 0,1-13 847,-1-10-914,0-6 67,-2-6 23,-7-6 3380,-6-3-3357,-11-2-46,-8 2 0,-3 5 0,-4 2 0,2 11 0,1 3 0,4 10 0,6 2 0,6-1 0,6 0 0,8-1 0,3-3 0,8 0 0,8-3-1054,11-5-2555,11-4 3609,9-5 0,-19-2 0,-3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3.2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5 25073,'1'-3'2925,"-1"2"-2477,0 1-392,0 33-56,-1-10-874,-2 28-1390,-1-18-7567,1-2 9103,2-4 1,1-12 0,0-6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3.5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48 28076,'-9'70'595,"3"-17"-595,12-20 0,3-18 0,8-8 0,2-5 0,2-13 0,-1-6-3392,-4-13 3392,-6-3 0,-5-1 0,-3 1 0,-8 5 0,-2 6 0,-7 9-158,-3 6 1141,-3 10-10814,1 11 7571,2 7 1,8-5-1,5-3 1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4.0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133 1 25925,'-48'31'1703,"8"0"-1255,23-3-45,4 1-211,4 0-192,5-1 0,2-3 0,2-2 0,3-7 0,5-5 0,4-5 0,8-5 0,2-9 0,4-7 0,0-10 0,0-3 0,-3 0 0,-4 1 0,-4 3 0,-4 6 0,-4 5 0,-3 7 0,-3 3 0,0 3 0,-1 6 0,0 4 0,0 9 0,0 4-158,0 13-1512,-1-10-2475,0 6 4145,0-16 0,1-8 0,0-4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4.3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9 27258,'-1'22'460,"1"-4"-516,0-9-45,0-4-11,6-4-11,5-5 67,10-5 44,4-5 12,-2-2 12,-4 5 44,-6 5 22,-5 3 45,-3 6 23,0 5-90,-2 7-34,2 2-22,-3 3-224,2-2-516,0-3-1321,2-3-5066,2-5 7127,5-3 0,-6-4 0,2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3.9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85 5 25230,'1'-2'3137,"0"0"-2833,-1 2-304,-4 41 0,-2-12 0,-5 37 0,-3-20 0,-1 2-965,1-2-1713,3-6-7153,4-7 9588,3-10 1,3-11-1,1-7 1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4.7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286 3 23112,'0'-1'2768,"0"-1"-2353,-4 32-236,1-5 22,-2 27 46,2-11-11,2-1-46,1-4-168,0-7-22,0-9 0,0-7 0,0-5 23,-1-6 89,-2 0-34,-5-2 269,-6 0 236,-6 0-425,-5 0-158,-4 6 0,-2 3 0,-1 8 0,2 4 0,5 1 0,3 0 0,7 0 0,6-3 0,5 0 0,2-2 0,5 0 0,8-4-729,9-4-1961,14-4-5512,8-3 8202,6-6 0,-21 3 0,-5-3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5.0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15 23560,'0'-3'2970,"0"0"-2444,0 3-88,0 0-80,-19 35-67,13-17-56,-14 26-100,19-29-135,1-7-11,1-4-1,6-4-21,3-9-46,7-6-77,1-7 44,1-2 67,-1 2 45,-5 5 11,-3 5 45,-5 5 101,-2 4 11,-2 2 33,-1 8-188,0 5-13,0 11 0,0 3 0,0 2 0,0-4 0,0-4-651,0-7-1578,2-7-1817,5-3 4046,5-3 0,-3 0 0,-1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5.4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54 25723,'20'5'583,"-5"0"-449,-15-4 79,0 0 22,0 0-44,0 3 145,0-1 45,0 3 33,0-2-111,0 2-145,-2-2-158,-1-1 0,1-1 0,0-1 0,1 0 0,1-1 0,3-5 0,4-2 0,4-6-158,4-3-89,2 1-21,-1 0-35,0 3-33,-2 4-23,-2 3 124,-3 2 0,-4 2-135,-2 1-403,-2 0-3574,-1 0-5484,0 3 9451,0 4 0,0-3 0,0 2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5.8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96 0 26563,'-29'66'718,"3"-7"-449,13-28 22,2-4-22,3-8-113,3-7-100,2-6 0,2-3 146,1-3-111,5-5-91,2-2 0,7-4-214,1 1-649,2 1-1501,0 3-7467,0 2 8086,0 3 1,-8 1 0,-1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6.3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48 26586,'55'-26'67,"-8"5"-101,-27 27-100,-2 1-23,-2 5-112,-5-1-224,-1-2-336,-2-4-213,-2-1-1557,-2-3-3094,-1 0 5693,-2-1 0,-1 0 0,0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6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 18283,'0'-3'5804,"0"0"-5255,0 3-392,0 0-986,10 12-5189,-1-9 6018,11 10 0,-12-13 0,-1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8.1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149 106 25286,'10'-6'1098,"6"0"-941,14-2-101,3-1-22,-3 0-34,-7-2-12,-10 2-10,-6-3 0,-17 1-12,-9-1 34,-17 5 123,-6 2 45,-6 5 34,2 8 190,4 3 34,8 5-135,12-1-235,11 0-11,10 3-45,15 3-45,14 3-369,20-2-640,19-4-850,20-9-1083,-36-6 1,1-1 2837,6-1 0,-2 0 0,9-1 0,-12 1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8.5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182 1 23997,'-63'36'2230,"8"-2"-1748,26-9-90,9-4-235,10-6-145,5-6-12,7-4 0,7-4-56,7-10-102,10-5 24,2-10 111,-2 1 23,-5 4 34,-9 9 67,-6 5-34,-3 7 113,-2 7-91,2 7-89,3 7-426,5 1-1523,10-2-4998,11-3 6947,9-5 0,-16-7 0,-2-4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8.9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166 1 26261,'14'26'840,"2"-4"-425,11-11-68,-7-3 157,-9-2-200,-7-2-304,-6 2 0,-10 1 0,-7 5 0,-15 5 0,-4 3 0,-3 3 0,2 0 0,7-3-987,10-1-1949,8-3-6895,9-3 8675,10-3 0,-3-4 0,4-3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9.1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0 27863,'-40'32'808,"6"-3"-808,26-6 0,2-1 0,3 1-147,2-2-883,2-3-1828,9-5-6973,7-2 8896,12-7 1,-12-1-1,0-3 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4.0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1 132 28042,'46'-31'404,"-3"5"-774,-16 12-2331,12-3-5467,-10 4 8168,9-5 0,-24 11 0,-2 2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9.3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67 3 22799,'0'-1'3316,"0"0"-2789,-23 35-102,13-14 13,-16 26-1,21-24 67,3-4-279,2-2-225,4-2 0,3-3 0,4-5 0,5-2 0,1-5 0,2-6-393,2-4-1310,1-5-1468,-2 3 3171,-2 4 0,-8 5 0,-3 3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19.7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29 198 22642,'0'-2'4751,"0"0"-4292,0 2-257,-12 10-46,8-1-55,-8 8 0,12-3 0,3-3-34,3 0 24,5-3-91,4-4 0,2-1 0,1-3 0,1-3 0,-2-2 0,-3-5 0,-1-4 0,-5 0 0,-1-3 0,-4 0 0,-1-1 0,-2 0 0,0-4 0,-1-1 0,-5-3 0,-3 1 0,-4 2 0,-1 4 0,2 5 0,2 6 0,1 4 0,-4 5 0,2 6-729,-4 6-1086,4 7-2421,0 6 4236,1 4 0,5-13 0,2-2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20.0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143 1 28671,'-24'58'0,"-6"26"0,10-24-752,-7 23-1220,10-20-3686,3-3 5658,7-6 0,3-25 0,4-9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20.4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0 26899,'-18'34'-100,"7"-5"-192,19-22 136,5-3 10,3-2-112,1-3 158,-2-2 100,-3 0 0,-2 0 33,-4 1 225,-1 2 201,-1 0 67,1 3 136,-1 2-46,1 4-346,0 3-270,1-1 0,0 1 0,1-1 0,1 0-595,3 0-1041,3 2-1132,6 2-2576,3 3 5344,3 3 0,-11-9 0,-5-1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21.8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3 23224,'0'-1'2118,"1"-1"-1681,-1 2-280,-3 33 56,-5-6-23,-6 29 1,-5-16-124,0-3-56,1-6 0,5-8-11,4-8-22,5-6-56,2-6 44,1-1 23,9-10-12,8-7-100,15-13 67,9-6 45,4-3 11,-2 4 34,-8 6 145,-8 9 101,-10 6 124,-6 8-24,-7 2-77,-1 2 89,-2 4-179,0 5-213,0 8 0,0 6-616,-2 1-673,1 0-1400,-1-3-7142,9-7 9227,7-6 0,-4-6 0,3-2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22.1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77 27135,'-8'38'706,"1"-5"-482,14-18 11,4-7-56,12-4 13,6-11-192,3-7 0,0-10 0,-5-4 0,-10 1 0,-8 2 0,-10 5 0,-11 5 0,-8 5 0,-10 6-315,-3 9-805,2 7-1312,6 8-2397,10 3 4829,7-2 0,6-9 0,2-5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22.4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 12982,'40'-5'3339,"-8"1"-214,-26 7-2654,-2 1 1476,-3 4-1589,0 4 703,0 0-937,-1 2 3380,0 1-3437,0 0-67,-1-1-23,0-3-33,0-2-145,1-2 44,1-3 23,5-2-102,4-2 1,7 0 146,4-5 89,1-2 0,2-3 33,-3 0 146,-3 2 23,-3 3-12,-4 1-55,-3 3 66,1 3-133,-4 5-12,1 6-56,-4 4-180,-1 2-783,-1 0-5188,0 1 6151,0 0 0,0-9 0,0-2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23.1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174 0 24457,'-38'67'1131,"3"-4"-1040,13-22-24,2-2-45,2-3-11,3-7-11,3-5 0,4-9-67,4-6 22,2-5 45,3-4 0,7-5 0,6-5-11,10-10 11,5-4 11,2-3 34,-1 2 56,0 2 67,-3 5 45,-1 5-12,-4 3-21,-2 4 10,-4 2 34,-5 3 113,-4 1-46,-3 0-56,-1 5-123,-2 5-90,0 7-22,-1 2-123,0 3-504,0-3-684,1-2-2096,3-5 3407,4-5 0,-3-4 0,2-3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23.3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11 25443,'1'-6'2420,"-1"2"-2319,0 4-101,0 0-280,-14 36-1177,8-11-2588,-8 30 4045,11-22 0,4-14 0,-1-7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23.7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0 23404,'-3'0'2689,"1"0"-2219,-7 37-145,6-14 12,-5 32-68,6-24-135,2-1-67,0-7-56,0-6 1,2-9-1,2-4 45,3-3 22,6-7-55,3-2 10,5-8-22,1-2 1,-2 1-12,-1 1-23,-4 2-346,-3 1-4256,0 0 2384,-2 1-7590,-1 2 9050,-2 4 1,-3 3-1,-1 3 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4.2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35 28671,'48'-14'0,"-6"3"0,-20 6 0,-4 2 0,-2 2-998,-4 1-1602,-3 2-7231,-2 3 8294,-1 4 0,-3-3 1,-1-1-1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24.1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173 15 23560,'0'-1'2264,"0"-1"-1917,0 2-67,-38 21-44,18-5-1,-30 19-101,29-10-21,3 2 66,4-3 0,6-2-11,4-4 34,6-5 100,7-6-33,8-3-157,10-8-78,3-11-34,1-9-124,-4-8-3424,-5 0 3525,-8 1 12,-4 4 11,-5 4 11,-2 7 12,-1 4 133,-2 7 25,0 2 3211,0 4-3392,0 8 0,0 6 0,-2 11 0,2 4 0,-2 3 0,2 0 0,6 0 0,4-1 0,8-1 0,5-4 0,6-6 0,2-7 0,1-6-1604,-1-4-1376,-5-2 2980,-4 3 0,-10-3 0,-5 1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3.0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175 1 23959,'12'50'280,"-3"-3"1043,-8-19-1323,2-2 482,-1-5-493,3-2 150,-1-3-352,0-3 885,-2-3-695,-1-2 23,-1-3 11,-6-1 1,-4 0 21,-8 1 102,-4 2 100,-4 3 258,-2 3 45,1 2-157,1 3-156,6-1-225,4 0 0,5 1 0,5-6-472,5-1-1119,11-8-728,11-5-7116,15-10 9435,14-9 0,-22 6 0,-1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3.1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23728,'2'1'2623,"-1"-1"-2623,8 36-12,-2-15-1467,10 28-6655,0-28 8134,8-4 0,-11-9 0,1-4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3.5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1 26451,'-46'50'1457,"9"-7"-1379,30-28-78,4-4-11,2-6 11,8-2-11,6-11-247,11-6-190,5-11 56,0-1 190,-5 2 135,-6 8 45,-9 7 22,-4 5 11,-4 4 157,-1 5 45,0 5-101,0 8-112,-2 6-34,-1 2-716,-3 0-1985,2-1 2735,2-6 0,0-7 0,2-6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3.8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88 0 25936,'-21'68'1681,"0"-7"-1502,4-24-89,4-5-12,4-10-11,5-8-44,2-7-23,2-5 22,0-2 68,5-5-34,2-3-56,6-5 11,0-2-11,-1 2-415,-2 2-492,0 4-931,-1 2-3406,2 1 5244,1 2 0,-6 1 0,-1 1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4.5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19639,'1'-6'4460,"0"1"-4091,-1 5 46,0 0-303,28 0-45,-18 5 112,20 2 56,-27 4-32,-1 2-91,-1 0-101,-1 2-11,-2 1-303,-2 0-985,-1-1-3306,-1-2 4594,3-3 0,2-5 0,1-2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4.9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159 0 26440,'6'48'157,"-2"-5"-157,-4-20 0,0-3-190,0-4-191,0-6 11,0-4 157,-1-4 157,-2-1 56,-4-1 0,-5 0 89,-1 0 102,-5 2 123,-1 2-124,-1 5 34,0 1 79,3 3 66,4-2 24,3 0-169,3-1-123,3 2-101,1-1 0,2 1-975,1-3-1412,8-3 2387,6-3 0,-3-3 0,1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5.2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6 21678,'-5'0'3339,"0"0"-2857,5 0 134,-22 34-145,14-19-225,-17 26-223,23-29-12,1-6-11,5-3-11,3-3-34,6-4-11,1-3 0,1-6 22,-1-4 34,-2 0 0,-1-1 0,-1 3 34,-2 3 156,-3 4 23,-2 4-22,-1 2 67,-1 3 55,-1 5-178,0 5-102,0 6-33,0 2-157,0 1-918,0-3 1075,0 0 0,0-8 0,0-2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5.4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 21544,'4'-5'3540,"0"1"-3092,-4 4-133,0 0-315,0 23-348,-1-13-728,2 18-907,-3-20-1737,2-3-3877,4-2 7597,2-1 0,-1-2 0,-1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5.6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8 26026,'-17'-7'1972,"1"6"-1524,3 21-223,2 1-225,3-1 0,3-1 0,3-3 0,2-1 0,1-2-1289,4-2-2309,4-4 3598,4-2 0,-4-3 0,-3-1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4.4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28671,'46'0'0,"-6"1"-304,-19-1-1298,-5 0-1569,-1 0 3171,-4 0 0,-5 0 0,-2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6.6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0 25319,'-39'43'1099,"8"-9"-976,28-24-89,1-4-34,2-3 0,0-3-124,4 0-447,2-5-393,4-1-67,2-4-279,0 0 480,-1 3 830,-1 3 34,0 1 795,-4 3 157,-1 0-213,-1 0-45,0 6-268,1 2-191,0 8-168,2 2-90,1 1-11,2-2-370,1-3 370,11-1 0,-13-7 0,6-1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7.0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125 1 25398,'-10'46'762,"3"-7"-123,9-27 67,0-1-213,-2-2-146,-6 0-168,-2 0-123,-6-1-56,-2 1-22,0-1-482,0 0-651,3 0-1141,2-2-7161,4-1 9457,3-3 0,4-2 0,0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7.2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130 1 26787,'-44'25'539,"6"1"-383,24-2-66,1 0-56,3-2-34,4-2-12,3-3 1,2-3-258,1-3-862,7-3-886,2-4-4863,9-1 6880,3-3 0,-8 0 0,-3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7.5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0 25735,'-24'48'840,"5"-9"-773,18-30-34,3-4 1,4-3-34,4-1-370,5-4-1053,3-2-3048,2-4 4471,1 0 0,-9 3 0,-2 3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7.7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40 112 22586,'0'-2'3160,"0"1"-2387,0 1-684,-17 14-55,12-9-1,-13 10 79,18-11 157,4-3 1,2 1-2,6-2-32,2-2-136,2-3-66,-2-3 11,-1-5-45,-3-4-258,-3-3-313,-3-2-774,-3 1-1266,-2 3 2611,-2 5 0,1 6 0,0 3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7.9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9 23168,'1'-5'3048,"-1"1"-2566,0 4-90,-5 34-112,-5-11-134,-6 31-101,-3-18-45,1 1-179,1 1-1166,3-3-2678,5-2 4023,4-4 0,4-14 0,1-5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0:38.2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0 26115,'-33'33'157,"7"-6"-157,29-22 23,6-3-1,7-2-22,7-6-22,3-2 22,-2-6 0,-4 1 22,-6 3-22,-4 6 45,-5 2 134,1 2 157,-2 8 57,0 3 32,1 10-223,0 2-135,1-1-67,1-2-34,4-3-402,1-4-584,3-2-672,-1-2-3552,-1-3 5244,-2-2 0,-5-2 0,-3-1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1:25.1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1 186 26799,'96'-10'468,"1"0"0,-17 2 0,3-2 0,5-1-468,-9 1 0,4-2 0,2 0 0,2 0-1133,-6 3 1,2-1 0,1 1 0,2 1 0,1 0 1132,8 0 0,1 1 0,1 1 0,1 0 0,1 1-79,-13 1 1,1 1 0,0-1 0,0 2-1,1 1 1,0 0 78,2 3 0,1 0 0,-1 2 0,1 1 0,0 0 0,0 1-110,0-1 1,0 2 0,1 0-1,-1 0 1,0 2 0,-1 1 109,-3 1 0,1 1 0,-1 2 0,-1 0 0,0 0 0,-2 1-206,11 2 0,0 1 1,-2 1-1,-2 0 1,-2 1-67,9 4 0,-1 0 0,-4 1 0,-4-1-600,10 6 0,-5-1 0,-6 1 872,-20-5 0,-4 0 0,-8-3 0,35 17 0,-45-17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1:48.8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 28671,'56'5'0,"0"1"0,3 0 0,2 0-2661,3 0 1,1-1 2660,5 2 0,2-2 0,3 0 0,0 0 361,5-2 1,0-1-362,2 0 0,1-1 0,2-1 0,0 0-17,0 0 0,-2 0 17,-2 0 0,-2 0 0,-4 0 0,-2 0 0,-4 0 0,-1 0 0,-4 0 0,0 0 0,-1 1 0,-2-2-186,0-2 1,-2-2-837,-1 0 1,-2-2-817,-4-3 1,-2-1 2435,35-8 0,-38 6 0,-18 6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2:54.9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28671,'61'25'0,"0"-1"0,6-3 0,1-6 0,4-9 0,2-5-1003,6-2 1,1-2 1002,1 0 0,-1-2 0,-1 0 0,-2-1 0,-7 0 0,-1 1 0,-5 1 0,-3 1 0,-8 0 0,-3 0 0,33 1 620,-23 1-620,-22 0-211,-21 1-4383,-16 0 4594,-22 7 0,10-6 0,-9 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0.7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21 26899,'47'-15'550,"-5"10"-461,-18 19-33,0 8 56,-1 2-67,-4 2 11,-4 1 0,-3-1 11,-4 1 90,-4 0 56,-2-2 0,-2 1-55,-3-3-158,-2-1 0,-5-3 0,-1-2 0,-2-3 0,-1 0 0,-1-1 0,-3-1 0,0 1 0,0-2 0,3-2 0,2-4 0,4-1 0,2-1 0,0-1-483,0 0-424,-1-1-662,0 1-695,2-2-7567,3 0 9185,2-5 0,1 3 0,0-3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4.7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30 27695,'-26'57'773,"5"-9"-594,19-29-155,2-4-24,6-5 0,2-3 0,8-4 0,3-2 0,2-7 0,2-4 0,-3-7 0,-3-2 0,-5-2 0,-6 0 0,-2 0 0,-6 0 0,-7 2 0,-6 3 0,-7 5-651,-2 5-1556,0 4-5424,2 7 7631,7 2 0,6 0 0,6-2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1:57.04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24575,'9'0'0,"14"0"0,-11 0 0,11 0 0,-14 0 0,4 0 0,-3 0 0,3 0 0,-4 0 0,0 0 0,0 0 0,-4 0 0,-1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1:58.06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66 24575,'26'-6'0,"1"5"0,7-5 0,-6 6 0,-10-4 0,9 3 0,3-9 0,29 8 0,5-13 0,20 13 0,0-7 0,0 9 0,-20 0 0,-14 0 0,-13 0 0,-21 0 0,11 0 0,-17 0 0,3 0 0,-4 0 0,0 0 0,0 0 0,4 0 0,0 0 0,5 0 0,30 0 0,-23-4 0,18 3 0,-26-3 0,7 4 0,-8 0 0,7 0 0,-10 0 0,-3 0 0,2 0 0,-3 0 0,0 0 0,0 0 0,0 0 0,4 0 0,1 0 0,4 0 0,0 0 0,29 0 0,-21 0 0,17 0 0,-30 0 0,-4 0 0,-4 0 0,-1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4:02.4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0 627 27225,'0'73'593,"0"-3"-1426,0-16 844,0-6 306,0-10-261,0-14 162,0-13 51,9-15 79,11-27-348,22-29 0,-12 15 0,1-5 22,7-7 0,1-3-22,1-3 0,2-1-636,-1 2 0,0 1 636,-3 6 0,0 3 0,-5 7 0,0 4 0,23-23 0,-10 16 0,-5 13-797,-3 9-1601,2 12-7433,0 6 7722,-4 21 1,-15-9 0,-8 11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4:03.3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67 574 27382,'-13'82'347,"-2"-4"-314,2-25 1,1-3-12,3-8-10,5-11 44,5-11 145,14-11 180,13-20-178,24-19-203,15-26-258,-29 20 0,1-3 258,2-3 0,0-1 0,0-2 0,0 0 0,-1 0 0,0 0 0,-1 2 0,0-1 0,-1 2 0,-1 1 0,-1 2 0,-1 1-237,32-31-1096,-5 9-908,-5 11-7059,-9 12 9300,-10 14 0,-18 11 0,-9 8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2.6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74 24110,'-3'-1'3451,"1"0"-2544,2 1-704,11-6-203,6 1 0,16-6 0,3 1 0,1 1 0,-1-1 0,-7 3 0,-5 0 0,-7 3 0,-6 2 0,-5 1 0,-3 1 0,-2 7 0,-1 8 0,0 10 0,0 11 0,-4 3 0,-3 4 0,-5 0 0,-2 1 0,0 0 0,-2 14 0,5-17 0,0 6 0,4-24-203,2-6-1354,1-7-8274,2-5 7666,3-4 1,-1-1 0,1 0-1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2.9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59 25028,'2'-3'2566,"-1"0"-2342,-1 3-112,0 0-112,35-4-302,-13 2-651,30-4-1635,-19-1-7243,-1 0 8246,0-6 1,-15 6 0,-3 0-1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3.0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1 28378,'0'71'293,"-2"-2"-293,-3-18 0,-2-1 0,-1-3-617,1-3-1142,3-6-2242,3-7 4001,7-7 0,-4-12 0,5-5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3.6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21 23751,'-4'-2'2980,"2"1"-2688,2 1 537,0 0-560,32-5-112,-9 1-68,26-2-22,-19 4-22,-6 1 22,-2 1 12,-5 0-33,-4 0-46,-2 0 0,-3 0 0,-4 4 0,0 4 0,-2 9 0,-2 8 0,-2 10 0,-8 5 0,-5 5 0,-6 0 0,-2 0 0,-8 12-46,9-18-1253,-2 3-999,16-27-4952,4-8 7250,3-5 0,0-2 0,0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3.8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36 23784,'-1'-3'3407,"0"0"-2690,1 3-280,0 0-269,38-2-112,-14 0-56,32-2-269,-26 1-381,-2 0-1086,-2-1-2657,-2 0 4393,2 0 0,-13 2 0,-1 1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4.2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121 31 24379,'-7'-1'2688,"2"1"-2273,5 0-67,0 0-180,-32 34-34,24-17-22,-23 27-11,30-29 22,3-1 23,5-1-89,5-4-57,5-2 0,2-3 0,0-2 0,-2-2 0,-2-5 0,-3-4 0,-3-8 0,-4-5 0,-2-5 0,-2 0 0,-5 0 0,-4 6 0,-6 5 0,-4 5 0,-2 6-517,0 3-962,0 7-1008,1 5-4079,-1 8 6566,4 4 0,7-9 0,3-1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5.0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4 25062,'1'-2'3609,"-1"0"-3609,0 2 0,1 60 0,-4-24 0,0 49 0,-3-42 0,0-2 0,1-7-449,0-6-1960,0-6-4202,1-5 6611,2-6 0,1-5 0,1-3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4.8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27135,'3'41'1322,"1"-1"-1132,-2-2-166,0-1-24,-1-2 0,-1-5 0,0-3 0,0-5 0,0-4-225,-2-3-515,1-4-627,-1-3-571,1-3-2107,1-3 4045,0-2 0,0 0 0,0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5.0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166 23 26888,'-54'-12'908,"9"2"-908,28 11-11,2 2-381,0 1-718,4 3-951,5-1-4304,4 2 6365,2-2 0,0-2 0,0-1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5.3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0 27818,'-25'67'-706,"4"-9"-559,16-36-1425,1-4 2690,2-3 0,2-8 0,0-2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5.5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0 26586,'-3'66'-213,"1"-10"-841,2-36-2296,0 0 3350,0-4 0,0-6 0,0-4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5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0 122 28671,'60'-32'0,"-4"6"-5661,-13 16 5661,-1 4 1409,1 0-1409,1 0 860,-4-1-860,-1-1 0,-7 0-1973,-4 2-339,-5 2 2312,-3 2 0,-10 2 0,-2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6.8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0 140 27382,'83'-11'772,"-5"-4"-772,-27-5 0,-4-2-224,-9 1-22,-12 1-124,-10 6 270,-8 4 32,-8 5-78,-14 3 23,-10 4 123,-11 8 22,-5 5 68,3 7 135,7 1 122,7-2-78,5 1-1,4 0-21,5 2 10,3 4-188,4-1-69,2 0 0,2-2 0,4-6-214,12-3-805,2-9-1245,12-8-7567,-1-15 9669,6-13 1,-16 9-1,-4 1 1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7.0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27225,'69'2'-2410,"-4"3"-5153,-23 5 7563,2 6 0,-19-6 0,-5-1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7.4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20 26563,'-27'67'1356,"5"-10"-1087,22-37-247,4-5-22,4-8 0,8-4-112,7-9-112,7-8-67,4-12-78,3-7 110,-4-1 125,-5 4 134,-9 8 67,-9 8 79,-4 8 101,-5 3 55,0 3 45,-1 5 1,0 8-80,0 10-143,-2 8-125,-1 2 0,-1-2 0,0-7 0,3-5-729,0-7-896,2-5-2219,9-4 3844,7-14 0,-4 8 0,0-8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7.6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66 5 25163,'0'-2'2935,"0"0"-2386,0 2-525,0 38-24,-1-5 0,-4 35 0,-4-16 0,-3-1 0,-1-2-113,3-6-1254,1-6-919,5-6-4235,1-7 6521,3-7 0,0-9 0,0-4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8.1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12 22305,'1'-6'5043,"1"1"-4461,-2 5 135,0 0-693,0 4-24,0 1 0,-2 4 0,0 1 0,-2-1 0,0 1 0,1-1 0,-2 0 0,1-1 0,1-1 0,2-3 0,0-2 0,1-1 0,0-1 0,0 1 0,0 0 0,0 3 0,0 0 0,1 3 0,0 3 0,-1 4 0,1 5 0,-1 4 0,0 4 0,0-1 0,0 1 0,-1-2 0,-1-2 0,0 0 0,-3 0-349,2 1-793,1-2-999,1-4-3326,1-4 5467,4-7 0,-3-5 0,4-2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5.1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87 28671,'56'-14'0,"-15"3"-1211,-20 2-1523,-10-1-7097,0-2 9050,0-3 1,-5 7-1,-1 1 1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8.3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 28177,'59'-5'-3530,"-8"5"-6184,-29 5 9714,5 3 0,-12-4 0,0-1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8.6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71 27471,'-28'62'773,"6"-10"-527,25-34-65,6-7-181,5-4 0,6-5 0,4-7 0,1-8 0,0-8 0,-3-7 0,-6-3 0,-6 0 0,-6 2 0,-8 3 0,-7 7 0,-9 7-573,-7 6-872,-2 4-2129,3 8 3574,4 0 0,11 1 0,4-2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9.7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474 1 24064,'-52'17'1087,"0"1"0,1 2 1,3 4-484,-24 38-44,7 13-379,12 9-882,16 4 701,13 1 0,12-3 0,7-6 0,3-8 228,6-10-228,5-12 0,9-14 116,7-15-162,7-11-1264,7-13-1088,5-11-3050,3-13 5448,0-4 0,-20 10 0,-8 7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0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304 1 26687,'-5'67'134,"1"-4"-123,3-18-11,1-6 23,0-4-23,2-12-56,0-8-23,0-8 79,-1-4 90,-1-3-57,-10 0 12,-8 0 101,-15 1 67,-7 7 112,-3 6 22,2 8 12,4 3-102,9 0-121,6 0-136,7-1 0,7 0-3392,4-1 3392,2-1-69,2-4-1006,10-4-639,10-8-987,19-12-4784,13-13 7485,8-16 0,-24 12 0,-7 2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0.2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1 26933,'-2'67'594,"-1"-8"-773,1-24-886,0-4-1904,8-4 2969,9-8 0,-5-9 0,4-6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0.6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181 1 25039,'-49'18'1782,"9"-2"-1580,31-3-11,5-1 77,3 1-100,1 1-33,6 2 66,3 0 57,4 1 145,-1-1-379,-6 3-24,-2 4 0,-7 4 0,-8 5 0,-5 3 0,-8 2 0,0-2-192,3-4-838,6-7-842,6-7-1085,4-8-6874,6-5 9495,5-11 1,-3 5 0,3-6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0.8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141 0 28300,'-20'68'371,"0"-4"-371,8-13 0,-4-1-606,-1 0-1882,-1-3-7305,1-4 9793,5-7 0,5-17 0,5-7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1.0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82 25084,'-4'-2'2062,"1"1"-2062,3 1-359,28-13-581,-7 4-910,23-13-2699,-12 10 4549,-1 0 0,-13 5 0,-4 4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1.3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110 0 26631,'-52'64'594,"10"-10"-460,33-29-78,5-5-11,2-6-45,4-6-11,6-5 0,5-4-79,7-9-100,1-2 77,-2-7 102,-5 5 11,-5 3 22,-4 6 57,-3 3 67,-1 2-1,-1 2 91,0 4-68,0 5-79,0 4-89,0 3-201,0-3-405,0-2-1388,0-4 1994,13-4 0,-10-2 0,11-3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1.5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3 24031,'0'-3'2947,"-4"38"-2599,-1-3-147,-4 34-134,-2-15-33,0-1-34,-2-6-594,3-7-1580,1-8-5188,4-7 7362,3-5 0,2-9 0,0-2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5.3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90 4 24905,'0'-2'2645,"0"0"-2108,0 2-100,-5 37-290,0-12-147,-7 32 0,2-20 0,-2 1 0,0-1 0,0-2-528,1-5-1600,4-8-5257,3-8 7385,9-7 0,-3-5 0,4-2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1.6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88 23986,'0'-6'2880,"0"1"-2690,0 5-145,0 0-45,8-22-280,2 15-515,9-18-640,-1 20-1948,2 0 3383,-1-1 0,-8 3 0,-2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1.9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5 24849,'0'-2'2712,"0"0"-2320,0 2 22,-14 37-110,5-11-304,-10 32 0,9-19 0,3-1 0,1-3 0,4-5 0,0-8 0,6-8 0,4-8 0,18-15 0,-2-3 0,9-11 0,-12 0 0,-2 2-785,-3 1-1075,-3 4-471,-2 2-3103,-2 0 5434,0 0 0,-4 6 0,0 1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2.1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13 21880,'3'-7'4795,"-1"1"-4312,-2 6-103,-3 42-32,-2-19-24,-3 31 46,0-31-279,2-7-91,1-5 0,2-6 0,1-3 0,1-2 0,1 0 0,3 0-1155,4-3-874,8-4-312,5-4-1939,4-3-4931,2-3 9211,-2-1 0,-10 8 0,-4 1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2.4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1 26664,'-22'36'1479,"4"-3"-1210,11-19-157,3-2-90,2-6-22,2-3-67,6-1-101,4-2-246,8-6 44,1-2 269,-2-4 101,-3 2 0,-3 3 0,-1 3 56,-1 3 112,0 0 56,1 3 12,-2 2-46,0 3-156,0 1-34,-3-1-135,2-3-559,1-2-1234,3-2-2868,7-3 4796,5-6 0,-9 3 0,-2-2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02.6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28401,'54'34'270,"-6"6"-270,-27 16 0,-5 9 0,-7 5 0,-4 0 0,-4-4 0,-7-6 0,-3-5 0,-7-5 0,-1-7 0,0-4-225,3-9-2285,2-6-5760,3-8 8270,0-5 0,4-6 0,1-1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2.4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246 0 22676,'-5'0'2800,"1"0"-2362,4 0-203,-46 26 34,22-8-45,-36 22 0,35-14 33,4 2 24,2 1-12,4-4-68,3-1-66,3-8-34,6-3-101,1-6-45,2-3 45,9-3 11,5-11-11,10-6-11,3-10-12,-3-3 23,-4 1 56,-5 3-44,-5 3 55,-3 6 0,-2 3-11,-2 7 22,-2 3 79,1 7-21,0 8-136,3 24 0,-1-4 0,3 14 0,1-18 0,1-5-1110,8-6-1132,0-8-4323,8-15 6565,3-11 0,-12 2 0,-1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2.8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261 1 27986,'0'77'639,"0"-6"-593,0-27-46,0 0 0,0-4-91,0-7-99,0-7-79,0-9-22,0-6 190,0-6 56,-6-3 45,-5-1 112,-10-1 0,-4 0 22,-5 4 102,0 2-35,2 5-9,4 3-192,5 1 0,2 2 0,3 0 0,1 2 0,2 1 0,4-1 0,4 1 0,1-3 0,4-1 0,6-6-763,9-4-1422,11-10-4549,9-13 6734,8-12 0,-18 10 0,-5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3.2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270 1 28266,'-5'61'405,"0"-4"-405,-1-20 0,1 1 0,2-6-69,1-5-300,1-8-169,1-8 236,0-6 302,0-4 168,0-1 157,-3 0 145,-3 0-155,-7 0-315,-5-1 0,-6 1 0,-4 8 0,-1 4 0,2 7 0,3 2 0,3-2 0,5 4 0,2-3 0,4 3 0,4-2 0,3-2 0,2-2-1245,23-7-2408,1-10 3653,23-10 0,-24 3 0,-2-3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3.5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72 29 24334,'-4'0'2722,"1"0"-2262,3 0-158,0 0-78,-12 40-134,9-20-79,-8 31-11,16-32-33,5-2-12,7-6 22,3-4 1,3-4 11,0-3 11,1-8 33,-3-4 1,-2-9 112,-5-3 111,-5-3-65,-4 0-192,-4 1 0,-8 4 0,-7 6 0,-8 7 0,-6 5 0,-3 13-136,-3 7-1219,2 12-1469,4 6 2824,8-1 0,10-14 0,6-5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4.0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3 23930,'0'-1'2757,"0"-1"-2500,0 2 35,-3 44-57,-2-19-56,-2 34-78,-1-32 11,1-8-22,3-4 11,1-6-1,1-5-77,2-2-23,0-2-56,0-2 56,3-9 89,6-6-89,5-9 0,5-3 23,0 5-1,1 4 34,-3 7 11,0 7 79,-1 3-12,-1 3-121,-2 4-13,-2 3 0,-2 4 0,-2 11 0,-4-4 0,-1 9 0,-2-7 0,0-1 0,-4-2 0,0-2-942,-3-3 942,3-3 0,1-5 0,1-2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5.7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0 28378,'-40'38'293,"7"-3"-293,25-8 0,3 0 0,2-2 0,3 0 0,6-2 0,2-3 0,5-3 0,2-5 0,-1-6 0,-1-4 0,-1-8 0,-1-6 0,-1-10 0,-1-7 0,-2-3 0,-3 1 0,-3 2 0,0 6-113,-5 5-940,-3 8-1670,-8 5 2723,-4 9 0,7-3 0,2 4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4.4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71 19639,'1'-4'3563,"0"2"-3373,-1 2-22,0 0 34,21-5 146,-12 2 89,16-3-45,-20 2-90,1 0-67,0-2-112,-1 2 1,0-2 224,-2 0 100,-1 0-45,-1 1 79,-1 1-34,-5 1-11,-1 1-135,-6 2-222,-1 0-80,0 6 0,-1 3 0,2 6 0,1 2 0,3 2 0,1 2 0,3-1 0,2 1 0,1-3 0,1-2 0,3-4-337,3-3-1915,7-4-6780,4-3 8184,6-5 0,-11 2 0,0-1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4.8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1 28401,'-15'0'56,"3"1"-23,16 5 23,1 3 69,4 4-125,0 2 0,-2 1 0,-4 1 0,-1 2 0,-2 3 0,-6 0 0,-5 1 0,-8 0 0,-2-2 0,-1-2 0,3-5-360,5-4-1813,5-5-2645,5-3 4818,3-4 0,1 1 0,0-1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5.0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1 28671,'-1'71'0,"-1"-4"0,-2-23 0,-4 1 0,-1-2-1424,-3-2-1534,-1-4-6873,-2-5 8260,2-8 1,6-11-1,3-6 1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5.1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46 24591,'0'-5'2600,"0"1"-2566,0 4-785,0 0-1143,32-11-3854,-15 7 5748,28-11 0,-34 12 0,-1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5.3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0 28199,'-2'48'-414,"0"-7"-864,-1-18-962,1-5-6041,0-4 8281,8-5 0,-5-5 0,4-2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5.5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0 28671,'-50'65'0,"9"-9"0,35-33 0,3-1 0,1-1-1357,2-2-1668,4-6 3025,7-5 0,-5-6 0,4-2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5.9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7 23796,'0'-4'3103,"0"2"-2564,0 2-58,0 0-134,-14 39-190,9-20-90,-10 30-67,13-31 0,2-4-56,1-3-67,3-6-45,4-2 23,3-2 21,4-6-44,0-7 0,-1-7 23,0-6 122,-3 0 23,-1 3 45,-4 6 78,-1 8 101,-4 3-22,0 5 33,0 2 56,1 6-110,-1 5-181,0 8 0,0 2 0,-1 0 0,0 0 0,0-1 0,0-1 0,0-6-1155,0-4-1702,0-5-6974,4-4 8815,3-5 0,-2 2 0,1-2 1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6.2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 22765,'0'-1'3877,"0"-1"-2913,0 2-561,3 41-134,-2-20-169,3 31 12,-4-33-112,0-4-44,0-6-57,1-4 11,2-3 12,3-2-12,2-4-134,3-3-112,1-6-191,2-3-358,-1 1-123,1 2-371,0 2-1904,2 0-2935,1 2 6218,2-1 0,-8 5 0,-3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5:16.5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141 63 25824,'7'-34'2554,"-4"6"-2261,-17 28-293,-3 5 0,-2 6 0,-2 9 0,1 5 0,2 2 0,2 0 0,5 1 0,2-1 0,5 0 0,2-3 0,6-3 0,5-3 0,8-4 0,6-4 0,4-3 0,0-4-494,1-3-2296,-2 0 2790,2-3 0,-14 2 0,-1-3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6.9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72 22462,'7'0'3777,"-1"0"-3072,-6 0 651,0 0-1166,5-3-66,-3 1-91,7-4-9,2 0-24,6-1 0,8-4 0,5 0 0,0 0 0,-2 3 0,-3 4 0,-3 2 0,-4 2 0,-4 0 0,-3 0 0,-5 3 0,-1 3 0,-3 7 0,-1 6 0,0 9 0,-1 9 0,-7 8 0,-2 7 0,-8 4 0,-6 23 0,6-21 0,-1 10 0,7-29 0,2-4 0,0-2 0,-2-3-405,-1-3-9426,-5-3 7373,7-11 0,-1-3 1,9-10-1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5.9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0 28671,'-9'56'0,"0"-7"0,1-29 0,-1-2-1772,3-5-6261,2-4 8033,3-5 0,1-2 0,1-2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7.2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68 25252,'0'-2'2667,"0"1"-1915,0 1-752,34-19 0,-14 11 0,30-15 0,-23 17 0,0 2 0,-2 1 0,-2 2-729,1 1-885,2 0-1232,3 1-6985,2-1 7950,0 0 1,-13 0-1,-4 0 1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7.4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1 28671,'-5'56'0,"0"0"0,-1 0 0,1-2-450,-3 29 450,-2 6 0,-2 2 0,1-2 0,1-4-404,5-10-1534,2-9-2477,2-15 4451,9-11 1,-6-21 0,5-7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8.0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1598 236 16612,'-59'-44'739,"0"0"1,-3 4 0,-1 6-494,3 13 1,-2 6 302,-6 2 0,-1 4-348,-3 2 1,-1 3 421,-1 0 1,0 3-529,4 3 1,1 3-96,3 1 0,2 5 0,5 2 0,3 4 445,6 4 0,2 4-445,3 4 0,2 4 0,4 4 0,2 4 0,2 7 0,4 3 0,4 6 0,4 4 0,6 6 0,5 2 0,3 7 0,7 1 0,9 6 0,5 1 762,4 5 0,5-1-762,8 4 0,6-2 0,2-1 0,6-3 0,1-4 0,5-5 0,4-5 0,4-6 0,1-7 0,4-5 0,2-8 0,2-6 0,1-6 0,1-6 0,3-7 0,1-5 0,1-4 0,0-6 0,2-7 0,2-8 0,-7-7 0,3-6 0,-4-2 0,8-7 0,-3-4 0,-12 2 0,0-3 0,-7-1 0,-4-6 0,-8-2 816,-4-3 0,-4-2-816,-5-1 0,-4-6 0,-2-33 0,-8-6-99,-5 20 0,-4-1 99,-6 8 0,-4-4 0,-3 5 0,-8-10 0,-6 4 0,-7 1 0,-5 3-154,-4 4 0,-2 4 154,-1 7 0,-3 5 0,2 7 0,-1 6 0,-32-14 963,11 25-2308,-6 44-1008,23 27-6701,-4 41 9001,37-35 0,4-2 0,-4 11 0,8-11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8.6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102 0 26351,'-51'36'638,"10"4"-369,35 4 34,3 3 100,4-3-190,9-6-213,6-9 0,12-9-56,5-11-23,5-8-44,-1-12-56,0-7 56,-6-11 123,-6-1 22,-8 2 23,-7 8-3314,-6 8 3392,-3 6-89,-1 11 112,0 13-12,0 14-33,-4 14-34,0 6-67,-1 1-11,2-5 3000,3-8-4233,0-11-1378,4-14-7209,5-15 8543,6-22 1,-5 10-1,0-8 1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8.8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105 0 25824,'-14'98'1176,"6"-48"1,0 0-942,-7 42-145,0 4-90,0 0-135,2-6-873,4-10-1401,4-15-3507,2-16 5916,7-19 0,-3-15 0,3-11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9.0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0 28114,'-18'94'46,"2"-3"-506,7-19-1020,2-1-1209,-1-3-7142,0-7 7775,-2-9 0,5-24 0,1-10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9.2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35 22496,'2'-6'2107,"0"2"-7768,-2 4 5247,44-11 321,-20 8-4411,35-8 4718,-34 11 1,-10 0 0,-5 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9.5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69 178 19246,'6'0'4987,"-1"0"-10166,-5 0 5437,40-35 1386,-22 17-1375,29-28 168,-34 28-67,-5 3 870,-4 3-769,-2 2-101,-1 2-23,-1 1 3303,-5 2-3482,-2 3-135,-8 0 34,-6 10 101,-3 8-43,-4 14-125,-1 10 0,1 4 0,5 1 0,6-3 0,7-3 0,6-4 0,2-4 0,7-5 0,4-6-595,7-7-615,5-7-7698,20-12 8908,-9-7 0,0 1 0,-18 2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29.8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62 30 28199,'57'-16'269,"-13"3"-269,-36 12-34,-6 1 1,0 4 22,-2 6 22,-6 8 0,-4 6 11,-6 3 1,-5 1-1,0-1 135,2-1-122,-1-3-35,4 0 0,0-2 0,4-4 0,3-2 0,4-6 0,3-5 0,1-2 0,2-1 0,5-1 0,5 0 0,9 0 0,4 0 0,2-3 0,1-2-80,2-4-2552,1-2 2632,7-1 0,-17 5 0,-1 1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30.2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36 25219,'-1'-4'3159,"-1"0"-2901,2 4-223,0 0-35,36-12 0,-21 9 0,25-10 0,-30 13 0,-6 4 0,-2 4 0,-6 7 0,-7 7 0,-6 3 0,-7 2 0,-1-1 0,1-3 0,3-3 0,4-4 0,4-4 0,4-2 0,3-3 0,2-3 0,3-1 0,0 0 0,3-1 0,4 0 0,6 0 0,5-1 0,4-1-1928,4 0-3249,3 0 5177,10-1 0,-18 1 0,1-2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6.1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28591,'6'58'80,"-1"-7"-80,-5-29-214,0-5-1568,0-2-4134,0-4 5916,0 0 0,0-6 0,0-1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30.5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116 0 28671,'-54'32'0,"9"0"0,36-4 0,3-2 0,4-6 0,4-8 0,9-5 0,7-5 0,9-10 0,4-5 0,-2-10 0,-4-2 0,-5 3 0,-6 5 0,-5 7 0,-5 5 0,-1 4 0,-3 1 0,1 3 0,1 2 0,0 4 0,2 1 0,0 0 0,2-1 0,2 1 0,3 2 0,4 0 0,5 2 0,6-2-1245,14 4-1186,-12-5-5278,1 3 7709,-21-4 0,-6-5 0,-2 1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5.0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235 0 26194,'-79'13'1244,"20"-3"-998,30 4-44,18-3-124,4 3 56,4 1 1,2 4-1,4 2 12,5 2 12,6 4-158,3-1 0,0 2 0,-5 2 0,-5 0 0,-3 5 0,-4 0 0,-4 4 0,-3 0 0,-4-1 0,-3-1 0,-6 7 0,4-14 0,-4 4-438,8-16-996,0-4-1435,5-6-5277,3-3 8146,6-13 0,-1 6 0,2-7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5.2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163 0 28671,'-13'90'0,"-3"1"0,-3-12 0,-3 4 0,0-2-558,0-3-71,1-6-2015,7-5-7187,5-10 9580,5-11 1,3-21-1,1-11 1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5.3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49 25543,'71'-25'-1389,"-27"10"0,-22 6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5.6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110 1 26765,'-51'65'583,"10"-6"-415,31-21-67,5-6-101,3-8-23,6-11 23,8-6-11,9-16 11,9-9-33,2-11 21,-1-2 24,-6 5-1,-9 9 34,-7 8 33,-6 8 112,-2 14 1,-4 10-46,-3 17-77,-2 6-68,2 2-68,3-9-447,2-7-505,4-11-952,4-11-3014,7-4 4986,5-18 0,-7 9 0,-1-9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5.8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1 28154,'0'51'172,"0"-1"0,-1 1 1,-1-1-5834,-7 36 5661,-7 6 0,-6 6-308,0-3-4264,3-6 4572,6-15 0,6-34 0,5-15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6.0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30 27807,'46'-11'-2339,"-4"-1"0,-25 10 0,-4-3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6.2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1 26384,'-26'74'1031,"5"-4"-1774,14-23 1045,3-1 324,3-6-391,9-4 93,3-10-316,10-10-12,3-8 0,3-16 360,-1-9-864,-1-10-179,-4-2-762,-4 3-1155,-5 7 2600,0 4 0,-7 8 0,1 2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6.4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3 24748,'0'-1'2263,"0"-1"-1859,0 2 44,2 49-45,-2-22-78,-1 39-245,-3-36-80,-2-6 0,1-7 0,2-6 0,1-6 0,1-3 0,1-2 0,0-3 0,2-2 0,4-3 0,3-3-304,7 1-838,4-1-1682,5 1-1882,1 1 4706,3 3 0,-14 2 0,-2 3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6.7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246 102 23840,'28'-50'2331,"-6"9"-1681,-32 34 123,-5 4-45,-12 6-379,-6 10-349,-3 7 0,-1 11 0,0 5 0,5 3 0,5 3 0,6-1 0,9-2 0,5-5 0,6-6 0,10-7 0,6-7 0,13-7 0,8-8-797,5-13-2631,4-8 3428,1-8 0,-21 12 0,-4 5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06.3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32 28671,'78'-10'0,"-3"1"0,-20 4 0,2 1 0,0 1 0,-3 2 0,-6 1 0,-8 0-393,-8 0-4201,-10 0 4594,-7 0 0,-8 0 0,-3 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6.9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28671,'38'6'-7800,"-8"2"7800,-23 3 0,-3-4 0,-3 0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7.1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17 26899,'-1'1'1772,"-1"0"-1772,2-1 0,35 12 0,-15-9 0,29 9 0,-23-14 0,-1-2 0,-1-3-920,-1-3-3327,-1 1 4247,1 1 0,-11 4 0,-1 2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7.9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77 28671,'8'-2'0,"8"-5"0,16-6 0,2-4 0,-2 2 0,-7 4 0,-5 4 0,-5 4 0,-3 1 0,-3 2 0,-5 0 0,-1 0 0,-3 3 0,1 5 0,-1 7 0,0 8 0,-1 8 0,-4 4 0,-2 4 0,-3 2 0,0-2 0,3-1 0,-2 10 0,3-15 0,-2 11 0,4-27 0,-1-2-158,3-11-1400,1 0-1063,-3 0-6041,-1 1 8662,-3 1 0,3-2 0,0-2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9.1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0 26731,'-19'0'897,"5"0"-729,12 0 146,2 0-303,4 0 0,2 0-11,6 0 0,2 2-90,1-1-234,0 3-236,-4-1-729,-1 1-1098,-3-2 2387,1-1 0,-5-1 0,0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49.3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5 24446,'0'-2'3081,"0"0"-2375,0 2-268,2 46-438,-1-12 0,1 41 0,-2-25 0,-2-3 0,-1-3 0,-3-3-1009,0-3-1546,2-2-7276,2-3 9431,1-5 1,1-12-1,0-6 1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0.0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39 21913,'-4'0'4169,"0"0"-3318,4 0 57,0 0-550,-2 0-156,2 0-34,4 0-66,10-1-102,11-2 0,5 0 0,1-2 0,-2 1 0,-5-1 0,-2 2 0,-5-1 0,-4 1 0,-3 1 0,-6 0 0,-1 0 0,-2 1 0,-1 0 0,0 6 0,0 4 0,0 8 0,0 8 0,-4 5 0,-2 3 0,-4 2 0,-1-1 0,1-3 0,1-3 0,2-6 0,2-5 0,-1-4-3539,1-6 1847,-1-2-1266,-1-3 2958,-2-1 0,4-1 0,0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0.3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23 27404,'58'-11'896,"-8"2"-818,-33 8-78,-1 0-11,-4 1-392,1 0-415,-2 0-1065,0 0-2879,-2 1 4762,-3 5 0,-3-3 0,-3 2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0.6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60 28671,'48'1'0,"0"1"0,-11-2 0,0 0 0,-1 0 0,-1-1 0,-1-2 0,-1 0 0,-2-4 0,-2 1 0,-3-1-1245,-4 1-2217,-2-2 3462,-2-2 0,-8 4 0,-2 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0.9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28671,'59'7'0,"-9"0"0,-25-3 0,-6 3 0,-7-3-774,-5 2-5162,-4 2-3895,-3 2 9706,-5 2 0,4-5 0,-5-1 1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1.2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115 0 28671,'-49'68'0,"8"-6"0,33-26 0,2-1 0,1-2 0,2-2 0,1-4 0,2-5 0,2-5 0,6-5 0,6-5 0,8-4 0,5-2 0,4-4 0,0-5 0,0-5-259,-2-5-2418,-3-1-7154,-1-2 9745,-1 0 0,-11 9 0,-3 3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39.0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4 24334,'0'-2'3014,"0"0"-2420,0 2-247,-4 40-78,1-13-156,-4 33-113,2-24-46,-2-3-492,1-1-784,-2-2-1042,-2 1-4572,-1-2 6936,-2-3 0,6-11 0,1-5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1.4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96 13 25028,'0'-7'3643,"0"1"-3643,0 6 0,0 0 0,-15 53 0,7-19 0,-13 45 0,12-33-24,-1-4-1936,0-6-2152,1-4 4112,2-7 0,2-12 0,3-5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6:51.5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 28671,'71'-7'0,"-9"1"-539,-31 6 539,-3 2 177,-3-1-470,-5 2-1399,-4 1-4594,-5 1 6286,-4 3 0,-3-4 0,-2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27.7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2 573 23404,'0'7'3260,"0"-1"-2733,0-6 358,0 0-751,-1-44-44,7 13-12,0-39-55,6 23 10,-1 0-10,-1 0-23,0 5 22,-1 4-22,1 6 11,-2 6-11,1 7 0,-3 4 0,-1 5-22,-2 4 0,0 3-1,-2 1-78,1 2-67,-1-1-201,0 1 369,-1 3 45,-6 4-12,-3 4 1,-5 1-12,0-3 1,4-3 21,2-3 12,3-2 12,2 1 10,0-2-56,2 1 1,1 1-23,0-1-56,0 1 56,1 2-11,7 1 11,5 3-12,10-1 1,18 1 11,-9-3 11,7-2-11,-18-2-11,-7-1 11,-6 0 90,-5 0 11,-1-5-34,-10-22-67,1 1 22,-8-17-22,2 11 0,1 7 11,2 3-11,2 8-67,2 5-1535,-1 6-2342,3 10 3944,-1 8 0,3-3 0,1 1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29.7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74 130 24871,'2'-5'2791,"0"2"-2556,-2 3 269,0 0-347,1 30-57,0-6-87,0 26-13,-1-13 0,-2-4 0,-3 0 0,-3-2 0,-3-1 0,-1-2 0,1-4 0,1-8 0,4-5 0,2-7 0,1-5 0,0-11 0,0-11 0,1-16 0,1-12 0,4-9 0,7-2 0,7 3 0,9 6 0,7 11 0,5 10 0,1 10 0,-2 11 0,-3 5 0,-5 8 0,0 14 0,-12 0 0,-2 15 0,-12-5 0,-3 2 0,-4-2 0,-2-2 0,-4-4 0,0-4 0,-7-1 0,2-4 0,-4-1 0,7-5 0,0 0-337,3 0-1243,3 0 1580,3 2 0,1-4 0,2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29.9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1 27818,'-12'59'549,"1"-4"-605,0-19-504,2-2-684,2-3-1355,4-5-7232,2-7 9764,8-10 1,-6-4 0,6-5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0.3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8 23359,'0'-4'2958,"0"1"-2678,0 3 146,0 0-247,-17 42-33,12-24-146,-11 30-11,15-38-112,1-5 21,3-4 80,3-8-12,3-4 34,2-9 0,-2-2 34,-1 1 22,-4 4 90,-1 4 44,-1 7-44,-2 3 11,0 3-90,0 0 79,2 4-79,-1 4-67,1 6-56,0 4-504,0 1-438,0-1-1119,1 0-4853,0-4 6970,3-4 0,-4-5 0,2-2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0.6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3 22866,'0'-2'2981,"-10"38"-2780,3-12-78,-7 32-67,7-25-56,2-5-33,3-7-146,2-8-45,2-6 224,7-11 67,6-9-45,6-10 79,1-7 291,0 2-11,-5 5-23,-4 7-55,-3 7-56,-2 6-23,0 3 67,-1 7-90,-1 6-55,-1 8-146,-3 7 0,0 3-213,-2 2-459,-2-3-818,-1-1-1860,-2-8 3350,2-6 0,1-7 0,2-5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0.8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4 22911,'2'-2'3652,"0"1"-2979,-2 1-225,6 54-168,-4-17-179,4 46-101,-8-32-123,-2-1-359,-2-4-1109,-3-4-1917,2-7 3508,2-7 0,2-13 0,3-6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1.0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17 27281,'35'-9'-819,"-5"1"1,-22 8 0,-3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1.3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77 91 24535,'47'-36'1289,"-10"7"-919,-35 22-236,-2 1 124,0 1 145,-1 1 68,-3 2 67,-5 1 78,-4 0-559,-4 1-57,-3 7 0,-2 6 0,1 10 0,2 6 0,4 3 0,4 1 0,4 1 0,4-4 0,3-3 0,8-5 0,3-3 0,11-5 0,2-2-158,3-4-1433,2-3-1143,0-1 2734,3-3 0,-15-1 0,-2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39.3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84 24143,'-1'-1'2779,"0"0"-1916,1 1-684,34 3-134,-8-3-45,31 2 22,-17-4-22,-2-3 0,-3-2-22,-5-2-57,-6 2 57,-8 0 22,-5 2 34,-6 0 89,-3 0 11,-3-2 146,-7-1-88,-7-1-192,-12 3 0,-8 2 0,-7 3 0,-2 8 0,1 4 0,4 8 0,2 2-2298,-5 7-5646,14-10 7944,2 3 0,19-15 0,5-2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2.4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273 0 27482,'-23'54'396,"0"0"0,0-2 1,2-4-397,-10 23 0,0 2 0,3 0 0,4 0 0,2-4 0,3-5-270,4-8-2128,7-12-6084,4-14 8482,19-14 0,-11-9 0,10-7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2.8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1 27852,'-29'56'291,"6"-11"-291,23-39-11,0-4 11,1-2 34,4 0 33,2-6 0,4-2-45,0-6 1,0 2-1,-4 2 1,-2 6-23,-2 2 22,-2 2 34,1 3-45,2 7 0,0 7-11,-1 8-313,1 3-303,-3 1-673,3-2-1031,1-5-3854,3-10 6174,5-6 0,-5-6 0,0 0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2.9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1 28143,'-5'45'-515,"0"-2"-1390,-2-11-2510,1-3 4415,3-4 0,2-11 0,1-6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3.3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0 26922,'-9'54'370,"2"-8"-404,7-36-10,1-3-1,4-6 34,3-6-46,3-5 57,1-8 22,0-2 13,-2 1-2,-1 4 90,-3 5 34,-2 5 0,-1 3 190,-1 2 12,0 6-135,-1 4-224,0 7-12,-1 1-402,0 1-180,0-1-470,0-2-1323,2-5-7444,3-4 9720,5-4 0,-5-3 0,1 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3.5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1 27225,'-10'77'1243,"4"-21"-1131,0-25-67,5-21 1,1-7-46,0-1 0,1-3 0,6-4 0,1-3 0,5-3-729,-2-1-896,1 2-3372,0 1 4997,3 0 0,-7 5 0,1 0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3.9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155 1 27393,'1'71'168,"2"1"-168,-1-44-67,3 0 11,-4-17 56,1-6 89,-2-2-55,-2-3-12,-5 0 180,-4 0 89,-6 0 79,-2 0-145,0 5-225,0 4 0,1 6 0,2 4 0,2 1 0,3 0 0,3-1 0,4-3 0,2-1 0,1-3-830,1-1-1826,7-6-7175,5-1 9392,13-6 1,-10 2-1,-1-1 1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4.0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4 24166,'0'-2'2700,"0"0"-8428,0 2 4810,-9 48 130,3-23-9043,-6 37 9538,9-39 0,1-10 0,2-6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4.3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5 22642,'0'-3'3529,"0"1"-3226,0 2-158,-16 41-55,9-22-90,-12 31-34,16-36-66,2-6 100,1-4 44,7-5 12,4-5 135,7-5 44,0-3-55,1-1-46,-4 5 45,-3 3 12,-3 4-1,-3 3-55,-2 0-12,-2 1-78,-1 4-45,0 5-628,-1 3-795,0 2-1210,0-1 2633,0-1 0,0-6 0,0-3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4.7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13 23224,'0'-7'3351,"0"1"-2937,0 6-145,-14 40-67,8-19-101,-10 32-45,13-32-56,1-6-23,2-6-66,1-5-23,4-3-135,9-17 247,1 2 12,5-15 10,-8 8 146,-3 4 67,-2 5 34,-4 5-23,-2 5-78,-1 2 112,0 9-155,0 7-125,0 10 0,0 3-181,0-2-782,0-3-717,-1-8-2691,4-7 4371,7-5 0,-5-4 0,4 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5.0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78 9 22866,'0'-5'3137,"0"1"-2521,-18 42-21,7-14-203,-14 30-168,15-28-191,1-8-134,6-8-44,1-6 55,9-12-111,3-4 100,7-8 101,0-1 22,-4 4 45,-2 3 124,-6 7 55,-2 5-67,-2 1 34,-1 6-45,0 5-123,0 9-45,-1 2-112,-1 1-370,1-4-134,-1-2-538,2-7-942,0-3-1523,2-4 3619,5-7 0,-3 4 0,3-4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0.9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6 24703,'1'-3'3429,"-1"0"-2981,0 3-357,0 0-91,-4 43 0,-1-13 0,-4 36 0,-1-26 0,2-1-1121,1-4-1031,1-3-3271,1-4 5423,2-4 0,0-11 0,2-5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40.1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156 0 25051,'-57'41'1031,"7"-2"-841,31-7-22,4 3 56,6 3 90,4 1 90,4-1-158,7-5-179,4-7-67,8-9-45,4-9-123,4-8-179,2-12-45,1-10 0,0-10 44,-3-5 203,-4-1 145,-4 1 22,-4 4 57,-4 7-46,-2 7 214,-3 9 436,-1 4-167,-1 9-46,-1 4-134,1 8-134,-1 4-124,0 5-78,-2 2-101,0 0-571,0-2-885,2-5-819,3-6 2376,13-9 0,-10-3 0,9-4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5.4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11 21936,'0'-6'3899,"0"2"-3439,0 4 627,0 0-684,-17 41-112,6-12-101,-14 35-145,12-27-45,2-3-22,4-8-57,4-7-122,1-9-34,2-5 235,7-6 22,3-9 12,8-5-23,1-8 11,-1 0 135,-3 3 67,-3 5 45,-4 5-111,-4 5-158,-1 3 0,-3 2 0,0 5 0,0 4 0,0 7-91,-2 3-592,-2 1-852,-1-3-2039,0-5 3574,3-6 0,2-4 0,0-2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5.5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9 23146,'2'-5'3373,"-1"2"-3172,-1 3-201,0 0-45,-4 44-5192,2-23 3511,-3 35-2053,4-38 3779,2-3 0,0-7 0,0-3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35.8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138 55 22272,'1'-5'3608,"0"2"-3070,-1 3 661,0 0-807,0 11-146,0-4-89,0 9-123,0-10-34,2-2 33,2-3 34,5-1 1,1-3-57,1-4 35,-3-4-46,-4-5 0,-1 0 0,-5 3 0,-5 0-136,-5 6-413,-10 3-1322,-6 2-7765,-7 6 9636,-6 4 0,17-2 0,4 1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7:46.9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50 595 27314,'-3'38'684,"-2"11"-561,-4 25-34,0 6 1,-1-2 100,3-8-9,2-16-181,3-18 0,9-19 0,17-29 0,27-36 0,-11 6 0,4-6-284,10-15 0,1-4 284,5-8 0,0-1-499,-3 0 1,0 0 498,-5 4 0,-1 2 0,-6 10 0,-1 2 0,-4 8 0,0 4-36,-5 9 0,0 4 36,25-14 0,-14 23-1166,-12 14-2331,-11 25 3623,-9 14 0,-7-7 1,-4 2-1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1.9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27 24759,'-5'0'3474,"1"0"-3036,4 0-438,0 0 0,50-4 0,-11 0 0,44-4 0,-23 3 0,0 2 0,-3 1 0,-6 2 0,-8 0 0,-8 0 0,-9 0 0,-7 0 0,-8 0 0,-6 0-2488,-6 0-4225,-10 5 6713,-9 3 0,6-1 0,-1 1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2.3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126 0 27460,'-49'87'986,"10"-2"-761,34-26-225,2 7 0,-2-1 0,-1-2 0,-1-5 0,1-6 0,2-5 0,2-9 0,2-7 0,6-8 0,4-6 0,8-6 0,7-6 0,5-3 0,6-4 0,5-6 0,3-6 0,2-5 0,3-1 0,-2 1 0,-2-1 0,-6 2 0,-3-4-1144,-5 0-5299,-2-3 6443,-1 1 0,-13 10 0,-3 5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2.5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28671,'45'32'0,"-5"-8"0,-19-21 0,0-3-774,-3-4-3047,0-6 3821,1-6 0,-8 6 0,-2 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2.7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123 0 27123,'-6'60'1548,"0"-5"-1548,1 3 0,0 5-202,-1-9 1,-1-1 201,0 3 0,-1 2-216,1 0 0,-1 0 216,0-2 0,0-1 0,1-4 0,0-2 0,-5 38 0,3-16 161,5-18-2167,1-17-7825,8-16 8389,8-11 1,-5-7-1,3-2 1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6.7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92 127 28671,'-14'82'0,"2"3"0,6-8-623,0 13 623,0 10 0,4-49 0,0 1 0,-2 47 0,3-15 0,0-20 0,1-22 203,0-22-203,-1-13 104,-3-27-104,-1-17 0,-3-32 0,1-22-519,3 39 0,1-2 519,1-2 0,1 0 0,-1 2 0,2 0 202,4-45-202,9 12 0,9 14 0,12 13 0,6 14 0,5 14 0,3 11 0,-1 9 0,-2 8 0,-7 2 1061,-10 4-1061,-11 6 91,-9 8-91,-15 12 0,-12 9 0,-14 7 0,-10 3 0,-1-2 0,2-3 0,6-4-752,-2 8-1085,17-15-3508,1 3 5345,25-22 0,-3-5 0,5-5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6.9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1 28166,'-23'76'505,"1"-5"-505,5-22 0,1-2-920,7-4-1388,3-9-6107,10-12 8415,11-11 0,-7-7 0,6-4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40.4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0 26227,'-20'45'807,"3"-6"-785,13-20-22,1-5-89,3-5-124,1-4 78,6-4 135,5-7 45,5-1-34,3-5 1,-1 2-12,-3 3 11,-3 3 34,-1 3 22,-2 0 11,-1 1 12,0 1-12,-2 2-44,-1 2-34,-3 3-45,1 1-1793,-1 4-907,1-4-7086,3-1 9473,3-5 1,-4-3 0,0 0-1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7.1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1 26843,'-34'90'1401,"7"-7"-974,21-33-427,4-1 0,4-3 0,5-7 0,2-8 0,7-15 0,1-7 0,5-18 0,3-12 0,3-14-270,-1-11-413,-3 0-281,-3 0-403,-6 5-740,-2 2-6991,-6 7 9098,-3 6 0,-2 12 0,-2 6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7.4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 25099,'0'-4'2712,"0"0"-2292,0 4-420,0 0 145,35 1-145,-16 0 73,30 2-73,-25 2-978,2 6-8367,2 7 9345,2 11 0,-14-11 0,-2-1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3.7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281 5 25431,'-59'-2'2567,"-9"13"-2254,32 4-55,-8 14-156,19 3-102,4 10 0,6 12 0,7 9 0,4 8 0,9-1 0,10-7 0,11-10 0,14-13 0,9-14 0,6-13 0,3-11 0,0-15 0,-4-9 0,-9-14 0,-8-6 0,-11-8 0,-9-5 0,-10-8 0,-6-3 0,-15 2 0,-8 5 0,-15 10 0,-6 13 0,-5 14 0,1 12 0,3 12 0,7 14 0,11 11-1323,11 14-8508,27 24 9484,16-19 1,-3-2 0,-2-31-1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3.9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2 27169,'-3'-2'1502,"-7"42"-1502,6 1 0,-9 45 0,4-4 0,-3 8-858,-2 3 858,0-4 0,4-7-461,4-14-3594,7-11 4055,14-16 0,-9-20 0,8-9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4.2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293 6 24726,'0'-3'3384,"0"1"-2823,0 2-561,-8 46 0,-1-7 0,-11 46 0,-3-11-500,-7 9 500,-6 5 0,-3 0 0,1-7 0,3-8-606,7-17-1131,10-15-874,10-21-5703,12-16 8314,13-23 0,-6 9 0,3-8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4.4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28671,'34'91'0,"-4"-10"0,-18-36 0,0-8 0,1-9 0,2-9-1816,2-10-2555,4-5 4371,3-10 0,-10 5 0,-2-5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4.6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1 28671,'-18'93'0,"3"0"0,11-22 0,-1 0 0,2-7-315,1-10-3248,1-12 3563,1-10 0,0-16 0,0-7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4.7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 28671,'64'-1'-3755,"-11"7"3755,-35 19 0,-9-10 0,-3 1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15.2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342 44 27123,'-75'24'1548,"10"-3"-7209,35-8 5661,3 2 1409,0 2-1409,1 6 0,0 3 0,3 5 860,3 5-860,7 0 0,7 2 0,3-4 3392,10-3-3392,8-8 0,14-7 0,12-8 0,12-16 0,8-13 0,2-17 0,-2-12 0,-11-2 0,-16-1 0,-16 4 0,-12 4 0,-19 6 0,-30 0 0,-4 18 0,-22 2 0,20 17-741,4 11-4390,8 5 5131,6 14 0,15-13 0,4 0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1.3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485 0 27706,'-3'72'292,"0"1"-281,-2-11 11,3-1-22,0-8 11,2-9-11,0-11 0,0-9 12,0-8 10,0-7 0,-4-5 34,-3-3-11,-8-3-11,-7-2 44,-7-3 57,-6 1 55,-4 2-155,-3 5-35,-5 11 0,-1 9 0,1 12 0,-8 21 0,20-12 0,2 9 0,25-19 0,5-4 0,9-2 0,10-5-2220,43-9-3416,2-19 5636,34-14 0,-52 3 0,-6-1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40.6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92 0 27090,'-40'36'650,"8"-1"-560,23-8-34,3-1-56,3-2-34,2-4 12,1-3-146,2-4-404,3-3-503,3-6-651,5-1-997,2-9-7108,4-7 9479,2-9 0,-9 7 0,-2 1 1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1.4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0 28671,'-39'85'0,"9"-13"-203,24-39-2094,8-10-7059,14-7 9356,11-9 0,-8-4 0,-1-2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1.9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236 1 25577,'-55'13'1446,"5"8"-1906,23 19 763,0 10 299,3 8-311,3 2-213,5-4-78,6-10 130,5-14-197,7-14 22,10-10 45,9-19 400,11-11-400,3-16 0,-3-5 11,-7 4 12,-8 8 33,-8 12 246,-6 9-278,-2 6-24,-7 16 0,-5 9 0,-9 18 0,-2 10 0,0 4 0,6-3 0,6-7-841,6-11-1714,10-14-4269,11-10 6824,13-24 0,-10 10 0,0-11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2.1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110 0 27247,'-43'64'1424,"7"-6"-1424,21-20 0,6-1 0,5-5 0,2-5 0,2-9 0,6-9 0,5-5-147,12-14-1051,8-9-977,8-12-4122,2-4 6297,-1 4 0,-18 14 0,-7 7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2.4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157 167 26395,'59'-50'168,"-10"4"-134,-31 22 11,-8 3 403,-5 7 135,-16 6-258,-7 4-57,-14 15-3368,-8 8 3213,0 16-271,1 8 158,5 4 0,4 0 0,7-2 0,7-3 0,6-6 0,6-5 3314,9-10-3472,11-9-1500,17-12-2263,18-18 3979,12-12 1,-25 9 0,-6 1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2.7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134 2 25555,'-6'-1'2734,"0"0"-2499,6 1-88,0 0-147,-14 31 0,18-17 0,-8 25 0,21-24 0,0 2 0,-1 2 0,-5 4 0,-4 3 0,-4 4 0,-5 4 0,-6 3 0,-7 4 0,-7 0 0,-5 2 0,-1-5 0,0-4 0,4-11-91,8-9-2710,8-11-4784,13-19 7585,13-13 0,-6 8 0,4-1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2.9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88 8 26541,'0'-4'2130,"0"0"-2130,-7 61 0,1-12-4252,-7 50 4252,4-27 860,0-2-860,0-5 0,0-6-685,-2-9-2945,4-10 3630,2-13 0,3-12 0,2-8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3.0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52 28671,'46'-28'-9831,"-4"5"9501,-12 25 0,-14-2 1,-3 3-1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3.2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43 26205,'-18'68'2364,"6"-7"-2262,9-25-102,11-8 0,7-11 0,13-9 0,6-7 0,3-11 0,-4-6 0,-5-10 0,-8-1 0,-8-4 0,-7 1 0,-4-1 0,-9 3 0,-5 3 0,-9 6 0,-2 7-1446,-2 6-3148,-1 7 4594,-2 12 0,13-7 0,2 6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4.6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62 1670 26227,'-15'-65'257,"0"-1"1,2-4 0,3-1-236,6 1 1,2-2-938,0-7 0,1-1 932,1-1 0,0 0-17,0 3 0,0 0 28,1 7 0,0 1-11,1 8 0,0 2 0,2 5 0,0 3 16,7-37 79,4 12 23,3 12-1,3 11 652,0 10-494,0 11 233,1 10-357,5 10-90,12 6-9,21 5-69,29 1-1213,-28 1 0,5 0 1213,13 0 0,4 1 0,12 0 0,2 1-355,-27 0 1,1 0-1,1 0 355,1 1 0,1 0 0,0 1 0,2 0 0,-1 1 0,0-1 0,1 1 0,-1 0 0,-1 1 0,0 0 0,-1 1 0,-1 0 0,-2 0 0,-1 1 0,-1 0 0,27 5 0,-3 0 0,-9 1 0,-2-1 0,-10 0 0,-4 0 0,-8-1 0,-3 0 0,36 10-31,-20-3 31,-19-2 0,-16 0 0,-11 1 2850,-9 4-2850,-3 7 0,-1 10 0,1 10 1582,1 9-1582,1 9 0,0 6 0,-3 7 0,-4 1 0,-5 3 0,-2 1 0,-10 2 55,-4 3-55,-11 0-1288,-4-4 1288,-5-7-651,-3-10-2150,-5-7 2801,-14-6 0,25-25 0,-2-7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5.0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40 27262,'80'-7'0,"0"1"0,12 0 0,4 0-711,-22 4 0,1-1 1,3 1 710,10 1 0,2-1 0,1 1-267,6-1 0,2 1 0,0 1 267,-24 1 0,1 0 0,-1 2 0,1 0 0,23 1 0,-1 2 0,1 0 0,-3 3 0,0 1 0,0 0 0,-3 1 0,1 1 0,-2 0 0,-1 1 0,-2-1 0,0 0 0,-4 0 0,-1-1 0,-2 0 0,-5-1 0,-1 0 0,-3-1-45,25 3 1,-5-1 44,-14-2 0,-4-2 76,-16-1 1,-4-1-77,22 6-3541,-38 2 3541,-30 10 0,-9-10 0,-8 2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41.0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1 26463,'-4'65'425,"1"-6"-425,-1-26-56,0-1-157,1-1-134,0-3-22,1-3-35,0-3-414,1-8 45,0-5 257,1-6 483,3-2 33,2-3 347,3-4 68,0-3-45,1-3-79,0 1-45,2 0-33,0 1 45,-1 2 112,0 2 22,-2 3-123,-2 2-79,-1 1 12,-1 0-90,-1 2 0,0 3-112,0 4 0,-2 3-224,1 2-583,-2 1-795,0 0-4953,-2-3 6555,2-4 0,-1-4 0,1-2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05.6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0 242 26429,'54'-12'747,"0"-1"0,14-2 1,6-1-1874,-11 3 0,5 0 0,2 0 1126,13-2 0,5 0 0,2 2 0,-14 2 0,2 1 0,3 1 0,0 0 0,8 0 0,2 1 0,2 1 0,0 0-404,-13 2 1,1 1-1,1 0 1,0 0-1,2 1 404,3 1 0,2-1 0,0 2 0,1-1 0,0 1 0,3 0 0,0-1 0,1 2 0,0-1 0,1 1 0,1 0 0,1 1 0,1 0 0,-1 1 0,0-1-186,-1 1 0,1 0 0,-1 0 0,0 1 0,0 0 186,-3 1 0,-1 0 0,1 0 0,-2 0 0,0 1 0,-6 1 0,0-1 0,0 1 0,-2 0 0,-2 0 0,13 2 0,-2-1 0,-2 1 0,-3 0-324,15 3 1,-5 0-1,-4 1 324,-18-2 0,-3 1 0,-6 1-1166,6 4 1,-10 2 1165,0 17 0,-36-15 0,-26-5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4.8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53 28671,'78'-27'0,"12"5"0,-46 18-472,12 7-2576,-31 11 3048,-10 11 0,-10-7 0,-5 0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5.0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5 127 27169,'-2'-7'1502,"0"1"-1502,2 6 0,0 0 0,49-11 0,-10 1 0,45-11 0,-21 5-1805,5-3-8026,5 4 8972,4 3 0,-34 5 0,-8 5 1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5.4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388 0 28614,'2'51'19,"-1"1"0,3 19 0,1 0-19,4 23 0,-3-34 0,1-2 0,3 6 0,0-17-315,-2-15 35,-4-12 280,-3-10 0,-15-3 0,-10 0 101,-21 3 179,-13 7-66,-8 3-214,-1 4 0,9-2 0,11-4 0,14-5 0,12-3 0,8-3 0,8 1 0,1 0 0,17 1-304,13-4-2104,23-4-4517,20-15 6925,14-9 0,-35 6 0,-6 0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5.7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67 34 25286,'-1'-3'2857,"1"0"-2465,-29 42-256,21-16-136,-20 30 0,32-29 0,8-6 0,8-8 0,8-6 0,3-12 0,0-7 0,-6-12 0,-9-4 0,-8-1 0,-9 2 0,-7 6 0,-4 6 0,-2 8 0,2 7-2164,6 2-3068,3 2 5232,15 0 0,-9 0 0,9-1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6.0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34 124 27527,'36'73'997,"-8"0"-850,-33-21-147,-6 5 0,-6-2 0,-4-7 0,4-12 0,3-15 0,7-11 0,3-21 0,3-14 0,4-23 0,8-15 0,6-9 0,12 1 0,1 4 0,3 8 0,0 12 0,-4 9 0,-3 13 0,-7 10 0,-5 9 0,-6 4 0,-2 7 0,-3 7-13,-1 9-1151,-1 9-865,-3 3-2923,-2 2 4952,2-4 0,-1-14 0,3-6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6.3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104 0 25230,'-32'62'1602,"7"-5"-1344,19-25 45,4-2-102,8-6-10,6-6-46,7-10-10,6-3 44,0-15-3325,1-8 3327,-4-13-181,-6-7 0,-7 0 0,-5 2 0,-8 7 0,-7 9-2269,-8 8 2269,-8 8 1573,-6 13-4710,-3 6 3137,0 12 0,15-10 0,5-2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6.9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502 8 25431,'-5'-4'2320,"1"0"-1961,-12 50-12,5-3-133,-13 45-214,12-11 0,1 3 0,4-2 0,3-7 0,2-11 0,2-12 0,0-12 0,0-8 0,1-9-91,-1-6-66,1-5 146,-5-3 11,-6-1 22,-9 2 113,-10 1-33,-7 7-102,-8 5 0,-7 9 0,-4 6-3392,2 2 3392,9-3 0,11-5 0,13 0 0,11-13-1144,23-2-2217,21-25 3361,34-16 0,-28 8 0,3-4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7.0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 1 26866,'-13'65'-1838,"2"-11"-4772,18-36 6610,9-8 0,-6-5 0,4-5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7.5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150 1 26888,'-58'63'1412,"9"-1"-1098,30-12-257,6-1-57,6-7 0,4-10 0,2-12 0,11-10 0,9-15 0,15-12 0,8-14 0,3-9 0,-7 1 0,-11 6 0,-12 10 0,-9 10 0,-4 7 0,-2 5 0,0 5 0,-4 12 0,-6 10 0,-8 14 0,-2 3 0,1-2 0,7-8-1716,5-11-2183,13-10 3899,11-12 0,-6-1 0,5-3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41.3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42 22260,'5'-23'2387,"-2"4"-1558,-9 19-55,-1 6-203,0 2-78,-2 7-101,1 3-78,-1 2-124,2 3-55,1 1-68,2 1-67,3-3 0,0-2-56,1-3-280,1-3-370,1-4-1031,5-5-2106,2-2 3843,6-4 0,-7 1 0,0-1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7.7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10 25174,'3'-6'3160,"-1"2"-2823,-2 4-337,-15 40 0,7-15 0,-11 33 0,13-28 0,3-5 0,1-6 0,8-6 0,6-6 0,9-4-483,6-6-783,4-7-1121,1-3-7444,0-5 9644,-1 3 1,-14 7-1,-4 3 1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8.0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159 74 25992,'44'-37'202,"-10"7"268,-36 26-11,-8 2-223,-6 2-135,-7 2 56,-5 7 56,-2 5 11,0 9 190,1 3-211,5 0-203,5-1 0,5-1 0,7-3 0,3-2 0,4-2-125,6-5-1432,9-4-1547,11-4 3104,10-4 0,-14-1 0,-3 1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8.3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0 28065,'-10'17'606,"6"0"-606,12-6 0,3 3 0,-3 2 0,-1 1 0,-4 3 0,-2 1 0,-3 2 0,-5 1 0,-5-1 0,-6 0 0,-1-2 0,-2-3-46,1-4-2262,2-6-3687,4-3 5995,6-4 0,4-1 0,3 0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8.5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 25645,'0'-3'2588,"0"1"-2150,0 2-438,29 50 0,-18-11 0,22 48 0,-27-25 0,-2 2 0,-3-3 0,-1-4 0,0-5 0,1-6 0,3-9-1054,0-9-683,2-8-303,-1-6-4783,0-6 6823,-3-3 0,-1-3 0,-1-1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8.7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62 28671,'13'-34'0,"4"8"0,10 25-1088,2 4-1960,-2 9 3048,-2 6 0,-11-4 0,-4-2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19.0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119 106 28210,'-54'40'461,"9"0"-461,32-2 0,6-3 0,8-8 0,13-10 0,13-9 0,13-19 0,8-8 0,-3-14 0,-7-7 0,-13 0 0,-13 1 0,-7 4 0,-9 3 0,-6 6 0,-5 7 0,-7 9-337,-5 4-2206,-7 11 2543,-8 10 0,17-6 0,2 5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45.4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0 27718,'-14'74'459,"2"-8"-426,12-32-33,0 1-302,0 1-448,-2 1-752,-2 1-1411,0-4-6918,-1-4 8397,2-10 1,0-10 0,2-6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45.7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46 24513,'71'-25'784,"-3"5"-526,-23 29 56,2 5-34,-1 12-78,-3 5-23,-6 2-78,-8-1-23,-8-2 157,-6-2 91,-9-1 21,-3-1 146,-15 0-124,-10 1-223,-18 3-100,-8-1-46,-2-1 0,4-4 0,6-4 0,6-5 0,7-5-405,3-2-580,6-2-1380,5 0-6140,5 4 8505,3 2 0,2-4 0,2-1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45.9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 22204,'4'-2'4449,"-1"1"-4079,3 42-292,-2-16-78,5 36-213,-4-26-862,3 0-2198,-2-1 3273,0-2 0,-3-15 0,-2-4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46.1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30 28671,'51'-10'0,"3"1"0,9 3 0,0 2 0,-1 3 0,-4 2-3392,-3 3 3279,-3 3-1613,-6 5-2924,-6 2 4650,-8 5 0,-15-8 0,-7-1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41.8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160 0 25746,'-40'31'795,"9"-7"-661,25 6-89,4-9 56,2 1 33,2-1 192,-1-1 77,1-2 11,-1-1-89,-1-1-179,-2-1-90,-3-1-56,-4-1-112,-3-1-437,0-1-437,-1-1-986,1-2-2734,3 0 4706,2-4 0,3-1 0,3-3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46.4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258 0 27225,'-59'38'1265,"6"0"-1242,25-6-23,3 3-123,2-1-437,4 0-651,2-4-1400,3-1-7220,4-7 8286,4-6 0,3-8 0,2-4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8:46.6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27975,'68'9'696,"-1"-1"-696,-13 2 0,-2 1 0,-3 0-371,-6-1-1175,-6 1-2353,-4-1 3899,-4 2 0,-13-6 0,-4 1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25.5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58 25387,'0'-4'2622,"0"1"-2118,0 3-346,0 0-158,38-21 0,-14 16 0,31-16 0,-24 21 0,-2 0 0,-2 0 0,-1 1 0,0 0-57,1 0-1747,-1-1-1714,-3 0 3518,-6-3 0,-8 2 0,-4-1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25.8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1 28457,'-1'72'214,"-4"-2"-214,-3-18 0,-4 0 0,1-6 0,2-9 0,3-11 0,3-13 0,1-6 0,2-7 0,0-7 0,0-7 0,0-12 0,0-6 0,1-2 0,0 2 0,2-4 0,2 11 0,2-1 0,1 14 0,2 4-80,-1 3-1712,3 3-1458,3 1 3250,3 4 0,-7-3 0,-1 3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36.5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351 5 24894,'0'-2'1871,"0"0"-1434,0 2-313,1 38-68,-1-9-23,1 37-22,-1-16 1,0-1-1,0 0-11,0-7 0,0-3 0,0-7-11,0-5-34,0-7 11,0-7 34,0-4 11,0-5 1,-2-1 21,-6-1 1,-5-1 44,-9 2 113,-5 3 10,-5 4 79,-6 8 11,-2 7-110,-2 5-181,5 5 0,6-2 0,8-3 0,6-5 0,6-2 0,5-1 0,3 0 0,3-1 0,4-4-2264,20-7-1523,5-16 3787,23-13 0,-26 4 0,-2-2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36.7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5 24132,'1'-2'3608,"0"0"-3003,-1 2-348,-2 50-212,-2-19-45,1 41-638,0-32-1390,5-5-5558,8-4 7586,6-6 0,-3-11 0,-2-5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37.2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140 35 26261,'-52'25'739,"8"4"-458,29 7-57,3 2-168,3-1-56,3-6-11,4-10-23,2-7 34,3-8-22,2-4 22,5-9-34,4-7-134,4-13-23,3-11 45,1-4 124,-1-1 22,-4 5 22,-4 9-22,-5 10 112,-4 8 124,-2 7 55,-1 3-67,-1 3 157,0 24-381,-1 1-33,-1 22-505,-2-9-583,1-7-907,1-8-2946,7-13 4974,6-8 0,-4-4 0,3-1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37.4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0 28671,'-9'55'0,"0"0"0,1-3 0,0-4-113,0 16-828,3-2-4068,0 7-4822,4-25 8980,6 0 1,-3-33-1,4-6 1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37.6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0 28671,'-5'89'-136,"1"-10"-1376,4-36-1412,0-6 2924,0-5 0,0-15 0,0-5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37.8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28311,'36'-6'-1398,"-1"1"0,-16 7 1,-5-1-1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42.2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95 23695,'38'-35'-930,"-9"9"1177,-27 13 178,-7 5 1,-2 2 56,-6 1-135,0 3 79,0 2 44,0 4 57,2 5 67,-1 6-22,2 5 10,0 4-67,2 2-222,2 2-293,3-1 0,1 0 0,2-2 0,4-2 0,4-4 0,5-3 0,4-6-517,2-4-973,2-3-1222,2-5-7119,-1-3 9115,-2 0 0,-9 0 0,-3 2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38.0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13 23538,'0'-7'2701,"0"1"-2242,-6 59-45,3-20 1,-6 43-90,4-36-67,0-8-102,3-9-144,1-8 77,1-10 124,0-3-122,0-3-91,0-8 0,0-7 0,0-11 0,0-2 0,3 2-326,0 8-290,2 5-4065,2 6 2216,4 1-7366,4 3 8792,4 1 1,-8 1 0,0 1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38.3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33 124 26922,'-17'56'1042,"3"-7"-908,12-29-66,2-4 44,8-4-45,5-5 78,10-4 23,6-6-155,2-8-13,-3-7 0,-3-8 0,-7-2 0,-8-2 0,-5-2-494,-6-1-716,-9 2-1569,-4 2 2779,-8 5 0,10 11 0,1 5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48.4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241 30 28300,'-17'64'371,"-3"-1"-371,3-13 0,-4 6 0,0 1 0,-1 2 0,1 0 0,1-2 0,0-1-4252,1-3 4252,2-4 860,4-7-860,5-9 0,5-8 0,1-11 0,2-5 0,4-5 3392,2-2-3392,17-1 0,-1-1 0,13 0 0,-2-3 0,4-3 0,6-3 0,2-2 0,4 0 0,1 0 0,23-2 0,-19 3 0,12-1 0,-29 5 0,-7 1 0,-6 2 0,-5 0 0,-3-1 0,-5-5 0,-1-8 0,-3-10 0,-1-12 0,-2-12 0,-1-13 0,-3-6 0,-5-4 0,-2-1 0,-5 4 0,1 9 0,2 10 0,-2 16 0,4 17 0,-6 9 0,3 11-3072,-3 7 3072,0 6 0,6-4 0,1 0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48.7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27 28671,'85'-3'0,"-6"1"-5661,-29 1 4013,0-2-1268,-1-2 2916,-4-1 0,-20 1 0,-7 3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48.9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0 28671,'19'81'0,"-3"4"-1560,-20-9 1560,-4 6 0,-3-3 491,-2-7-940,1-8-3192,3-12 3641,2-12 0,4-19 0,2-9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49.0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96 28412,'57'-26'-1983,"-8"2"-1222,-33 11 3205,-3-2 0,-7 6 0,-2 0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49.2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8 25375,'0'-4'2824,"0"0"-2352,0 4-472,0 0 0,10 58 0,-7-15 0,7 53 0,-12-28 0,-3 2-550,-2-7-2464,-1-6-6817,3-12 8641,2-9 1,1-17-1,2-8 1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49.6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1 123 27292,'61'-34'493,"-7"3"-448,-28 17 33,-2 1 124,-3 1 89,-3 4-21,-2 1-270,3 4 0,-6 3 0,0 14 0,-9 11 0,-2 17 0,-9 10 0,-4 11 0,-8 4 0,-2 3 0,1 0 0,1-3 0,3-5 0,2-3-2152,2-7-5087,5-11 7239,2-14 0,5-13 0,0-9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49.8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3 27415,'2'-1'1256,"0"-1"-1256,-2 2 0,10 50 0,-7-8 0,5 50 0,-16-21 0,-4 2-13,-4-7-2474,-1-10-6085,3-13 8572,2-11 0,6-17 0,3-6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49.9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0 151 28671,'56'-25'0,"8"-3"0,-31 11 0,11-5-2007,-12 3-3281,4 1 5288,3 6 0,-16 4 0,-4 7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14.2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0 255 23616,'89'-19'1832,"-37"7"1,3 0-1425,13-2 1,3 0-528,9-2 0,3 0 119,9-1 0,2 2-562,-28 5 0,2 1 1,0 0 561,3 0 0,1 1 0,0 1 0,3 1 0,0 0 0,0 1 0,0 0 0,1 1 0,0 0 0,-2 2 0,0-1 0,0 2 0,-3-1 0,0 0 0,-1 1 0,30 0 0,-2 0 72,-6-1 1,-3 1-73,-8-2 0,-3 1 0,-10-1 0,-4 1 0,34-4-23,-34 2-1871,-35 3-1392,-22 1 3286,-23 6 0,7-3 0,-7 3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0.7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190 0 26519,'-57'5'1456,"6"11"-1176,25 17-101,2 14 1,5 9-123,7 38-57,12-17-110,5-24 1,4-1 109,18 24 0,12-4 0,6-10 0,6-20 0,4-19-3320,3-22 3320,0-25 0,-4-16 0,-6-18 0,-10-5 0,-10-2 147,-9-1-147,-9 0 0,-6 2 0,-2 6-158,-8 9-1029,-6 14-1167,-9 15-2601,-9 11 4955,-7 22 0,16-10 0,3 11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0.9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55 28671,'75'-7'0,"1"-1"0,-10-4 0,-1 1 0,-5 1 0,-9 6-1671,-10 1-2284,-13 11 3955,-12 8 0,-9-4 0,-7 2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1.2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1 116 28671,'51'10'0,"0"0"0,0-4 0,-1-6-5661,28-18 5661,-1-8 0,-4 1 1409,-9 1-1409,-9 5 0,-11 4 0,-10 6 860,-12 5-860,-11 2-741,-6 2-1724,-3 0-5446,-6 3 7911,-6 4 0,4-3 0,-3 3 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1.3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0 25679,'-6'0'2992,"2"0"-2992,4 0 0,-16 36 0,10-8 0,-13 32 0,14-16 0,2-2 0,2-1 0,1-8-931,7-8-3551,7-13 4482,11-6 0,-10-6 0,0 0 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1.8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83 26104,'-4'-7'2230,"0"1"-1893,4 6-337,54-30 0,-18 21 0,44-21 0,-38 34 0,-7 9 0,-12 7 0,-9 9 0,-8 2 0,-4 3 0,-7 2 0,-6 1 0,-8 2 0,-2-3 0,-2 1 0,2-2 0,0 0-3392,0 0 3392,1-2 0,0-1 0,5-5 0,4-5 0,6-7 0,3-3 0,8-4 3392,5-1-3392,12-3 0,26-12 0,-8-7 0,16-11 0,-20-4 0,-5-1 0,-5 2-1390,-5 5 1390,-5 3 0,-8 10 0,-3 4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2.1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0 169 28671,'70'-4'0,"-1"-6"0,-10-11 0,2-4 0,-4 1 0,-5 5 0,-7 2 0,-6 6 0,-6 3-46,-4 2-3360,-4-1 3406,-1 0 0,-11 2 0,-3 0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2.4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35 28631,'65'-15'0,"-2"3"0,-16 10 0,3-1 0,-1 2 20,-2 0-20,-5 1-4240,-7-1 4240,-7 1 658,-7 0-2529,-6 0-957,-7 0-7003,-3 0 7781,-6 3 1,1-2 0,-1 1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2.7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133 0 28625,'-57'78'46,"10"-5"-46,35-20 0,3 4 0,5 3 0,1 1 0,2-5 0,3-6-4252,5-8 4252,7-8 860,9-9-860,7-9 0,7-9 0,5-5 0,2-12 0,1-4 0,-1-9 3392,13-13-3392,-18 6-2040,3-8-2476,-23 9 4516,-7-3 0,-6 15 0,-3 2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2.9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 27169,'0'-2'1502,"0"0"-1502,0 2 0,18 56 0,-13-16 0,13 50 0,-17-31 0,-1 3 0,0 0 0,0-2-1861,-6-6-7970,-3-6 9807,-4-8 1,5-18 0,2-8-1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3.1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86 28636,'70'-29'35,"-5"5"-35,-29 16 0,-2 3 0,0 2 0,-3-1-696,2 0-951,-1 0-6521,-3 1 8168,-5 2 0,-11 1 0,-5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5.2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 28513,'56'0'158,"0"-1"-158,-11 0 0,2-1 0,-2 1 0,-3-1 0,-5 1 0,-6 0 0,-5 1 0,-4 0 0,-6 0 0,-5 0 0,-5 0 0,-3 0 0,-3 0-4404,0 0-5427,-6 4 7859,-2 2 1,0-1 0,1 0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4.0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28524,'21'88'147,"-2"-9"-147,-10-37 0,0-5 0,-3-7-427,-2-5-1970,-2-3-7434,-8 1 8599,-8 4 0,4-12 1,-2-1-1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4.3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0 121 28671,'67'61'0,"6"-12"0,7-41 0,7-4-259,1-10-234,-5-4 269,-8-8 213,-8-5 11,-13-1 78,-12 0 225,-13 0 156,-13 0-312,-8 1-147,-15-1 0,-13 4 0,-19 5 0,-21 7 0,-18 15 0,-15 13-513,43-5 0,-1 2 473,0 3 0,1 1-1809,3-1 1,2 0 1664,-32 19 1,35-18-1,15-6 1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7.1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53 238 24681,'40'11'2353,"5"-2"-1826,5-4-202,7-4-180,0-10-100,-5-4 0,-11-9-34,-9-3 23,-11-3-34,-8-3-56,-7-3-12,-3-2-21,-11 4 22,-10 11-12,-19 8 57,-16 26 22,-13 17 0,-3 24 213,4 13 33,10 5-444,14 1 289,13-1-91,10-3 0,10-5 0,5-5 0,9-7 0,21 3 0,4-21 0,24-6-102,2-24-1545,10-24-1211,9-14-6973,2-21 7868,-2-7 1,-35 25 0,-10 8-1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7.4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72 1 27897,'1'1'112,"7"2"67,24 7 45,0 2-78,-4 1-33,-5 2-113,-8 2 0,-6 2 0,-4 5 0,-6 3 0,-10 8 0,-8 6 0,-10 4 0,-5 0 0,-1-2 0,3-5 0,4-7-517,9-9-1622,7-8-3072,8-8 5211,12-8 0,-6 1 0,6-2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7.7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0 27214,'-4'39'571,"6"-6"-358,20-26-12,4 0-33,2 1 101,-1-1-234,-4 3-35,-4-1 0,-6 2 0,-5 1 0,-4 0 0,-2 3 0,-5 3 0,-6 6 0,-8 2 0,-7 4 0,-3 0-494,0-1-1456,3-6-5781,7-5 6883,7-10 0,6-4 0,4-4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8.0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0 185 26743,'64'-33'807,"-4"-5"-628,-44 16-78,-1-6-12,-12 9 68,-3 3 123,-4 2 35,0 6-315,-6 3 0,1 4 0,-3 7 0,-2 9 0,-4 14 0,-1 12 0,1 5 0,3 1 0,4-1 0,5-2 0,3 0 0,2-1 0,1-3 0,0-5-24,6-2-1465,3-17-820,11-3-3002,4-20 5311,6-7 0,-13 3 0,-2-2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8.3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28671,'8'71'0,"-1"-7"0,-8-29 0,0-4 0,0-6 0,1-7 0,0-7 0,0-6 0,0-2 0,0-3 0,0 0 0,0-2 0,0-3 0,0-7 0,4-4-1446,3-8-3619,5-4 5065,4-2 0,-7 12 0,0 4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8.6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0 105 24569,'46'-52'1580,"-11"11"-830,-33 33-267,-3 5-293,-3 3-44,-2 5 22,-4 6 78,-1 7 34,2 6-21,0 3-259,0 4 0,2 3 0,0 3 0,2 3 0,3 0 0,1-2 0,4-5 0,3-4 0,4-7 0,4-6 0,0-6-270,2-6-1635,2-5-2286,5-9 4191,4-4 0,-12 3 0,-1 2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9.2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20 280 24143,'-1'-2'2252,"0"1"-1916,0 46-5694,1-6 5617,0 42 1396,0-18-1476,-3-1-67,0-8 938,-2-11-792,1-14-46,3-14-88,0-9-67,1-16-57,0-14 0,3-24 0,6-22 0,7-13 0,9-6 2896,4 6-2896,2 8 0,1 11 0,-1 11 0,0 11 0,-2 10 0,-1 11 0,-4 9 0,-3 6 0,-6 5 0,-3 7 496,-6 5-496,-3 10 0,-5 7 0,-10 6 0,-6 5-3392,-8 3 3392,0-1 0,1-2-113,3-2-1557,10-16-1579,3-5 3249,8-14 0,1-2 0,0 0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9.4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28671,'10'67'0,"-3"-6"0,-10-21 0,2-4-1166,-2-8-1490,3-10-5546,6-6 8202,3-8 0,-2-2 0,0-2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5.5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23 28671,'28'-7'0,"1"0"0,-2 3 0,3 2 0,1 0 0,2 2-181,-4 0-1028,-3 0-1234,-2 0-3193,-3 0 5636,-2 0 0,-8 0 0,-3 0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59:59.7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75 186 26463,'63'-42'403,"-13"3"-381,-37 16 1,-7 1-1,-4 3 12,-10 2-12,-2 4 112,-10 6 405,-11 3-125,6 12-112,-7 6-9,11 14-293,3 4 0,1 7 0,4 1 0,5 1 0,4-3 0,2-4-57,8-6-1490,7-8-1332,10-9-6952,9-6 7675,7-17 0,-17 10 1,-4-9-1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00.0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4 22484,'0'-2'3340,"0"1"-2813,0 1-23,-3 50-101,-1-21-134,-2 40-45,1-39-67,3-10-34,1-10-89,1-7 78,6-6 67,4-9-123,8-8 22,4-8 12,0 0 1,0 4-91,-4 6 0,0 6 0,-3 6 0,-3 4 0,-2 1 0,-2 1 0,-3 5 0,-1 3 0,-3 9-91,0 3-1780,-1 3-2914,3-5 4785,4-5 0,-2-7 0,2-5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00.3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44 27516,'-5'68'1155,"1"-16"-1155,11-16 0,5-17 0,10-4 0,3-6 0,4-4 0,-1-8 0,0-10 0,-1-11 0,-4-10 0,-4-3 0,-6 1 0,-7 5-3392,-4 6 3392,-8 5 0,-5 6 0,-10 7 0,-5 4 0,-3 7-864,-1 7-4223,2 8 5087,3 4 0,12-9 0,4-3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00.7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434 1 26731,'-49'19'646,"1"1"1,0 4 0,3 6-647,9 7 0,4 4-238,0 8 1,2 4 237,3 6 0,4 3 0,2 3 0,6 1 0,4 0 0,3 0 78,1-5 0,6 0-78,14 8 0,8-3 0,13 18 0,-1-38 0,7-9-102,30-14-3819,11-23 3921,6-24 0,-37 9 0,-10-6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18.6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204 14 18798,'-1'-5'5457,"0"1"-5121,1 4 101,0 0 34,-38-5-168,21 10-90,-32-1-68,31 12-33,0 3-22,2 2-12,1 3-11,3-1-33,2 0-12,5-1 1,2 1 33,2 2 33,5 3 1,4 2-90,7-4 0,3-4 0,2-7-123,9-8-101,-6-6 22,6-10 90,-10-7 67,-1-9 45,-4-4 34,-4-2-23,-3 0 0,-4 1 34,-2 2 146,0-4-68,-1 13-11,0 0-23,0 15 1,0 2-23,1 2 12,1 1 123,4 6 100,13 18-201,-2 2-11,10 14-34,-6-9-56,1-1 0,-2-4-124,-1-6-268,-2-4-269,-2-6-449,-2-2-8721,3-5 9185,-6-1 0,0-3 0,-7 0 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19.1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 1 27034,'-4'53'106,"0"1"1,-3 43-2346,5-36 2262,-1-5 695,2-7-718,-1-8 388,2-10-388,-1-10-22,1-9 22,0-7 1267,0-6-1211,3-10-12,5-8-44,6-11 0,7-1 12,1 2-12,2 5 0,-2 9 11,-2 5 0,-4 6 135,-2 3 78,-2 5 0,-4 3 33,-2 6 1,-4 4-212,-1 4-46,-4 1 0,-4 2 0,-10 9 0,2-9 0,-3 4 0,8-13-438,2-2-728,3-1-1130,2-3-5010,1 1 7306,1-2 0,1-3 0,0-2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19.4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27023,'0'74'1311,"3"-10"-974,5-38-337,4-4 0,5-7 0,0-7 0,1-4 0,-1-3 0,-1-3 0,-1-4 0,0-5-360,0-4-1276,2-3-1949,-1-2 3585,-1 2 0,-7 7 0,-2 4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19.7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79 599 25286,'0'5'3025,"0"-1"-2689,0-4-312,0 0-24,-4-42-4252,-1 9 4252,-4-42 855,-2 14-855,1-9 0,0-2 0,1 4 0,1 9 0,1 16 0,4 12 0,1 13 0,2 5 3389,0 4-4185,2 2-1325,4 3-3885,2 1 6006,3 10 0,-6-5 0,0 5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19.8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 24659,'7'0'1188,"-2"-1"-1660,-5 1-1735,43 1-7624,-21 6 9255,34 3 0,-42-2 0,-4-1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20.2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65 0 25757,'-27'59'1535,"5"-5"-1177,14-20-44,3-3-45,3-1-90,1-4-22,5-4-55,4-6-102,4-5 0,3-6 0,-1-3 0,0-10-46,1-6-89,-2-12 12,1-4 56,-3-1 56,-2 2 11,-4 7 0,-2 6 11,-3 7 45,1 5 56,0 3-34,0 1 47,1 3-125,2 6 0,1 7 0,-1 6 0,3 5 0,-1-1 0,1-2 0,1-4 0,-2-5-617,1-5-1030,-1-4-1222,2-4-6962,-2-1 9185,0-1 0,-3 0 0,-2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1.1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42 27225,'43'-21'313,"-6"5"-469,-20 13-685,-4 2-997,-3 1-2274,-6 8 4112,-1 3 0,-2-2 0,-1 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5.9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22 25813,'-28'51'1288,"11"3"-1175,26-32-35,6 6-44,7-15-34,2-3 33,3-6 23,1-2 23,-2-5 44,-3-3 11,-6-5 146,-6-2-56,-5-5 34,-4-1-135,-4-4-88,-5-1-35,-4-1 0,-8 3 0,-2 5-169,-3 3-268,2 7-291,2 4-886,6 3-1961,5 0 3575,4 1 0,4 0 0,1 0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20.5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0 28502,'2'56'56,"-1"0"0,1 0 1,0-2-783,1 37 726,0 2 0,-3-5 0,0-9 0,0-12-1479,-6-13-1277,-2-13-7075,-4-14 8234,2-14 1,4-7-1,3-6 1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20.6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91 25364,'65'-45'-1222,"-6"8"1,-40 32 0,-3 1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20.9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5 23784,'0'-3'3519,"0"1"-2791,0 2-201,-11 49-414,7-15-113,-8 39 0,10-29 0,5-9 0,7-7 0,6-10 0,9-8 0,2-6 0,0-11 0,-2-6 0,-6-10 0,-6-4 0,-7-3 0,-4 2 0,-8 2 0,-2 4 0,-5 5-1805,-4 3-5008,1 4 6813,-1-1 0,7 7 0,4-1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21.1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28671,'34'43'0,"1"0"0,-4 1 0,-4 0-883,-1 37 883,-6 7 0,-5 3 0,-6 0 0,-4-4 0,-4-5 0,0-5 0,-2-8 105,-3-6-3903,-3-8 3798,-2-7 0,3-23 0,2-6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0:46.4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1 722 27561,'0'-45'806,"0"9"-705,0 36 0,0 12 1,0 10-102,4 22 0,0 13 0,3 8 0,-2 3 0,2-6 0,2-11 0,8-16 0,11-16 0,18-32 0,23-31 0,-25 5 0,2-5-513,7-11 0,1-3 513,2-5 0,1-2 0,-4 0 0,-1 0 0,-4 2 0,-2 2 0,-6 6 0,-3 2 0,-4 5 0,-3 3 0,19-35-3052,-10 17 1987,-11 17-1031,-8 16 2096,-11 16 0,-5 7 0,-2 7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1.2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95 24491,'-49'-2'2263,"10"-1"-1826,31 1-246,4-1-113,5 1 146,9 0 146,10-1-214,16-2-21,10-2-23,7-3-11,2-3-45,-1 1-23,-3-1-9,-6 4-24,-5 3 0,-8 3 0,-8 7 0,-8 7 0,-9 11 0,-3 14 0,-11 12 0,-8 12 0,-11 10 0,-7 7 0,-2 6 0,4-2-255,5-1 255,6-8 0,6-11-706,8-13-1524,3-18-3664,10-15 5894,8-9 0,-5-6 0,3-1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1.4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1 179 28671,'19'3'-808,"6"-1"-783,14-15-997,10-9-5155,9-20 7743,2-9 0,-24 21 0,-9 4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1.6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205 1 26621,'-22'46'418,"0"0"1,0 1-1,1-1-418,-11 34 0,1 6 0,5 3 0,8-4-426,8-8-1221,11-11-1748,18-16 3492,15-17 0,-11-16 1,1-10-1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1.9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270 0 26384,'-80'12'2118,"8"7"-3104,27 15 986,9 9 0,12 5 369,12 7-369,12 2 0,19 0 0,14-8 0,22-12 0,8-17 0,4-11 191,-5-18-191,-7-7 0,-11-16 0,-11-8 0,-12-4 595,-10-3-595,-10 1 0,-14 5 0,-10 3 0,-14 7 0,-7 5 0,-1 11 0,2 7 0,6 17-214,6 9-1814,10 15-2152,9 6 4180,7-1 0,5-16 0,1-7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2.2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69 28671,'69'-15'0,"-15"3"0,-16 10-371,-14-1-1500,-4-3-3978,-5-2 5849,-4-2 0,-7 3 0,-1 2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6.2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 7 25308,'2'-4'3350,"-1"2"-3337,-1 2-13,0 0 0,-1 36 0,-2-9 0,-1 32 0,-2-18 0,1-1 0,1-1 0,2-3 0,1-3-1536,1-6-1994,0-3 3530,0-2 0,0-10 0,0-3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2.4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106 1 28671,'-5'89'0,"-1"9"0,2-46 0,-1 2 0,-2 4 0,0 1-404,-1 2 0,0-1 404,-1-1 0,0-1 0,0-4 0,0-2 0,-3 36-1013,5-22-2506,9-26 3557,13-20 1,-7-14 0,6-6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2.6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146 1 28671,'-13'55'0,"1"1"0,-1 0 0,-1-2-563,-12 39 563,1 1-520,3-4 71,9-12-2766,5-15 3215,17-19 0,-6-22 0,7-10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2.9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231 145 24916,'-63'-11'2712,"7"2"-2174,24 21-158,3 6-255,4 17-125,8 6 0,8 4 0,12 1 0,13-4 0,14-4 0,15-10 0,11-13 0,10-9 0,3-20 0,-4-9 0,-11-16 0,-18-5 0,-18-6 0,-11-2 0,-18-5 0,-7 1 0,-16 6 0,-6 11 0,-6 19-91,-3 13-2497,-6 32-7243,-4 16 8952,2 25 1,23-26-1,10-4 1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3.1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1 28671,'-13'87'0,"2"-8"0,5-33-1009,2-6-1098,2-7-2184,9-15 4291,8-9 0,-5-8 0,3-1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3.3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27807,'28'51'-2678,"-9"18"-4067,-26-37 6745,-7 12 0,3-34 0,2-4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3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1 117 28671,'51'-13'0,"0"0"0,4 0 0,2 0-750,2 1 0,2 2 750,3-1 0,0 2-1676,1 1 0,-1 3 1676,-3 0 0,0 2 0,-6 2 0,-1 0 914,43 3-914,-16 4-2593,-17 4-2281,-20 7 4961,-17 6 0,-16-10 0,-7 0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4.9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 23415,'8'-5'3216,"42"0"-2645,-15 6-223,40 2-80,-21 2-144,0 3-35,-3 0-10,-6 0-12,-7 2-11,-10 2 45,-6 4 78,-7 5-21,-6 4-158,-4 5 0,-4 4 0,-8 7 0,-4 5 0,-8 5 0,-4 5-225,1-2-895,5-3-1379,6-9-5098,6-12 7597,7-13 0,-1-9 0,2-6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5.1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1 153 27426,'58'-47'-6409,"-3"3"6409,-17 14 0,-16 13 0,-5 2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5.2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62 10 23672,'-1'-5'3283,"-1"0"-2778,-16 46-147,11-10-89,-14 40-157,16-17-112,1 4-22,1 0-516,3-2-1030,6-6-2489,9-7 4057,13-9 0,-10-16 0,0-6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5.6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256 112 25992,'-70'-3'1815,"7"6"-1456,20 7-147,8 6-144,11 7-24,10 3 24,8 4-1,5 3-21,11-2-46,6-5 0,13-8 0,8-9 0,5-13 0,0-16 0,-2-13 0,-7-13 0,-13-4 0,-9 1 0,-14 4 0,-10 8 0,-9 9-617,-8 14-1366,0 6-5827,4 17 7810,5 5 0,11-2 0,4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6.5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0 28671,'-2'36'0,"-3"10"0,1-16 0,-2 8-853,1-14-1186,2-4-2891,0-5 4930,3-7 0,0-5 0,0-2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5.8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0 113 28434,'72'-19'237,"-7"-1"-237,-27 3 0,-1 0 0,-3 0 0,-8 5 0,-10 6 0,-8 3 0,-5 2 0,-2 1-1648,-1 0-3003,0 6 4651,-6 4 0,4-2 0,-4 1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6.0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0 25701,'-3'3'2970,"0"-1"-2970,3-2 0,0 0 0,22 0 0,-10 0 0,18 1-729,-17 0-1277,-2 0-2588,-3 1 4594,0-2 0,-4 0 0,-1 0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6.1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0 28535,'-7'82'136,"-1"-2"-5797,-3-12 5661,-2 2 698,1-4-1058,2-5-759,2-12-4069,5-16 5188,4-16 0,0-11 0,1-6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6.3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0 28671,'-5'97'0,"-3"-2"-4378,-7-18 4378,-1 1-158,2-4-403,4-11-3573,5-11 4134,3-17 0,2-17 0,0-10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6.9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223 52 26765,'-65'-8'1289,"7"4"-1021,30 15-88,3 6-11,5 8-169,6 1 0,5 1 0,6 0 0,6-2 0,7-2 0,10-7 0,8-6 0,5-5 0,1-10 0,-2-7 0,-6-10 0,-8-9 0,-7-6 0,-7-3 0,-4 2 0,-7 5 0,-3 11-1222,-11 10-2308,-3 16 3530,-2 16 0,11-8 0,3 6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7.1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1 24670,'0'1'3697,"0"1"-3393,0-2-304,-2 36 0,-2-14 0,-3 30 0,1-24 0,0-3-819,3-5-2610,1-4 3429,4-8 0,-1-4 0,1-3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7.2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4 23986,'0'-2'3564,"0"1"-8990,2 36 5505,-1-13-79,2 26 961,-1-24-2306,-1-3-1179,-5-3 2524,-8-1 0,5-8 0,-4-2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27.4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21 27255,'95'31'0,"-45"-19"0,2-4-2287,3-11 1,5-4 2286,28-3 0,3 0 723,-24 1 1,1 1-724,17-1 0,-4 1-848,8 3-8983,-14 3 9674,-17 12 0,-26-8 0,-11 8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33.5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7 22305,'0'-4'3586,"0"2"-2723,-5 76-157,1 4-1535,1 2 0,0 7 1075,1-2 0,2 1-212,-1-20 0,1 2 0,0 2-34,0 4 0,0 3 0,0 0-366,0 4 0,0 0 0,1 2 366,1 2 0,1 1 0,0 1-280,1 2 1,0 0 0,0 1 279,2 1 0,1 0 0,0 1 0,0 2 0,1 0 0,-1 0 0,0-1 0,0-1 0,-1 0 0,1-1 0,0-2 0,-1 0 0,0-7 0,0 0 0,0-3-378,-1-6 1,1-3 0,0-1-1057,2 22 1,0-5 1433,-1-12 0,0-7 0,2 7 0,-5-26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7.3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311 61 17106,'0'-6'6432,"0"1"-5793,0 5-23,0 0-146,-36-2 2,14 5-92,-31 4-133,23 7-34,1 7-34,1 4-11,2 4 0,1 2-33,3 1-23,5-1-34,4 0-33,6-4 0,4 0-45,5-3 56,8 1 33,11-3-21,15-3-1,12-3-67,10-6 0,3-5-56,-3-3 22,5-9 34,-24-5 34,0-11-1,-24-9-33,-7-6 23,-3-9 10,-4-1-21,-6 0 10,-4 3 0,-8 5 34,-18-7-56,6 19-44,-9 1-147,13 20-414,6 9-829,5 12-2018,7 8 2604,4 10 0,3-13 0,0-3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6.9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 25936,'43'-8'1098,"-4"4"-885,-15 10-101,1 5-33,-1 2-1,-3 2 12,-2-1-23,-4-1 45,-5-1 33,-3-1 113,-4-1 22,-1 1-77,-4 0-203,-5 2 0,-7 2 0,-7 1 0,-3 1 0,0-2 0,3-3 0,3-2 0,5-5 0,2-3 0,1-1-270,3-1-537,1 0-784,3-5-1400,1-3 2991,5-6 0,-2 5 0,1 0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7.6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 23560,'2'-5'2522,"-1"2"-2063,-1 3 79,0 0-135,5 43-55,-4-7-57,4 40-112,-5-18-89,0 3-68,0 1-22,-1-2-202,-1-1-615,-1-3-819,0-6-2387,1-6 4023,1-9 0,1-15 0,0-8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8.3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126 1 26104,'-58'22'795,"10"3"-694,37 0-34,5 3-11,4 3 1,2 0-46,4 0 45,7-2 45,9-1-34,6-3-67,2-4 0,0-5 11,-3-7 1,-2-5 77,-4-2 46,-2-10 167,-2-8-56,-3-12-44,-2-9-68,-5-3-55,-2-1-33,-2 3-46,-5 6 0,-2 7-461,-14 10-580,3 7-1682,-5 8 2723,11 8 0,5-2 0,3 1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8.5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48 24199,'3'1'3059,"-1"-1"-2577,-2 0-314,40 2-112,-18-1-34,34 1-22,-30-2-123,-3-1-549,-4-3-852,-6-4-2835,-5-3 4359,-5-3 0,-2 6 0,-1 1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8.7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0 25768,'-1'0'2610,"-5"40"-2317,3-1-293,-5 40 0,4-11 0,-1 0 0,0-4 0,-2-4-57,-1-8-1041,1-8-1132,3-11-3036,2-15 5266,5-10 0,-2-7 0,1-1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8.9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6 24535,'0'-3'2947,"0"1"-2319,1 39-270,-1-2-155,1 35-203,-2-10 0,-3 0-125,0-2-1107,0-4-1961,2-7 3193,6-9 0,-3-17 0,4-9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9.3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154 29 27729,'-57'-5'672,"6"9"-549,33 26-11,4 5-90,5 3-9,5 1-13,6-2 0,9-4 0,7-8 0,9-8 0,3-9 0,1-7 0,0-11 0,-4-7 0,-5-13 0,-4-5 0,-9-3 0,-4 0 0,-3 0 0,-7 5 0,-3 7 0,-6 9-785,-3 8-1770,-6 12-7276,-3 14 9579,-6 15 1,12-11 0,4 1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9.5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9 25207,'0'-5'2813,"0"2"-2466,0 3-201,0 0-113,-9 48-33,4-20-179,-7 40-560,4-33-550,1 1-862,-1-2-3519,3-2 5670,2-3 0,2-14 0,1-5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9.7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28087,'24'36'392,"-6"-3"-6175,-15-10 4943,-1-4 702,-2-1-4120,-3-2 4473,-6 3 0,5-9 0,-4-1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49.9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77 28671,'67'0'0,"8"-2"0,8-5 0,10-4-501,1-3 501,-6 1 0,-5 2 0,-9 3 0,-1 3 0,-1 2 0,-4 1 0,-10 2 164,-16 0-164,-14 1-792,-16 3-4216,-10 3 5008,-16 5 0,8-5 0,-8 0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0.6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270 0 25779,'-79'17'1244,"8"3"-953,35 4-22,5 5-90,7 4 12,7 6 55,9 3-11,5 4-55,11 1-123,6-3-57,13-5 0,5-9 0,5-10 0,5-10 0,1-8 0,2-14 0,-4-9 0,-4-11 0,-8-5 0,-7-3 0,-6 1 0,-6 0 0,-4 1 0,-4 2 0,-7 3 0,-8 3 0,-11 7 0,-10 7 0,-25 9 0,16 11-1357,-9 7-2990,29 5 4347,12-2 0,6-6 0,5-3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7.3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8 24064,'-3'-4'3362,"1"1"-3003,2 3 527,0 0-886,40 1 0,-12 0 0,33 0 0,-23-1 0,-2 0 0,-2 0 0,-3 0 0,-4 0 0,-4 0 0,-6 0 0,-6 0-1480,-5 0 486,-4 0 1,-2 0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0.9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39 28671,'78'-19'0,"-9"4"-682,-35 12 682,-3 2 222,-6 0-525,-6 1-1736,-6 3-3036,-7 4 5075,-3 7 0,-3-5 0,0 0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1.1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60 25151,'-3'0'3520,"0"0"-3520,3 0 0,40-5 0,-14-1 0,34-5 0,-28 1 0,-3 1 0,-6 2 0,-6 2 0,-6 3-1144,-5 1-2419,-2 1 3563,-4-1 0,1 0 0,-1 0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1.3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0 28671,'17'93'0,"-4"0"0,-19-16 0,-2 0 0,-4-4 0,0-7-5661,-1-7 5661,-1-6-303,1-10-663,2-9-5522,5-15 6703,3-9 0,2-7 0,1-3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1.5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1 28671,'7'52'0,"0"0"0,0 2 0,-2-2 0,-13 38 0,-3 5-1320,-8-1 1320,-2-7 0,3-12-1497,4-15-3355,8-16 4852,2-18 0,4-13 0,0-9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1.9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131 12 27180,'-59'36'896,"12"-1"-706,35-2 1,4 0-1,5 0-166,2-2-24,9-4 0,6-4 0,12-5 0,5-6 0,6-6 0,0-3 0,0-6 0,-6-7 0,-6-8 0,-6-9 0,-5-6 0,-6-4 0,-3-4 0,-4 1 0,-4 3 0,-6 9 0,-5 9-561,-6 10-2095,-5 11 2656,-3 15 0,11-7 0,3 6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2.2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3 24782,'0'-2'3395,"0"1"-2901,0 1-494,-10 46 0,2-17 0,-8 36 0,3-31 0,1-4-1189,1-7-1668,4-6-6974,3-7 9168,5-6 0,-1-3 0,2-1 1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2.3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27930,'46'65'448,"-10"-8"-481,-33-35-561,-2-1-650,0-2-1288,-7-1 2532,-6 0 0,4-9 0,-2-1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2.6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80 28671,'66'-14'0,"-1"1"0,-6 4 0,5 1 0,5 1 0,2 0 0,-4 1 0,-6 3 0,-8-1 0,-8 2 0,-9 0 0,-11 0 0,-8 1-2320,-10 1-7511,-4-1 8703,-3 1 0,0 0 0,0 0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5.1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35 23404,'0'-4'3159,"0"2"-2452,0 2-293,44-9-179,-18 4-89,38-5-101,-30 7-45,1 2-101,-4 1-526,0 0-1223,-1 0-5052,-1 0 6902,0 0 0,-13 0 0,-4 0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5.5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0 23684,'0'80'347,"1"-6"-302,-1-30 157,0 0 235,0-5 89,0-6-55,0-8 134,0-9 123,0-7-22,0-7-79,0-4-334,-1-7-293,-2-7 0,-1-8 0,-2-6 0,2-2 0,2-3 0,1 4 0,1 4 0,0 8 0,2 8 0,1 6-853,5 3-1253,6 6-3138,7 6 5244,11 7 0,-14-5 0,1-2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7.7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0 26205,'-18'45'1244,"3"-5"-863,14-19-1,1 1-21,4 1-257,3-1-102,4-2 0,3-3 0,2-4 0,1-4 0,1-3 0,2-3 0,0-2 0,1-1 0,2 0 0,-1-2 0,2-2 0,1-3 0,0 0 0,0-2-349,-2-1-973,-4 0-896,-4 0-3575,-6 2 5793,-4 4 0,-3 1 0,-2 3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3:07.5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28671,'38'47'0,"1"-1"0,2 2 0,1 0-1469,3 1 1,0-1 1468,1 2 0,0 0 0,-3 0 0,-2-1 60,-4-3 1,-3-1-61,20 35 622,-16-15-622,-13-16 0,-9-14-920,-3-14-6430,2-11 7350,5-9 0,-8-2 0,0-2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3:07.7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1192 0 28671,'-63'26'0,"0"-1"0,1 0 0,-1 2 0,0 1 0,0 1 0,1 2 0,-1 2 0,2 0-666,2 0 1,1 1-1,2 1 666,-20 15 0,4 1 0,9-3 0,5 0 0,11-5 0,5 0 0,-15 31-234,28-9-8024,18-9 8258,14-6 0,-2-23 0,2-7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5.9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206 1 24155,'-65'14'2464,"7"8"-2195,24 11-56,9 6 0,9 4-67,9 1 190,7 1 45,8 1 0,6 1-268,8-3-113,4-3 0,2-10 0,2-10 0,2-11 0,0-9 0,-2-15 0,-3-10 0,-8-14 0,-5-7 0,-8-3 0,-4-2 0,-2 3 0,-6 6 0,0 9 0,-3 10-517,3 10-1936,2 7 2453,2 21 0,1-12 0,1 11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6.1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28671,'60'0'0,"-6"0"0,-25 0 0,-4 1 0,-4 0 0,-6 1 0,-5 0-1233,-5 0-1737,-3-1 2970,-1 0 0,-1-1 0,0 0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6.4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4 24871,'0'-2'2712,"0"1"-2185,0 1-203,0 56-87,0-11-237,0 52 0,-4-22 0,-2 1 0,-5-4-147,-1-6-816,0-12-606,3-12-571,4-14-4113,2-13 6253,2-9 0,1-5 0,0-1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6.6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0 28671,'-1'53'0,"1"1"0,-2-3 0,0-2 0,-9 23-393,-1-2-1064,3-5-1647,3-12 3104,4-12 0,2-21 0,0-9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6.9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161 20 27000,'-61'25'1671,"9"2"-1671,35 2 0,4 4 0,3 3 0,5 1 0,3-1 0,4-2 0,7-6 0,5-7 0,7-7 0,2-8 0,2-5 0,0-12 0,0-10 0,-2-13 0,-4-8 0,-4-4-3392,-4-1 3392,-7 2 0,-2 7 0,-6 8 0,-5 11 0,-7 9-617,-7 6-2118,-7 12-7096,-4 8 9403,1 13 0,13-11 0,7 0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7.2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0 28671,'0'55'0,"-4"-3"0,-2-18 0,-3-1 0,0-3-1604,2-5-1387,1-8-6840,3-7 8989,2-6 0,1-3 0,0-1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7.3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28671,'22'34'0,"-4"0"0,-14-9-113,-2 3-1075,-1 0-795,-3-1-3015,-5-2 4998,-4-3 0,2-10 0,2-4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2:57.6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52 12 28671,'-34'-6'0,"17"1"0,36 6 0,19 2 0,12-1 0,14 0 0,9-1 0,9-1 0,3-1 0,1-1 0,-3-1 0,-5 1 0,-9 1 0,-9 1 0,-12 0 0,-12 0 0,-13 0 0,-11 0 0,-7 0-438,-3 0-3484,-9 3 3922,-8 3 0,5-2 0,-3 1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8.0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37 24401,'-2'0'3294,"0"0"-2318,2 0-976,1 1 0,4-1 0,4 1 0,7-2 0,4-1 0,6-1 0,4 0 0,5 1 0,1 1 0,1-1 0,-1-1 0,-2-1 0,-5 0 0,-5-1 0,-7 2 0,-8 0-707,-4 2-1859,-4 0-284,-1 1 0,0-1 1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3:28.1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38 24591,'-7'3'3328,"2"0"-2576,57-3-752,-1 0 0,1 0 0,4 0-294,-6 0 0,0 0 294,7 0 0,2 0 0,6 0 0,1 0 0,7 0 0,3 0-716,6 0 0,3 0 716,6-1 0,1-1 0,4 0 0,1-2 0,-2-1 0,0 0 0,-5-1 0,-1 0 0,-7 2 0,-3 0-824,-8 1 1,-2 2-707,-8 4 1,-3 3 1529,40 11 0,-45-3 0,-19 0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4.9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84 25992,'-3'-3'1401,"0"0"-1032,3 3-245,0 0-80,49-15-10,-9 4-23,43-11 12,-24 8 21,-8 6 203,-9 2 55,-12 4-222,-8 4-80,-7 6 0,-8 7 0,-2 14 0,-7 12 0,-10 13 0,-8 10 0,-9 6 0,-2 0 0,-3 24-494,14-31-1769,2 11-3710,15-41 5973,7-13 0,-3-10 0,3-7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5.1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2 117 26227,'-1'-2'2444,"0"1"-2444,1 1 0,41 0 0,-15-3 0,35-6-24,-27-5-1141,-2-5-1132,-5-1-4459,-7 3 6756,-5 0 0,-8 9 0,-3 1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5.2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123 1 27530,'-12'52'253,"0"0"1,0-1 0,0-2-377,-9 29-918,0 2-2173,4-5 3214,6-12 0,6-28 0,5-14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5.5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157 1 26698,'-66'48'762,"10"0"-695,34-6-67,9-1 11,13-8 1,15-5 10,10-9 23,13-9 44,2-5-55,1-12-23,-3-6 23,-7-12-1,-6-6-21,-9-5-12,-7-1-45,-5 0-269,-3 5-997,-3 9-4157,-2 12 5468,-2 6 0,1 5 0,3 0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5.7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27 21850,'57'-9'-470,"-8"0"-920,-23 5 1042,-7 0-7103,-8 3 7675,-6 2 1,-4-1-1,-1 1 1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5.9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0 25443,'-2'0'3228,"1"0"-3228,1 0 0,29 7 0,-18-2 0,22 4-192,-26-4-861,0-1-549,-3 1-1670,-2 2 3272,-1-3 0,-1-1 0,0-2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6.1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192 5 24603,'0'-5'3171,"-8"62"-2779,-4-9-275,0 2 1,0 3-40,-13 23-78,-3-1-246,3-6-460,3-7-952,4-10-1569,5-10 3227,4-10 0,4-16 0,3-6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6.8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11 26552,'-32'8'662,"6"0"-517,19 4 1,2 1-68,0 1-22,2 1 34,2 1-57,0-1 35,1-2-57,6-3 0,4-5-11,7-3 67,3-4 12,-1-7 55,-1-3-11,-5-8 168,-5 0-166,-3 0-125,-4 0 0,-2 3 0,-4 5-192,-4 5-1062,-5 4-1783,-2 9 3037,1 6 0,6-4 0,3 2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6.9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1 28188,'-15'65'325,"2"-9"-325,6-35-23,3-3-111,1-5-325,2-4-707,0-3-1276,1-3 2442,1-1 0,-1-2 0,1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8.5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13 23616,'-5'-5'2891,"2"1"-2566,3 4-224,0 0-45,31-3 11,-14 3-22,24 0-45,-25 4-11,-4 4 11,-5 2 0,-4 3 146,-2 1-12,-1 4 146,-6 1-22,-1 0-23,-4 0-11,1-2-11,2-1-122,2-3-91,3-2 0,2-2 0,1 2 0,1-3 0,4 2 0,4-2 0,7-3 0,7-1 0,7-2 0,7-4 0,4-4-987,1-3-884,-2-6-3105,-3 0 4976,-3-2 0,-15 8 0,-5 1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7.1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8 24188,'0'-4'1389,"0"0"-2509,0 4-3026,-2 38 4146,-7-18 0,4 20 0,-4-30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47.2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28671,'-1'0'0,"16"0"0,39 3 0,10 1 0,6 5-4252,5 4 2402,5 7-4312,0 5 6376,-4 5 1,-33-13 0,-14-3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54.6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94 23090,'-1'-2'3608,"1"1"-2275,0 1-1165,34-29-78,-10 15 11,31-20-34,-21 26-45,0 3 1,-2 5-12,-2 0-11,-2 3 0,-2 1 0,-3 3 0,-3 0 0,-4-3 0,-4 2 0,-2 1 33,0 2 79,2 5-99,5 3-13,5 3 0,4 1 0,4-2 0,4-4 0,6-7 0,7-4 0,5-12 0,1-5 0,10-10 0,-26 9-169,1 2-1736,-27 12 1057,-7 23 0,-2-18 0,-2 18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4:55.2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1 162 24681,'48'-72'1793,"-6"12"-1513,-19 43-101,-3 8 46,-2 5 43,-1 15-111,-3 6 56,-1 14-45,-1 6 0,-1 3-11,1-2 44,-2-1-20,1-5-181,1-5 0,2-6 0,5-7 0,8-5 0,10-6 0,10-8-158,9-11-861,8-12-1245,4-11-7567,3-4 8418,-3-1 0,-30 19 0,-9 6 1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5:25.3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1 331 24188,'51'-30'945,"0"1"0,11-1 0,5 0-1258,16-1 0,5 2 469,-22 10 1,1 0 0,2 2-356,3 1 0,2 1 1,0 2 250,1 2 0,0 1 0,1 2-385,1 1 1,0 2-1,1 1 333,-2 0 0,1 2 0,-1 1-15,-2 2 0,1 1 0,-2 1-168,-2 1 0,-2 0 1,-1 3-412,26 5 0,-4 5-681,-10 2 0,-6 5 1275,-15 4 0,-7-1 0,8 6 0,-31-3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3.3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19 28671,'89'-11'0,"0"4"0,-16 10 0,10 1 0,9 3 0,3-1 0,-1-1 0,-5 1 0,-8 2 0,-6 1 0,-7 0 0,-5-3 0,-7-2 0,-10-2 0,-11-1 0,-13 0 0,-12-1 0,-6 0-1278,-15 2-3978,-11 1 5256,-15 5 0,13-5 0,3 2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3.6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156 0 20813,'-57'58'315,"9"-5"2243,32-26-2828,4 0 806,2-4-2037,3-1-977,4-6-7353,1-3 10109,2-7 1,0-3 0,0-3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3.8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 22653,'4'-2'5031,"-2"0"-4157,-2 2-761,42 9-113,-15 2 0,37 10 0,-21 0 0,2 1 0,0-1 0,-5-1 0,-5-3 0,-6-3 0,-6-2-147,-4-1-1713,-5-2-2151,-6 2 4011,-3 1 0,-5-4 0,0-1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4.2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33 28671,'57'-1'0,"3"0"0,3 1 0,7 0 0,6-1 0,6 0 0,4-3 0,4 1 0,-1-3 0,-5 2-5661,-11-2 5661,-13 3 1409,-13 1-1409,-12 1 860,-12 1-860,-9 0 0,-7 0 0,-5 0 3392,-1 0-4312,-11 0-6464,-9 7 7384,-14 5 0,12-3 0,2 1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4.4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6 25420,'-5'-3'3003,"1"0"-2755,4 3-248,0 0 0,-3 13 0,2 1 0,-2 13 0,3-3-416,0 1-2048,5 1-7367,-1 1 8896,4 1 0,-5-12 1,1-2-1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9.0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29 28671,'61'-6'0,"18"-2"0,-32 3 0,17 0 0,-20 3 0,-3 1 0,-5 0 0,-6 1 0,-9 0 0,-8 0 0,-7 0 0,-4 0-886,-2-1-2688,-5 1 3574,-2 2 0,0-1 0,1 1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4.9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199 1 18629,'-73'0'1850,"12"5"440,41 4-2290,4 6 1438,3 5-1438,4 4 889,5 6-889,2 4 0,3 2 0,7-1 183,7-1-183,13-8 0,8-6 0,13-10 0,7-6 0,3-12 0,-5-3 0,-12-9 0,-13-2 0,-14-1 0,-8-3 3392,-9-3-3392,-11-5 0,-11 2 0,-12 2 0,-7 6 0,-1 8 0,4 9 0,7 4 0,11 3-729,8 6-2442,8 3 3171,9 4 0,-2-5 0,5-3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5.2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29 25599,'-2'-6'3072,"0"1"-3072,2 5 0,0 0 0,3-6 0,9 5 0,11-5 0,12 6 0,12 0 0,4-1 0,2 0-550,-7-1-1892,-13 2-4819,-15 9 7261,-10 7 0,-8-4 0,0 2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5.4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0 108 28671,'51'-21'0,"0"0"0,26-10 0,-14 12 0,-25 11 0,-2 4 0,0 2-405,0 1-6609,2 1 7014,-1 0 0,-15 0 0,-6 0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6.8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7 27718,'-3'-6'392,"1"34"-359,4 12-10,0 31-23,0-10 22,-1 2-22,-1-1-45,-3-4-145,0-6-247,-3-11-448,2-8-617,1-11-1277,1-8-4807,0-7 7586,1-5 0,-1-2 0,1 0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7.1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71 24815,'67'-38'1480,"-4"10"-1256,-22 24 0,-1 12 11,-5 11-11,-5 13-78,-7 13 112,-4 26-169,-10-15 12,-2 12 22,-7-22 124,-2-3 212,-8-1-413,-7 0-46,-11-3 0,-6-2 0,-1-4 0,0-5 0,3-5 0,5-6 0,6-4 0,7-2-573,7-4-950,3-1-2220,4-3 3743,12-2 0,-9-1 0,10 0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7.4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4 25656,'-6'-2'2308,"0"1"-1983,6 1-68,-34 40-132,22-10-125,-24 38 0,31-19 0,4 2 0,5 0 0,5-5 0,8-7 0,6-12 0,7-13 0,5-7 0,6-15 0,0-6 0,0-10 0,-7-6 0,-3-2 0,-6 0 0,-2-1-1289,-3 5-1266,-2 4 2555,3 7 0,-12 8 0,2 3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7.7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5 24020,'1'-2'3541,"0"0"-2936,-1 2-100,4 42-505,-3-13 0,-1 37 0,-7-23 0,-5 0 0,-3-4 0,1-4 0,3-8 0,2-4 0,2-9 0,3-4 0,2-6 0,1-2 0,1-4 0,0-8 0,0-6 0,6-10 0,2-2 0,6 1 0,2 3 0,2 3 0,16-4-1413,-4 7-1646,12-1-6772,-10 11 9622,-2 4 0,-13 3 0,-5 1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7.9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0 28671,'-2'60'0,"-4"0"0,-4-6 0,-4 1 0,2 0 0,2-3-1278,4-6-3081,3-7 4359,3-12 0,0-12 0,0-7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8.3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5 24244,'1'-2'3138,"0"0"-2590,-1 2-402,-11 38-56,-2-5-46,-10 37-32,1-16-1,2-3-11,6-11-11,6-11-12,4-13 1,3-8 22,5-10 33,9-10 23,8-11 23,10-11 33,2-3 45,-1 2-100,-3 6-57,-5 9 0,-5 9 0,-5 5 0,-4 6 0,-2 8 0,-3 6 0,-3 11 0,-1 5 0,-1 4 0,-3 2-539,-1-4-2755,-3-3 3294,4-10 0,1-7 0,2-7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8.7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12 24737,'-1'-4'3048,"1"2"-2522,0 2-166,-24 42-360,17-19 0,-16 34 0,21-32 0,3-4 0,5-7 0,5-7 0,7-7 0,4-13 0,2-10 0,0-10 0,-4-3 0,-3 4 0,-3 6 0,-6 9 0,-2 8 0,-4 5 0,-1 3 0,-1 10 0,0 7 0,0 14 0,0 7 0,-1 5 0,1 0 0,-1-1 0,1-5 0,0-2 0,3-5-3542,0 7-6289,0-10 8106,-1 9 1,-2-21-1,0-2 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9.2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134 0 28671,'-37'60'0,"6"-5"0,20-21 0,0 1 0,2-2-181,0-3-759,1-3-1123,2-5-3303,1-5 5366,2-4 0,1-7 0,1-3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9.5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0 27886,'5'91'785,"-1"1"-785,-4-14 0,-4 3 0,-1-7 0,-3-14 0,2-16 0,1-18 0,2-15 0,0-8 0,1-17 0,-1-10 0,0-24 0,1-10 0,1-8 0,6 0 0,6 4 0,9 6 0,9 6 0,6 8 0,3 10 0,2 10 0,0 10-3392,-2 6 3392,-2 10 0,-3 9 0,-1 27 0,-16 0 0,-2 20 0,-26-8 0,-9 4 0,-15 4 0,-5 0 0,-16 14 0,16-23 0,-5 5 0,24-30-1065,7-9-1849,6-4-6378,4-5 9292,3-4 0,2-1 0,0-3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29.8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6 23852,'0'-3'3294,"0"0"-2790,0 3 0,-18 42 0,7-8-491,-11 39-13,14-16 0,5-3-4252,3-2 4252,7-9 860,4-10-860,9-11 0,1-10 0,5-6 0,3-11 0,5-10 3392,0-11-3392,2-10 0,-3-3 0,-5 2-1065,-5 5-1759,-5 4-7007,-1 7 7846,0-1 0,-8 11 0,0 2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30.0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0 28154,'4'79'517,"-2"-3"-517,-8-23 0,-3-1 0,-3-6 0,2-11 0,2-9 0,3-10 0,3-7 0,0-6 0,2-2 0,0-1 0,0-6 0,4-7 0,5-8 0,4-6 0,6 0 0,1 0-371,4 1-2778,4 0 3149,6 1 0,-15 11 0,-1 3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30.4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119 0 27348,'-52'84'1323,"13"-20"-1323,20-9 0,13-23 0,4-7 0,2-7 0,5-8 0,4-4 0,8-11 0,4-11 0,5-14 0,-1-10 0,-1-4-46,-3 5 46,-8 7 11,-3 10 24,-6 10-35,-2 7 0,-1 3 0,-1 3 0,0 8 0,0 7 0,0 12 0,0 7 0,-1 1 0,0 0 0,0-6-1783,1-6-8048,7-9 9594,8-8 0,-5-4 0,3-3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30.7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0 26608,'-28'75'1793,"3"-6"-1523,13-27-270,2-6 0,4-8 0,3-13 0,2-8 0,5-11 0,7-10 0,6-9 0,5-6 0,1 2 0,-3 6 0,-3 7 0,-1 7 0,-4 4 0,-1 3 0,-2 5 0,-1 7 0,-4 9 0,-1 7 0,-2 3 0,-1 0-214,0-4-1579,2-5-2454,0-8 4247,6-7 0,-5-4 0,3-3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30.9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12 23616,'1'-6'3687,"-1"0"-2824,0 6-358,0 0-505,2 36 0,-1-3-3392,1 35 3392,-2-13 0,-1-1 0,0-6-1502,-2-5-1905,2-9 3407,-1-6 0,2-15 0,-1-4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31.0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32 27594,'66'-19'-2458,"-5"7"0,-43 13 1,-2 2-1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31.3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74 123 24222,'3'2'2588,"-1"-1"-2331,34-11-155,-17-1-57,27-10-12,-28 2 191,-7 1 157,-5 3 0,-4 2-90,-10 4-144,-4 2-147,-9 4 0,-2 4 0,-1 9 0,-2 9 0,2 12 0,0 9 0,3 4 0,5 3 0,5-2 0,6-5 0,3-5 0,13-8 0,7-8 0,16-8-2108,10-6-3640,11-4 5748,13-8 0,-31 5 0,-2-6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39.3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222 1 24614,'-70'15'1557,"17"-1"-1400,13 13 22,18-6-89,5 1 11,5 0-45,7 3 33,2 2 1,3 1-45,5-2-12,3-4-10,5-6-12,4-9 0,0-3 23,4-12-1,-1-4-10,1-11-11,-1-3-12,-4 0 0,-1 4 0,-3 5 0,-3 7 22,-4 6 56,-2 2 180,-3 4 123,0 6-12,0 10-89,-1 10-155,-6 10-125,-4 4 0,-7 4 0,-1-1-1054,-2 5-481,10-15-662,2-2-7634,9-19 9627,7-7 1,-6-3 0,6-4-1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39.6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117 94 23751,'0'-2'3563,"0"1"-2980,0 1-482,36-16-57,-19 6-44,27-12 45,-31 9-45,-7 2-45,-4 2-11,-5 3 12,-7 4 44,-6 0 0,-8 4 0,-3 7 0,-1 6 11,-1 7 157,3 6 112,3 1-10,4 3-270,5 2 0,5 0 0,4-1 0,3-4 0,9-3-573,7-7-592,10-6-919,10-7-1445,6-10-6302,6-9 9386,2-9 1,-21 7-1,-5 0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6:11.4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0 23941,'-4'0'2768,"0"0"-2387,4 0 392,0 0-392,-20 28-23,15-16-289,-16 22-69,24-22 0,3 1 0,5 3 0,4-1 0,3 1 0,2-3 0,4-2 0,2-6 0,3-2 0,1-3 0,0-5 0,-1-3-270,-2-6-2172,-1-2-4954,-3 2 7396,-1-2 0,-10 8 0,-2 3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9.5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 24177,'1'-3'3317,"-1"0"-2578,0 3-301,0 0-438,29 28 0,-12-4 0,24 24 0,-18-11 0,-2 0 0,-1-2 0,-3-3 0,-3-2 0,-3-7 0,-3-3-1446,-2-6-1188,-1-4-7197,1-5 9625,3-3 0,-5-2 0,1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39.9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6 20625,'4'-3'4773,"-1"0"-4011,-3 3-101,-11 39-134,2-16-124,-8 30-33,6-29-1,3-6-188,3-6-181,3-6 0,1-3 0,1-3 0,0-5 0,0 0 0,3-6 0,4 1-158,4-1-828,7 1-1009,4-1-2296,6 0 4291,5-1 0,-14 5 0,-3 2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0.1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77 0 27180,'-42'56'795,"10"-8"-571,30-24-22,2-1 44,6-3-222,5-5-24,8-7 0,6-4-561,0-12-212,3-3-706,-2-9-1211,-2 0-7141,-1 1 9339,-3-1 0,-8 10 0,-4 1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0.4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0 27359,'-24'55'952,"4"-11"-952,18-33-33,0-6 21,3-3-55,6-7-34,4-4 68,6-7 10,1 1 1,0 1 22,-4 7 0,-2 4 0,-2 2 45,-1 2 33,-3 4-11,-1 4-11,-2 6-56,-1 2-156,-1 2-808,-1-1-1815,2-4-7052,1-4 8647,5-6 0,-4-2 0,1-2 1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0.7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253 0 27729,'-4'84'784,"0"-6"-695,1-30-89,1-3-22,1-10-180,1-9-122,0-10 55,0-8 179,0-4 90,0-3 191,0-1 33,-7 0-12,-2 0 68,-10 0-211,-2 4-69,-4 7 0,-2 8 0,-2 7 0,1 4 0,3 4 0,4-1 0,6-3 0,7-4 0,4-6-382,11-5-1758,9-8-2600,14-4 4740,9-13 0,-15 7 0,-2-7 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0.9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1 28614,'-5'54'-2745,"3"-5"-7086,-1-25 7373,8-4 0,-3-10 1,3-5-1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1.2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29 26160,'-11'58'1580,"3"-8"-1278,7-25 46,6-4-91,4-6-233,8-7-24,4-4 0,3-13 0,-2-5 0,-3-11 0,-6-4 0,-7-2 0,-4 1 0,-11 4-360,-5 5-1029,-11 7-2029,-3 7 3418,-3 4 0,13 3 0,2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5.1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25095,'93'23'835,"-44"-10"0,-1 3-611,34 28-567,-37-20 0,0 1 427,1 3 0,-2 0-11,0 1 0,-2 0-28,-2 1 0,-1 1-23,29 30-11,-10-2 0,-17-4 23,-15-4 22,-14 0 295,-18 2-283,-19 7 167,-25 11-404,15-31 1,-4 1 229,-6 4 1,-4 0-17,-3 3 0,-1-1 11,-2 0 0,1 0-5,2-3 0,1-1-51,7-6 0,3-2 0,-22 20-1,21-16 1,18-12 402,13-4-402,6 1 0,4 2 0,8 2 684,9-2-684,14-5-3391,15-8 3391,15-7 0,12-7-136,-12-7 1,1-2 135,27-4 0,-32 3 0,-4 0 0,-2 2 0,-16 4 0,-18 4 0,-8 11 3258,-6 7-3258,1 14 405,3 5-405,4 2 0,4 0 0,4 0 0,0-2 0,0 3 0,-1 3 0,3 35 0,-8-10 0,-1 32-483,-10-18 483,-16 9-1616,3-40 0,-4-1 1616,-8 5 0,-6 0 0,-5 4 0,-3 0-9,-5 0 1,-4 1 8,4-9 0,-4 2 0,2-5 0,-4 4 0,1-3 0,-10 8 0,3-7 0,0-12 0,11-19 0,11-10-292,7-23-3831,9-13 3637,8-27 1,5 22 0,4-1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5.8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1 111 26519,'9'-55'392,"3"11"-348,8 36 24,1 5 21,-3 3 147,-3 7 44,-4 5-22,-2 8-57,-1 3-89,2-3-45,1 0 1,4-7-24,0-2-21,0-5-23,0-4 0,0-1 0,1-1-34,2-3-291,3-2-380,2-3-752,1 0-1759,0 2 3216,1 3 0,-12 1 0,-2 1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6.2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1 26541,'-36'60'1121,"4"-4"-819,17-21-89,4-4-213,4-9 0,3-9 0,3-7 0,3-3 11,6-12 11,6-4-10,8-10-1,3-1-11,0 3 45,0 5 33,-4 7 135,-4 5-111,-2 3-102,-4 1 0,-2 4 0,-3 2 0,0 4 0,-4 1 0,1 0 0,0 2 0,-1-1-976,2-1-2150,2-4 3126,5-4 0,-5-3 0,2 0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6.6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230 1 28671,'4'81'0,"1"-11"0,-2-38 0,2-5 0,-1-7 0,2-5 0,-3-7 0,-1-4 0,-1-2 0,-1-2 0,-2 0 0,-3 0 0,-6-1 0,-6 1 0,-4-1 0,-3 3 0,-4 6 0,0 6 0,0 6 0,3 4 0,3 2 0,4 0 0,4 1 0,4-3 0,4-1 0,3-3 0,2-4 0,9-2 0,4-4-1615,14-6-1645,5-2 3260,8-2 0,-17 0 0,-2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29.9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28671,'0'47'0,"1"-2"0,0-9 0,0-1 0,-1-1 0,1-5 0,0-5 0,-1-4-1110,0-6-1188,0-4-3685,0-4 5983,1-3 0,-1-2 0,0 0 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6:46.9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69 25028,'0'-2'3462,"0"1"-3281,0 1-181,-14 36 0,9-15 0,-10 29 0,13-26 0,4-3 0,5-5 0,6-4 0,6-6 0,2-3 0,-2-2 0,-1-7 0,-5-6 0,-4-8 0,-4-8 0,-3-4 0,-2-2 0,-6 1 0,-3 3 0,-7 7 0,-2 5 0,-1 6-942,1 7-3406,-1 3 4348,-3 12 0,10-6 0,1 6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9.9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46 28671,'-38'3'0,"22"-1"0,47-3 0,28-3 0,26-3 0,-33 2 0,1 0 0,4 0 0,1 0-212,1 0 1,-1 1 211,-2 0 0,0 2 0,43-1 0,-17 2 0,-18 1 60,-19 0-60,-15 1 0,-11 1 0,-9 1-303,-5 6-2969,-10 8 3351,-13 9 1,7-10-1,-6 1 1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0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303 0 28479,'-75'52'192,"8"-1"-192,25-5 0,4 0 0,7-3 0,7-7-1177,9-8-1614,7-8-7040,6-10 9372,10-5 1,-6-5 0,7 0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0.3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28457,'68'54'214,"-2"-6"-214,-23-14 0,2-7 0,0-6 0,-3-5-57,-6-4-1882,-8-2-3876,-11-1 5815,-8 3 0,-5-6 0,-4 1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0.6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60 28671,'59'-18'0,"3"2"0,6 8 0,4 1 0,2 2 0,-2 2 0,-6 2 0,-8 0 0,-11 1 0,-11 0-606,-10 1-2957,-7 7 3563,-8 4 0,-5-3 0,-4 0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0.8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92 0 28671,'-48'34'-259,"10"-2"-570,35-10-1098,1 5-3496,2 3 5423,5 1 0,-4-13 0,5-4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1.1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117 50 27897,'-59'37'774,"12"-1"-774,40-7 0,3 5 0,5 0 0,10-3 0,9-8 0,15-11 0,10-8 0,5-19 0,-1-8 0,-6-12 0,-12-2 0,-14 1 0,-10 2 0,-16 3 0,-8 3 0,-13 6 0,-4 6 0,1 8 0,7 3-2432,8 6 2432,5 10 0,8-7 0,2 7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1.6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1 237 26989,'27'-84'1682,"6"21"-1682,48 13 0,-4 28 0,6 9-873,1 9 873,-3 3 0,-7 3 0,-8 4 0,-14 2 282,-12 5-3128,-14 5 2882,-13 7 0,-7-11 0,-6 2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1.8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 28671,'69'-3'-158,"0"4"-1321,-11 5-3586,3 5 5065,-3 2 0,-25-6 0,-8 0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2.1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148 114 26171,'-63'55'2500,"11"0"-2500,32-12 0,9 1 0,9-1 0,16-5 0,11-10 0,19-13-4252,14-20 4252,11-21 0,5-19 739,-5-14-739,-13-5 0,-18 2 0,-21 8-304,-9 10-2833,-13 10 3137,1 10 0,-1 13 0,2 4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0.4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 24132,'2'-3'3496,"0"0"-3160,-2 3 101,0 0-167,5 14-270,-2 2 0,4 19 0,-5 3 0,0 7 0,-1 4 0,-1-1 0,0-6 0,0-4 0,0-11-1121,0-6-953,0-9-3920,0-6 5994,2-4 0,-2-2 0,2 0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2.3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129 1 28255,'-11'51'138,"-1"0"1,0 0 0,1-2-139,-8 32 0,2-2 0,5-3 0,2-7-1626,3-9-2844,0-10 4470,2-12 0,1-18 0,2-8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2.4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0 108 27572,'83'-28'-1737,"-7"3"-2980,-29 7 4717,-3 0 0,-20 7 0,-7 3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2.6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96 27101,'67'-23'1289,"1"2"-2007,-16 6 740,3 1 265,-2 3-713,-8 4-705,-11 4-1838,-14 2-6862,-11 1 8711,-9 1 1,0-1 0,-1 0-1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2.8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237 1 26698,'-47'46'657,"1"-1"1,9-7 0,5-1-658,-11 35 0,25-18 0,8-4 0,6-5 0,8-9 0,7-9 0,9-9 0,11-9 0,8-5 0,6-7-214,3-8-1500,1-6-1256,0-8 2970,-2-5 0,-20 13 0,-7 2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3.1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66 3 25532,'0'-1'3139,"0"-1"-3139,0 2 0,-13 43 0,5-18 0,-11 37 0,10-32 0,1-2-673,3-7-1109,3-6-1266,0-7-2655,2-4 5412,0-3 4168,0-1-1211,5-4-1254,0-1-538,5-4-370,0 1-302,5 0-157,4 1-45,8-1-269,8 1-291,10-1-236,8-1-1657,5 0-5873,-1 1 8326,-4 1 0,-25 4 0,-9 2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3.3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16 24838,'-3'-3'2644,"1"0"-2431,2 3-179,0 0-617,39-1-952,-16 1-784,34-1-4270,-27 1 6589,-1-3 0,-14 2 0,-4-2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3.5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0 26888,'-1'38'886,"-6"2"-595,-3-3 22,-6 2-20,0-5-293,4-9 0,2-10 0,6-8 0,2-5 0,1-7 0,1-6 0,2-8 0,4-5 0,3-1 0,5 1-102,2 4-2228,2 1-7501,3 6 8983,1 4 0,-9 6 0,-2 2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3.8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15 24804,'-3'-4'3530,"0"1"-3193,3 3-337,48-3 0,-9 2 0,46-2 0,-19 3 0,-3 2 0,-7 2-629,-12 5-2631,-14 3 3260,-14 8 0,-9-9 0,-7 1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4.0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 28671,'88'-7'-2399,"-21"2"-3864,-6 10 6263,-26 7 0,-15-5 0,-7 3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4.2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111 32 27146,'-56'50'1445,"12"-7"-1365,36-22-80,5-4 0,12-3 0,8-4 0,13-4 0,9-4 0,2-7 0,-2-6 0,-7-5 0,-9-5 0,-9-1 0,-7-1 0,-5 0-1615,-2 1-5085,0 3 6700,0 2 0,0 8 0,0 2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0.8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1 27303,'42'6'739,"-6"3"-548,-20 8-57,-1 4-33,-2 2 22,-1 2-43,-3 3-80,-2 1 0,-3 2 0,-2-1 0,-1 1 0,-2 0 0,-6-1 0,-4 2 0,-10-3 0,-19 12 0,8-13 0,-9 6 0,16-17 0,5-6 0,3-5 0,3-4-13,2-2-883,2-1-762,2-3-1311,4-2 2969,2-4 0,2 3 0,0 2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4.4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123 0 27830,'-6'68'841,"-3"-1"-841,-5-12 0,-1 0 0,-2-4 0,1-5-1435,2-8-1793,1-7 3228,3-6 0,5-11 0,2-5 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4.5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68 25073,'59'-23'-916,"-6"-1"0,-36 13 0,-4 2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4.7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0 28671,'-24'70'0,"2"-2"0,8-16 0,3 1 0,5-4-528,3-8-1242,9-10-1838,8-12 3608,11-10 0,-9-7 0,1-2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5.0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116 34 27673,'-50'52'998,"7"-6"-998,31-14 0,4-4 0,6-4 0,5-3 0,5-5 0,5-5 0,7-5 0,2-3 0,4-9 0,5-8 0,0-11 0,-2-9 0,-7-4 0,-6-1 0,-8 2 0,-5 4 0,-10 8-438,-7 11-2352,-11 7 2790,-7 20 0,14-10 0,2 11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5.2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104 1 28412,'-18'63'259,"0"-6"-259,2-23 0,0 0 0,1-3-830,4-1-1882,4-5-7119,5-5 8882,10-10 1,-6-4-1,6-6 1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5.3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2 23930,'4'-1'3171,"-2"0"-2711,-2 1-225,3 51-168,-3-19-67,1 41-336,-5-34-1053,1-5-3261,0-7 4650,0-6 0,2-10 0,-2-4 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5.5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37 28671,'55'1'0,"0"1"0,1-4 0,0-1-1053,-3-1 0,0-1 1053,3-2 0,0 1 0,1 1 0,1 2-93,-1 1 0,0 1 93,-1 0 0,-1 1 260,-2 0 0,-1 0-474,43 3-3528,-10 2 3742,-14 4 0,-32-3 0,-13-1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7.2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253 74 24681,'-66'4'2712,"7"7"-2365,23 8-45,5 10 1,6 6-57,7 7-166,6 4-80,7 1 0,6 0 0,12-1 0,12-5 0,16-6 0,11-11 0,11-11 0,7-16 0,2-16-3392,-3-14 3392,-12-12 0,-15-4 0,-17-4 0,-13 0 0,-9 1 0,-12 1 0,-5 5 3392,-12 6-3392,-6 8 0,-6 9 0,-7 11 0,-5 11 0,-1 15-427,-12 33-3091,29-2 3518,2 21 0,28-40 0,4-5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7.4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1 28671,'-6'86'0,"-1"-20"0,-1 1 0,-7 32-425,5-32 0,0-1 425,-1 22 0,5-10-2281,8-16 2281,11-17 0,-6-22 0,5-13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7.8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164 0 26429,'62'4'1356,"-8"7"-1278,-21 9-11,-10 7-22,-11 5 146,-8 1 77,-17 6-31,-10 4-237,-17 3 0,-5 4 0,-3 1 0,3-2 0,4-2 0,7-3 0,7-3 0,7-1 0,10-1 0,4-1 0,8-1 0,12-4 0,9-5 0,16-8 0,7-9 0,3-6 0,1-10-853,-4-8-2497,-4-8 3350,-4-10 0,-18 14 0,-5 1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1.1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5 24064,'2'-2'3530,"-1"-1"-2453,-1 3-1077,2 18 0,-1-3 0,1 17 0,-2-5 0,-2 5 0,-1 3 0,-3 1 0,0 1 0,1-3 0,1-4 0,0-7-259,1-4-962,-1-5-1166,1-4-4436,1-1 6823,1-3 0,1-2 0,0-1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8.0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118 1 28614,'5'86'57,"-2"4"-57,-5-5 0,-6 6 0,-4 1 0,-7-3 0,-1-4-1850,1-8-3517,2-12 5367,2-11 0,7-26 0,2-11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8.1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1 106 27751,'71'-49'-246,"-6"8"-1278,-21 33-2230,5 3 3754,4 3 0,-22 1 0,-6 1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8.4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425 0 28671,'-35'44'0,"0"0"0,-14 18 0,3 1 0,16-21 0,2 1-462,-11 15 1,2 0 461,-8 17-13,8-10-1824,12-15 1911,12-17 1,7-17-1,7-10 1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8.6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28468,'54'11'203,"-4"4"-203,-23 11 0,1 1 0,0-2 0,-3-4-830,-3-5-1512,-4-6-5087,-2-5 7429,-1-4 0,-8-2 0,1 1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8.8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28671,'71'10'0,"-10"-2"0,-32-2-1043,-5-3-2386,-4-2 3429,-4-1 0,-7-1 0,-3 1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39.0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3 26519,'-2'-3'2152,"-1"40"-2152,0 8 0,-3 43 0,-3 1-675,-3 5 675,-1 0 0,1-5 0,4-7 0,4-8 220,2-11-1644,2-9-8407,-5-10 8803,-6-5 1,3-20 0,-2-3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9.2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1533 19448,'-7'3'5692,"2"-1"-4571,5-2 190,0 0-751,-3-7-21,2-7-539,-3-18 0,6-19 0,4-23-366,3-17 366,-3 39 0,0 0-392,-1-5 0,-1 0 392,-1-3 0,-1-1 0,0-2 0,-2-1 0,0-3 0,0-1 0,-2 0 0,-1-1 0,0 1 0,0 2 0,-1 4 0,0 1-245,2-2 1,0 4 244,0-11 0,2 9 0,0 48 318,0 7-318,0 5 770,0 1-770,5 0 551,7 0-551,16 1 0,19 8 0,24 6 0,23 9-353,-39-10 0,1 1 353,5 1 0,1 1 0,0-1 0,-1 1 0,0 0 0,0-1 0,-3-1 0,0 0 0,-2-2 0,0 0 0,-2-1 0,0-2 0,-4-1 0,0-2-2,42 5 2,-13-5 0,-13-4 0,-13-2 0,-14-1 0,-8 0 0,-6 0 0,-10 1 0,-2 4 705,-8 5-705,-1 9 3,-3 12-3,1 15 0,-4 21 0,-4 23-1696,2-36 0,-2 3 1696,-1 7 0,0 2 0,0 5 0,0 0-214,0-1 0,0 0 214,0-4 0,-1 1 0,-4 16 0,-1-3 0,3-23 0,-1-2 0,-1 12 0,-1-5 0,-2 2 0,-3-7 0,2-26 0,-8-5 2552,-4-20-7774,-7-4 5382,-6-4 0,17 2 0,5-2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7:49.5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2124 145 24625,'-81'-3'3630,"-12"0"-3214,-6 1-416,38 1 0,-4 0-874,-9 0 0,-3 1 874,-10-1 0,-3 1-505,25 0 1,-3 0 0,1 0 504,-3-1 0,-1 1 0,0-2 0,1 0 0,1 0 0,0-1 0,-27-4 0,4-1 200,11-2 1,5-2-201,11 0 0,4-1 0,11 1 0,2 0 0,-26-6 0,20 6 0,18 7 0,16 4-595,10 10-3191,5 11 3966,0 15 1,4-12 0,-1-1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8:53.9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102 7 25499,'0'-3'2219,"0"0"-1570,0 3-345,0 0-304,-16 48 0,7-15 0,-13 42 0,11-26-774,1 1-896,1 0-1993,1-2 3663,0-4 0,3-20 0,1-7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8:54.3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121 76 25420,'-5'-1'2589,"1"1"-2567,4 0 1,0 0 21,14 0-10,8 5-12,18 0-10,7 3-12,5-3 0,3-2-135,1-1 1,-1-2 11,-2-2 123,-7-2 0,-11-1 56,-12-1 660,-12-1-591,-15 0-125,-15-1 0,-19-1 0,-19 2 0,-14 2 0,-9 0 0,27 1 0,0-1 0,-20-3 0,-8-3 0,44 6 0,12 2 0,8 1-886,9 9-6607,4 14 7493,4 18 0,0-13 0,0 1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1.3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26 28671,'47'-12'0,"-6"4"0,-23 5 0,0 2 0,-2 0-942,-2 0-1770,-2 3-7119,-4 9 8294,-4 6 0,-3-4 1,-1 0-1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8:55.7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268 7 22003,'2'-3'3496,"-1"0"-2924,-1 3-102,-22 46-112,2-10-88,-21 42 10,7-21 11,1 0 0,2-3-11,4-5-33,4-7-134,7-7-113,3-7 0,7-6 0,2-6 0,3-4 0,11-6 0,7-2 0,16-4 0,8-1 0,6-4 0,3-1 0,1-3 0,1 1 0,0 1 0,0 1-3392,2 0 3392,0 0 0,-3-1 0,12-2 0,-21 1 0,5-3-13,-26 6-2250,-6 2-3877,-6 4 6988,-5 9 0,-3-5 0,-1 5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8:56.0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0 147 28671,'86'-21'0,"1"2"-3205,-6 5 3205,6 1 0,5 2 937,-1-1-937,-4 3 0,-10-2 0,-12 1 515,-15 0-515,-15 2 0,-14 3-3373,-11 1 3373,-5 14 0,-5-8 0,0 8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8:56.3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180 1 27863,'-35'36'404,"1"1"0,-24 29-404,38-28 0,6 2 0,3 1 0,6 1 0,2-3-4252,7 0 4252,7-6 860,9-3-860,10-8 0,8-9 0,6-6 0,7-12 0,5-11 3392,5-12-3392,3-12 0,1-7 0,2-4-2936,1-3 2936,-1 2 0,-30 22 0,-7 7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8:56.9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1377 68 22104,'-80'2'1546,"0"0"0,-4 7 1,-1 5-1172,-5 4 1,-1 6-991,28-2 0,0 4 1,1 3 744,0 2 1,1 3 0,1 3-56,4 3 0,1 3 0,3 2-75,3 3 0,3 3 0,4 2 0,5 3 0,4 2 0,4 2 0,4 4 0,4 3 0,4 1-397,3 6 1,4 2-1,4 1 397,3 5 0,4 1 0,3 1 0,4 5 0,3 0 0,4 0 0,2 0 0,4 0 0,4-2 0,3-3 0,3-2 0,5-3 0,1-6 0,4-2 0,3-5 0,3-8 0,3-4 0,4-5 0,2-6 0,4-6 0,2-5 0,4-6 0,1-5 0,2-4 0,2-4 0,1-4 0,1-5 0,1-5 0,1-6 0,-1-2 0,0-2 0,0-4 0,-2-2 0,1-5 0,-1-2 0,0-3 0,-2-2 0,-1-1 0,-1-2 0,-3 0 0,-1-2 0,-1-1 0,-3 0 0,-1-2 0,-2 0 0,20-19 0,-4-2 0,-10-1 0,-5-2 0,-10 1 0,-8-4 0,-11 1 0,-7-3 70,-8-3 1,-8-3-71,-13-4 0,-10-2 0,-7-8 0,-9-1-388,4 23 1,-5 0 0,-3-1 387,-5-5 0,-2-1 0,-4 1 0,-5-3 0,-3-1 0,-2 2 0,-4 0 0,-2 0 0,-2 3 0,-4 2 0,-2 2 0,-2 4 0,1 5 0,-2 4 0,-1 4 0,3 5 0,-1 4 0,1 5 0,6 7 0,-1 4 0,3 4 0,-20-1 0,5 7-466,14 10 1,5 9-1003,-31 25-3316,25 28 4784,37-15 0,5 1 0,-2 6 0,5 1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13:04.3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10 313 23213,'0'-4'2196,"0"1"-1826,0 3 213,0 0-494,0-14 12,2 12 101,0-3-101,2 21-57,1 10 24,-2 6-12,0 4 112,-2 24 112,-3-13 56,-3 15 67,-1-22-67,-2-9-211,2-9-125,3-11 0,5-7 0,12-17 0,11-11 0,18-23 0,10-15 0,-11 10 0,0-2 0,-11 12 0,-1 0 0,8-11 0,-3 1 0,5-10 0,-8 10 0,-4 12 0,-7 9 0,-6 10-673,-6 8-370,-5 6-917,-2 4-4304,-2 1 6264,-6 11 0,4-7 0,-4 7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06.44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24575,'0'0'0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4.3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22 28671,'-18'-12'0,"10"3"0,23 8 0,11 1-69,7 0-961,7 0-1144,6 0-5972,1 3 8146,1 2 0,-22-1 0,-6 0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4.5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115 9 27090,'-22'72'56,"1"-7"-56,7-29 12,0-9 156,2-11 324,3-8-77,2-8-270,1-11 1,1-9-124,2-14-22,2-5-11,8-1-302,7 5-606,12 8-1277,11 11-7635,6 7 8818,10 7 0,-24 2 0,-3 1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4.8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364 1 26855,'-56'20'605,"1"-1"0,4 1 1,5 1-1177,-10 16 571,13 3 187,13 3-187,12 2 94,10 4-94,10-1 0,14-4 0,17-9-1502,21-13-3417,19-11 4919,15-13 0,-35 1 0,-9-3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5.1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124 68 27314,'-58'20'1357,"12"4"-1357,33 4 0,7 0 0,13-3 0,13-10 0,15-6 0,13-11 0,2-12 0,-4-8 0,-7-8 0,-12-2 0,-14 0 0,-7 4 0,-18 3 0,-9 7 0,-17 8 0,-6 6-371,-2 18-1142,7 7-1982,13 13 3495,13-3 0,9-12 0,4-8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1.7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1 24008,'-2'0'3115,"0"-1"-2229,2 1-584,-28 27 1,18-13-246,-19 21-57,24-20 0,3-1 0,1-1 0,1-1 0,2 1 0,5 0 0,3 0 0,6-1 0,3-1 0,3-5 0,2-2 0,18-7 0,-8-5-987,12-5-2475,-15-1 3462,-3 3 0,-14 4 0,-3 4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5.3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0 23773,'4'0'3014,"-1"36"-2520,-9-9-181,-2 30-77,-3-23-158,3-6-78,5-10 0,3-9 0,9-8 101,5-10 33,9-4 101,0-4 34,-1 4-245,-2 6-24,-2 4 0,0 6 0,-2 6 0,-1 4 0,-1 7 0,-2-3-1144,1-2-1523,0-5-7164,0-5 9781,2-4 1,-7-1 0,-1-1-1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5.5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8 25118,'0'-4'2902,"0"0"-2331,1 56-491,0-1-80,-1-1 0,1 3 0,-1 41 0,-5 1 0,-3-6-326,-6-11-1724,-2-12-4775,-2-11 6825,1-12 0,6-19 0,3-10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5.6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49 25487,'0'-7'1827,"0"2"-1827,0 5-1221,40-13-3575,-16 9 4796,35-11 0,-42 13 0,-1 0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5.8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1 27326,'-17'94'89,"0"-7"-918,6-33-1334,4-4-6431,3-8 8594,5-11 0,-1-16 0,1-8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6.1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1 25947,'-22'65'1154,"5"-13"-952,12-42-146,3-4 0,1-5 11,9-10-11,5-5-44,10-10-12,2-1 0,1 4 11,-2 7 0,-2 6-11,-3 5 11,-4 3 23,-3 6-23,-3 5-11,-3 8-269,-2 2-2588,5 10-1793,-1-11 4650,9 1 0,-9-15 0,0-3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6.4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61 0 27258,'-33'53'784,"7"-8"-548,25-29-91,2 0 23,6-4-88,5-4-80,5-3 0,3-4 0,-2-6 0,-2-6 0,-3-6 0,-6-4 0,-4-1 0,-2 3 0,-3 4-763,-1 6-1354,-1 5 2117,0 7 0,3-2 0,0 4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6.6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4 23460,'0'-2'2465,"0"0"-784,0 2-1133,-4 38-66,1-17-447,-1 30-35,3-28 0,1-3 0,4-1 0,5-3 0,7-5-528,8-5-727,4-3-1232,7-6-7344,2-6 9078,2-5 1,-16 4-1,-6 1 1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6.9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85 1 27684,'-11'8'258,"6"1"-79,17 8 22,0 1-10,-1 3-33,-1 1-158,-3 1 0,-3 1 0,-1 1 0,-7 1 0,-8 1 0,-6-2 0,-7-1 0,1-7-237,5-5-1186,6-6-1321,6-4-7087,3-1 7655,3 0 1,1 0 0,0 0-1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7.3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28671,'89'8'-2135,"-33"-2"0,-2-1 2135,6 1 0,-2 0 0,-34-1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7.5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146 11 25342,'0'-6'2308,"0"1"-2140,0 5 12,0 0-24,-17 46 1,0-10-90,-16 39-44,7-28 10,3-10 35,7-13 101,7-12-169,5-10 0,4-13 0,0-9 0,3-14 0,4-4 0,4-1 0,4 4 0,2 8 0,2 6-1110,5 7-2263,5 7 3373,4 4 0,-14 3 0,-3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2.5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48 28502,'61'-5'169,"-2"-1"-169,-13-4 0,1 2 0,-3 0 0,-3 3 0,-5 2 0,-5 1 0,-6 2 0,-5 0 0,-5 0 0,-6 0 0,-3 0 0,-3 0 0,0 0 0,-2 0 0,0 0 0,0 0 0,0 0 0,-1 0 0,1 1 0,-1 7 0,0 1 0,0 6 0,0-1 0,-1 2 0,-2 2 0,1 1 0,-1 3 0,0 0 0,-2 2 0,0-3-606,-1 0-1792,-3-5-3787,1-1 6185,-2-4 0,5-5 0,1-1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8.0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350 0 26474,'-54'22'732,"1"0"0,-4 5 1,6 1-733,3 6 0,0 14 0,28-11 0,8 1 0,6-2 0,5-5 0,13-7-1424,11-11-1512,22-6-6895,18-18 9560,17-9 1,-32 4-1,-7-2 1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8.2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121 96 28177,'-30'56'494,"16"-10"-494,39-35 0,12-5 0,5-13 0,3-7 0,-7-11 0,-7-4 0,-14-3 0,-9 0 0,-15 3 0,-11 4 0,-15 11 0,-14 6 0,-3 20-304,-3 8-1096,6 16-1468,12 5-6963,15 0 9011,12-6 0,7-16 0,2-7 1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8.5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5 21398,'3'-2'4449,"-1"0"-3923,-2 2-168,-14 47-22,4-17-55,-9 39-1,8-34-90,6-6-190,2-10 0,7-9 12,8-6 21,8-10 1,10-9-12,4-9 1,2-5-1,-1 3 23,-4 5 44,-5 10 1,-4 5 56,-6 5 66,-3 9-87,-7 6-125,-2 12 0,-8 7 0,-7 4 0,-5 2-864,-3-3-1500,4-5-6948,7-10 9312,5-10 0,3-7 0,0-4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8.7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3 23392,'1'-1'2925,"1"-1"-2421,-2 2-773,-12 48-1468,3-21-7966,-10 39 9703,7-35 0,6-14 0,2-5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9.2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0 26866,'-8'90'1434,"-1"5"-1087,0-3-1969,-1 8 1622,4-50 0,1 0 0,-5 45 243,-1-6-243,1-7 0,2-9-124,1-10-873,2-12-1124,2-12-5767,0-11 7888,1-8 0,1-11 0,0-3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9.4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 28671,'60'-11'-1491,"-6"4"-1378,-21 15 2869,-3 3 0,-13-2 0,-5-1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9.6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77 3 24995,'0'-1'2106,"0"-1"-1837,0 2-157,-3 36-78,-3-7-34,-6 32-370,-2-16-1882,-1 0-7579,1-6 7577,6-8 0,4-14 0,4-8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39.9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7 22361,'1'-4'3205,"0"1"-2958,-1 3-90,0 0 100,-18 44-89,12-28-168,-12 31-67,16-40 67,10-10 34,4-10-12,10-6-22,1-4 23,-2 3 111,-3 9 12,-5 6 33,-4 5 56,-3 10 34,-3 23-257,-1 2-12,-8 18-561,-2-13-1747,-4-2 2308,0-6 0,6-14 0,2-7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0.1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1 24143,'-18'61'2790,"3"-6"-2229,10-22-69,2-6-100,4-7-179,6-7-133,5-5-80,6-4 0,0-3-169,0-1-403,-1-2-537,-2-2-1423,1-3-7299,2-3 9686,2-2 1,-8 5-1,-1 1 1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0.9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192 0 21297,'3'0'5434,"0"0"-4638,-3 0-146,-40 14-202,20-4-402,-32 14-46,31-4 0,1 4 0,3 3 0,3 1 0,6-3 0,4-2 0,2-6 0,9-6 0,6-5 0,10-6 0,5-10 0,2-5 0,-3-8 0,-4 3 0,-6 2 0,-3 9 0,-3 4 0,1 16 0,-3 3 0,8 23 0,-5-12 0,7 8 0,-1-15 0,5-4 0,4-2-1379,3-3-1882,3-1 3261,1-1 0,-15-3 0,-5-1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2.7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8 23807,'0'-4'4258,"0"1"-3652,0 3-606,0 0 0,0 13 0,0-3 0,0 12 0,0-9 0,0 0-1581,-2-2-1870,-1 0 3451,-2 1 0,2-6 0,0 1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4.3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345 0 27841,'-41'50'272,"0"1"1,2-3-1,3-1-259,-10 23-13,3-3-35,6-3-536,9-7-639,8-5-1289,11-7-5344,4-10 7843,9-13 0,-3-11 0,3-8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4.5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 27785,'72'-4'886,"-3"2"-6547,-18 6 5661,-3 2 1409,-3 3-1409,-9-1 847,-4 1-1944,-7-2-1369,-5 2-7365,-9 3 10486,-5 5 1,-6-7 0,0 0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4.8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 28671,'69'7'0,"5"-1"0,5-6 0,9-5 0,2 2 0,-7-4 0,-14 3 0,-18 1 0,-18 3-1469,-14 0-1769,-10 0 3238,-4 5 0,-5-3 0,0 3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5.0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212 1 27340,'-62'27'986,"8"4"-986,25 6 171,4 4-171,4 4 58,7-2-58,7-2 0,11-6-472,14-9-1186,16-10-1939,16-8 3597,9-10 0,-23 1 0,-7-3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5.4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97 88 27729,'-51'4'862,"11"3"-782,36 11-80,3 4 0,3 5 0,6 0 0,7-2 0,11-6 0,7-8 0,6-6 0,3-16 0,1-5 0,-5-11 0,-6-1 0,-9 2 0,-9 2 0,-8 3 0,-4 2 0,-2 2 0,-6 2 0,-3 2 0,-9 0 0,-2 3 0,-2 3 0,-2 3 0,-2 3 0,-3 6 0,-1 5 0,1 8-819,4 5-2285,9 1-6727,8 0 7373,7-1 0,2-10 1,1-2-1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5.6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55 25140,'2'-6'3531,"-1"2"-3531,-1 4 0,39-9 0,-17 6 0,33-6 0,-26 8 0,1 1 0,-2-2-1077,-3-1-1858,-3-1-6896,-3 0 8364,-3-1 0,-9 3 0,-1-1 1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5.8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68 0 28671,'-8'52'0,"1"-1"0,-5 26 0,7-11 0,1-28 0,3-4-1996,-3-1-4211,-1 2 6207,-4 2 0,3-15 0,-1-4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6.1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94 1 28625,'-42'66'46,"7"-2"-46,25 2 0,6-14 0,2 14 0,9-25 0,6-6 0,8-6 0,3-10 0,1-8 0,2-7 0,0-12 0,1-9 0,-1-14 0,-1-9 0,-1-6 0,-4 0-472,-5 2-1242,-8 5-2006,-4 10 3720,-12 12 0,6 8 0,-6 8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6.3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85 28671,'82'-5'0,"-7"-1"0,-4-3 0,-19-2 0,15-4-2959,-24 1 2959,2 2 0,-20 5 0,-4 2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6.9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27 28671,'63'-14'0,"9"2"0,8 12 0,7 1 0,0 2 0,-6 2 0,-9 1 0,-12-1 0,-14 0 0,-13-1-953,-13 2-1793,-11 2-7085,-5 7 7669,-12 8 1,6-9 0,-6 0-1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4:37:32.9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73 24311,'-3'-3'3843,"1"1"-3326,2 2-517,0 0 0,33-13 0,-7 7 0,31-11 0,-14 11 0,3 1 0,1 1 0,-1 0 0,-4 0 0,-5 0 0,-8 1-662,-7 2-2084,-6 0-7085,-6 2 8745,-3 5 0,-5-3 1,-1 3-1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7.1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185 1 26933,'-56'70'863,"9"-6"-829,31-31-12,2 2-22,0-1-56,2-3-448,2-5-773,2-5-1536,4-5-7018,1-5 9103,3-4 1,0-5 0,0-2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7.3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24 26810,'62'-13'1861,"-3"2"-1861,-19 15 0,1 3 0,-3 4 0,-5 1 0,-6 1 0,-3-1-371,-6 4-1366,-3 1-3114,-5 4 4851,-5 3 0,-4-10 0,-1-1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7.6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21 28671,'75'-6'0,"0"1"0,-7 3 0,1 0 0,0 0 0,-6 1 0,-4-1 0,-9 2 0,-8-1-1289,-10 1-1423,-10 1-7119,-7 6 9367,-8 2 0,-3-1 0,-4-1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7.8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138 0 28671,'-45'55'0,"5"-4"-24,29-18-883,-1-1-964,3 0-2958,1-1 4829,1-1 0,4-12 0,0-5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48.2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80 27516,'-55'31'986,"11"0"-841,39-5-121,2 1-24,9 1 0,7-5 0,11-6 0,12-8 0,6-5 0,4-13 0,0-5 0,-5-10 0,-7-1 0,-8-1 0,-9 2 0,-8 0 0,-5 1 0,-7 1 0,-9 0 0,-8 1 0,-8 4 0,-3 4 0,3 6 0,5 3-1144,7 3-2228,8 1 3372,5 4 0,2-2 0,1 2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0.2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28671,'11'-4'0,"11"3"0,22 8 0,7 2 0,1 2 0,-3 0-685,-5 1-2788,-5 2 3473,-8 3 0,-14-8 0,-7 0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0.4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86 28671,'91'-23'0,"-7"1"0,-31 10 0,1 1-2869,1 2 2869,-1 4 0,-22 2 0,-9 3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2.2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300 5 24950,'-58'-2'1401,"6"0"-1211,26 2-89,4 0-68,2 3 23,3 2-33,5 2-23,2 0 0,4 2-11,3 0-1,1 6 12,7 5 0,4 6 23,6 5 22,3 1 44,-2 0 23,-1-2 202,-1 7-112,-8-11 78,0 7 134,-10-9-134,-7 1-99,-6 3-181,-17 5 0,7-11 0,-4-1 0,14-12-35,5-5-435,3-2-214,2-1-694,3-1-1726,2-3-6727,1-8 9244,6-6 0,-4 5 0,4 0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2.4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52 7 25297,'0'-4'2779,"0"2"-2387,0 2-189,-2 40-203,-5 3 0,-3 43 0,-4-5 0,3 4 0,6-3 0,3-4 0,4-9-203,2-11-514,2-10-3907,-2-10 2808,-2-7-2318,-2-6 4134,0-6 0,0-8 0,0-6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5T15:09:52.6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1 125 25129,'59'-57'-2320,"-10"11"1,-13 31 0,-17 8-1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087A0-2E72-B242-8EF1-AD6E7242239B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997E3-690C-3E47-B4F9-595D2D0F89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307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2997E3-690C-3E47-B4F9-595D2D0F89F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7529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2997E3-690C-3E47-B4F9-595D2D0F89F7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237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44A3A1-E3C0-E827-69DF-D34BD6C0E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D1DA997-61C8-C43D-2394-CBC7314571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47DD7C-CE56-AB8F-CFDA-5B18DAE4B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94A737-41B2-D23F-7271-91A072218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55AAAE-BD5A-D16C-17AF-1F4C58D5D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8568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EBD54C-AC32-6C12-B4F7-FC50C2304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AF5FB35-68F8-2953-1235-971EFAC5D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C840DF-696E-4A0D-5A54-0302B50D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E451F5-D8F9-324A-0977-61909A83D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D9D65C-2331-2ABD-DB1C-572021E12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3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39EBC64-B4A1-E76E-B9A6-D1586DD2FC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747927C-22E5-6B5B-BA73-4A33670CD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60FD8F-640B-A413-745E-25A020D75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5C3B1F-D78C-2DA3-037C-0440B442E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D30F60-F343-DB2B-64CF-4E2B3EBF7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083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FCC6D5-0DDB-72A6-3CAB-23FBB0F5C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BEDA6B-6A5B-DDB1-1737-5E6975549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B35B5D-F6DE-D1F4-0A7A-7A5A2FC92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31646-6295-868B-13E2-84A0A3EAE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72D80F-1A20-5E34-443C-45EA2B66D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046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02B030-2242-D5C6-8717-98AD66E88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AC10DC-04EB-16E3-C01B-65CD5A576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D07A9E-3D48-1A6D-145A-E9DD705F7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1DA329-52F5-3563-6869-4F715655A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459708-7B0B-0BF1-6C4B-15EC10C26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978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352C59-C7DB-92C3-5F57-23E1E4A4F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0B4292-8156-E238-2B7B-98DB0E9774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558AEC8-922D-55EC-CF1A-3882C2703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401DCD-9DD8-41D3-0A91-24E89D18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30AC571-DC1A-8878-1FF6-0059D4B5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371083-E27D-C7AF-15E4-E78B65CE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260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1DD8D2-12D2-C089-2B27-77355AA1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474209-D1FE-5C0D-AF0E-74418F60C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B2E885-004C-88DE-256F-107D573E8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AF0C52A-C282-9A37-5666-7BE95B9B69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F45B13C-5AF2-2644-E42C-899B1FEE5F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64D6899-ABB6-31B9-B49E-B69E84DF6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CAEB128-2F3B-F5C2-A4D5-CAB3883D6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E35DB2A-8E4F-51F0-A4CA-AA20A20E9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8947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B26DCE-43B5-450B-3C5A-1FFAB5254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D996D5D-6EE6-47A7-1805-8C485522F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8B2F7E1-961A-A8D2-C3EA-82DB7DD2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CF62FEB-33D0-1AFF-CA26-E2D1EADEE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5233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33FBF82-F4AA-2A47-F4A3-1AFFA92B3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B2C98A-390F-02F8-61EE-9EF6496CE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4D2DBA-E5A6-1CEA-5514-CCFCB8B3F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371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CC6293-596F-3C8F-47FF-4FFCA6989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F04A82-3E96-5C06-1397-879223CDB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AC613D-9134-D388-3D1C-1427EBAB5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DE6B1D-5A00-3179-4A6D-9D3E71BFF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DFA5015-8DB9-753E-E942-4A8F91075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86B7B4-8C09-8504-541A-17626A026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87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46677B-2314-7AD4-444D-1DB27F776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971AF98-0F27-81ED-ACAD-92B1B1B6E7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50A26A-7E20-C4D7-F967-C02761E3F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240617-A58A-3718-8F11-2D1BB6799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D572857-1477-B73B-A3AD-119AAB001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801746-A7F3-933A-8661-31517A3C1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022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F9AC0D6-6B47-058A-2803-69E544A45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63B3F7-494E-FE07-FB66-98E253073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7F1B12-B2A4-FFCF-2367-02220C69F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F17FC-671E-874F-B00B-E84548049822}" type="datetimeFigureOut">
              <a:rPr lang="it-IT" smtClean="0"/>
              <a:t>05/06/25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66979F-1B23-A578-6F08-B5BC70F78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006AC8-377C-4E97-37A6-AF95235E76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708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42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47.png"/><Relationship Id="rId18" Type="http://schemas.openxmlformats.org/officeDocument/2006/relationships/customXml" Target="../ink/ink1746.xml"/><Relationship Id="rId26" Type="http://schemas.openxmlformats.org/officeDocument/2006/relationships/customXml" Target="../ink/ink1750.xml"/><Relationship Id="rId3" Type="http://schemas.openxmlformats.org/officeDocument/2006/relationships/image" Target="../media/image2.png"/><Relationship Id="rId21" Type="http://schemas.openxmlformats.org/officeDocument/2006/relationships/image" Target="../media/image1751.png"/><Relationship Id="rId34" Type="http://schemas.openxmlformats.org/officeDocument/2006/relationships/customXml" Target="../ink/ink1754.xml"/><Relationship Id="rId7" Type="http://schemas.openxmlformats.org/officeDocument/2006/relationships/image" Target="../media/image1744.png"/><Relationship Id="rId12" Type="http://schemas.openxmlformats.org/officeDocument/2006/relationships/customXml" Target="../ink/ink1743.xml"/><Relationship Id="rId17" Type="http://schemas.openxmlformats.org/officeDocument/2006/relationships/image" Target="../media/image1749.png"/><Relationship Id="rId25" Type="http://schemas.openxmlformats.org/officeDocument/2006/relationships/image" Target="../media/image1753.png"/><Relationship Id="rId33" Type="http://schemas.openxmlformats.org/officeDocument/2006/relationships/image" Target="../media/image1757.png"/><Relationship Id="rId2" Type="http://schemas.openxmlformats.org/officeDocument/2006/relationships/image" Target="../media/image3.jpeg"/><Relationship Id="rId16" Type="http://schemas.openxmlformats.org/officeDocument/2006/relationships/customXml" Target="../ink/ink1745.xml"/><Relationship Id="rId20" Type="http://schemas.openxmlformats.org/officeDocument/2006/relationships/customXml" Target="../ink/ink1747.xml"/><Relationship Id="rId29" Type="http://schemas.openxmlformats.org/officeDocument/2006/relationships/image" Target="../media/image1755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740.xml"/><Relationship Id="rId11" Type="http://schemas.openxmlformats.org/officeDocument/2006/relationships/image" Target="../media/image1746.png"/><Relationship Id="rId24" Type="http://schemas.openxmlformats.org/officeDocument/2006/relationships/customXml" Target="../ink/ink1749.xml"/><Relationship Id="rId32" Type="http://schemas.openxmlformats.org/officeDocument/2006/relationships/customXml" Target="../ink/ink1753.xml"/><Relationship Id="rId5" Type="http://schemas.openxmlformats.org/officeDocument/2006/relationships/image" Target="../media/image1743.png"/><Relationship Id="rId15" Type="http://schemas.openxmlformats.org/officeDocument/2006/relationships/image" Target="../media/image1748.png"/><Relationship Id="rId23" Type="http://schemas.openxmlformats.org/officeDocument/2006/relationships/image" Target="../media/image1752.png"/><Relationship Id="rId28" Type="http://schemas.openxmlformats.org/officeDocument/2006/relationships/customXml" Target="../ink/ink1751.xml"/><Relationship Id="rId10" Type="http://schemas.openxmlformats.org/officeDocument/2006/relationships/customXml" Target="../ink/ink1742.xml"/><Relationship Id="rId19" Type="http://schemas.openxmlformats.org/officeDocument/2006/relationships/image" Target="../media/image1750.png"/><Relationship Id="rId31" Type="http://schemas.openxmlformats.org/officeDocument/2006/relationships/image" Target="../media/image1756.png"/><Relationship Id="rId4" Type="http://schemas.openxmlformats.org/officeDocument/2006/relationships/image" Target="../media/image4.png"/><Relationship Id="rId9" Type="http://schemas.openxmlformats.org/officeDocument/2006/relationships/image" Target="../media/image1745.png"/><Relationship Id="rId14" Type="http://schemas.openxmlformats.org/officeDocument/2006/relationships/customXml" Target="../ink/ink1744.xml"/><Relationship Id="rId22" Type="http://schemas.openxmlformats.org/officeDocument/2006/relationships/customXml" Target="../ink/ink1748.xml"/><Relationship Id="rId27" Type="http://schemas.openxmlformats.org/officeDocument/2006/relationships/image" Target="../media/image1754.png"/><Relationship Id="rId30" Type="http://schemas.openxmlformats.org/officeDocument/2006/relationships/customXml" Target="../ink/ink1752.xml"/><Relationship Id="rId35" Type="http://schemas.openxmlformats.org/officeDocument/2006/relationships/image" Target="../media/image1758.png"/><Relationship Id="rId8" Type="http://schemas.openxmlformats.org/officeDocument/2006/relationships/customXml" Target="../ink/ink174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56.xml"/><Relationship Id="rId3" Type="http://schemas.openxmlformats.org/officeDocument/2006/relationships/image" Target="../media/image2.png"/><Relationship Id="rId7" Type="http://schemas.openxmlformats.org/officeDocument/2006/relationships/image" Target="../media/image176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755.xml"/><Relationship Id="rId5" Type="http://schemas.openxmlformats.org/officeDocument/2006/relationships/image" Target="../media/image1759.png"/><Relationship Id="rId4" Type="http://schemas.openxmlformats.org/officeDocument/2006/relationships/image" Target="../media/image4.png"/><Relationship Id="rId9" Type="http://schemas.openxmlformats.org/officeDocument/2006/relationships/image" Target="../media/image17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62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67.png"/><Relationship Id="rId18" Type="http://schemas.openxmlformats.org/officeDocument/2006/relationships/customXml" Target="../ink/ink1763.xml"/><Relationship Id="rId26" Type="http://schemas.openxmlformats.org/officeDocument/2006/relationships/customXml" Target="../ink/ink1767.xml"/><Relationship Id="rId39" Type="http://schemas.openxmlformats.org/officeDocument/2006/relationships/image" Target="../media/image1780.png"/><Relationship Id="rId21" Type="http://schemas.openxmlformats.org/officeDocument/2006/relationships/image" Target="../media/image1771.png"/><Relationship Id="rId34" Type="http://schemas.openxmlformats.org/officeDocument/2006/relationships/customXml" Target="../ink/ink1771.xml"/><Relationship Id="rId42" Type="http://schemas.openxmlformats.org/officeDocument/2006/relationships/customXml" Target="../ink/ink1775.xml"/><Relationship Id="rId7" Type="http://schemas.openxmlformats.org/officeDocument/2006/relationships/image" Target="../media/image1764.png"/><Relationship Id="rId2" Type="http://schemas.openxmlformats.org/officeDocument/2006/relationships/image" Target="../media/image3.jpeg"/><Relationship Id="rId16" Type="http://schemas.openxmlformats.org/officeDocument/2006/relationships/customXml" Target="../ink/ink1762.xml"/><Relationship Id="rId29" Type="http://schemas.openxmlformats.org/officeDocument/2006/relationships/image" Target="../media/image1775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757.xml"/><Relationship Id="rId11" Type="http://schemas.openxmlformats.org/officeDocument/2006/relationships/image" Target="../media/image1766.png"/><Relationship Id="rId24" Type="http://schemas.openxmlformats.org/officeDocument/2006/relationships/customXml" Target="../ink/ink1766.xml"/><Relationship Id="rId32" Type="http://schemas.openxmlformats.org/officeDocument/2006/relationships/customXml" Target="../ink/ink1770.xml"/><Relationship Id="rId37" Type="http://schemas.openxmlformats.org/officeDocument/2006/relationships/image" Target="../media/image1779.png"/><Relationship Id="rId40" Type="http://schemas.openxmlformats.org/officeDocument/2006/relationships/customXml" Target="../ink/ink1774.xml"/><Relationship Id="rId45" Type="http://schemas.openxmlformats.org/officeDocument/2006/relationships/image" Target="../media/image1783.png"/><Relationship Id="rId5" Type="http://schemas.openxmlformats.org/officeDocument/2006/relationships/image" Target="../media/image1763.png"/><Relationship Id="rId15" Type="http://schemas.openxmlformats.org/officeDocument/2006/relationships/image" Target="../media/image1768.png"/><Relationship Id="rId23" Type="http://schemas.openxmlformats.org/officeDocument/2006/relationships/image" Target="../media/image1772.png"/><Relationship Id="rId28" Type="http://schemas.openxmlformats.org/officeDocument/2006/relationships/customXml" Target="../ink/ink1768.xml"/><Relationship Id="rId36" Type="http://schemas.openxmlformats.org/officeDocument/2006/relationships/customXml" Target="../ink/ink1772.xml"/><Relationship Id="rId10" Type="http://schemas.openxmlformats.org/officeDocument/2006/relationships/customXml" Target="../ink/ink1759.xml"/><Relationship Id="rId19" Type="http://schemas.openxmlformats.org/officeDocument/2006/relationships/image" Target="../media/image1770.png"/><Relationship Id="rId31" Type="http://schemas.openxmlformats.org/officeDocument/2006/relationships/image" Target="../media/image1776.png"/><Relationship Id="rId44" Type="http://schemas.openxmlformats.org/officeDocument/2006/relationships/customXml" Target="../ink/ink1776.xml"/><Relationship Id="rId4" Type="http://schemas.openxmlformats.org/officeDocument/2006/relationships/image" Target="../media/image4.png"/><Relationship Id="rId9" Type="http://schemas.openxmlformats.org/officeDocument/2006/relationships/image" Target="../media/image1765.png"/><Relationship Id="rId14" Type="http://schemas.openxmlformats.org/officeDocument/2006/relationships/customXml" Target="../ink/ink1761.xml"/><Relationship Id="rId22" Type="http://schemas.openxmlformats.org/officeDocument/2006/relationships/customXml" Target="../ink/ink1765.xml"/><Relationship Id="rId27" Type="http://schemas.openxmlformats.org/officeDocument/2006/relationships/image" Target="../media/image1774.png"/><Relationship Id="rId30" Type="http://schemas.openxmlformats.org/officeDocument/2006/relationships/customXml" Target="../ink/ink1769.xml"/><Relationship Id="rId35" Type="http://schemas.openxmlformats.org/officeDocument/2006/relationships/image" Target="../media/image1778.png"/><Relationship Id="rId43" Type="http://schemas.openxmlformats.org/officeDocument/2006/relationships/image" Target="../media/image1782.png"/><Relationship Id="rId8" Type="http://schemas.openxmlformats.org/officeDocument/2006/relationships/customXml" Target="../ink/ink1758.xml"/><Relationship Id="rId3" Type="http://schemas.openxmlformats.org/officeDocument/2006/relationships/image" Target="../media/image2.png"/><Relationship Id="rId12" Type="http://schemas.openxmlformats.org/officeDocument/2006/relationships/customXml" Target="../ink/ink1760.xml"/><Relationship Id="rId17" Type="http://schemas.openxmlformats.org/officeDocument/2006/relationships/image" Target="../media/image1769.png"/><Relationship Id="rId25" Type="http://schemas.openxmlformats.org/officeDocument/2006/relationships/image" Target="../media/image1773.png"/><Relationship Id="rId33" Type="http://schemas.openxmlformats.org/officeDocument/2006/relationships/image" Target="../media/image1777.png"/><Relationship Id="rId38" Type="http://schemas.openxmlformats.org/officeDocument/2006/relationships/customXml" Target="../ink/ink1773.xml"/><Relationship Id="rId20" Type="http://schemas.openxmlformats.org/officeDocument/2006/relationships/customXml" Target="../ink/ink1764.xml"/><Relationship Id="rId41" Type="http://schemas.openxmlformats.org/officeDocument/2006/relationships/image" Target="../media/image1781.png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40.png"/><Relationship Id="rId21" Type="http://schemas.openxmlformats.org/officeDocument/2006/relationships/image" Target="../media/image1792.png"/><Relationship Id="rId42" Type="http://schemas.openxmlformats.org/officeDocument/2006/relationships/customXml" Target="../ink/ink1795.xml"/><Relationship Id="rId63" Type="http://schemas.openxmlformats.org/officeDocument/2006/relationships/image" Target="../media/image1813.png"/><Relationship Id="rId84" Type="http://schemas.openxmlformats.org/officeDocument/2006/relationships/customXml" Target="../ink/ink1816.xml"/><Relationship Id="rId138" Type="http://schemas.openxmlformats.org/officeDocument/2006/relationships/customXml" Target="../ink/ink1843.xml"/><Relationship Id="rId159" Type="http://schemas.openxmlformats.org/officeDocument/2006/relationships/image" Target="../media/image1861.png"/><Relationship Id="rId170" Type="http://schemas.openxmlformats.org/officeDocument/2006/relationships/customXml" Target="../ink/ink1859.xml"/><Relationship Id="rId107" Type="http://schemas.openxmlformats.org/officeDocument/2006/relationships/image" Target="../media/image1835.png"/><Relationship Id="rId11" Type="http://schemas.openxmlformats.org/officeDocument/2006/relationships/image" Target="../media/image1787.png"/><Relationship Id="rId32" Type="http://schemas.openxmlformats.org/officeDocument/2006/relationships/customXml" Target="../ink/ink1790.xml"/><Relationship Id="rId53" Type="http://schemas.openxmlformats.org/officeDocument/2006/relationships/image" Target="../media/image1808.png"/><Relationship Id="rId74" Type="http://schemas.openxmlformats.org/officeDocument/2006/relationships/customXml" Target="../ink/ink1811.xml"/><Relationship Id="rId128" Type="http://schemas.openxmlformats.org/officeDocument/2006/relationships/customXml" Target="../ink/ink1838.xml"/><Relationship Id="rId149" Type="http://schemas.openxmlformats.org/officeDocument/2006/relationships/image" Target="../media/image1856.png"/><Relationship Id="rId5" Type="http://schemas.openxmlformats.org/officeDocument/2006/relationships/image" Target="../media/image1784.png"/><Relationship Id="rId95" Type="http://schemas.openxmlformats.org/officeDocument/2006/relationships/image" Target="../media/image1829.png"/><Relationship Id="rId160" Type="http://schemas.openxmlformats.org/officeDocument/2006/relationships/customXml" Target="../ink/ink1854.xml"/><Relationship Id="rId22" Type="http://schemas.openxmlformats.org/officeDocument/2006/relationships/customXml" Target="../ink/ink1785.xml"/><Relationship Id="rId43" Type="http://schemas.openxmlformats.org/officeDocument/2006/relationships/image" Target="../media/image1803.png"/><Relationship Id="rId64" Type="http://schemas.openxmlformats.org/officeDocument/2006/relationships/customXml" Target="../ink/ink1806.xml"/><Relationship Id="rId118" Type="http://schemas.openxmlformats.org/officeDocument/2006/relationships/customXml" Target="../ink/ink1833.xml"/><Relationship Id="rId139" Type="http://schemas.openxmlformats.org/officeDocument/2006/relationships/image" Target="../media/image1851.png"/><Relationship Id="rId85" Type="http://schemas.openxmlformats.org/officeDocument/2006/relationships/image" Target="../media/image1824.png"/><Relationship Id="rId150" Type="http://schemas.openxmlformats.org/officeDocument/2006/relationships/customXml" Target="../ink/ink1849.xml"/><Relationship Id="rId171" Type="http://schemas.openxmlformats.org/officeDocument/2006/relationships/image" Target="../media/image1867.png"/><Relationship Id="rId12" Type="http://schemas.openxmlformats.org/officeDocument/2006/relationships/customXml" Target="../ink/ink1780.xml"/><Relationship Id="rId33" Type="http://schemas.openxmlformats.org/officeDocument/2006/relationships/image" Target="../media/image1798.png"/><Relationship Id="rId108" Type="http://schemas.openxmlformats.org/officeDocument/2006/relationships/customXml" Target="../ink/ink1828.xml"/><Relationship Id="rId129" Type="http://schemas.openxmlformats.org/officeDocument/2006/relationships/image" Target="../media/image1846.png"/><Relationship Id="rId54" Type="http://schemas.openxmlformats.org/officeDocument/2006/relationships/customXml" Target="../ink/ink1801.xml"/><Relationship Id="rId75" Type="http://schemas.openxmlformats.org/officeDocument/2006/relationships/image" Target="../media/image1819.png"/><Relationship Id="rId96" Type="http://schemas.openxmlformats.org/officeDocument/2006/relationships/customXml" Target="../ink/ink1822.xml"/><Relationship Id="rId140" Type="http://schemas.openxmlformats.org/officeDocument/2006/relationships/customXml" Target="../ink/ink1844.xml"/><Relationship Id="rId161" Type="http://schemas.openxmlformats.org/officeDocument/2006/relationships/image" Target="../media/image1862.png"/><Relationship Id="rId6" Type="http://schemas.openxmlformats.org/officeDocument/2006/relationships/customXml" Target="../ink/ink1777.xml"/><Relationship Id="rId23" Type="http://schemas.openxmlformats.org/officeDocument/2006/relationships/image" Target="../media/image1793.png"/><Relationship Id="rId28" Type="http://schemas.openxmlformats.org/officeDocument/2006/relationships/customXml" Target="../ink/ink1788.xml"/><Relationship Id="rId49" Type="http://schemas.openxmlformats.org/officeDocument/2006/relationships/image" Target="../media/image1806.png"/><Relationship Id="rId114" Type="http://schemas.openxmlformats.org/officeDocument/2006/relationships/customXml" Target="../ink/ink1831.xml"/><Relationship Id="rId119" Type="http://schemas.openxmlformats.org/officeDocument/2006/relationships/image" Target="../media/image1841.png"/><Relationship Id="rId44" Type="http://schemas.openxmlformats.org/officeDocument/2006/relationships/customXml" Target="../ink/ink1796.xml"/><Relationship Id="rId60" Type="http://schemas.openxmlformats.org/officeDocument/2006/relationships/customXml" Target="../ink/ink1804.xml"/><Relationship Id="rId65" Type="http://schemas.openxmlformats.org/officeDocument/2006/relationships/image" Target="../media/image1814.png"/><Relationship Id="rId81" Type="http://schemas.openxmlformats.org/officeDocument/2006/relationships/image" Target="../media/image1822.png"/><Relationship Id="rId86" Type="http://schemas.openxmlformats.org/officeDocument/2006/relationships/customXml" Target="../ink/ink1817.xml"/><Relationship Id="rId130" Type="http://schemas.openxmlformats.org/officeDocument/2006/relationships/customXml" Target="../ink/ink1839.xml"/><Relationship Id="rId135" Type="http://schemas.openxmlformats.org/officeDocument/2006/relationships/image" Target="../media/image1849.png"/><Relationship Id="rId151" Type="http://schemas.openxmlformats.org/officeDocument/2006/relationships/image" Target="../media/image1857.png"/><Relationship Id="rId156" Type="http://schemas.openxmlformats.org/officeDocument/2006/relationships/customXml" Target="../ink/ink1852.xml"/><Relationship Id="rId177" Type="http://schemas.openxmlformats.org/officeDocument/2006/relationships/image" Target="../media/image1870.png"/><Relationship Id="rId172" Type="http://schemas.openxmlformats.org/officeDocument/2006/relationships/customXml" Target="../ink/ink1860.xml"/><Relationship Id="rId13" Type="http://schemas.openxmlformats.org/officeDocument/2006/relationships/image" Target="../media/image1788.png"/><Relationship Id="rId18" Type="http://schemas.openxmlformats.org/officeDocument/2006/relationships/customXml" Target="../ink/ink1783.xml"/><Relationship Id="rId39" Type="http://schemas.openxmlformats.org/officeDocument/2006/relationships/image" Target="../media/image1801.png"/><Relationship Id="rId109" Type="http://schemas.openxmlformats.org/officeDocument/2006/relationships/image" Target="../media/image1836.png"/><Relationship Id="rId34" Type="http://schemas.openxmlformats.org/officeDocument/2006/relationships/customXml" Target="../ink/ink1791.xml"/><Relationship Id="rId50" Type="http://schemas.openxmlformats.org/officeDocument/2006/relationships/customXml" Target="../ink/ink1799.xml"/><Relationship Id="rId55" Type="http://schemas.openxmlformats.org/officeDocument/2006/relationships/image" Target="../media/image1809.png"/><Relationship Id="rId76" Type="http://schemas.openxmlformats.org/officeDocument/2006/relationships/customXml" Target="../ink/ink1812.xml"/><Relationship Id="rId97" Type="http://schemas.openxmlformats.org/officeDocument/2006/relationships/image" Target="../media/image1830.png"/><Relationship Id="rId104" Type="http://schemas.openxmlformats.org/officeDocument/2006/relationships/customXml" Target="../ink/ink1826.xml"/><Relationship Id="rId120" Type="http://schemas.openxmlformats.org/officeDocument/2006/relationships/customXml" Target="../ink/ink1834.xml"/><Relationship Id="rId125" Type="http://schemas.openxmlformats.org/officeDocument/2006/relationships/image" Target="../media/image1844.png"/><Relationship Id="rId141" Type="http://schemas.openxmlformats.org/officeDocument/2006/relationships/image" Target="../media/image1852.png"/><Relationship Id="rId146" Type="http://schemas.openxmlformats.org/officeDocument/2006/relationships/customXml" Target="../ink/ink1847.xml"/><Relationship Id="rId167" Type="http://schemas.openxmlformats.org/officeDocument/2006/relationships/image" Target="../media/image1865.png"/><Relationship Id="rId7" Type="http://schemas.openxmlformats.org/officeDocument/2006/relationships/image" Target="../media/image1785.png"/><Relationship Id="rId71" Type="http://schemas.openxmlformats.org/officeDocument/2006/relationships/image" Target="../media/image1817.png"/><Relationship Id="rId92" Type="http://schemas.openxmlformats.org/officeDocument/2006/relationships/customXml" Target="../ink/ink1820.xml"/><Relationship Id="rId162" Type="http://schemas.openxmlformats.org/officeDocument/2006/relationships/customXml" Target="../ink/ink1855.xml"/><Relationship Id="rId2" Type="http://schemas.openxmlformats.org/officeDocument/2006/relationships/image" Target="../media/image3.jpeg"/><Relationship Id="rId29" Type="http://schemas.openxmlformats.org/officeDocument/2006/relationships/image" Target="../media/image1796.png"/><Relationship Id="rId24" Type="http://schemas.openxmlformats.org/officeDocument/2006/relationships/customXml" Target="../ink/ink1786.xml"/><Relationship Id="rId40" Type="http://schemas.openxmlformats.org/officeDocument/2006/relationships/customXml" Target="../ink/ink1794.xml"/><Relationship Id="rId45" Type="http://schemas.openxmlformats.org/officeDocument/2006/relationships/image" Target="../media/image1804.png"/><Relationship Id="rId66" Type="http://schemas.openxmlformats.org/officeDocument/2006/relationships/customXml" Target="../ink/ink1807.xml"/><Relationship Id="rId87" Type="http://schemas.openxmlformats.org/officeDocument/2006/relationships/image" Target="../media/image1825.png"/><Relationship Id="rId110" Type="http://schemas.openxmlformats.org/officeDocument/2006/relationships/customXml" Target="../ink/ink1829.xml"/><Relationship Id="rId115" Type="http://schemas.openxmlformats.org/officeDocument/2006/relationships/image" Target="../media/image1839.png"/><Relationship Id="rId131" Type="http://schemas.openxmlformats.org/officeDocument/2006/relationships/image" Target="../media/image1847.png"/><Relationship Id="rId136" Type="http://schemas.openxmlformats.org/officeDocument/2006/relationships/customXml" Target="../ink/ink1842.xml"/><Relationship Id="rId157" Type="http://schemas.openxmlformats.org/officeDocument/2006/relationships/image" Target="../media/image1860.png"/><Relationship Id="rId61" Type="http://schemas.openxmlformats.org/officeDocument/2006/relationships/image" Target="../media/image1812.png"/><Relationship Id="rId82" Type="http://schemas.openxmlformats.org/officeDocument/2006/relationships/customXml" Target="../ink/ink1815.xml"/><Relationship Id="rId152" Type="http://schemas.openxmlformats.org/officeDocument/2006/relationships/customXml" Target="../ink/ink1850.xml"/><Relationship Id="rId173" Type="http://schemas.openxmlformats.org/officeDocument/2006/relationships/image" Target="../media/image1868.png"/><Relationship Id="rId19" Type="http://schemas.openxmlformats.org/officeDocument/2006/relationships/image" Target="../media/image1791.png"/><Relationship Id="rId14" Type="http://schemas.openxmlformats.org/officeDocument/2006/relationships/customXml" Target="../ink/ink1781.xml"/><Relationship Id="rId30" Type="http://schemas.openxmlformats.org/officeDocument/2006/relationships/customXml" Target="../ink/ink1789.xml"/><Relationship Id="rId35" Type="http://schemas.openxmlformats.org/officeDocument/2006/relationships/image" Target="../media/image1799.png"/><Relationship Id="rId56" Type="http://schemas.openxmlformats.org/officeDocument/2006/relationships/customXml" Target="../ink/ink1802.xml"/><Relationship Id="rId77" Type="http://schemas.openxmlformats.org/officeDocument/2006/relationships/image" Target="../media/image1820.png"/><Relationship Id="rId100" Type="http://schemas.openxmlformats.org/officeDocument/2006/relationships/customXml" Target="../ink/ink1824.xml"/><Relationship Id="rId105" Type="http://schemas.openxmlformats.org/officeDocument/2006/relationships/image" Target="../media/image1834.png"/><Relationship Id="rId126" Type="http://schemas.openxmlformats.org/officeDocument/2006/relationships/customXml" Target="../ink/ink1837.xml"/><Relationship Id="rId147" Type="http://schemas.openxmlformats.org/officeDocument/2006/relationships/image" Target="../media/image1855.png"/><Relationship Id="rId168" Type="http://schemas.openxmlformats.org/officeDocument/2006/relationships/customXml" Target="../ink/ink1858.xml"/><Relationship Id="rId8" Type="http://schemas.openxmlformats.org/officeDocument/2006/relationships/customXml" Target="../ink/ink1778.xml"/><Relationship Id="rId51" Type="http://schemas.openxmlformats.org/officeDocument/2006/relationships/image" Target="../media/image1807.png"/><Relationship Id="rId72" Type="http://schemas.openxmlformats.org/officeDocument/2006/relationships/customXml" Target="../ink/ink1810.xml"/><Relationship Id="rId93" Type="http://schemas.openxmlformats.org/officeDocument/2006/relationships/image" Target="../media/image1828.png"/><Relationship Id="rId98" Type="http://schemas.openxmlformats.org/officeDocument/2006/relationships/customXml" Target="../ink/ink1823.xml"/><Relationship Id="rId121" Type="http://schemas.openxmlformats.org/officeDocument/2006/relationships/image" Target="../media/image1842.png"/><Relationship Id="rId142" Type="http://schemas.openxmlformats.org/officeDocument/2006/relationships/customXml" Target="../ink/ink1845.xml"/><Relationship Id="rId163" Type="http://schemas.openxmlformats.org/officeDocument/2006/relationships/image" Target="../media/image1863.png"/><Relationship Id="rId3" Type="http://schemas.openxmlformats.org/officeDocument/2006/relationships/image" Target="../media/image2.png"/><Relationship Id="rId25" Type="http://schemas.openxmlformats.org/officeDocument/2006/relationships/image" Target="../media/image1794.png"/><Relationship Id="rId46" Type="http://schemas.openxmlformats.org/officeDocument/2006/relationships/customXml" Target="../ink/ink1797.xml"/><Relationship Id="rId67" Type="http://schemas.openxmlformats.org/officeDocument/2006/relationships/image" Target="../media/image1815.png"/><Relationship Id="rId116" Type="http://schemas.openxmlformats.org/officeDocument/2006/relationships/customXml" Target="../ink/ink1832.xml"/><Relationship Id="rId137" Type="http://schemas.openxmlformats.org/officeDocument/2006/relationships/image" Target="../media/image1850.png"/><Relationship Id="rId158" Type="http://schemas.openxmlformats.org/officeDocument/2006/relationships/customXml" Target="../ink/ink1853.xml"/><Relationship Id="rId20" Type="http://schemas.openxmlformats.org/officeDocument/2006/relationships/customXml" Target="../ink/ink1784.xml"/><Relationship Id="rId41" Type="http://schemas.openxmlformats.org/officeDocument/2006/relationships/image" Target="../media/image1802.png"/><Relationship Id="rId62" Type="http://schemas.openxmlformats.org/officeDocument/2006/relationships/customXml" Target="../ink/ink1805.xml"/><Relationship Id="rId83" Type="http://schemas.openxmlformats.org/officeDocument/2006/relationships/image" Target="../media/image1823.png"/><Relationship Id="rId88" Type="http://schemas.openxmlformats.org/officeDocument/2006/relationships/customXml" Target="../ink/ink1818.xml"/><Relationship Id="rId111" Type="http://schemas.openxmlformats.org/officeDocument/2006/relationships/image" Target="../media/image1837.png"/><Relationship Id="rId132" Type="http://schemas.openxmlformats.org/officeDocument/2006/relationships/customXml" Target="../ink/ink1840.xml"/><Relationship Id="rId153" Type="http://schemas.openxmlformats.org/officeDocument/2006/relationships/image" Target="../media/image1858.png"/><Relationship Id="rId174" Type="http://schemas.openxmlformats.org/officeDocument/2006/relationships/customXml" Target="../ink/ink1861.xml"/><Relationship Id="rId15" Type="http://schemas.openxmlformats.org/officeDocument/2006/relationships/image" Target="../media/image1789.png"/><Relationship Id="rId36" Type="http://schemas.openxmlformats.org/officeDocument/2006/relationships/customXml" Target="../ink/ink1792.xml"/><Relationship Id="rId57" Type="http://schemas.openxmlformats.org/officeDocument/2006/relationships/image" Target="../media/image1810.png"/><Relationship Id="rId106" Type="http://schemas.openxmlformats.org/officeDocument/2006/relationships/customXml" Target="../ink/ink1827.xml"/><Relationship Id="rId127" Type="http://schemas.openxmlformats.org/officeDocument/2006/relationships/image" Target="../media/image1845.png"/><Relationship Id="rId10" Type="http://schemas.openxmlformats.org/officeDocument/2006/relationships/customXml" Target="../ink/ink1779.xml"/><Relationship Id="rId31" Type="http://schemas.openxmlformats.org/officeDocument/2006/relationships/image" Target="../media/image1797.png"/><Relationship Id="rId52" Type="http://schemas.openxmlformats.org/officeDocument/2006/relationships/customXml" Target="../ink/ink1800.xml"/><Relationship Id="rId73" Type="http://schemas.openxmlformats.org/officeDocument/2006/relationships/image" Target="../media/image1818.png"/><Relationship Id="rId78" Type="http://schemas.openxmlformats.org/officeDocument/2006/relationships/customXml" Target="../ink/ink1813.xml"/><Relationship Id="rId94" Type="http://schemas.openxmlformats.org/officeDocument/2006/relationships/customXml" Target="../ink/ink1821.xml"/><Relationship Id="rId99" Type="http://schemas.openxmlformats.org/officeDocument/2006/relationships/image" Target="../media/image1831.png"/><Relationship Id="rId101" Type="http://schemas.openxmlformats.org/officeDocument/2006/relationships/image" Target="../media/image1832.png"/><Relationship Id="rId122" Type="http://schemas.openxmlformats.org/officeDocument/2006/relationships/customXml" Target="../ink/ink1835.xml"/><Relationship Id="rId143" Type="http://schemas.openxmlformats.org/officeDocument/2006/relationships/image" Target="../media/image1853.png"/><Relationship Id="rId148" Type="http://schemas.openxmlformats.org/officeDocument/2006/relationships/customXml" Target="../ink/ink1848.xml"/><Relationship Id="rId164" Type="http://schemas.openxmlformats.org/officeDocument/2006/relationships/customXml" Target="../ink/ink1856.xml"/><Relationship Id="rId169" Type="http://schemas.openxmlformats.org/officeDocument/2006/relationships/image" Target="../media/image1866.png"/><Relationship Id="rId4" Type="http://schemas.openxmlformats.org/officeDocument/2006/relationships/image" Target="../media/image4.png"/><Relationship Id="rId9" Type="http://schemas.openxmlformats.org/officeDocument/2006/relationships/image" Target="../media/image1786.png"/><Relationship Id="rId26" Type="http://schemas.openxmlformats.org/officeDocument/2006/relationships/customXml" Target="../ink/ink1787.xml"/><Relationship Id="rId47" Type="http://schemas.openxmlformats.org/officeDocument/2006/relationships/image" Target="../media/image1805.png"/><Relationship Id="rId68" Type="http://schemas.openxmlformats.org/officeDocument/2006/relationships/customXml" Target="../ink/ink1808.xml"/><Relationship Id="rId89" Type="http://schemas.openxmlformats.org/officeDocument/2006/relationships/image" Target="../media/image1826.png"/><Relationship Id="rId112" Type="http://schemas.openxmlformats.org/officeDocument/2006/relationships/customXml" Target="../ink/ink1830.xml"/><Relationship Id="rId133" Type="http://schemas.openxmlformats.org/officeDocument/2006/relationships/image" Target="../media/image1848.png"/><Relationship Id="rId154" Type="http://schemas.openxmlformats.org/officeDocument/2006/relationships/customXml" Target="../ink/ink1851.xml"/><Relationship Id="rId175" Type="http://schemas.openxmlformats.org/officeDocument/2006/relationships/image" Target="../media/image1869.png"/><Relationship Id="rId16" Type="http://schemas.openxmlformats.org/officeDocument/2006/relationships/customXml" Target="../ink/ink1782.xml"/><Relationship Id="rId37" Type="http://schemas.openxmlformats.org/officeDocument/2006/relationships/image" Target="../media/image1800.png"/><Relationship Id="rId58" Type="http://schemas.openxmlformats.org/officeDocument/2006/relationships/customXml" Target="../ink/ink1803.xml"/><Relationship Id="rId79" Type="http://schemas.openxmlformats.org/officeDocument/2006/relationships/image" Target="../media/image1821.png"/><Relationship Id="rId102" Type="http://schemas.openxmlformats.org/officeDocument/2006/relationships/customXml" Target="../ink/ink1825.xml"/><Relationship Id="rId123" Type="http://schemas.openxmlformats.org/officeDocument/2006/relationships/image" Target="../media/image1843.png"/><Relationship Id="rId144" Type="http://schemas.openxmlformats.org/officeDocument/2006/relationships/customXml" Target="../ink/ink1846.xml"/><Relationship Id="rId90" Type="http://schemas.openxmlformats.org/officeDocument/2006/relationships/customXml" Target="../ink/ink1819.xml"/><Relationship Id="rId165" Type="http://schemas.openxmlformats.org/officeDocument/2006/relationships/image" Target="../media/image1864.png"/><Relationship Id="rId27" Type="http://schemas.openxmlformats.org/officeDocument/2006/relationships/image" Target="../media/image1795.png"/><Relationship Id="rId48" Type="http://schemas.openxmlformats.org/officeDocument/2006/relationships/customXml" Target="../ink/ink1798.xml"/><Relationship Id="rId69" Type="http://schemas.openxmlformats.org/officeDocument/2006/relationships/image" Target="../media/image1816.png"/><Relationship Id="rId113" Type="http://schemas.openxmlformats.org/officeDocument/2006/relationships/image" Target="../media/image1838.png"/><Relationship Id="rId134" Type="http://schemas.openxmlformats.org/officeDocument/2006/relationships/customXml" Target="../ink/ink1841.xml"/><Relationship Id="rId80" Type="http://schemas.openxmlformats.org/officeDocument/2006/relationships/customXml" Target="../ink/ink1814.xml"/><Relationship Id="rId155" Type="http://schemas.openxmlformats.org/officeDocument/2006/relationships/image" Target="../media/image1859.png"/><Relationship Id="rId176" Type="http://schemas.openxmlformats.org/officeDocument/2006/relationships/customXml" Target="../ink/ink1862.xml"/><Relationship Id="rId17" Type="http://schemas.openxmlformats.org/officeDocument/2006/relationships/image" Target="../media/image1790.png"/><Relationship Id="rId38" Type="http://schemas.openxmlformats.org/officeDocument/2006/relationships/customXml" Target="../ink/ink1793.xml"/><Relationship Id="rId59" Type="http://schemas.openxmlformats.org/officeDocument/2006/relationships/image" Target="../media/image1811.png"/><Relationship Id="rId103" Type="http://schemas.openxmlformats.org/officeDocument/2006/relationships/image" Target="../media/image1833.png"/><Relationship Id="rId124" Type="http://schemas.openxmlformats.org/officeDocument/2006/relationships/customXml" Target="../ink/ink1836.xml"/><Relationship Id="rId70" Type="http://schemas.openxmlformats.org/officeDocument/2006/relationships/customXml" Target="../ink/ink1809.xml"/><Relationship Id="rId91" Type="http://schemas.openxmlformats.org/officeDocument/2006/relationships/image" Target="../media/image1827.png"/><Relationship Id="rId145" Type="http://schemas.openxmlformats.org/officeDocument/2006/relationships/image" Target="../media/image1854.png"/><Relationship Id="rId166" Type="http://schemas.openxmlformats.org/officeDocument/2006/relationships/customXml" Target="../ink/ink185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75.png"/><Relationship Id="rId18" Type="http://schemas.openxmlformats.org/officeDocument/2006/relationships/customXml" Target="../ink/ink1869.xml"/><Relationship Id="rId26" Type="http://schemas.openxmlformats.org/officeDocument/2006/relationships/image" Target="../media/image1880.png"/><Relationship Id="rId39" Type="http://schemas.openxmlformats.org/officeDocument/2006/relationships/customXml" Target="../ink/ink1880.xml"/><Relationship Id="rId21" Type="http://schemas.openxmlformats.org/officeDocument/2006/relationships/customXml" Target="../ink/ink1871.xml"/><Relationship Id="rId34" Type="http://schemas.openxmlformats.org/officeDocument/2006/relationships/image" Target="../media/image1884.png"/><Relationship Id="rId42" Type="http://schemas.openxmlformats.org/officeDocument/2006/relationships/image" Target="../media/image1888.png"/><Relationship Id="rId47" Type="http://schemas.openxmlformats.org/officeDocument/2006/relationships/customXml" Target="../ink/ink1884.xml"/><Relationship Id="rId50" Type="http://schemas.openxmlformats.org/officeDocument/2006/relationships/image" Target="../media/image1892.png"/><Relationship Id="rId7" Type="http://schemas.openxmlformats.org/officeDocument/2006/relationships/image" Target="../media/image1872.png"/><Relationship Id="rId2" Type="http://schemas.openxmlformats.org/officeDocument/2006/relationships/image" Target="../media/image3.jpeg"/><Relationship Id="rId16" Type="http://schemas.openxmlformats.org/officeDocument/2006/relationships/customXml" Target="../ink/ink1868.xml"/><Relationship Id="rId29" Type="http://schemas.openxmlformats.org/officeDocument/2006/relationships/customXml" Target="../ink/ink1875.xml"/><Relationship Id="rId11" Type="http://schemas.openxmlformats.org/officeDocument/2006/relationships/image" Target="../media/image1874.png"/><Relationship Id="rId24" Type="http://schemas.openxmlformats.org/officeDocument/2006/relationships/image" Target="../media/image1879.png"/><Relationship Id="rId32" Type="http://schemas.openxmlformats.org/officeDocument/2006/relationships/image" Target="../media/image1883.png"/><Relationship Id="rId37" Type="http://schemas.openxmlformats.org/officeDocument/2006/relationships/customXml" Target="../ink/ink1879.xml"/><Relationship Id="rId40" Type="http://schemas.openxmlformats.org/officeDocument/2006/relationships/image" Target="../media/image1887.png"/><Relationship Id="rId45" Type="http://schemas.openxmlformats.org/officeDocument/2006/relationships/customXml" Target="../ink/ink1883.xml"/><Relationship Id="rId53" Type="http://schemas.openxmlformats.org/officeDocument/2006/relationships/customXml" Target="../ink/ink1887.xml"/><Relationship Id="rId5" Type="http://schemas.openxmlformats.org/officeDocument/2006/relationships/image" Target="../media/image1871.png"/><Relationship Id="rId10" Type="http://schemas.openxmlformats.org/officeDocument/2006/relationships/customXml" Target="../ink/ink1865.xml"/><Relationship Id="rId19" Type="http://schemas.openxmlformats.org/officeDocument/2006/relationships/customXml" Target="../ink/ink1870.xml"/><Relationship Id="rId31" Type="http://schemas.openxmlformats.org/officeDocument/2006/relationships/customXml" Target="../ink/ink1876.xml"/><Relationship Id="rId44" Type="http://schemas.openxmlformats.org/officeDocument/2006/relationships/image" Target="../media/image1889.png"/><Relationship Id="rId52" Type="http://schemas.openxmlformats.org/officeDocument/2006/relationships/image" Target="../media/image1893.png"/><Relationship Id="rId4" Type="http://schemas.openxmlformats.org/officeDocument/2006/relationships/image" Target="../media/image4.png"/><Relationship Id="rId9" Type="http://schemas.openxmlformats.org/officeDocument/2006/relationships/image" Target="../media/image1873.png"/><Relationship Id="rId14" Type="http://schemas.openxmlformats.org/officeDocument/2006/relationships/customXml" Target="../ink/ink1867.xml"/><Relationship Id="rId22" Type="http://schemas.openxmlformats.org/officeDocument/2006/relationships/image" Target="../media/image1878.png"/><Relationship Id="rId27" Type="http://schemas.openxmlformats.org/officeDocument/2006/relationships/customXml" Target="../ink/ink1874.xml"/><Relationship Id="rId30" Type="http://schemas.openxmlformats.org/officeDocument/2006/relationships/image" Target="../media/image1882.png"/><Relationship Id="rId35" Type="http://schemas.openxmlformats.org/officeDocument/2006/relationships/customXml" Target="../ink/ink1878.xml"/><Relationship Id="rId43" Type="http://schemas.openxmlformats.org/officeDocument/2006/relationships/customXml" Target="../ink/ink1882.xml"/><Relationship Id="rId48" Type="http://schemas.openxmlformats.org/officeDocument/2006/relationships/image" Target="../media/image1891.png"/><Relationship Id="rId8" Type="http://schemas.openxmlformats.org/officeDocument/2006/relationships/customXml" Target="../ink/ink1864.xml"/><Relationship Id="rId51" Type="http://schemas.openxmlformats.org/officeDocument/2006/relationships/customXml" Target="../ink/ink1886.xml"/><Relationship Id="rId3" Type="http://schemas.openxmlformats.org/officeDocument/2006/relationships/image" Target="../media/image2.png"/><Relationship Id="rId12" Type="http://schemas.openxmlformats.org/officeDocument/2006/relationships/customXml" Target="../ink/ink1866.xml"/><Relationship Id="rId17" Type="http://schemas.openxmlformats.org/officeDocument/2006/relationships/image" Target="../media/image504.png"/><Relationship Id="rId25" Type="http://schemas.openxmlformats.org/officeDocument/2006/relationships/customXml" Target="../ink/ink1873.xml"/><Relationship Id="rId33" Type="http://schemas.openxmlformats.org/officeDocument/2006/relationships/customXml" Target="../ink/ink1877.xml"/><Relationship Id="rId38" Type="http://schemas.openxmlformats.org/officeDocument/2006/relationships/image" Target="../media/image1886.png"/><Relationship Id="rId46" Type="http://schemas.openxmlformats.org/officeDocument/2006/relationships/image" Target="../media/image1890.png"/><Relationship Id="rId20" Type="http://schemas.openxmlformats.org/officeDocument/2006/relationships/image" Target="../media/image1877.png"/><Relationship Id="rId41" Type="http://schemas.openxmlformats.org/officeDocument/2006/relationships/customXml" Target="../ink/ink1881.xml"/><Relationship Id="rId54" Type="http://schemas.openxmlformats.org/officeDocument/2006/relationships/image" Target="../media/image1894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863.xml"/><Relationship Id="rId15" Type="http://schemas.openxmlformats.org/officeDocument/2006/relationships/image" Target="../media/image1876.png"/><Relationship Id="rId23" Type="http://schemas.openxmlformats.org/officeDocument/2006/relationships/customXml" Target="../ink/ink1872.xml"/><Relationship Id="rId28" Type="http://schemas.openxmlformats.org/officeDocument/2006/relationships/image" Target="../media/image1881.png"/><Relationship Id="rId36" Type="http://schemas.openxmlformats.org/officeDocument/2006/relationships/image" Target="../media/image1885.png"/><Relationship Id="rId49" Type="http://schemas.openxmlformats.org/officeDocument/2006/relationships/customXml" Target="../ink/ink1885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99.png"/><Relationship Id="rId18" Type="http://schemas.openxmlformats.org/officeDocument/2006/relationships/customXml" Target="../ink/ink1894.xml"/><Relationship Id="rId26" Type="http://schemas.openxmlformats.org/officeDocument/2006/relationships/customXml" Target="../ink/ink1898.xml"/><Relationship Id="rId39" Type="http://schemas.openxmlformats.org/officeDocument/2006/relationships/image" Target="../media/image1912.png"/><Relationship Id="rId21" Type="http://schemas.openxmlformats.org/officeDocument/2006/relationships/image" Target="../media/image1903.png"/><Relationship Id="rId34" Type="http://schemas.openxmlformats.org/officeDocument/2006/relationships/customXml" Target="../ink/ink1902.xml"/><Relationship Id="rId42" Type="http://schemas.openxmlformats.org/officeDocument/2006/relationships/customXml" Target="../ink/ink1906.xml"/><Relationship Id="rId47" Type="http://schemas.openxmlformats.org/officeDocument/2006/relationships/image" Target="../media/image1916.png"/><Relationship Id="rId50" Type="http://schemas.openxmlformats.org/officeDocument/2006/relationships/customXml" Target="../ink/ink1910.xml"/><Relationship Id="rId7" Type="http://schemas.openxmlformats.org/officeDocument/2006/relationships/image" Target="../media/image1896.png"/><Relationship Id="rId2" Type="http://schemas.openxmlformats.org/officeDocument/2006/relationships/image" Target="../media/image3.jpeg"/><Relationship Id="rId16" Type="http://schemas.openxmlformats.org/officeDocument/2006/relationships/customXml" Target="../ink/ink1893.xml"/><Relationship Id="rId29" Type="http://schemas.openxmlformats.org/officeDocument/2006/relationships/image" Target="../media/image1907.png"/><Relationship Id="rId11" Type="http://schemas.openxmlformats.org/officeDocument/2006/relationships/image" Target="../media/image1898.png"/><Relationship Id="rId24" Type="http://schemas.openxmlformats.org/officeDocument/2006/relationships/customXml" Target="../ink/ink1897.xml"/><Relationship Id="rId32" Type="http://schemas.openxmlformats.org/officeDocument/2006/relationships/customXml" Target="../ink/ink1901.xml"/><Relationship Id="rId37" Type="http://schemas.openxmlformats.org/officeDocument/2006/relationships/image" Target="../media/image1911.png"/><Relationship Id="rId40" Type="http://schemas.openxmlformats.org/officeDocument/2006/relationships/customXml" Target="../ink/ink1905.xml"/><Relationship Id="rId45" Type="http://schemas.openxmlformats.org/officeDocument/2006/relationships/image" Target="../media/image1915.png"/><Relationship Id="rId53" Type="http://schemas.openxmlformats.org/officeDocument/2006/relationships/image" Target="../media/image1919.png"/><Relationship Id="rId5" Type="http://schemas.openxmlformats.org/officeDocument/2006/relationships/image" Target="../media/image1895.png"/><Relationship Id="rId10" Type="http://schemas.openxmlformats.org/officeDocument/2006/relationships/customXml" Target="../ink/ink1890.xml"/><Relationship Id="rId19" Type="http://schemas.openxmlformats.org/officeDocument/2006/relationships/image" Target="../media/image1902.png"/><Relationship Id="rId31" Type="http://schemas.openxmlformats.org/officeDocument/2006/relationships/image" Target="../media/image1908.png"/><Relationship Id="rId44" Type="http://schemas.openxmlformats.org/officeDocument/2006/relationships/customXml" Target="../ink/ink1907.xml"/><Relationship Id="rId52" Type="http://schemas.openxmlformats.org/officeDocument/2006/relationships/customXml" Target="../ink/ink1911.xml"/><Relationship Id="rId4" Type="http://schemas.openxmlformats.org/officeDocument/2006/relationships/image" Target="../media/image4.png"/><Relationship Id="rId9" Type="http://schemas.openxmlformats.org/officeDocument/2006/relationships/image" Target="../media/image1897.png"/><Relationship Id="rId14" Type="http://schemas.openxmlformats.org/officeDocument/2006/relationships/customXml" Target="../ink/ink1892.xml"/><Relationship Id="rId22" Type="http://schemas.openxmlformats.org/officeDocument/2006/relationships/customXml" Target="../ink/ink1896.xml"/><Relationship Id="rId27" Type="http://schemas.openxmlformats.org/officeDocument/2006/relationships/image" Target="../media/image1906.png"/><Relationship Id="rId30" Type="http://schemas.openxmlformats.org/officeDocument/2006/relationships/customXml" Target="../ink/ink1900.xml"/><Relationship Id="rId35" Type="http://schemas.openxmlformats.org/officeDocument/2006/relationships/image" Target="../media/image1910.png"/><Relationship Id="rId43" Type="http://schemas.openxmlformats.org/officeDocument/2006/relationships/image" Target="../media/image1914.png"/><Relationship Id="rId48" Type="http://schemas.openxmlformats.org/officeDocument/2006/relationships/customXml" Target="../ink/ink1909.xml"/><Relationship Id="rId8" Type="http://schemas.openxmlformats.org/officeDocument/2006/relationships/customXml" Target="../ink/ink1889.xml"/><Relationship Id="rId51" Type="http://schemas.openxmlformats.org/officeDocument/2006/relationships/image" Target="../media/image1918.png"/><Relationship Id="rId3" Type="http://schemas.openxmlformats.org/officeDocument/2006/relationships/image" Target="../media/image2.png"/><Relationship Id="rId12" Type="http://schemas.openxmlformats.org/officeDocument/2006/relationships/customXml" Target="../ink/ink1891.xml"/><Relationship Id="rId17" Type="http://schemas.openxmlformats.org/officeDocument/2006/relationships/image" Target="../media/image1901.png"/><Relationship Id="rId25" Type="http://schemas.openxmlformats.org/officeDocument/2006/relationships/image" Target="../media/image1905.png"/><Relationship Id="rId33" Type="http://schemas.openxmlformats.org/officeDocument/2006/relationships/image" Target="../media/image1909.png"/><Relationship Id="rId38" Type="http://schemas.openxmlformats.org/officeDocument/2006/relationships/customXml" Target="../ink/ink1904.xml"/><Relationship Id="rId46" Type="http://schemas.openxmlformats.org/officeDocument/2006/relationships/customXml" Target="../ink/ink1908.xml"/><Relationship Id="rId20" Type="http://schemas.openxmlformats.org/officeDocument/2006/relationships/customXml" Target="../ink/ink1895.xml"/><Relationship Id="rId41" Type="http://schemas.openxmlformats.org/officeDocument/2006/relationships/image" Target="../media/image1913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888.xml"/><Relationship Id="rId15" Type="http://schemas.openxmlformats.org/officeDocument/2006/relationships/image" Target="../media/image1900.png"/><Relationship Id="rId23" Type="http://schemas.openxmlformats.org/officeDocument/2006/relationships/image" Target="../media/image1904.png"/><Relationship Id="rId28" Type="http://schemas.openxmlformats.org/officeDocument/2006/relationships/customXml" Target="../ink/ink1899.xml"/><Relationship Id="rId36" Type="http://schemas.openxmlformats.org/officeDocument/2006/relationships/customXml" Target="../ink/ink1903.xml"/><Relationship Id="rId49" Type="http://schemas.openxmlformats.org/officeDocument/2006/relationships/image" Target="../media/image1917.png"/></Relationships>
</file>

<file path=ppt/slides/_rels/slide1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976.png"/><Relationship Id="rId299" Type="http://schemas.openxmlformats.org/officeDocument/2006/relationships/image" Target="../media/image2067.png"/><Relationship Id="rId21" Type="http://schemas.openxmlformats.org/officeDocument/2006/relationships/image" Target="../media/image1928.png"/><Relationship Id="rId63" Type="http://schemas.openxmlformats.org/officeDocument/2006/relationships/image" Target="../media/image1949.png"/><Relationship Id="rId159" Type="http://schemas.openxmlformats.org/officeDocument/2006/relationships/image" Target="../media/image1997.png"/><Relationship Id="rId324" Type="http://schemas.openxmlformats.org/officeDocument/2006/relationships/customXml" Target="../ink/ink2071.xml"/><Relationship Id="rId170" Type="http://schemas.openxmlformats.org/officeDocument/2006/relationships/customXml" Target="../ink/ink1994.xml"/><Relationship Id="rId226" Type="http://schemas.openxmlformats.org/officeDocument/2006/relationships/customXml" Target="../ink/ink2022.xml"/><Relationship Id="rId268" Type="http://schemas.openxmlformats.org/officeDocument/2006/relationships/customXml" Target="../ink/ink2043.xml"/><Relationship Id="rId32" Type="http://schemas.openxmlformats.org/officeDocument/2006/relationships/customXml" Target="../ink/ink1925.xml"/><Relationship Id="rId74" Type="http://schemas.openxmlformats.org/officeDocument/2006/relationships/customXml" Target="../ink/ink1946.xml"/><Relationship Id="rId128" Type="http://schemas.openxmlformats.org/officeDocument/2006/relationships/customXml" Target="../ink/ink1973.xml"/><Relationship Id="rId335" Type="http://schemas.openxmlformats.org/officeDocument/2006/relationships/image" Target="../media/image2085.png"/><Relationship Id="rId5" Type="http://schemas.openxmlformats.org/officeDocument/2006/relationships/image" Target="../media/image1920.png"/><Relationship Id="rId181" Type="http://schemas.openxmlformats.org/officeDocument/2006/relationships/image" Target="../media/image2008.png"/><Relationship Id="rId237" Type="http://schemas.openxmlformats.org/officeDocument/2006/relationships/image" Target="../media/image2036.png"/><Relationship Id="rId279" Type="http://schemas.openxmlformats.org/officeDocument/2006/relationships/image" Target="../media/image2057.png"/><Relationship Id="rId43" Type="http://schemas.openxmlformats.org/officeDocument/2006/relationships/image" Target="../media/image1939.png"/><Relationship Id="rId139" Type="http://schemas.openxmlformats.org/officeDocument/2006/relationships/image" Target="../media/image1987.png"/><Relationship Id="rId290" Type="http://schemas.openxmlformats.org/officeDocument/2006/relationships/customXml" Target="../ink/ink2054.xml"/><Relationship Id="rId304" Type="http://schemas.openxmlformats.org/officeDocument/2006/relationships/customXml" Target="../ink/ink2061.xml"/><Relationship Id="rId85" Type="http://schemas.openxmlformats.org/officeDocument/2006/relationships/image" Target="../media/image1960.png"/><Relationship Id="rId150" Type="http://schemas.openxmlformats.org/officeDocument/2006/relationships/customXml" Target="../ink/ink1984.xml"/><Relationship Id="rId192" Type="http://schemas.openxmlformats.org/officeDocument/2006/relationships/customXml" Target="../ink/ink2005.xml"/><Relationship Id="rId206" Type="http://schemas.openxmlformats.org/officeDocument/2006/relationships/customXml" Target="../ink/ink2012.xml"/><Relationship Id="rId248" Type="http://schemas.openxmlformats.org/officeDocument/2006/relationships/customXml" Target="../ink/ink2033.xml"/><Relationship Id="rId12" Type="http://schemas.openxmlformats.org/officeDocument/2006/relationships/customXml" Target="../ink/ink1915.xml"/><Relationship Id="rId108" Type="http://schemas.openxmlformats.org/officeDocument/2006/relationships/customXml" Target="../ink/ink1963.xml"/><Relationship Id="rId315" Type="http://schemas.openxmlformats.org/officeDocument/2006/relationships/image" Target="../media/image2075.png"/><Relationship Id="rId54" Type="http://schemas.openxmlformats.org/officeDocument/2006/relationships/customXml" Target="../ink/ink1936.xml"/><Relationship Id="rId96" Type="http://schemas.openxmlformats.org/officeDocument/2006/relationships/customXml" Target="../ink/ink1957.xml"/><Relationship Id="rId161" Type="http://schemas.openxmlformats.org/officeDocument/2006/relationships/image" Target="../media/image1998.png"/><Relationship Id="rId217" Type="http://schemas.openxmlformats.org/officeDocument/2006/relationships/image" Target="../media/image2026.png"/><Relationship Id="rId259" Type="http://schemas.openxmlformats.org/officeDocument/2006/relationships/image" Target="../media/image2047.png"/><Relationship Id="rId23" Type="http://schemas.openxmlformats.org/officeDocument/2006/relationships/image" Target="../media/image1929.png"/><Relationship Id="rId119" Type="http://schemas.openxmlformats.org/officeDocument/2006/relationships/image" Target="../media/image1977.png"/><Relationship Id="rId270" Type="http://schemas.openxmlformats.org/officeDocument/2006/relationships/customXml" Target="../ink/ink2044.xml"/><Relationship Id="rId326" Type="http://schemas.openxmlformats.org/officeDocument/2006/relationships/customXml" Target="../ink/ink2072.xml"/><Relationship Id="rId65" Type="http://schemas.openxmlformats.org/officeDocument/2006/relationships/image" Target="../media/image1950.png"/><Relationship Id="rId130" Type="http://schemas.openxmlformats.org/officeDocument/2006/relationships/customXml" Target="../ink/ink1974.xml"/><Relationship Id="rId172" Type="http://schemas.openxmlformats.org/officeDocument/2006/relationships/customXml" Target="../ink/ink1995.xml"/><Relationship Id="rId228" Type="http://schemas.openxmlformats.org/officeDocument/2006/relationships/customXml" Target="../ink/ink2023.xml"/><Relationship Id="rId281" Type="http://schemas.openxmlformats.org/officeDocument/2006/relationships/image" Target="../media/image2058.png"/><Relationship Id="rId34" Type="http://schemas.openxmlformats.org/officeDocument/2006/relationships/customXml" Target="../ink/ink1926.xml"/><Relationship Id="rId76" Type="http://schemas.openxmlformats.org/officeDocument/2006/relationships/customXml" Target="../ink/ink1947.xml"/><Relationship Id="rId141" Type="http://schemas.openxmlformats.org/officeDocument/2006/relationships/image" Target="../media/image1988.png"/><Relationship Id="rId7" Type="http://schemas.openxmlformats.org/officeDocument/2006/relationships/image" Target="../media/image1921.png"/><Relationship Id="rId183" Type="http://schemas.openxmlformats.org/officeDocument/2006/relationships/image" Target="../media/image2009.png"/><Relationship Id="rId239" Type="http://schemas.openxmlformats.org/officeDocument/2006/relationships/image" Target="../media/image2037.png"/><Relationship Id="rId250" Type="http://schemas.openxmlformats.org/officeDocument/2006/relationships/customXml" Target="../ink/ink2034.xml"/><Relationship Id="rId292" Type="http://schemas.openxmlformats.org/officeDocument/2006/relationships/customXml" Target="../ink/ink2055.xml"/><Relationship Id="rId306" Type="http://schemas.openxmlformats.org/officeDocument/2006/relationships/customXml" Target="../ink/ink2062.xml"/><Relationship Id="rId24" Type="http://schemas.openxmlformats.org/officeDocument/2006/relationships/customXml" Target="../ink/ink1921.xml"/><Relationship Id="rId45" Type="http://schemas.openxmlformats.org/officeDocument/2006/relationships/image" Target="../media/image1940.png"/><Relationship Id="rId66" Type="http://schemas.openxmlformats.org/officeDocument/2006/relationships/customXml" Target="../ink/ink1942.xml"/><Relationship Id="rId87" Type="http://schemas.openxmlformats.org/officeDocument/2006/relationships/image" Target="../media/image1961.png"/><Relationship Id="rId110" Type="http://schemas.openxmlformats.org/officeDocument/2006/relationships/customXml" Target="../ink/ink1964.xml"/><Relationship Id="rId131" Type="http://schemas.openxmlformats.org/officeDocument/2006/relationships/image" Target="../media/image1983.png"/><Relationship Id="rId327" Type="http://schemas.openxmlformats.org/officeDocument/2006/relationships/image" Target="../media/image2081.png"/><Relationship Id="rId152" Type="http://schemas.openxmlformats.org/officeDocument/2006/relationships/customXml" Target="../ink/ink1985.xml"/><Relationship Id="rId173" Type="http://schemas.openxmlformats.org/officeDocument/2006/relationships/image" Target="../media/image2004.png"/><Relationship Id="rId194" Type="http://schemas.openxmlformats.org/officeDocument/2006/relationships/customXml" Target="../ink/ink2006.xml"/><Relationship Id="rId208" Type="http://schemas.openxmlformats.org/officeDocument/2006/relationships/customXml" Target="../ink/ink2013.xml"/><Relationship Id="rId229" Type="http://schemas.openxmlformats.org/officeDocument/2006/relationships/image" Target="../media/image2032.png"/><Relationship Id="rId240" Type="http://schemas.openxmlformats.org/officeDocument/2006/relationships/customXml" Target="../ink/ink2029.xml"/><Relationship Id="rId261" Type="http://schemas.openxmlformats.org/officeDocument/2006/relationships/image" Target="../media/image2048.png"/><Relationship Id="rId14" Type="http://schemas.openxmlformats.org/officeDocument/2006/relationships/customXml" Target="../ink/ink1916.xml"/><Relationship Id="rId35" Type="http://schemas.openxmlformats.org/officeDocument/2006/relationships/image" Target="../media/image1935.png"/><Relationship Id="rId56" Type="http://schemas.openxmlformats.org/officeDocument/2006/relationships/customXml" Target="../ink/ink1937.xml"/><Relationship Id="rId77" Type="http://schemas.openxmlformats.org/officeDocument/2006/relationships/image" Target="../media/image1956.png"/><Relationship Id="rId100" Type="http://schemas.openxmlformats.org/officeDocument/2006/relationships/customXml" Target="../ink/ink1959.xml"/><Relationship Id="rId282" Type="http://schemas.openxmlformats.org/officeDocument/2006/relationships/customXml" Target="../ink/ink2050.xml"/><Relationship Id="rId317" Type="http://schemas.openxmlformats.org/officeDocument/2006/relationships/image" Target="../media/image2076.png"/><Relationship Id="rId8" Type="http://schemas.openxmlformats.org/officeDocument/2006/relationships/customXml" Target="../ink/ink1913.xml"/><Relationship Id="rId98" Type="http://schemas.openxmlformats.org/officeDocument/2006/relationships/customXml" Target="../ink/ink1958.xml"/><Relationship Id="rId121" Type="http://schemas.openxmlformats.org/officeDocument/2006/relationships/image" Target="../media/image1978.png"/><Relationship Id="rId142" Type="http://schemas.openxmlformats.org/officeDocument/2006/relationships/customXml" Target="../ink/ink1980.xml"/><Relationship Id="rId163" Type="http://schemas.openxmlformats.org/officeDocument/2006/relationships/image" Target="../media/image1999.png"/><Relationship Id="rId184" Type="http://schemas.openxmlformats.org/officeDocument/2006/relationships/customXml" Target="../ink/ink2001.xml"/><Relationship Id="rId219" Type="http://schemas.openxmlformats.org/officeDocument/2006/relationships/image" Target="../media/image2027.png"/><Relationship Id="rId230" Type="http://schemas.openxmlformats.org/officeDocument/2006/relationships/customXml" Target="../ink/ink2024.xml"/><Relationship Id="rId251" Type="http://schemas.openxmlformats.org/officeDocument/2006/relationships/image" Target="../media/image2043.png"/><Relationship Id="rId25" Type="http://schemas.openxmlformats.org/officeDocument/2006/relationships/image" Target="../media/image1930.png"/><Relationship Id="rId46" Type="http://schemas.openxmlformats.org/officeDocument/2006/relationships/customXml" Target="../ink/ink1932.xml"/><Relationship Id="rId67" Type="http://schemas.openxmlformats.org/officeDocument/2006/relationships/image" Target="../media/image1951.png"/><Relationship Id="rId272" Type="http://schemas.openxmlformats.org/officeDocument/2006/relationships/customXml" Target="../ink/ink2045.xml"/><Relationship Id="rId293" Type="http://schemas.openxmlformats.org/officeDocument/2006/relationships/image" Target="../media/image2064.png"/><Relationship Id="rId307" Type="http://schemas.openxmlformats.org/officeDocument/2006/relationships/image" Target="../media/image2071.png"/><Relationship Id="rId328" Type="http://schemas.openxmlformats.org/officeDocument/2006/relationships/customXml" Target="../ink/ink2073.xml"/><Relationship Id="rId88" Type="http://schemas.openxmlformats.org/officeDocument/2006/relationships/customXml" Target="../ink/ink1953.xml"/><Relationship Id="rId111" Type="http://schemas.openxmlformats.org/officeDocument/2006/relationships/image" Target="../media/image1973.png"/><Relationship Id="rId132" Type="http://schemas.openxmlformats.org/officeDocument/2006/relationships/customXml" Target="../ink/ink1975.xml"/><Relationship Id="rId153" Type="http://schemas.openxmlformats.org/officeDocument/2006/relationships/image" Target="../media/image1994.png"/><Relationship Id="rId174" Type="http://schemas.openxmlformats.org/officeDocument/2006/relationships/customXml" Target="../ink/ink1996.xml"/><Relationship Id="rId195" Type="http://schemas.openxmlformats.org/officeDocument/2006/relationships/image" Target="../media/image2015.png"/><Relationship Id="rId209" Type="http://schemas.openxmlformats.org/officeDocument/2006/relationships/image" Target="../media/image2022.png"/><Relationship Id="rId220" Type="http://schemas.openxmlformats.org/officeDocument/2006/relationships/customXml" Target="../ink/ink2019.xml"/><Relationship Id="rId241" Type="http://schemas.openxmlformats.org/officeDocument/2006/relationships/image" Target="../media/image2038.png"/><Relationship Id="rId15" Type="http://schemas.openxmlformats.org/officeDocument/2006/relationships/image" Target="../media/image1925.png"/><Relationship Id="rId36" Type="http://schemas.openxmlformats.org/officeDocument/2006/relationships/customXml" Target="../ink/ink1927.xml"/><Relationship Id="rId57" Type="http://schemas.openxmlformats.org/officeDocument/2006/relationships/image" Target="../media/image1946.png"/><Relationship Id="rId262" Type="http://schemas.openxmlformats.org/officeDocument/2006/relationships/customXml" Target="../ink/ink2040.xml"/><Relationship Id="rId283" Type="http://schemas.openxmlformats.org/officeDocument/2006/relationships/image" Target="../media/image2059.png"/><Relationship Id="rId318" Type="http://schemas.openxmlformats.org/officeDocument/2006/relationships/customXml" Target="../ink/ink2068.xml"/><Relationship Id="rId78" Type="http://schemas.openxmlformats.org/officeDocument/2006/relationships/customXml" Target="../ink/ink1948.xml"/><Relationship Id="rId99" Type="http://schemas.openxmlformats.org/officeDocument/2006/relationships/image" Target="../media/image1967.png"/><Relationship Id="rId101" Type="http://schemas.openxmlformats.org/officeDocument/2006/relationships/image" Target="../media/image1968.png"/><Relationship Id="rId122" Type="http://schemas.openxmlformats.org/officeDocument/2006/relationships/customXml" Target="../ink/ink1970.xml"/><Relationship Id="rId143" Type="http://schemas.openxmlformats.org/officeDocument/2006/relationships/image" Target="../media/image1989.png"/><Relationship Id="rId164" Type="http://schemas.openxmlformats.org/officeDocument/2006/relationships/customXml" Target="../ink/ink1991.xml"/><Relationship Id="rId185" Type="http://schemas.openxmlformats.org/officeDocument/2006/relationships/image" Target="../media/image2010.png"/><Relationship Id="rId9" Type="http://schemas.openxmlformats.org/officeDocument/2006/relationships/image" Target="../media/image1922.png"/><Relationship Id="rId210" Type="http://schemas.openxmlformats.org/officeDocument/2006/relationships/customXml" Target="../ink/ink2014.xml"/><Relationship Id="rId26" Type="http://schemas.openxmlformats.org/officeDocument/2006/relationships/customXml" Target="../ink/ink1922.xml"/><Relationship Id="rId231" Type="http://schemas.openxmlformats.org/officeDocument/2006/relationships/image" Target="../media/image2033.png"/><Relationship Id="rId252" Type="http://schemas.openxmlformats.org/officeDocument/2006/relationships/customXml" Target="../ink/ink2035.xml"/><Relationship Id="rId273" Type="http://schemas.openxmlformats.org/officeDocument/2006/relationships/image" Target="../media/image2054.png"/><Relationship Id="rId294" Type="http://schemas.openxmlformats.org/officeDocument/2006/relationships/customXml" Target="../ink/ink2056.xml"/><Relationship Id="rId308" Type="http://schemas.openxmlformats.org/officeDocument/2006/relationships/customXml" Target="../ink/ink2063.xml"/><Relationship Id="rId329" Type="http://schemas.openxmlformats.org/officeDocument/2006/relationships/image" Target="../media/image2082.png"/><Relationship Id="rId47" Type="http://schemas.openxmlformats.org/officeDocument/2006/relationships/image" Target="../media/image1941.png"/><Relationship Id="rId68" Type="http://schemas.openxmlformats.org/officeDocument/2006/relationships/customXml" Target="../ink/ink1943.xml"/><Relationship Id="rId89" Type="http://schemas.openxmlformats.org/officeDocument/2006/relationships/image" Target="../media/image1962.png"/><Relationship Id="rId112" Type="http://schemas.openxmlformats.org/officeDocument/2006/relationships/customXml" Target="../ink/ink1965.xml"/><Relationship Id="rId133" Type="http://schemas.openxmlformats.org/officeDocument/2006/relationships/image" Target="../media/image1984.png"/><Relationship Id="rId154" Type="http://schemas.openxmlformats.org/officeDocument/2006/relationships/customXml" Target="../ink/ink1986.xml"/><Relationship Id="rId175" Type="http://schemas.openxmlformats.org/officeDocument/2006/relationships/image" Target="../media/image2005.png"/><Relationship Id="rId196" Type="http://schemas.openxmlformats.org/officeDocument/2006/relationships/customXml" Target="../ink/ink2007.xml"/><Relationship Id="rId200" Type="http://schemas.openxmlformats.org/officeDocument/2006/relationships/customXml" Target="../ink/ink2009.xml"/><Relationship Id="rId16" Type="http://schemas.openxmlformats.org/officeDocument/2006/relationships/customXml" Target="../ink/ink1917.xml"/><Relationship Id="rId221" Type="http://schemas.openxmlformats.org/officeDocument/2006/relationships/image" Target="../media/image2028.png"/><Relationship Id="rId242" Type="http://schemas.openxmlformats.org/officeDocument/2006/relationships/customXml" Target="../ink/ink2030.xml"/><Relationship Id="rId263" Type="http://schemas.openxmlformats.org/officeDocument/2006/relationships/image" Target="../media/image2049.png"/><Relationship Id="rId284" Type="http://schemas.openxmlformats.org/officeDocument/2006/relationships/customXml" Target="../ink/ink2051.xml"/><Relationship Id="rId319" Type="http://schemas.openxmlformats.org/officeDocument/2006/relationships/image" Target="../media/image2077.png"/><Relationship Id="rId37" Type="http://schemas.openxmlformats.org/officeDocument/2006/relationships/image" Target="../media/image1936.png"/><Relationship Id="rId58" Type="http://schemas.openxmlformats.org/officeDocument/2006/relationships/customXml" Target="../ink/ink1938.xml"/><Relationship Id="rId79" Type="http://schemas.openxmlformats.org/officeDocument/2006/relationships/image" Target="../media/image1957.png"/><Relationship Id="rId102" Type="http://schemas.openxmlformats.org/officeDocument/2006/relationships/customXml" Target="../ink/ink1960.xml"/><Relationship Id="rId123" Type="http://schemas.openxmlformats.org/officeDocument/2006/relationships/image" Target="../media/image1979.png"/><Relationship Id="rId144" Type="http://schemas.openxmlformats.org/officeDocument/2006/relationships/customXml" Target="../ink/ink1981.xml"/><Relationship Id="rId330" Type="http://schemas.openxmlformats.org/officeDocument/2006/relationships/customXml" Target="../ink/ink2074.xml"/><Relationship Id="rId90" Type="http://schemas.openxmlformats.org/officeDocument/2006/relationships/customXml" Target="../ink/ink1954.xml"/><Relationship Id="rId165" Type="http://schemas.openxmlformats.org/officeDocument/2006/relationships/image" Target="../media/image2000.png"/><Relationship Id="rId186" Type="http://schemas.openxmlformats.org/officeDocument/2006/relationships/customXml" Target="../ink/ink2002.xml"/><Relationship Id="rId211" Type="http://schemas.openxmlformats.org/officeDocument/2006/relationships/image" Target="../media/image2023.png"/><Relationship Id="rId232" Type="http://schemas.openxmlformats.org/officeDocument/2006/relationships/customXml" Target="../ink/ink2025.xml"/><Relationship Id="rId253" Type="http://schemas.openxmlformats.org/officeDocument/2006/relationships/image" Target="../media/image2044.png"/><Relationship Id="rId274" Type="http://schemas.openxmlformats.org/officeDocument/2006/relationships/customXml" Target="../ink/ink2046.xml"/><Relationship Id="rId295" Type="http://schemas.openxmlformats.org/officeDocument/2006/relationships/image" Target="../media/image2065.png"/><Relationship Id="rId309" Type="http://schemas.openxmlformats.org/officeDocument/2006/relationships/image" Target="../media/image2072.png"/><Relationship Id="rId27" Type="http://schemas.openxmlformats.org/officeDocument/2006/relationships/image" Target="../media/image1931.png"/><Relationship Id="rId48" Type="http://schemas.openxmlformats.org/officeDocument/2006/relationships/customXml" Target="../ink/ink1933.xml"/><Relationship Id="rId69" Type="http://schemas.openxmlformats.org/officeDocument/2006/relationships/image" Target="../media/image1952.png"/><Relationship Id="rId113" Type="http://schemas.openxmlformats.org/officeDocument/2006/relationships/image" Target="../media/image1974.png"/><Relationship Id="rId134" Type="http://schemas.openxmlformats.org/officeDocument/2006/relationships/customXml" Target="../ink/ink1976.xml"/><Relationship Id="rId320" Type="http://schemas.openxmlformats.org/officeDocument/2006/relationships/customXml" Target="../ink/ink2069.xml"/><Relationship Id="rId80" Type="http://schemas.openxmlformats.org/officeDocument/2006/relationships/customXml" Target="../ink/ink1949.xml"/><Relationship Id="rId155" Type="http://schemas.openxmlformats.org/officeDocument/2006/relationships/image" Target="../media/image1995.png"/><Relationship Id="rId176" Type="http://schemas.openxmlformats.org/officeDocument/2006/relationships/customXml" Target="../ink/ink1997.xml"/><Relationship Id="rId197" Type="http://schemas.openxmlformats.org/officeDocument/2006/relationships/image" Target="../media/image2016.png"/><Relationship Id="rId201" Type="http://schemas.openxmlformats.org/officeDocument/2006/relationships/image" Target="../media/image2018.png"/><Relationship Id="rId222" Type="http://schemas.openxmlformats.org/officeDocument/2006/relationships/customXml" Target="../ink/ink2020.xml"/><Relationship Id="rId243" Type="http://schemas.openxmlformats.org/officeDocument/2006/relationships/image" Target="../media/image2039.png"/><Relationship Id="rId264" Type="http://schemas.openxmlformats.org/officeDocument/2006/relationships/customXml" Target="../ink/ink2041.xml"/><Relationship Id="rId285" Type="http://schemas.openxmlformats.org/officeDocument/2006/relationships/image" Target="../media/image2060.png"/><Relationship Id="rId17" Type="http://schemas.openxmlformats.org/officeDocument/2006/relationships/image" Target="../media/image1926.png"/><Relationship Id="rId38" Type="http://schemas.openxmlformats.org/officeDocument/2006/relationships/customXml" Target="../ink/ink1928.xml"/><Relationship Id="rId59" Type="http://schemas.openxmlformats.org/officeDocument/2006/relationships/image" Target="../media/image1947.png"/><Relationship Id="rId103" Type="http://schemas.openxmlformats.org/officeDocument/2006/relationships/image" Target="../media/image1969.png"/><Relationship Id="rId124" Type="http://schemas.openxmlformats.org/officeDocument/2006/relationships/customXml" Target="../ink/ink1971.xml"/><Relationship Id="rId310" Type="http://schemas.openxmlformats.org/officeDocument/2006/relationships/customXml" Target="../ink/ink2064.xml"/><Relationship Id="rId70" Type="http://schemas.openxmlformats.org/officeDocument/2006/relationships/customXml" Target="../ink/ink1944.xml"/><Relationship Id="rId91" Type="http://schemas.openxmlformats.org/officeDocument/2006/relationships/image" Target="../media/image1963.png"/><Relationship Id="rId145" Type="http://schemas.openxmlformats.org/officeDocument/2006/relationships/image" Target="../media/image1990.png"/><Relationship Id="rId166" Type="http://schemas.openxmlformats.org/officeDocument/2006/relationships/customXml" Target="../ink/ink1992.xml"/><Relationship Id="rId187" Type="http://schemas.openxmlformats.org/officeDocument/2006/relationships/image" Target="../media/image2011.png"/><Relationship Id="rId331" Type="http://schemas.openxmlformats.org/officeDocument/2006/relationships/image" Target="../media/image2083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2015.xml"/><Relationship Id="rId233" Type="http://schemas.openxmlformats.org/officeDocument/2006/relationships/image" Target="../media/image2034.png"/><Relationship Id="rId254" Type="http://schemas.openxmlformats.org/officeDocument/2006/relationships/customXml" Target="../ink/ink2036.xml"/><Relationship Id="rId28" Type="http://schemas.openxmlformats.org/officeDocument/2006/relationships/customXml" Target="../ink/ink1923.xml"/><Relationship Id="rId49" Type="http://schemas.openxmlformats.org/officeDocument/2006/relationships/image" Target="../media/image1942.png"/><Relationship Id="rId114" Type="http://schemas.openxmlformats.org/officeDocument/2006/relationships/customXml" Target="../ink/ink1966.xml"/><Relationship Id="rId275" Type="http://schemas.openxmlformats.org/officeDocument/2006/relationships/image" Target="../media/image2055.png"/><Relationship Id="rId296" Type="http://schemas.openxmlformats.org/officeDocument/2006/relationships/customXml" Target="../ink/ink2057.xml"/><Relationship Id="rId300" Type="http://schemas.openxmlformats.org/officeDocument/2006/relationships/customXml" Target="../ink/ink2059.xml"/><Relationship Id="rId60" Type="http://schemas.openxmlformats.org/officeDocument/2006/relationships/customXml" Target="../ink/ink1939.xml"/><Relationship Id="rId81" Type="http://schemas.openxmlformats.org/officeDocument/2006/relationships/image" Target="../media/image1958.png"/><Relationship Id="rId135" Type="http://schemas.openxmlformats.org/officeDocument/2006/relationships/image" Target="../media/image1985.png"/><Relationship Id="rId156" Type="http://schemas.openxmlformats.org/officeDocument/2006/relationships/customXml" Target="../ink/ink1987.xml"/><Relationship Id="rId177" Type="http://schemas.openxmlformats.org/officeDocument/2006/relationships/image" Target="../media/image2006.png"/><Relationship Id="rId198" Type="http://schemas.openxmlformats.org/officeDocument/2006/relationships/customXml" Target="../ink/ink2008.xml"/><Relationship Id="rId321" Type="http://schemas.openxmlformats.org/officeDocument/2006/relationships/image" Target="../media/image2078.png"/><Relationship Id="rId202" Type="http://schemas.openxmlformats.org/officeDocument/2006/relationships/customXml" Target="../ink/ink2010.xml"/><Relationship Id="rId223" Type="http://schemas.openxmlformats.org/officeDocument/2006/relationships/image" Target="../media/image2029.png"/><Relationship Id="rId244" Type="http://schemas.openxmlformats.org/officeDocument/2006/relationships/customXml" Target="../ink/ink2031.xml"/><Relationship Id="rId18" Type="http://schemas.openxmlformats.org/officeDocument/2006/relationships/customXml" Target="../ink/ink1918.xml"/><Relationship Id="rId39" Type="http://schemas.openxmlformats.org/officeDocument/2006/relationships/image" Target="../media/image1937.png"/><Relationship Id="rId265" Type="http://schemas.openxmlformats.org/officeDocument/2006/relationships/image" Target="../media/image2050.png"/><Relationship Id="rId286" Type="http://schemas.openxmlformats.org/officeDocument/2006/relationships/customXml" Target="../ink/ink2052.xml"/><Relationship Id="rId50" Type="http://schemas.openxmlformats.org/officeDocument/2006/relationships/customXml" Target="../ink/ink1934.xml"/><Relationship Id="rId104" Type="http://schemas.openxmlformats.org/officeDocument/2006/relationships/customXml" Target="../ink/ink1961.xml"/><Relationship Id="rId125" Type="http://schemas.openxmlformats.org/officeDocument/2006/relationships/image" Target="../media/image1980.png"/><Relationship Id="rId146" Type="http://schemas.openxmlformats.org/officeDocument/2006/relationships/customXml" Target="../ink/ink1982.xml"/><Relationship Id="rId167" Type="http://schemas.openxmlformats.org/officeDocument/2006/relationships/image" Target="../media/image2001.png"/><Relationship Id="rId188" Type="http://schemas.openxmlformats.org/officeDocument/2006/relationships/customXml" Target="../ink/ink2003.xml"/><Relationship Id="rId311" Type="http://schemas.openxmlformats.org/officeDocument/2006/relationships/image" Target="../media/image2073.png"/><Relationship Id="rId332" Type="http://schemas.openxmlformats.org/officeDocument/2006/relationships/customXml" Target="../ink/ink2075.xml"/><Relationship Id="rId71" Type="http://schemas.openxmlformats.org/officeDocument/2006/relationships/image" Target="../media/image1953.png"/><Relationship Id="rId92" Type="http://schemas.openxmlformats.org/officeDocument/2006/relationships/customXml" Target="../ink/ink1955.xml"/><Relationship Id="rId213" Type="http://schemas.openxmlformats.org/officeDocument/2006/relationships/image" Target="../media/image2024.png"/><Relationship Id="rId234" Type="http://schemas.openxmlformats.org/officeDocument/2006/relationships/customXml" Target="../ink/ink2026.xml"/><Relationship Id="rId2" Type="http://schemas.openxmlformats.org/officeDocument/2006/relationships/image" Target="../media/image3.jpeg"/><Relationship Id="rId29" Type="http://schemas.openxmlformats.org/officeDocument/2006/relationships/image" Target="../media/image1932.png"/><Relationship Id="rId255" Type="http://schemas.openxmlformats.org/officeDocument/2006/relationships/image" Target="../media/image2045.png"/><Relationship Id="rId276" Type="http://schemas.openxmlformats.org/officeDocument/2006/relationships/customXml" Target="../ink/ink2047.xml"/><Relationship Id="rId297" Type="http://schemas.openxmlformats.org/officeDocument/2006/relationships/image" Target="../media/image2066.png"/><Relationship Id="rId40" Type="http://schemas.openxmlformats.org/officeDocument/2006/relationships/customXml" Target="../ink/ink1929.xml"/><Relationship Id="rId115" Type="http://schemas.openxmlformats.org/officeDocument/2006/relationships/image" Target="../media/image1975.png"/><Relationship Id="rId136" Type="http://schemas.openxmlformats.org/officeDocument/2006/relationships/customXml" Target="../ink/ink1977.xml"/><Relationship Id="rId157" Type="http://schemas.openxmlformats.org/officeDocument/2006/relationships/image" Target="../media/image1996.png"/><Relationship Id="rId178" Type="http://schemas.openxmlformats.org/officeDocument/2006/relationships/customXml" Target="../ink/ink1998.xml"/><Relationship Id="rId301" Type="http://schemas.openxmlformats.org/officeDocument/2006/relationships/image" Target="../media/image2068.png"/><Relationship Id="rId322" Type="http://schemas.openxmlformats.org/officeDocument/2006/relationships/customXml" Target="../ink/ink2070.xml"/><Relationship Id="rId61" Type="http://schemas.openxmlformats.org/officeDocument/2006/relationships/image" Target="../media/image1948.png"/><Relationship Id="rId82" Type="http://schemas.openxmlformats.org/officeDocument/2006/relationships/customXml" Target="../ink/ink1950.xml"/><Relationship Id="rId199" Type="http://schemas.openxmlformats.org/officeDocument/2006/relationships/image" Target="../media/image2017.png"/><Relationship Id="rId203" Type="http://schemas.openxmlformats.org/officeDocument/2006/relationships/image" Target="../media/image2019.png"/><Relationship Id="rId19" Type="http://schemas.openxmlformats.org/officeDocument/2006/relationships/image" Target="../media/image1927.png"/><Relationship Id="rId224" Type="http://schemas.openxmlformats.org/officeDocument/2006/relationships/customXml" Target="../ink/ink2021.xml"/><Relationship Id="rId245" Type="http://schemas.openxmlformats.org/officeDocument/2006/relationships/image" Target="../media/image2040.png"/><Relationship Id="rId266" Type="http://schemas.openxmlformats.org/officeDocument/2006/relationships/customXml" Target="../ink/ink2042.xml"/><Relationship Id="rId287" Type="http://schemas.openxmlformats.org/officeDocument/2006/relationships/image" Target="../media/image2061.png"/><Relationship Id="rId30" Type="http://schemas.openxmlformats.org/officeDocument/2006/relationships/customXml" Target="../ink/ink1924.xml"/><Relationship Id="rId105" Type="http://schemas.openxmlformats.org/officeDocument/2006/relationships/image" Target="../media/image1970.png"/><Relationship Id="rId126" Type="http://schemas.openxmlformats.org/officeDocument/2006/relationships/customXml" Target="../ink/ink1972.xml"/><Relationship Id="rId147" Type="http://schemas.openxmlformats.org/officeDocument/2006/relationships/image" Target="../media/image1991.png"/><Relationship Id="rId168" Type="http://schemas.openxmlformats.org/officeDocument/2006/relationships/customXml" Target="../ink/ink1993.xml"/><Relationship Id="rId312" Type="http://schemas.openxmlformats.org/officeDocument/2006/relationships/customXml" Target="../ink/ink2065.xml"/><Relationship Id="rId333" Type="http://schemas.openxmlformats.org/officeDocument/2006/relationships/image" Target="../media/image2084.png"/><Relationship Id="rId51" Type="http://schemas.openxmlformats.org/officeDocument/2006/relationships/image" Target="../media/image1943.png"/><Relationship Id="rId72" Type="http://schemas.openxmlformats.org/officeDocument/2006/relationships/customXml" Target="../ink/ink1945.xml"/><Relationship Id="rId93" Type="http://schemas.openxmlformats.org/officeDocument/2006/relationships/image" Target="../media/image1964.png"/><Relationship Id="rId189" Type="http://schemas.openxmlformats.org/officeDocument/2006/relationships/image" Target="../media/image2012.png"/><Relationship Id="rId3" Type="http://schemas.openxmlformats.org/officeDocument/2006/relationships/image" Target="../media/image2.png"/><Relationship Id="rId214" Type="http://schemas.openxmlformats.org/officeDocument/2006/relationships/customXml" Target="../ink/ink2016.xml"/><Relationship Id="rId235" Type="http://schemas.openxmlformats.org/officeDocument/2006/relationships/image" Target="../media/image2035.png"/><Relationship Id="rId256" Type="http://schemas.openxmlformats.org/officeDocument/2006/relationships/customXml" Target="../ink/ink2037.xml"/><Relationship Id="rId277" Type="http://schemas.openxmlformats.org/officeDocument/2006/relationships/image" Target="../media/image2056.png"/><Relationship Id="rId298" Type="http://schemas.openxmlformats.org/officeDocument/2006/relationships/customXml" Target="../ink/ink2058.xml"/><Relationship Id="rId116" Type="http://schemas.openxmlformats.org/officeDocument/2006/relationships/customXml" Target="../ink/ink1967.xml"/><Relationship Id="rId137" Type="http://schemas.openxmlformats.org/officeDocument/2006/relationships/image" Target="../media/image1986.png"/><Relationship Id="rId158" Type="http://schemas.openxmlformats.org/officeDocument/2006/relationships/customXml" Target="../ink/ink1988.xml"/><Relationship Id="rId302" Type="http://schemas.openxmlformats.org/officeDocument/2006/relationships/customXml" Target="../ink/ink2060.xml"/><Relationship Id="rId323" Type="http://schemas.openxmlformats.org/officeDocument/2006/relationships/image" Target="../media/image2079.png"/><Relationship Id="rId20" Type="http://schemas.openxmlformats.org/officeDocument/2006/relationships/customXml" Target="../ink/ink1919.xml"/><Relationship Id="rId41" Type="http://schemas.openxmlformats.org/officeDocument/2006/relationships/image" Target="../media/image1938.png"/><Relationship Id="rId62" Type="http://schemas.openxmlformats.org/officeDocument/2006/relationships/customXml" Target="../ink/ink1940.xml"/><Relationship Id="rId83" Type="http://schemas.openxmlformats.org/officeDocument/2006/relationships/image" Target="../media/image1959.png"/><Relationship Id="rId179" Type="http://schemas.openxmlformats.org/officeDocument/2006/relationships/image" Target="../media/image2007.png"/><Relationship Id="rId190" Type="http://schemas.openxmlformats.org/officeDocument/2006/relationships/customXml" Target="../ink/ink2004.xml"/><Relationship Id="rId204" Type="http://schemas.openxmlformats.org/officeDocument/2006/relationships/customXml" Target="../ink/ink2011.xml"/><Relationship Id="rId225" Type="http://schemas.openxmlformats.org/officeDocument/2006/relationships/image" Target="../media/image2030.png"/><Relationship Id="rId246" Type="http://schemas.openxmlformats.org/officeDocument/2006/relationships/customXml" Target="../ink/ink2032.xml"/><Relationship Id="rId267" Type="http://schemas.openxmlformats.org/officeDocument/2006/relationships/image" Target="../media/image2051.png"/><Relationship Id="rId288" Type="http://schemas.openxmlformats.org/officeDocument/2006/relationships/customXml" Target="../ink/ink2053.xml"/><Relationship Id="rId106" Type="http://schemas.openxmlformats.org/officeDocument/2006/relationships/customXml" Target="../ink/ink1962.xml"/><Relationship Id="rId127" Type="http://schemas.openxmlformats.org/officeDocument/2006/relationships/image" Target="../media/image1981.png"/><Relationship Id="rId313" Type="http://schemas.openxmlformats.org/officeDocument/2006/relationships/image" Target="../media/image2074.png"/><Relationship Id="rId10" Type="http://schemas.openxmlformats.org/officeDocument/2006/relationships/customXml" Target="../ink/ink1914.xml"/><Relationship Id="rId31" Type="http://schemas.openxmlformats.org/officeDocument/2006/relationships/image" Target="../media/image1933.png"/><Relationship Id="rId52" Type="http://schemas.openxmlformats.org/officeDocument/2006/relationships/customXml" Target="../ink/ink1935.xml"/><Relationship Id="rId73" Type="http://schemas.openxmlformats.org/officeDocument/2006/relationships/image" Target="../media/image1954.png"/><Relationship Id="rId94" Type="http://schemas.openxmlformats.org/officeDocument/2006/relationships/customXml" Target="../ink/ink1956.xml"/><Relationship Id="rId148" Type="http://schemas.openxmlformats.org/officeDocument/2006/relationships/customXml" Target="../ink/ink1983.xml"/><Relationship Id="rId169" Type="http://schemas.openxmlformats.org/officeDocument/2006/relationships/image" Target="../media/image2002.png"/><Relationship Id="rId334" Type="http://schemas.openxmlformats.org/officeDocument/2006/relationships/customXml" Target="../ink/ink2076.xml"/><Relationship Id="rId4" Type="http://schemas.openxmlformats.org/officeDocument/2006/relationships/image" Target="../media/image4.png"/><Relationship Id="rId180" Type="http://schemas.openxmlformats.org/officeDocument/2006/relationships/customXml" Target="../ink/ink1999.xml"/><Relationship Id="rId215" Type="http://schemas.openxmlformats.org/officeDocument/2006/relationships/image" Target="../media/image2025.png"/><Relationship Id="rId236" Type="http://schemas.openxmlformats.org/officeDocument/2006/relationships/customXml" Target="../ink/ink2027.xml"/><Relationship Id="rId257" Type="http://schemas.openxmlformats.org/officeDocument/2006/relationships/image" Target="../media/image2046.png"/><Relationship Id="rId278" Type="http://schemas.openxmlformats.org/officeDocument/2006/relationships/customXml" Target="../ink/ink2048.xml"/><Relationship Id="rId303" Type="http://schemas.openxmlformats.org/officeDocument/2006/relationships/image" Target="../media/image2069.png"/><Relationship Id="rId42" Type="http://schemas.openxmlformats.org/officeDocument/2006/relationships/customXml" Target="../ink/ink1930.xml"/><Relationship Id="rId84" Type="http://schemas.openxmlformats.org/officeDocument/2006/relationships/customXml" Target="../ink/ink1951.xml"/><Relationship Id="rId138" Type="http://schemas.openxmlformats.org/officeDocument/2006/relationships/customXml" Target="../ink/ink1978.xml"/><Relationship Id="rId191" Type="http://schemas.openxmlformats.org/officeDocument/2006/relationships/image" Target="../media/image2013.png"/><Relationship Id="rId205" Type="http://schemas.openxmlformats.org/officeDocument/2006/relationships/image" Target="../media/image2020.png"/><Relationship Id="rId247" Type="http://schemas.openxmlformats.org/officeDocument/2006/relationships/image" Target="../media/image2041.png"/><Relationship Id="rId107" Type="http://schemas.openxmlformats.org/officeDocument/2006/relationships/image" Target="../media/image1971.png"/><Relationship Id="rId289" Type="http://schemas.openxmlformats.org/officeDocument/2006/relationships/image" Target="../media/image2062.png"/><Relationship Id="rId11" Type="http://schemas.openxmlformats.org/officeDocument/2006/relationships/image" Target="../media/image1923.png"/><Relationship Id="rId53" Type="http://schemas.openxmlformats.org/officeDocument/2006/relationships/image" Target="../media/image1944.png"/><Relationship Id="rId149" Type="http://schemas.openxmlformats.org/officeDocument/2006/relationships/image" Target="../media/image1992.png"/><Relationship Id="rId314" Type="http://schemas.openxmlformats.org/officeDocument/2006/relationships/customXml" Target="../ink/ink2066.xml"/><Relationship Id="rId95" Type="http://schemas.openxmlformats.org/officeDocument/2006/relationships/image" Target="../media/image1965.png"/><Relationship Id="rId160" Type="http://schemas.openxmlformats.org/officeDocument/2006/relationships/customXml" Target="../ink/ink1989.xml"/><Relationship Id="rId216" Type="http://schemas.openxmlformats.org/officeDocument/2006/relationships/customXml" Target="../ink/ink2017.xml"/><Relationship Id="rId258" Type="http://schemas.openxmlformats.org/officeDocument/2006/relationships/customXml" Target="../ink/ink2038.xml"/><Relationship Id="rId22" Type="http://schemas.openxmlformats.org/officeDocument/2006/relationships/customXml" Target="../ink/ink1920.xml"/><Relationship Id="rId64" Type="http://schemas.openxmlformats.org/officeDocument/2006/relationships/customXml" Target="../ink/ink1941.xml"/><Relationship Id="rId118" Type="http://schemas.openxmlformats.org/officeDocument/2006/relationships/customXml" Target="../ink/ink1968.xml"/><Relationship Id="rId325" Type="http://schemas.openxmlformats.org/officeDocument/2006/relationships/image" Target="../media/image2080.png"/><Relationship Id="rId171" Type="http://schemas.openxmlformats.org/officeDocument/2006/relationships/image" Target="../media/image2003.png"/><Relationship Id="rId227" Type="http://schemas.openxmlformats.org/officeDocument/2006/relationships/image" Target="../media/image2031.png"/><Relationship Id="rId269" Type="http://schemas.openxmlformats.org/officeDocument/2006/relationships/image" Target="../media/image2052.png"/><Relationship Id="rId33" Type="http://schemas.openxmlformats.org/officeDocument/2006/relationships/image" Target="../media/image1934.png"/><Relationship Id="rId129" Type="http://schemas.openxmlformats.org/officeDocument/2006/relationships/image" Target="../media/image1982.png"/><Relationship Id="rId280" Type="http://schemas.openxmlformats.org/officeDocument/2006/relationships/customXml" Target="../ink/ink2049.xml"/><Relationship Id="rId75" Type="http://schemas.openxmlformats.org/officeDocument/2006/relationships/image" Target="../media/image1955.png"/><Relationship Id="rId140" Type="http://schemas.openxmlformats.org/officeDocument/2006/relationships/customXml" Target="../ink/ink1979.xml"/><Relationship Id="rId182" Type="http://schemas.openxmlformats.org/officeDocument/2006/relationships/customXml" Target="../ink/ink2000.xml"/><Relationship Id="rId6" Type="http://schemas.openxmlformats.org/officeDocument/2006/relationships/customXml" Target="../ink/ink1912.xml"/><Relationship Id="rId238" Type="http://schemas.openxmlformats.org/officeDocument/2006/relationships/customXml" Target="../ink/ink2028.xml"/><Relationship Id="rId291" Type="http://schemas.openxmlformats.org/officeDocument/2006/relationships/image" Target="../media/image2063.png"/><Relationship Id="rId305" Type="http://schemas.openxmlformats.org/officeDocument/2006/relationships/image" Target="../media/image2070.png"/><Relationship Id="rId44" Type="http://schemas.openxmlformats.org/officeDocument/2006/relationships/customXml" Target="../ink/ink1931.xml"/><Relationship Id="rId86" Type="http://schemas.openxmlformats.org/officeDocument/2006/relationships/customXml" Target="../ink/ink1952.xml"/><Relationship Id="rId151" Type="http://schemas.openxmlformats.org/officeDocument/2006/relationships/image" Target="../media/image1993.png"/><Relationship Id="rId193" Type="http://schemas.openxmlformats.org/officeDocument/2006/relationships/image" Target="../media/image2014.png"/><Relationship Id="rId207" Type="http://schemas.openxmlformats.org/officeDocument/2006/relationships/image" Target="../media/image2021.png"/><Relationship Id="rId249" Type="http://schemas.openxmlformats.org/officeDocument/2006/relationships/image" Target="../media/image2042.png"/><Relationship Id="rId13" Type="http://schemas.openxmlformats.org/officeDocument/2006/relationships/image" Target="../media/image1924.png"/><Relationship Id="rId109" Type="http://schemas.openxmlformats.org/officeDocument/2006/relationships/image" Target="../media/image1972.png"/><Relationship Id="rId260" Type="http://schemas.openxmlformats.org/officeDocument/2006/relationships/customXml" Target="../ink/ink2039.xml"/><Relationship Id="rId316" Type="http://schemas.openxmlformats.org/officeDocument/2006/relationships/customXml" Target="../ink/ink2067.xml"/><Relationship Id="rId55" Type="http://schemas.openxmlformats.org/officeDocument/2006/relationships/image" Target="../media/image1945.png"/><Relationship Id="rId97" Type="http://schemas.openxmlformats.org/officeDocument/2006/relationships/image" Target="../media/image1966.png"/><Relationship Id="rId120" Type="http://schemas.openxmlformats.org/officeDocument/2006/relationships/customXml" Target="../ink/ink1969.xml"/><Relationship Id="rId162" Type="http://schemas.openxmlformats.org/officeDocument/2006/relationships/customXml" Target="../ink/ink1990.xml"/><Relationship Id="rId218" Type="http://schemas.openxmlformats.org/officeDocument/2006/relationships/customXml" Target="../ink/ink2018.xml"/><Relationship Id="rId271" Type="http://schemas.openxmlformats.org/officeDocument/2006/relationships/image" Target="../media/image20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86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1" Type="http://schemas.openxmlformats.org/officeDocument/2006/relationships/image" Target="../media/image13.png"/><Relationship Id="rId170" Type="http://schemas.openxmlformats.org/officeDocument/2006/relationships/customXml" Target="../ink/ink83.xml"/><Relationship Id="rId268" Type="http://schemas.openxmlformats.org/officeDocument/2006/relationships/customXml" Target="../ink/ink132.xml"/><Relationship Id="rId475" Type="http://schemas.openxmlformats.org/officeDocument/2006/relationships/image" Target="../media/image240.png"/><Relationship Id="rId682" Type="http://schemas.openxmlformats.org/officeDocument/2006/relationships/customXml" Target="../ink/ink339.xml"/><Relationship Id="rId128" Type="http://schemas.openxmlformats.org/officeDocument/2006/relationships/customXml" Target="../ink/ink62.xml"/><Relationship Id="rId335" Type="http://schemas.openxmlformats.org/officeDocument/2006/relationships/image" Target="../media/image170.png"/><Relationship Id="rId542" Type="http://schemas.openxmlformats.org/officeDocument/2006/relationships/customXml" Target="../ink/ink269.xml"/><Relationship Id="rId987" Type="http://schemas.openxmlformats.org/officeDocument/2006/relationships/image" Target="../media/image496.png"/><Relationship Id="rId1172" Type="http://schemas.openxmlformats.org/officeDocument/2006/relationships/image" Target="../media/image588.png"/><Relationship Id="rId402" Type="http://schemas.openxmlformats.org/officeDocument/2006/relationships/customXml" Target="../ink/ink199.xml"/><Relationship Id="rId847" Type="http://schemas.openxmlformats.org/officeDocument/2006/relationships/image" Target="../media/image426.png"/><Relationship Id="rId1032" Type="http://schemas.openxmlformats.org/officeDocument/2006/relationships/customXml" Target="../ink/ink514.xml"/><Relationship Id="rId707" Type="http://schemas.openxmlformats.org/officeDocument/2006/relationships/image" Target="../media/image356.png"/><Relationship Id="rId914" Type="http://schemas.openxmlformats.org/officeDocument/2006/relationships/customXml" Target="../ink/ink455.xml"/><Relationship Id="rId43" Type="http://schemas.openxmlformats.org/officeDocument/2006/relationships/image" Target="../media/image24.png"/><Relationship Id="rId192" Type="http://schemas.openxmlformats.org/officeDocument/2006/relationships/customXml" Target="../ink/ink94.xml"/><Relationship Id="rId497" Type="http://schemas.openxmlformats.org/officeDocument/2006/relationships/image" Target="../media/image251.png"/><Relationship Id="rId357" Type="http://schemas.openxmlformats.org/officeDocument/2006/relationships/image" Target="../media/image181.png"/><Relationship Id="rId1194" Type="http://schemas.openxmlformats.org/officeDocument/2006/relationships/image" Target="../media/image599.png"/><Relationship Id="rId217" Type="http://schemas.openxmlformats.org/officeDocument/2006/relationships/image" Target="../media/image111.png"/><Relationship Id="rId564" Type="http://schemas.openxmlformats.org/officeDocument/2006/relationships/customXml" Target="../ink/ink280.xml"/><Relationship Id="rId771" Type="http://schemas.openxmlformats.org/officeDocument/2006/relationships/image" Target="../media/image388.png"/><Relationship Id="rId869" Type="http://schemas.openxmlformats.org/officeDocument/2006/relationships/image" Target="../media/image437.png"/><Relationship Id="rId424" Type="http://schemas.openxmlformats.org/officeDocument/2006/relationships/customXml" Target="../ink/ink210.xml"/><Relationship Id="rId631" Type="http://schemas.openxmlformats.org/officeDocument/2006/relationships/image" Target="../media/image318.png"/><Relationship Id="rId729" Type="http://schemas.openxmlformats.org/officeDocument/2006/relationships/image" Target="../media/image367.png"/><Relationship Id="rId1054" Type="http://schemas.openxmlformats.org/officeDocument/2006/relationships/customXml" Target="../ink/ink525.xml"/><Relationship Id="rId936" Type="http://schemas.openxmlformats.org/officeDocument/2006/relationships/customXml" Target="../ink/ink466.xml"/><Relationship Id="rId1121" Type="http://schemas.openxmlformats.org/officeDocument/2006/relationships/customXml" Target="../ink/ink559.xml"/><Relationship Id="rId65" Type="http://schemas.openxmlformats.org/officeDocument/2006/relationships/image" Target="../media/image35.png"/><Relationship Id="rId281" Type="http://schemas.openxmlformats.org/officeDocument/2006/relationships/image" Target="../media/image143.png"/><Relationship Id="rId141" Type="http://schemas.openxmlformats.org/officeDocument/2006/relationships/image" Target="../media/image73.png"/><Relationship Id="rId379" Type="http://schemas.openxmlformats.org/officeDocument/2006/relationships/image" Target="../media/image192.png"/><Relationship Id="rId586" Type="http://schemas.openxmlformats.org/officeDocument/2006/relationships/customXml" Target="../ink/ink291.xml"/><Relationship Id="rId793" Type="http://schemas.openxmlformats.org/officeDocument/2006/relationships/image" Target="../media/image399.png"/><Relationship Id="rId7" Type="http://schemas.openxmlformats.org/officeDocument/2006/relationships/image" Target="../media/image6.png"/><Relationship Id="rId239" Type="http://schemas.openxmlformats.org/officeDocument/2006/relationships/image" Target="../media/image122.png"/><Relationship Id="rId446" Type="http://schemas.openxmlformats.org/officeDocument/2006/relationships/customXml" Target="../ink/ink221.xml"/><Relationship Id="rId653" Type="http://schemas.openxmlformats.org/officeDocument/2006/relationships/image" Target="../media/image329.png"/><Relationship Id="rId1076" Type="http://schemas.openxmlformats.org/officeDocument/2006/relationships/customXml" Target="../ink/ink536.xml"/><Relationship Id="rId306" Type="http://schemas.openxmlformats.org/officeDocument/2006/relationships/customXml" Target="../ink/ink151.xml"/><Relationship Id="rId860" Type="http://schemas.openxmlformats.org/officeDocument/2006/relationships/customXml" Target="../ink/ink428.xml"/><Relationship Id="rId958" Type="http://schemas.openxmlformats.org/officeDocument/2006/relationships/customXml" Target="../ink/ink477.xml"/><Relationship Id="rId1143" Type="http://schemas.openxmlformats.org/officeDocument/2006/relationships/customXml" Target="../ink/ink570.xml"/><Relationship Id="rId87" Type="http://schemas.openxmlformats.org/officeDocument/2006/relationships/image" Target="../media/image46.png"/><Relationship Id="rId513" Type="http://schemas.openxmlformats.org/officeDocument/2006/relationships/image" Target="../media/image259.png"/><Relationship Id="rId720" Type="http://schemas.openxmlformats.org/officeDocument/2006/relationships/customXml" Target="../ink/ink358.xml"/><Relationship Id="rId818" Type="http://schemas.openxmlformats.org/officeDocument/2006/relationships/customXml" Target="../ink/ink407.xml"/><Relationship Id="rId1003" Type="http://schemas.openxmlformats.org/officeDocument/2006/relationships/image" Target="../media/image504.png"/><Relationship Id="rId14" Type="http://schemas.openxmlformats.org/officeDocument/2006/relationships/customXml" Target="../ink/ink5.xml"/><Relationship Id="rId163" Type="http://schemas.openxmlformats.org/officeDocument/2006/relationships/image" Target="../media/image84.png"/><Relationship Id="rId370" Type="http://schemas.openxmlformats.org/officeDocument/2006/relationships/customXml" Target="../ink/ink183.xml"/><Relationship Id="rId230" Type="http://schemas.openxmlformats.org/officeDocument/2006/relationships/customXml" Target="../ink/ink113.xml"/><Relationship Id="rId468" Type="http://schemas.openxmlformats.org/officeDocument/2006/relationships/customXml" Target="../ink/ink232.xml"/><Relationship Id="rId675" Type="http://schemas.openxmlformats.org/officeDocument/2006/relationships/image" Target="../media/image340.png"/><Relationship Id="rId882" Type="http://schemas.openxmlformats.org/officeDocument/2006/relationships/customXml" Target="../ink/ink439.xml"/><Relationship Id="rId1098" Type="http://schemas.openxmlformats.org/officeDocument/2006/relationships/image" Target="../media/image551.png"/><Relationship Id="rId328" Type="http://schemas.openxmlformats.org/officeDocument/2006/relationships/customXml" Target="../ink/ink162.xml"/><Relationship Id="rId535" Type="http://schemas.openxmlformats.org/officeDocument/2006/relationships/image" Target="../media/image270.png"/><Relationship Id="rId742" Type="http://schemas.openxmlformats.org/officeDocument/2006/relationships/customXml" Target="../ink/ink369.xml"/><Relationship Id="rId1165" Type="http://schemas.openxmlformats.org/officeDocument/2006/relationships/customXml" Target="../ink/ink581.xml"/><Relationship Id="rId602" Type="http://schemas.openxmlformats.org/officeDocument/2006/relationships/customXml" Target="../ink/ink299.xml"/><Relationship Id="rId1025" Type="http://schemas.openxmlformats.org/officeDocument/2006/relationships/image" Target="../media/image515.png"/><Relationship Id="rId907" Type="http://schemas.openxmlformats.org/officeDocument/2006/relationships/image" Target="../media/image456.png"/><Relationship Id="rId36" Type="http://schemas.openxmlformats.org/officeDocument/2006/relationships/customXml" Target="../ink/ink16.xml"/><Relationship Id="rId185" Type="http://schemas.openxmlformats.org/officeDocument/2006/relationships/image" Target="../media/image95.png"/><Relationship Id="rId392" Type="http://schemas.openxmlformats.org/officeDocument/2006/relationships/customXml" Target="../ink/ink194.xml"/><Relationship Id="rId697" Type="http://schemas.openxmlformats.org/officeDocument/2006/relationships/image" Target="../media/image351.png"/><Relationship Id="rId252" Type="http://schemas.openxmlformats.org/officeDocument/2006/relationships/customXml" Target="../ink/ink124.xml"/><Relationship Id="rId1187" Type="http://schemas.openxmlformats.org/officeDocument/2006/relationships/customXml" Target="../ink/ink592.xml"/><Relationship Id="rId112" Type="http://schemas.openxmlformats.org/officeDocument/2006/relationships/customXml" Target="../ink/ink54.xml"/><Relationship Id="rId557" Type="http://schemas.openxmlformats.org/officeDocument/2006/relationships/image" Target="../media/image281.png"/><Relationship Id="rId764" Type="http://schemas.openxmlformats.org/officeDocument/2006/relationships/customXml" Target="../ink/ink380.xml"/><Relationship Id="rId971" Type="http://schemas.openxmlformats.org/officeDocument/2006/relationships/image" Target="../media/image488.png"/><Relationship Id="rId417" Type="http://schemas.openxmlformats.org/officeDocument/2006/relationships/image" Target="../media/image211.png"/><Relationship Id="rId624" Type="http://schemas.openxmlformats.org/officeDocument/2006/relationships/customXml" Target="../ink/ink310.xml"/><Relationship Id="rId831" Type="http://schemas.openxmlformats.org/officeDocument/2006/relationships/image" Target="../media/image418.png"/><Relationship Id="rId1047" Type="http://schemas.openxmlformats.org/officeDocument/2006/relationships/image" Target="../media/image526.png"/><Relationship Id="rId929" Type="http://schemas.openxmlformats.org/officeDocument/2006/relationships/image" Target="../media/image467.png"/><Relationship Id="rId1114" Type="http://schemas.openxmlformats.org/officeDocument/2006/relationships/image" Target="../media/image559.png"/><Relationship Id="rId58" Type="http://schemas.openxmlformats.org/officeDocument/2006/relationships/customXml" Target="../ink/ink27.xml"/><Relationship Id="rId274" Type="http://schemas.openxmlformats.org/officeDocument/2006/relationships/customXml" Target="../ink/ink135.xml"/><Relationship Id="rId481" Type="http://schemas.openxmlformats.org/officeDocument/2006/relationships/image" Target="../media/image243.png"/><Relationship Id="rId134" Type="http://schemas.openxmlformats.org/officeDocument/2006/relationships/customXml" Target="../ink/ink65.xml"/><Relationship Id="rId579" Type="http://schemas.openxmlformats.org/officeDocument/2006/relationships/image" Target="../media/image292.png"/><Relationship Id="rId786" Type="http://schemas.openxmlformats.org/officeDocument/2006/relationships/customXml" Target="../ink/ink391.xml"/><Relationship Id="rId993" Type="http://schemas.openxmlformats.org/officeDocument/2006/relationships/image" Target="../media/image499.png"/><Relationship Id="rId341" Type="http://schemas.openxmlformats.org/officeDocument/2006/relationships/image" Target="../media/image173.png"/><Relationship Id="rId439" Type="http://schemas.openxmlformats.org/officeDocument/2006/relationships/image" Target="../media/image222.png"/><Relationship Id="rId646" Type="http://schemas.openxmlformats.org/officeDocument/2006/relationships/customXml" Target="../ink/ink321.xml"/><Relationship Id="rId1069" Type="http://schemas.openxmlformats.org/officeDocument/2006/relationships/image" Target="../media/image537.png"/><Relationship Id="rId201" Type="http://schemas.openxmlformats.org/officeDocument/2006/relationships/image" Target="../media/image103.png"/><Relationship Id="rId506" Type="http://schemas.openxmlformats.org/officeDocument/2006/relationships/customXml" Target="../ink/ink251.xml"/><Relationship Id="rId853" Type="http://schemas.openxmlformats.org/officeDocument/2006/relationships/image" Target="../media/image429.png"/><Relationship Id="rId1136" Type="http://schemas.openxmlformats.org/officeDocument/2006/relationships/image" Target="../media/image570.png"/><Relationship Id="rId713" Type="http://schemas.openxmlformats.org/officeDocument/2006/relationships/image" Target="../media/image359.png"/><Relationship Id="rId920" Type="http://schemas.openxmlformats.org/officeDocument/2006/relationships/customXml" Target="../ink/ink458.xml"/><Relationship Id="rId212" Type="http://schemas.openxmlformats.org/officeDocument/2006/relationships/customXml" Target="../ink/ink104.xml"/><Relationship Id="rId657" Type="http://schemas.openxmlformats.org/officeDocument/2006/relationships/image" Target="../media/image331.png"/><Relationship Id="rId864" Type="http://schemas.openxmlformats.org/officeDocument/2006/relationships/customXml" Target="../ink/ink430.xml"/><Relationship Id="rId296" Type="http://schemas.openxmlformats.org/officeDocument/2006/relationships/customXml" Target="../ink/ink146.xml"/><Relationship Id="rId517" Type="http://schemas.openxmlformats.org/officeDocument/2006/relationships/image" Target="../media/image261.png"/><Relationship Id="rId724" Type="http://schemas.openxmlformats.org/officeDocument/2006/relationships/customXml" Target="../ink/ink360.xml"/><Relationship Id="rId931" Type="http://schemas.openxmlformats.org/officeDocument/2006/relationships/image" Target="../media/image468.png"/><Relationship Id="rId1147" Type="http://schemas.openxmlformats.org/officeDocument/2006/relationships/customXml" Target="../ink/ink572.xml"/><Relationship Id="rId60" Type="http://schemas.openxmlformats.org/officeDocument/2006/relationships/customXml" Target="../ink/ink28.xml"/><Relationship Id="rId156" Type="http://schemas.openxmlformats.org/officeDocument/2006/relationships/customXml" Target="../ink/ink76.xml"/><Relationship Id="rId363" Type="http://schemas.openxmlformats.org/officeDocument/2006/relationships/image" Target="../media/image184.png"/><Relationship Id="rId570" Type="http://schemas.openxmlformats.org/officeDocument/2006/relationships/customXml" Target="../ink/ink283.xml"/><Relationship Id="rId1007" Type="http://schemas.openxmlformats.org/officeDocument/2006/relationships/image" Target="../media/image506.png"/><Relationship Id="rId223" Type="http://schemas.openxmlformats.org/officeDocument/2006/relationships/image" Target="../media/image114.png"/><Relationship Id="rId430" Type="http://schemas.openxmlformats.org/officeDocument/2006/relationships/customXml" Target="../ink/ink213.xml"/><Relationship Id="rId668" Type="http://schemas.openxmlformats.org/officeDocument/2006/relationships/customXml" Target="../ink/ink332.xml"/><Relationship Id="rId875" Type="http://schemas.openxmlformats.org/officeDocument/2006/relationships/image" Target="../media/image440.png"/><Relationship Id="rId1060" Type="http://schemas.openxmlformats.org/officeDocument/2006/relationships/customXml" Target="../ink/ink528.xml"/><Relationship Id="rId18" Type="http://schemas.openxmlformats.org/officeDocument/2006/relationships/customXml" Target="../ink/ink7.xml"/><Relationship Id="rId528" Type="http://schemas.openxmlformats.org/officeDocument/2006/relationships/customXml" Target="../ink/ink262.xml"/><Relationship Id="rId735" Type="http://schemas.openxmlformats.org/officeDocument/2006/relationships/image" Target="../media/image370.png"/><Relationship Id="rId942" Type="http://schemas.openxmlformats.org/officeDocument/2006/relationships/customXml" Target="../ink/ink469.xml"/><Relationship Id="rId1158" Type="http://schemas.openxmlformats.org/officeDocument/2006/relationships/image" Target="../media/image581.png"/><Relationship Id="rId167" Type="http://schemas.openxmlformats.org/officeDocument/2006/relationships/image" Target="../media/image86.png"/><Relationship Id="rId374" Type="http://schemas.openxmlformats.org/officeDocument/2006/relationships/customXml" Target="../ink/ink185.xml"/><Relationship Id="rId581" Type="http://schemas.openxmlformats.org/officeDocument/2006/relationships/image" Target="../media/image293.png"/><Relationship Id="rId1018" Type="http://schemas.openxmlformats.org/officeDocument/2006/relationships/customXml" Target="../ink/ink507.xml"/><Relationship Id="rId71" Type="http://schemas.openxmlformats.org/officeDocument/2006/relationships/image" Target="../media/image38.png"/><Relationship Id="rId234" Type="http://schemas.openxmlformats.org/officeDocument/2006/relationships/customXml" Target="../ink/ink115.xml"/><Relationship Id="rId679" Type="http://schemas.openxmlformats.org/officeDocument/2006/relationships/image" Target="../media/image342.png"/><Relationship Id="rId802" Type="http://schemas.openxmlformats.org/officeDocument/2006/relationships/customXml" Target="../ink/ink399.xml"/><Relationship Id="rId886" Type="http://schemas.openxmlformats.org/officeDocument/2006/relationships/customXml" Target="../ink/ink441.xml"/><Relationship Id="rId2" Type="http://schemas.openxmlformats.org/officeDocument/2006/relationships/image" Target="../media/image3.jpeg"/><Relationship Id="rId29" Type="http://schemas.openxmlformats.org/officeDocument/2006/relationships/image" Target="../media/image17.png"/><Relationship Id="rId441" Type="http://schemas.openxmlformats.org/officeDocument/2006/relationships/image" Target="../media/image223.png"/><Relationship Id="rId539" Type="http://schemas.openxmlformats.org/officeDocument/2006/relationships/image" Target="../media/image272.png"/><Relationship Id="rId746" Type="http://schemas.openxmlformats.org/officeDocument/2006/relationships/customXml" Target="../ink/ink371.xml"/><Relationship Id="rId1071" Type="http://schemas.openxmlformats.org/officeDocument/2006/relationships/image" Target="../media/image538.png"/><Relationship Id="rId1169" Type="http://schemas.openxmlformats.org/officeDocument/2006/relationships/customXml" Target="../ink/ink583.xml"/><Relationship Id="rId178" Type="http://schemas.openxmlformats.org/officeDocument/2006/relationships/customXml" Target="../ink/ink87.xml"/><Relationship Id="rId301" Type="http://schemas.openxmlformats.org/officeDocument/2006/relationships/image" Target="../media/image153.png"/><Relationship Id="rId953" Type="http://schemas.openxmlformats.org/officeDocument/2006/relationships/image" Target="../media/image479.png"/><Relationship Id="rId1029" Type="http://schemas.openxmlformats.org/officeDocument/2006/relationships/image" Target="../media/image517.png"/><Relationship Id="rId82" Type="http://schemas.openxmlformats.org/officeDocument/2006/relationships/customXml" Target="../ink/ink39.xml"/><Relationship Id="rId385" Type="http://schemas.openxmlformats.org/officeDocument/2006/relationships/image" Target="../media/image195.png"/><Relationship Id="rId592" Type="http://schemas.openxmlformats.org/officeDocument/2006/relationships/customXml" Target="../ink/ink294.xml"/><Relationship Id="rId606" Type="http://schemas.openxmlformats.org/officeDocument/2006/relationships/customXml" Target="../ink/ink301.xml"/><Relationship Id="rId813" Type="http://schemas.openxmlformats.org/officeDocument/2006/relationships/image" Target="../media/image409.png"/><Relationship Id="rId245" Type="http://schemas.openxmlformats.org/officeDocument/2006/relationships/image" Target="../media/image125.png"/><Relationship Id="rId452" Type="http://schemas.openxmlformats.org/officeDocument/2006/relationships/customXml" Target="../ink/ink224.xml"/><Relationship Id="rId897" Type="http://schemas.openxmlformats.org/officeDocument/2006/relationships/image" Target="../media/image451.png"/><Relationship Id="rId1082" Type="http://schemas.openxmlformats.org/officeDocument/2006/relationships/customXml" Target="../ink/ink539.xml"/><Relationship Id="rId105" Type="http://schemas.openxmlformats.org/officeDocument/2006/relationships/image" Target="../media/image55.png"/><Relationship Id="rId312" Type="http://schemas.openxmlformats.org/officeDocument/2006/relationships/customXml" Target="../ink/ink154.xml"/><Relationship Id="rId757" Type="http://schemas.openxmlformats.org/officeDocument/2006/relationships/image" Target="../media/image381.png"/><Relationship Id="rId964" Type="http://schemas.openxmlformats.org/officeDocument/2006/relationships/customXml" Target="../ink/ink480.xml"/><Relationship Id="rId93" Type="http://schemas.openxmlformats.org/officeDocument/2006/relationships/image" Target="../media/image49.png"/><Relationship Id="rId189" Type="http://schemas.openxmlformats.org/officeDocument/2006/relationships/image" Target="../media/image97.png"/><Relationship Id="rId396" Type="http://schemas.openxmlformats.org/officeDocument/2006/relationships/customXml" Target="../ink/ink196.xml"/><Relationship Id="rId617" Type="http://schemas.openxmlformats.org/officeDocument/2006/relationships/image" Target="../media/image311.png"/><Relationship Id="rId824" Type="http://schemas.openxmlformats.org/officeDocument/2006/relationships/customXml" Target="../ink/ink410.xml"/><Relationship Id="rId256" Type="http://schemas.openxmlformats.org/officeDocument/2006/relationships/customXml" Target="../ink/ink126.xml"/><Relationship Id="rId463" Type="http://schemas.openxmlformats.org/officeDocument/2006/relationships/image" Target="../media/image234.png"/><Relationship Id="rId670" Type="http://schemas.openxmlformats.org/officeDocument/2006/relationships/customXml" Target="../ink/ink333.xml"/><Relationship Id="rId1093" Type="http://schemas.openxmlformats.org/officeDocument/2006/relationships/image" Target="../media/image549.png"/><Relationship Id="rId1107" Type="http://schemas.openxmlformats.org/officeDocument/2006/relationships/customXml" Target="../ink/ink552.xml"/><Relationship Id="rId116" Type="http://schemas.openxmlformats.org/officeDocument/2006/relationships/customXml" Target="../ink/ink56.xml"/><Relationship Id="rId323" Type="http://schemas.openxmlformats.org/officeDocument/2006/relationships/image" Target="../media/image164.png"/><Relationship Id="rId530" Type="http://schemas.openxmlformats.org/officeDocument/2006/relationships/customXml" Target="../ink/ink263.xml"/><Relationship Id="rId768" Type="http://schemas.openxmlformats.org/officeDocument/2006/relationships/customXml" Target="../ink/ink382.xml"/><Relationship Id="rId975" Type="http://schemas.openxmlformats.org/officeDocument/2006/relationships/image" Target="../media/image490.png"/><Relationship Id="rId1160" Type="http://schemas.openxmlformats.org/officeDocument/2006/relationships/image" Target="../media/image582.png"/><Relationship Id="rId20" Type="http://schemas.openxmlformats.org/officeDocument/2006/relationships/customXml" Target="../ink/ink8.xml"/><Relationship Id="rId628" Type="http://schemas.openxmlformats.org/officeDocument/2006/relationships/customXml" Target="../ink/ink312.xml"/><Relationship Id="rId835" Type="http://schemas.openxmlformats.org/officeDocument/2006/relationships/image" Target="../media/image420.png"/><Relationship Id="rId267" Type="http://schemas.openxmlformats.org/officeDocument/2006/relationships/image" Target="../media/image136.png"/><Relationship Id="rId474" Type="http://schemas.openxmlformats.org/officeDocument/2006/relationships/customXml" Target="../ink/ink235.xml"/><Relationship Id="rId1020" Type="http://schemas.openxmlformats.org/officeDocument/2006/relationships/customXml" Target="../ink/ink508.xml"/><Relationship Id="rId1118" Type="http://schemas.openxmlformats.org/officeDocument/2006/relationships/image" Target="../media/image561.png"/><Relationship Id="rId127" Type="http://schemas.openxmlformats.org/officeDocument/2006/relationships/image" Target="../media/image66.png"/><Relationship Id="rId681" Type="http://schemas.openxmlformats.org/officeDocument/2006/relationships/image" Target="../media/image343.png"/><Relationship Id="rId779" Type="http://schemas.openxmlformats.org/officeDocument/2006/relationships/image" Target="../media/image392.png"/><Relationship Id="rId902" Type="http://schemas.openxmlformats.org/officeDocument/2006/relationships/customXml" Target="../ink/ink449.xml"/><Relationship Id="rId986" Type="http://schemas.openxmlformats.org/officeDocument/2006/relationships/customXml" Target="../ink/ink491.xml"/><Relationship Id="rId31" Type="http://schemas.openxmlformats.org/officeDocument/2006/relationships/image" Target="../media/image18.png"/><Relationship Id="rId334" Type="http://schemas.openxmlformats.org/officeDocument/2006/relationships/customXml" Target="../ink/ink165.xml"/><Relationship Id="rId541" Type="http://schemas.openxmlformats.org/officeDocument/2006/relationships/image" Target="../media/image273.png"/><Relationship Id="rId639" Type="http://schemas.openxmlformats.org/officeDocument/2006/relationships/image" Target="../media/image322.png"/><Relationship Id="rId1171" Type="http://schemas.openxmlformats.org/officeDocument/2006/relationships/customXml" Target="../ink/ink584.xml"/><Relationship Id="rId180" Type="http://schemas.openxmlformats.org/officeDocument/2006/relationships/customXml" Target="../ink/ink88.xml"/><Relationship Id="rId278" Type="http://schemas.openxmlformats.org/officeDocument/2006/relationships/customXml" Target="../ink/ink137.xml"/><Relationship Id="rId401" Type="http://schemas.openxmlformats.org/officeDocument/2006/relationships/image" Target="../media/image203.png"/><Relationship Id="rId846" Type="http://schemas.openxmlformats.org/officeDocument/2006/relationships/customXml" Target="../ink/ink421.xml"/><Relationship Id="rId1031" Type="http://schemas.openxmlformats.org/officeDocument/2006/relationships/image" Target="../media/image518.png"/><Relationship Id="rId1129" Type="http://schemas.openxmlformats.org/officeDocument/2006/relationships/customXml" Target="../ink/ink563.xml"/><Relationship Id="rId485" Type="http://schemas.openxmlformats.org/officeDocument/2006/relationships/image" Target="../media/image245.png"/><Relationship Id="rId692" Type="http://schemas.openxmlformats.org/officeDocument/2006/relationships/customXml" Target="../ink/ink344.xml"/><Relationship Id="rId706" Type="http://schemas.openxmlformats.org/officeDocument/2006/relationships/customXml" Target="../ink/ink351.xml"/><Relationship Id="rId913" Type="http://schemas.openxmlformats.org/officeDocument/2006/relationships/image" Target="../media/image459.png"/><Relationship Id="rId42" Type="http://schemas.openxmlformats.org/officeDocument/2006/relationships/customXml" Target="../ink/ink19.xml"/><Relationship Id="rId138" Type="http://schemas.openxmlformats.org/officeDocument/2006/relationships/customXml" Target="../ink/ink67.xml"/><Relationship Id="rId345" Type="http://schemas.openxmlformats.org/officeDocument/2006/relationships/image" Target="../media/image175.png"/><Relationship Id="rId552" Type="http://schemas.openxmlformats.org/officeDocument/2006/relationships/customXml" Target="../ink/ink274.xml"/><Relationship Id="rId997" Type="http://schemas.openxmlformats.org/officeDocument/2006/relationships/image" Target="../media/image501.png"/><Relationship Id="rId1182" Type="http://schemas.openxmlformats.org/officeDocument/2006/relationships/image" Target="../media/image593.png"/><Relationship Id="rId191" Type="http://schemas.openxmlformats.org/officeDocument/2006/relationships/image" Target="../media/image98.png"/><Relationship Id="rId205" Type="http://schemas.openxmlformats.org/officeDocument/2006/relationships/image" Target="../media/image105.png"/><Relationship Id="rId412" Type="http://schemas.openxmlformats.org/officeDocument/2006/relationships/customXml" Target="../ink/ink204.xml"/><Relationship Id="rId857" Type="http://schemas.openxmlformats.org/officeDocument/2006/relationships/image" Target="../media/image431.png"/><Relationship Id="rId1042" Type="http://schemas.openxmlformats.org/officeDocument/2006/relationships/customXml" Target="../ink/ink519.xml"/><Relationship Id="rId289" Type="http://schemas.openxmlformats.org/officeDocument/2006/relationships/image" Target="../media/image147.png"/><Relationship Id="rId496" Type="http://schemas.openxmlformats.org/officeDocument/2006/relationships/customXml" Target="../ink/ink246.xml"/><Relationship Id="rId717" Type="http://schemas.openxmlformats.org/officeDocument/2006/relationships/image" Target="../media/image361.png"/><Relationship Id="rId924" Type="http://schemas.openxmlformats.org/officeDocument/2006/relationships/customXml" Target="../ink/ink460.xml"/><Relationship Id="rId53" Type="http://schemas.openxmlformats.org/officeDocument/2006/relationships/image" Target="../media/image29.png"/><Relationship Id="rId149" Type="http://schemas.openxmlformats.org/officeDocument/2006/relationships/image" Target="../media/image77.png"/><Relationship Id="rId356" Type="http://schemas.openxmlformats.org/officeDocument/2006/relationships/customXml" Target="../ink/ink176.xml"/><Relationship Id="rId563" Type="http://schemas.openxmlformats.org/officeDocument/2006/relationships/image" Target="../media/image284.png"/><Relationship Id="rId770" Type="http://schemas.openxmlformats.org/officeDocument/2006/relationships/customXml" Target="../ink/ink383.xml"/><Relationship Id="rId1193" Type="http://schemas.openxmlformats.org/officeDocument/2006/relationships/customXml" Target="../ink/ink595.xml"/><Relationship Id="rId216" Type="http://schemas.openxmlformats.org/officeDocument/2006/relationships/customXml" Target="../ink/ink106.xml"/><Relationship Id="rId423" Type="http://schemas.openxmlformats.org/officeDocument/2006/relationships/image" Target="../media/image214.png"/><Relationship Id="rId868" Type="http://schemas.openxmlformats.org/officeDocument/2006/relationships/customXml" Target="../ink/ink432.xml"/><Relationship Id="rId1053" Type="http://schemas.openxmlformats.org/officeDocument/2006/relationships/image" Target="../media/image529.png"/><Relationship Id="rId630" Type="http://schemas.openxmlformats.org/officeDocument/2006/relationships/customXml" Target="../ink/ink313.xml"/><Relationship Id="rId728" Type="http://schemas.openxmlformats.org/officeDocument/2006/relationships/customXml" Target="../ink/ink362.xml"/><Relationship Id="rId935" Type="http://schemas.openxmlformats.org/officeDocument/2006/relationships/image" Target="../media/image470.png"/><Relationship Id="rId64" Type="http://schemas.openxmlformats.org/officeDocument/2006/relationships/customXml" Target="../ink/ink30.xml"/><Relationship Id="rId367" Type="http://schemas.openxmlformats.org/officeDocument/2006/relationships/image" Target="../media/image186.png"/><Relationship Id="rId574" Type="http://schemas.openxmlformats.org/officeDocument/2006/relationships/customXml" Target="../ink/ink285.xml"/><Relationship Id="rId1120" Type="http://schemas.openxmlformats.org/officeDocument/2006/relationships/image" Target="../media/image562.png"/><Relationship Id="rId227" Type="http://schemas.openxmlformats.org/officeDocument/2006/relationships/image" Target="../media/image116.png"/><Relationship Id="rId781" Type="http://schemas.openxmlformats.org/officeDocument/2006/relationships/image" Target="../media/image393.png"/><Relationship Id="rId879" Type="http://schemas.openxmlformats.org/officeDocument/2006/relationships/image" Target="../media/image442.png"/><Relationship Id="rId434" Type="http://schemas.openxmlformats.org/officeDocument/2006/relationships/customXml" Target="../ink/ink215.xml"/><Relationship Id="rId641" Type="http://schemas.openxmlformats.org/officeDocument/2006/relationships/image" Target="../media/image323.png"/><Relationship Id="rId739" Type="http://schemas.openxmlformats.org/officeDocument/2006/relationships/image" Target="../media/image372.png"/><Relationship Id="rId1064" Type="http://schemas.openxmlformats.org/officeDocument/2006/relationships/customXml" Target="../ink/ink530.xml"/><Relationship Id="rId280" Type="http://schemas.openxmlformats.org/officeDocument/2006/relationships/customXml" Target="../ink/ink138.xml"/><Relationship Id="rId501" Type="http://schemas.openxmlformats.org/officeDocument/2006/relationships/image" Target="../media/image253.png"/><Relationship Id="rId946" Type="http://schemas.openxmlformats.org/officeDocument/2006/relationships/customXml" Target="../ink/ink471.xml"/><Relationship Id="rId1131" Type="http://schemas.openxmlformats.org/officeDocument/2006/relationships/customXml" Target="../ink/ink564.xml"/><Relationship Id="rId75" Type="http://schemas.openxmlformats.org/officeDocument/2006/relationships/image" Target="../media/image40.png"/><Relationship Id="rId140" Type="http://schemas.openxmlformats.org/officeDocument/2006/relationships/customXml" Target="../ink/ink68.xml"/><Relationship Id="rId378" Type="http://schemas.openxmlformats.org/officeDocument/2006/relationships/customXml" Target="../ink/ink187.xml"/><Relationship Id="rId585" Type="http://schemas.openxmlformats.org/officeDocument/2006/relationships/image" Target="../media/image295.png"/><Relationship Id="rId792" Type="http://schemas.openxmlformats.org/officeDocument/2006/relationships/customXml" Target="../ink/ink394.xml"/><Relationship Id="rId806" Type="http://schemas.openxmlformats.org/officeDocument/2006/relationships/customXml" Target="../ink/ink401.xml"/><Relationship Id="rId6" Type="http://schemas.openxmlformats.org/officeDocument/2006/relationships/customXml" Target="../ink/ink1.xml"/><Relationship Id="rId238" Type="http://schemas.openxmlformats.org/officeDocument/2006/relationships/customXml" Target="../ink/ink117.xml"/><Relationship Id="rId445" Type="http://schemas.openxmlformats.org/officeDocument/2006/relationships/image" Target="../media/image225.png"/><Relationship Id="rId652" Type="http://schemas.openxmlformats.org/officeDocument/2006/relationships/customXml" Target="../ink/ink324.xml"/><Relationship Id="rId1075" Type="http://schemas.openxmlformats.org/officeDocument/2006/relationships/image" Target="../media/image540.png"/><Relationship Id="rId291" Type="http://schemas.openxmlformats.org/officeDocument/2006/relationships/image" Target="../media/image148.png"/><Relationship Id="rId305" Type="http://schemas.openxmlformats.org/officeDocument/2006/relationships/image" Target="../media/image155.png"/><Relationship Id="rId512" Type="http://schemas.openxmlformats.org/officeDocument/2006/relationships/customXml" Target="../ink/ink254.xml"/><Relationship Id="rId957" Type="http://schemas.openxmlformats.org/officeDocument/2006/relationships/image" Target="../media/image481.png"/><Relationship Id="rId1142" Type="http://schemas.openxmlformats.org/officeDocument/2006/relationships/image" Target="../media/image573.png"/><Relationship Id="rId86" Type="http://schemas.openxmlformats.org/officeDocument/2006/relationships/customXml" Target="../ink/ink41.xml"/><Relationship Id="rId151" Type="http://schemas.openxmlformats.org/officeDocument/2006/relationships/image" Target="../media/image78.png"/><Relationship Id="rId389" Type="http://schemas.openxmlformats.org/officeDocument/2006/relationships/image" Target="../media/image197.png"/><Relationship Id="rId596" Type="http://schemas.openxmlformats.org/officeDocument/2006/relationships/customXml" Target="../ink/ink296.xml"/><Relationship Id="rId817" Type="http://schemas.openxmlformats.org/officeDocument/2006/relationships/image" Target="../media/image411.png"/><Relationship Id="rId1002" Type="http://schemas.openxmlformats.org/officeDocument/2006/relationships/customXml" Target="../ink/ink499.xml"/><Relationship Id="rId249" Type="http://schemas.openxmlformats.org/officeDocument/2006/relationships/image" Target="../media/image127.png"/><Relationship Id="rId456" Type="http://schemas.openxmlformats.org/officeDocument/2006/relationships/customXml" Target="../ink/ink226.xml"/><Relationship Id="rId663" Type="http://schemas.openxmlformats.org/officeDocument/2006/relationships/image" Target="../media/image334.png"/><Relationship Id="rId870" Type="http://schemas.openxmlformats.org/officeDocument/2006/relationships/customXml" Target="../ink/ink433.xml"/><Relationship Id="rId1086" Type="http://schemas.openxmlformats.org/officeDocument/2006/relationships/customXml" Target="../ink/ink541.xml"/><Relationship Id="rId13" Type="http://schemas.openxmlformats.org/officeDocument/2006/relationships/image" Target="../media/image9.png"/><Relationship Id="rId109" Type="http://schemas.openxmlformats.org/officeDocument/2006/relationships/image" Target="../media/image57.png"/><Relationship Id="rId316" Type="http://schemas.openxmlformats.org/officeDocument/2006/relationships/customXml" Target="../ink/ink156.xml"/><Relationship Id="rId523" Type="http://schemas.openxmlformats.org/officeDocument/2006/relationships/image" Target="../media/image264.png"/><Relationship Id="rId968" Type="http://schemas.openxmlformats.org/officeDocument/2006/relationships/customXml" Target="../ink/ink482.xml"/><Relationship Id="rId1153" Type="http://schemas.openxmlformats.org/officeDocument/2006/relationships/customXml" Target="../ink/ink575.xml"/><Relationship Id="rId97" Type="http://schemas.openxmlformats.org/officeDocument/2006/relationships/image" Target="../media/image51.png"/><Relationship Id="rId730" Type="http://schemas.openxmlformats.org/officeDocument/2006/relationships/customXml" Target="../ink/ink363.xml"/><Relationship Id="rId828" Type="http://schemas.openxmlformats.org/officeDocument/2006/relationships/customXml" Target="../ink/ink412.xml"/><Relationship Id="rId1013" Type="http://schemas.openxmlformats.org/officeDocument/2006/relationships/image" Target="../media/image509.png"/><Relationship Id="rId162" Type="http://schemas.openxmlformats.org/officeDocument/2006/relationships/customXml" Target="../ink/ink79.xml"/><Relationship Id="rId467" Type="http://schemas.openxmlformats.org/officeDocument/2006/relationships/image" Target="../media/image236.png"/><Relationship Id="rId1097" Type="http://schemas.openxmlformats.org/officeDocument/2006/relationships/customXml" Target="../ink/ink547.xml"/><Relationship Id="rId674" Type="http://schemas.openxmlformats.org/officeDocument/2006/relationships/customXml" Target="../ink/ink335.xml"/><Relationship Id="rId881" Type="http://schemas.openxmlformats.org/officeDocument/2006/relationships/image" Target="../media/image443.png"/><Relationship Id="rId979" Type="http://schemas.openxmlformats.org/officeDocument/2006/relationships/image" Target="../media/image492.png"/><Relationship Id="rId24" Type="http://schemas.openxmlformats.org/officeDocument/2006/relationships/customXml" Target="../ink/ink10.xml"/><Relationship Id="rId327" Type="http://schemas.openxmlformats.org/officeDocument/2006/relationships/image" Target="../media/image166.png"/><Relationship Id="rId534" Type="http://schemas.openxmlformats.org/officeDocument/2006/relationships/customXml" Target="../ink/ink265.xml"/><Relationship Id="rId741" Type="http://schemas.openxmlformats.org/officeDocument/2006/relationships/image" Target="../media/image373.png"/><Relationship Id="rId839" Type="http://schemas.openxmlformats.org/officeDocument/2006/relationships/image" Target="../media/image422.png"/><Relationship Id="rId1164" Type="http://schemas.openxmlformats.org/officeDocument/2006/relationships/image" Target="../media/image584.png"/><Relationship Id="rId173" Type="http://schemas.openxmlformats.org/officeDocument/2006/relationships/image" Target="../media/image89.png"/><Relationship Id="rId380" Type="http://schemas.openxmlformats.org/officeDocument/2006/relationships/customXml" Target="../ink/ink188.xml"/><Relationship Id="rId601" Type="http://schemas.openxmlformats.org/officeDocument/2006/relationships/image" Target="../media/image303.png"/><Relationship Id="rId1024" Type="http://schemas.openxmlformats.org/officeDocument/2006/relationships/customXml" Target="../ink/ink510.xml"/><Relationship Id="rId240" Type="http://schemas.openxmlformats.org/officeDocument/2006/relationships/customXml" Target="../ink/ink118.xml"/><Relationship Id="rId478" Type="http://schemas.openxmlformats.org/officeDocument/2006/relationships/customXml" Target="../ink/ink237.xml"/><Relationship Id="rId685" Type="http://schemas.openxmlformats.org/officeDocument/2006/relationships/image" Target="../media/image345.png"/><Relationship Id="rId892" Type="http://schemas.openxmlformats.org/officeDocument/2006/relationships/customXml" Target="../ink/ink444.xml"/><Relationship Id="rId906" Type="http://schemas.openxmlformats.org/officeDocument/2006/relationships/customXml" Target="../ink/ink451.xml"/><Relationship Id="rId35" Type="http://schemas.openxmlformats.org/officeDocument/2006/relationships/image" Target="../media/image20.png"/><Relationship Id="rId100" Type="http://schemas.openxmlformats.org/officeDocument/2006/relationships/customXml" Target="../ink/ink48.xml"/><Relationship Id="rId338" Type="http://schemas.openxmlformats.org/officeDocument/2006/relationships/customXml" Target="../ink/ink167.xml"/><Relationship Id="rId545" Type="http://schemas.openxmlformats.org/officeDocument/2006/relationships/image" Target="../media/image275.png"/><Relationship Id="rId752" Type="http://schemas.openxmlformats.org/officeDocument/2006/relationships/customXml" Target="../ink/ink374.xml"/><Relationship Id="rId1175" Type="http://schemas.openxmlformats.org/officeDocument/2006/relationships/customXml" Target="../ink/ink586.xml"/><Relationship Id="rId184" Type="http://schemas.openxmlformats.org/officeDocument/2006/relationships/customXml" Target="../ink/ink90.xml"/><Relationship Id="rId391" Type="http://schemas.openxmlformats.org/officeDocument/2006/relationships/image" Target="../media/image198.png"/><Relationship Id="rId405" Type="http://schemas.openxmlformats.org/officeDocument/2006/relationships/image" Target="../media/image205.png"/><Relationship Id="rId612" Type="http://schemas.openxmlformats.org/officeDocument/2006/relationships/customXml" Target="../ink/ink304.xml"/><Relationship Id="rId1035" Type="http://schemas.openxmlformats.org/officeDocument/2006/relationships/image" Target="../media/image520.png"/><Relationship Id="rId251" Type="http://schemas.openxmlformats.org/officeDocument/2006/relationships/image" Target="../media/image128.png"/><Relationship Id="rId489" Type="http://schemas.openxmlformats.org/officeDocument/2006/relationships/image" Target="../media/image247.png"/><Relationship Id="rId696" Type="http://schemas.openxmlformats.org/officeDocument/2006/relationships/customXml" Target="../ink/ink346.xml"/><Relationship Id="rId917" Type="http://schemas.openxmlformats.org/officeDocument/2006/relationships/image" Target="../media/image461.png"/><Relationship Id="rId1102" Type="http://schemas.openxmlformats.org/officeDocument/2006/relationships/image" Target="../media/image553.png"/><Relationship Id="rId46" Type="http://schemas.openxmlformats.org/officeDocument/2006/relationships/customXml" Target="../ink/ink21.xml"/><Relationship Id="rId349" Type="http://schemas.openxmlformats.org/officeDocument/2006/relationships/image" Target="../media/image177.png"/><Relationship Id="rId556" Type="http://schemas.openxmlformats.org/officeDocument/2006/relationships/customXml" Target="../ink/ink276.xml"/><Relationship Id="rId763" Type="http://schemas.openxmlformats.org/officeDocument/2006/relationships/image" Target="../media/image384.png"/><Relationship Id="rId1186" Type="http://schemas.openxmlformats.org/officeDocument/2006/relationships/image" Target="../media/image595.png"/><Relationship Id="rId111" Type="http://schemas.openxmlformats.org/officeDocument/2006/relationships/image" Target="../media/image58.png"/><Relationship Id="rId195" Type="http://schemas.openxmlformats.org/officeDocument/2006/relationships/image" Target="../media/image100.png"/><Relationship Id="rId209" Type="http://schemas.openxmlformats.org/officeDocument/2006/relationships/image" Target="../media/image107.png"/><Relationship Id="rId416" Type="http://schemas.openxmlformats.org/officeDocument/2006/relationships/customXml" Target="../ink/ink206.xml"/><Relationship Id="rId970" Type="http://schemas.openxmlformats.org/officeDocument/2006/relationships/customXml" Target="../ink/ink483.xml"/><Relationship Id="rId1046" Type="http://schemas.openxmlformats.org/officeDocument/2006/relationships/customXml" Target="../ink/ink521.xml"/><Relationship Id="rId623" Type="http://schemas.openxmlformats.org/officeDocument/2006/relationships/image" Target="../media/image314.png"/><Relationship Id="rId830" Type="http://schemas.openxmlformats.org/officeDocument/2006/relationships/customXml" Target="../ink/ink413.xml"/><Relationship Id="rId928" Type="http://schemas.openxmlformats.org/officeDocument/2006/relationships/customXml" Target="../ink/ink462.xml"/><Relationship Id="rId57" Type="http://schemas.openxmlformats.org/officeDocument/2006/relationships/image" Target="../media/image31.png"/><Relationship Id="rId262" Type="http://schemas.openxmlformats.org/officeDocument/2006/relationships/customXml" Target="../ink/ink129.xml"/><Relationship Id="rId567" Type="http://schemas.openxmlformats.org/officeDocument/2006/relationships/image" Target="../media/image286.png"/><Relationship Id="rId1113" Type="http://schemas.openxmlformats.org/officeDocument/2006/relationships/customXml" Target="../ink/ink555.xml"/><Relationship Id="rId1197" Type="http://schemas.openxmlformats.org/officeDocument/2006/relationships/customXml" Target="../ink/ink597.xml"/><Relationship Id="rId122" Type="http://schemas.openxmlformats.org/officeDocument/2006/relationships/customXml" Target="../ink/ink59.xml"/><Relationship Id="rId774" Type="http://schemas.openxmlformats.org/officeDocument/2006/relationships/customXml" Target="../ink/ink385.xml"/><Relationship Id="rId981" Type="http://schemas.openxmlformats.org/officeDocument/2006/relationships/image" Target="../media/image493.png"/><Relationship Id="rId1057" Type="http://schemas.openxmlformats.org/officeDocument/2006/relationships/image" Target="../media/image531.png"/><Relationship Id="rId427" Type="http://schemas.openxmlformats.org/officeDocument/2006/relationships/image" Target="../media/image216.png"/><Relationship Id="rId634" Type="http://schemas.openxmlformats.org/officeDocument/2006/relationships/customXml" Target="../ink/ink315.xml"/><Relationship Id="rId841" Type="http://schemas.openxmlformats.org/officeDocument/2006/relationships/image" Target="../media/image423.png"/><Relationship Id="rId273" Type="http://schemas.openxmlformats.org/officeDocument/2006/relationships/image" Target="../media/image139.png"/><Relationship Id="rId480" Type="http://schemas.openxmlformats.org/officeDocument/2006/relationships/customXml" Target="../ink/ink238.xml"/><Relationship Id="rId701" Type="http://schemas.openxmlformats.org/officeDocument/2006/relationships/image" Target="../media/image353.png"/><Relationship Id="rId939" Type="http://schemas.openxmlformats.org/officeDocument/2006/relationships/image" Target="../media/image472.png"/><Relationship Id="rId1124" Type="http://schemas.openxmlformats.org/officeDocument/2006/relationships/image" Target="../media/image564.png"/><Relationship Id="rId68" Type="http://schemas.openxmlformats.org/officeDocument/2006/relationships/customXml" Target="../ink/ink32.xml"/><Relationship Id="rId133" Type="http://schemas.openxmlformats.org/officeDocument/2006/relationships/image" Target="../media/image69.png"/><Relationship Id="rId340" Type="http://schemas.openxmlformats.org/officeDocument/2006/relationships/customXml" Target="../ink/ink168.xml"/><Relationship Id="rId578" Type="http://schemas.openxmlformats.org/officeDocument/2006/relationships/customXml" Target="../ink/ink287.xml"/><Relationship Id="rId785" Type="http://schemas.openxmlformats.org/officeDocument/2006/relationships/image" Target="../media/image395.png"/><Relationship Id="rId992" Type="http://schemas.openxmlformats.org/officeDocument/2006/relationships/customXml" Target="../ink/ink494.xml"/><Relationship Id="rId200" Type="http://schemas.openxmlformats.org/officeDocument/2006/relationships/customXml" Target="../ink/ink98.xml"/><Relationship Id="rId438" Type="http://schemas.openxmlformats.org/officeDocument/2006/relationships/customXml" Target="../ink/ink217.xml"/><Relationship Id="rId645" Type="http://schemas.openxmlformats.org/officeDocument/2006/relationships/image" Target="../media/image325.png"/><Relationship Id="rId852" Type="http://schemas.openxmlformats.org/officeDocument/2006/relationships/customXml" Target="../ink/ink424.xml"/><Relationship Id="rId1068" Type="http://schemas.openxmlformats.org/officeDocument/2006/relationships/customXml" Target="../ink/ink532.xml"/><Relationship Id="rId284" Type="http://schemas.openxmlformats.org/officeDocument/2006/relationships/customXml" Target="../ink/ink140.xml"/><Relationship Id="rId491" Type="http://schemas.openxmlformats.org/officeDocument/2006/relationships/image" Target="../media/image248.png"/><Relationship Id="rId505" Type="http://schemas.openxmlformats.org/officeDocument/2006/relationships/image" Target="../media/image255.png"/><Relationship Id="rId712" Type="http://schemas.openxmlformats.org/officeDocument/2006/relationships/customXml" Target="../ink/ink354.xml"/><Relationship Id="rId1135" Type="http://schemas.openxmlformats.org/officeDocument/2006/relationships/customXml" Target="../ink/ink566.xml"/><Relationship Id="rId79" Type="http://schemas.openxmlformats.org/officeDocument/2006/relationships/image" Target="../media/image42.png"/><Relationship Id="rId144" Type="http://schemas.openxmlformats.org/officeDocument/2006/relationships/customXml" Target="../ink/ink70.xml"/><Relationship Id="rId589" Type="http://schemas.openxmlformats.org/officeDocument/2006/relationships/image" Target="../media/image297.png"/><Relationship Id="rId796" Type="http://schemas.openxmlformats.org/officeDocument/2006/relationships/customXml" Target="../ink/ink396.xml"/><Relationship Id="rId351" Type="http://schemas.openxmlformats.org/officeDocument/2006/relationships/image" Target="../media/image178.png"/><Relationship Id="rId449" Type="http://schemas.openxmlformats.org/officeDocument/2006/relationships/image" Target="../media/image227.png"/><Relationship Id="rId656" Type="http://schemas.openxmlformats.org/officeDocument/2006/relationships/customXml" Target="../ink/ink326.xml"/><Relationship Id="rId863" Type="http://schemas.openxmlformats.org/officeDocument/2006/relationships/image" Target="../media/image434.png"/><Relationship Id="rId1079" Type="http://schemas.openxmlformats.org/officeDocument/2006/relationships/image" Target="../media/image542.png"/><Relationship Id="rId211" Type="http://schemas.openxmlformats.org/officeDocument/2006/relationships/image" Target="../media/image108.png"/><Relationship Id="rId295" Type="http://schemas.openxmlformats.org/officeDocument/2006/relationships/image" Target="../media/image150.png"/><Relationship Id="rId309" Type="http://schemas.openxmlformats.org/officeDocument/2006/relationships/image" Target="../media/image157.png"/><Relationship Id="rId516" Type="http://schemas.openxmlformats.org/officeDocument/2006/relationships/customXml" Target="../ink/ink256.xml"/><Relationship Id="rId1146" Type="http://schemas.openxmlformats.org/officeDocument/2006/relationships/image" Target="../media/image575.png"/><Relationship Id="rId723" Type="http://schemas.openxmlformats.org/officeDocument/2006/relationships/image" Target="../media/image364.png"/><Relationship Id="rId930" Type="http://schemas.openxmlformats.org/officeDocument/2006/relationships/customXml" Target="../ink/ink463.xml"/><Relationship Id="rId1006" Type="http://schemas.openxmlformats.org/officeDocument/2006/relationships/customXml" Target="../ink/ink501.xml"/><Relationship Id="rId155" Type="http://schemas.openxmlformats.org/officeDocument/2006/relationships/image" Target="../media/image80.png"/><Relationship Id="rId362" Type="http://schemas.openxmlformats.org/officeDocument/2006/relationships/customXml" Target="../ink/ink179.xml"/><Relationship Id="rId222" Type="http://schemas.openxmlformats.org/officeDocument/2006/relationships/customXml" Target="../ink/ink109.xml"/><Relationship Id="rId667" Type="http://schemas.openxmlformats.org/officeDocument/2006/relationships/image" Target="../media/image336.png"/><Relationship Id="rId874" Type="http://schemas.openxmlformats.org/officeDocument/2006/relationships/customXml" Target="../ink/ink435.xml"/><Relationship Id="rId17" Type="http://schemas.openxmlformats.org/officeDocument/2006/relationships/image" Target="../media/image11.png"/><Relationship Id="rId527" Type="http://schemas.openxmlformats.org/officeDocument/2006/relationships/image" Target="../media/image266.png"/><Relationship Id="rId734" Type="http://schemas.openxmlformats.org/officeDocument/2006/relationships/customXml" Target="../ink/ink365.xml"/><Relationship Id="rId941" Type="http://schemas.openxmlformats.org/officeDocument/2006/relationships/image" Target="../media/image473.png"/><Relationship Id="rId1157" Type="http://schemas.openxmlformats.org/officeDocument/2006/relationships/customXml" Target="../ink/ink577.xml"/><Relationship Id="rId70" Type="http://schemas.openxmlformats.org/officeDocument/2006/relationships/customXml" Target="../ink/ink33.xml"/><Relationship Id="rId166" Type="http://schemas.openxmlformats.org/officeDocument/2006/relationships/customXml" Target="../ink/ink81.xml"/><Relationship Id="rId373" Type="http://schemas.openxmlformats.org/officeDocument/2006/relationships/image" Target="../media/image189.png"/><Relationship Id="rId580" Type="http://schemas.openxmlformats.org/officeDocument/2006/relationships/customXml" Target="../ink/ink288.xml"/><Relationship Id="rId801" Type="http://schemas.openxmlformats.org/officeDocument/2006/relationships/image" Target="../media/image403.png"/><Relationship Id="rId1017" Type="http://schemas.openxmlformats.org/officeDocument/2006/relationships/image" Target="../media/image511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19.png"/><Relationship Id="rId440" Type="http://schemas.openxmlformats.org/officeDocument/2006/relationships/customXml" Target="../ink/ink218.xml"/><Relationship Id="rId678" Type="http://schemas.openxmlformats.org/officeDocument/2006/relationships/customXml" Target="../ink/ink337.xml"/><Relationship Id="rId885" Type="http://schemas.openxmlformats.org/officeDocument/2006/relationships/image" Target="../media/image445.png"/><Relationship Id="rId1070" Type="http://schemas.openxmlformats.org/officeDocument/2006/relationships/customXml" Target="../ink/ink533.xml"/><Relationship Id="rId28" Type="http://schemas.openxmlformats.org/officeDocument/2006/relationships/customXml" Target="../ink/ink12.xml"/><Relationship Id="rId300" Type="http://schemas.openxmlformats.org/officeDocument/2006/relationships/customXml" Target="../ink/ink148.xml"/><Relationship Id="rId538" Type="http://schemas.openxmlformats.org/officeDocument/2006/relationships/customXml" Target="../ink/ink267.xml"/><Relationship Id="rId745" Type="http://schemas.openxmlformats.org/officeDocument/2006/relationships/image" Target="../media/image375.png"/><Relationship Id="rId952" Type="http://schemas.openxmlformats.org/officeDocument/2006/relationships/customXml" Target="../ink/ink474.xml"/><Relationship Id="rId1168" Type="http://schemas.openxmlformats.org/officeDocument/2006/relationships/image" Target="../media/image586.png"/><Relationship Id="rId81" Type="http://schemas.openxmlformats.org/officeDocument/2006/relationships/image" Target="../media/image43.png"/><Relationship Id="rId177" Type="http://schemas.openxmlformats.org/officeDocument/2006/relationships/image" Target="../media/image91.png"/><Relationship Id="rId384" Type="http://schemas.openxmlformats.org/officeDocument/2006/relationships/customXml" Target="../ink/ink190.xml"/><Relationship Id="rId591" Type="http://schemas.openxmlformats.org/officeDocument/2006/relationships/image" Target="../media/image298.png"/><Relationship Id="rId605" Type="http://schemas.openxmlformats.org/officeDocument/2006/relationships/image" Target="../media/image305.png"/><Relationship Id="rId812" Type="http://schemas.openxmlformats.org/officeDocument/2006/relationships/customXml" Target="../ink/ink404.xml"/><Relationship Id="rId1028" Type="http://schemas.openxmlformats.org/officeDocument/2006/relationships/customXml" Target="../ink/ink512.xml"/><Relationship Id="rId244" Type="http://schemas.openxmlformats.org/officeDocument/2006/relationships/customXml" Target="../ink/ink120.xml"/><Relationship Id="rId689" Type="http://schemas.openxmlformats.org/officeDocument/2006/relationships/image" Target="../media/image347.png"/><Relationship Id="rId896" Type="http://schemas.openxmlformats.org/officeDocument/2006/relationships/customXml" Target="../ink/ink446.xml"/><Relationship Id="rId1081" Type="http://schemas.openxmlformats.org/officeDocument/2006/relationships/image" Target="../media/image543.png"/><Relationship Id="rId39" Type="http://schemas.openxmlformats.org/officeDocument/2006/relationships/image" Target="../media/image22.png"/><Relationship Id="rId451" Type="http://schemas.openxmlformats.org/officeDocument/2006/relationships/image" Target="../media/image228.png"/><Relationship Id="rId549" Type="http://schemas.openxmlformats.org/officeDocument/2006/relationships/image" Target="../media/image277.png"/><Relationship Id="rId756" Type="http://schemas.openxmlformats.org/officeDocument/2006/relationships/customXml" Target="../ink/ink376.xml"/><Relationship Id="rId1179" Type="http://schemas.openxmlformats.org/officeDocument/2006/relationships/customXml" Target="../ink/ink588.xml"/><Relationship Id="rId104" Type="http://schemas.openxmlformats.org/officeDocument/2006/relationships/customXml" Target="../ink/ink50.xml"/><Relationship Id="rId188" Type="http://schemas.openxmlformats.org/officeDocument/2006/relationships/customXml" Target="../ink/ink92.xml"/><Relationship Id="rId311" Type="http://schemas.openxmlformats.org/officeDocument/2006/relationships/image" Target="../media/image158.png"/><Relationship Id="rId395" Type="http://schemas.openxmlformats.org/officeDocument/2006/relationships/image" Target="../media/image200.png"/><Relationship Id="rId409" Type="http://schemas.openxmlformats.org/officeDocument/2006/relationships/image" Target="../media/image207.png"/><Relationship Id="rId963" Type="http://schemas.openxmlformats.org/officeDocument/2006/relationships/image" Target="../media/image484.png"/><Relationship Id="rId1039" Type="http://schemas.openxmlformats.org/officeDocument/2006/relationships/image" Target="../media/image522.png"/><Relationship Id="rId92" Type="http://schemas.openxmlformats.org/officeDocument/2006/relationships/customXml" Target="../ink/ink44.xml"/><Relationship Id="rId616" Type="http://schemas.openxmlformats.org/officeDocument/2006/relationships/customXml" Target="../ink/ink306.xml"/><Relationship Id="rId823" Type="http://schemas.openxmlformats.org/officeDocument/2006/relationships/image" Target="../media/image414.png"/><Relationship Id="rId255" Type="http://schemas.openxmlformats.org/officeDocument/2006/relationships/image" Target="../media/image130.png"/><Relationship Id="rId462" Type="http://schemas.openxmlformats.org/officeDocument/2006/relationships/customXml" Target="../ink/ink229.xml"/><Relationship Id="rId1092" Type="http://schemas.openxmlformats.org/officeDocument/2006/relationships/customXml" Target="../ink/ink544.xml"/><Relationship Id="rId1106" Type="http://schemas.openxmlformats.org/officeDocument/2006/relationships/image" Target="../media/image555.png"/><Relationship Id="rId115" Type="http://schemas.openxmlformats.org/officeDocument/2006/relationships/image" Target="../media/image60.png"/><Relationship Id="rId322" Type="http://schemas.openxmlformats.org/officeDocument/2006/relationships/customXml" Target="../ink/ink159.xml"/><Relationship Id="rId767" Type="http://schemas.openxmlformats.org/officeDocument/2006/relationships/image" Target="../media/image386.png"/><Relationship Id="rId974" Type="http://schemas.openxmlformats.org/officeDocument/2006/relationships/customXml" Target="../ink/ink485.xml"/><Relationship Id="rId199" Type="http://schemas.openxmlformats.org/officeDocument/2006/relationships/image" Target="../media/image102.png"/><Relationship Id="rId627" Type="http://schemas.openxmlformats.org/officeDocument/2006/relationships/image" Target="../media/image316.png"/><Relationship Id="rId834" Type="http://schemas.openxmlformats.org/officeDocument/2006/relationships/customXml" Target="../ink/ink415.xml"/><Relationship Id="rId266" Type="http://schemas.openxmlformats.org/officeDocument/2006/relationships/customXml" Target="../ink/ink131.xml"/><Relationship Id="rId473" Type="http://schemas.openxmlformats.org/officeDocument/2006/relationships/image" Target="../media/image239.png"/><Relationship Id="rId680" Type="http://schemas.openxmlformats.org/officeDocument/2006/relationships/customXml" Target="../ink/ink338.xml"/><Relationship Id="rId901" Type="http://schemas.openxmlformats.org/officeDocument/2006/relationships/image" Target="../media/image453.png"/><Relationship Id="rId1117" Type="http://schemas.openxmlformats.org/officeDocument/2006/relationships/customXml" Target="../ink/ink557.xml"/><Relationship Id="rId30" Type="http://schemas.openxmlformats.org/officeDocument/2006/relationships/customXml" Target="../ink/ink13.xml"/><Relationship Id="rId126" Type="http://schemas.openxmlformats.org/officeDocument/2006/relationships/customXml" Target="../ink/ink61.xml"/><Relationship Id="rId333" Type="http://schemas.openxmlformats.org/officeDocument/2006/relationships/image" Target="../media/image169.png"/><Relationship Id="rId540" Type="http://schemas.openxmlformats.org/officeDocument/2006/relationships/customXml" Target="../ink/ink268.xml"/><Relationship Id="rId778" Type="http://schemas.openxmlformats.org/officeDocument/2006/relationships/customXml" Target="../ink/ink387.xml"/><Relationship Id="rId985" Type="http://schemas.openxmlformats.org/officeDocument/2006/relationships/image" Target="../media/image495.png"/><Relationship Id="rId1170" Type="http://schemas.openxmlformats.org/officeDocument/2006/relationships/image" Target="../media/image587.png"/><Relationship Id="rId638" Type="http://schemas.openxmlformats.org/officeDocument/2006/relationships/customXml" Target="../ink/ink317.xml"/><Relationship Id="rId845" Type="http://schemas.openxmlformats.org/officeDocument/2006/relationships/image" Target="../media/image425.png"/><Relationship Id="rId1030" Type="http://schemas.openxmlformats.org/officeDocument/2006/relationships/customXml" Target="../ink/ink513.xml"/><Relationship Id="rId277" Type="http://schemas.openxmlformats.org/officeDocument/2006/relationships/image" Target="../media/image141.png"/><Relationship Id="rId400" Type="http://schemas.openxmlformats.org/officeDocument/2006/relationships/customXml" Target="../ink/ink198.xml"/><Relationship Id="rId484" Type="http://schemas.openxmlformats.org/officeDocument/2006/relationships/customXml" Target="../ink/ink240.xml"/><Relationship Id="rId705" Type="http://schemas.openxmlformats.org/officeDocument/2006/relationships/image" Target="../media/image355.png"/><Relationship Id="rId1128" Type="http://schemas.openxmlformats.org/officeDocument/2006/relationships/image" Target="../media/image566.png"/><Relationship Id="rId137" Type="http://schemas.openxmlformats.org/officeDocument/2006/relationships/image" Target="../media/image71.png"/><Relationship Id="rId344" Type="http://schemas.openxmlformats.org/officeDocument/2006/relationships/customXml" Target="../ink/ink170.xml"/><Relationship Id="rId691" Type="http://schemas.openxmlformats.org/officeDocument/2006/relationships/image" Target="../media/image348.png"/><Relationship Id="rId789" Type="http://schemas.openxmlformats.org/officeDocument/2006/relationships/image" Target="../media/image397.png"/><Relationship Id="rId912" Type="http://schemas.openxmlformats.org/officeDocument/2006/relationships/customXml" Target="../ink/ink454.xml"/><Relationship Id="rId996" Type="http://schemas.openxmlformats.org/officeDocument/2006/relationships/customXml" Target="../ink/ink496.xml"/><Relationship Id="rId41" Type="http://schemas.openxmlformats.org/officeDocument/2006/relationships/image" Target="../media/image23.png"/><Relationship Id="rId551" Type="http://schemas.openxmlformats.org/officeDocument/2006/relationships/image" Target="../media/image278.png"/><Relationship Id="rId649" Type="http://schemas.openxmlformats.org/officeDocument/2006/relationships/image" Target="../media/image327.png"/><Relationship Id="rId856" Type="http://schemas.openxmlformats.org/officeDocument/2006/relationships/customXml" Target="../ink/ink426.xml"/><Relationship Id="rId1181" Type="http://schemas.openxmlformats.org/officeDocument/2006/relationships/customXml" Target="../ink/ink589.xml"/><Relationship Id="rId190" Type="http://schemas.openxmlformats.org/officeDocument/2006/relationships/customXml" Target="../ink/ink93.xml"/><Relationship Id="rId204" Type="http://schemas.openxmlformats.org/officeDocument/2006/relationships/customXml" Target="../ink/ink100.xml"/><Relationship Id="rId288" Type="http://schemas.openxmlformats.org/officeDocument/2006/relationships/customXml" Target="../ink/ink142.xml"/><Relationship Id="rId411" Type="http://schemas.openxmlformats.org/officeDocument/2006/relationships/image" Target="../media/image208.png"/><Relationship Id="rId509" Type="http://schemas.openxmlformats.org/officeDocument/2006/relationships/image" Target="../media/image257.png"/><Relationship Id="rId1041" Type="http://schemas.openxmlformats.org/officeDocument/2006/relationships/image" Target="../media/image523.png"/><Relationship Id="rId1139" Type="http://schemas.openxmlformats.org/officeDocument/2006/relationships/customXml" Target="../ink/ink568.xml"/><Relationship Id="rId495" Type="http://schemas.openxmlformats.org/officeDocument/2006/relationships/image" Target="../media/image250.png"/><Relationship Id="rId716" Type="http://schemas.openxmlformats.org/officeDocument/2006/relationships/customXml" Target="../ink/ink356.xml"/><Relationship Id="rId923" Type="http://schemas.openxmlformats.org/officeDocument/2006/relationships/image" Target="../media/image464.png"/><Relationship Id="rId52" Type="http://schemas.openxmlformats.org/officeDocument/2006/relationships/customXml" Target="../ink/ink24.xml"/><Relationship Id="rId148" Type="http://schemas.openxmlformats.org/officeDocument/2006/relationships/customXml" Target="../ink/ink72.xml"/><Relationship Id="rId355" Type="http://schemas.openxmlformats.org/officeDocument/2006/relationships/image" Target="../media/image180.png"/><Relationship Id="rId562" Type="http://schemas.openxmlformats.org/officeDocument/2006/relationships/customXml" Target="../ink/ink279.xml"/><Relationship Id="rId1192" Type="http://schemas.openxmlformats.org/officeDocument/2006/relationships/image" Target="../media/image598.png"/><Relationship Id="rId215" Type="http://schemas.openxmlformats.org/officeDocument/2006/relationships/image" Target="../media/image110.png"/><Relationship Id="rId422" Type="http://schemas.openxmlformats.org/officeDocument/2006/relationships/customXml" Target="../ink/ink209.xml"/><Relationship Id="rId867" Type="http://schemas.openxmlformats.org/officeDocument/2006/relationships/image" Target="../media/image436.png"/><Relationship Id="rId1052" Type="http://schemas.openxmlformats.org/officeDocument/2006/relationships/customXml" Target="../ink/ink524.xml"/><Relationship Id="rId299" Type="http://schemas.openxmlformats.org/officeDocument/2006/relationships/image" Target="../media/image152.png"/><Relationship Id="rId727" Type="http://schemas.openxmlformats.org/officeDocument/2006/relationships/image" Target="../media/image366.png"/><Relationship Id="rId934" Type="http://schemas.openxmlformats.org/officeDocument/2006/relationships/customXml" Target="../ink/ink465.xml"/><Relationship Id="rId63" Type="http://schemas.openxmlformats.org/officeDocument/2006/relationships/image" Target="../media/image34.png"/><Relationship Id="rId159" Type="http://schemas.openxmlformats.org/officeDocument/2006/relationships/image" Target="../media/image82.png"/><Relationship Id="rId366" Type="http://schemas.openxmlformats.org/officeDocument/2006/relationships/customXml" Target="../ink/ink181.xml"/><Relationship Id="rId573" Type="http://schemas.openxmlformats.org/officeDocument/2006/relationships/image" Target="../media/image289.png"/><Relationship Id="rId780" Type="http://schemas.openxmlformats.org/officeDocument/2006/relationships/customXml" Target="../ink/ink388.xml"/><Relationship Id="rId226" Type="http://schemas.openxmlformats.org/officeDocument/2006/relationships/customXml" Target="../ink/ink111.xml"/><Relationship Id="rId433" Type="http://schemas.openxmlformats.org/officeDocument/2006/relationships/image" Target="../media/image219.png"/><Relationship Id="rId878" Type="http://schemas.openxmlformats.org/officeDocument/2006/relationships/customXml" Target="../ink/ink437.xml"/><Relationship Id="rId1063" Type="http://schemas.openxmlformats.org/officeDocument/2006/relationships/image" Target="../media/image534.png"/><Relationship Id="rId640" Type="http://schemas.openxmlformats.org/officeDocument/2006/relationships/customXml" Target="../ink/ink318.xml"/><Relationship Id="rId738" Type="http://schemas.openxmlformats.org/officeDocument/2006/relationships/customXml" Target="../ink/ink367.xml"/><Relationship Id="rId945" Type="http://schemas.openxmlformats.org/officeDocument/2006/relationships/image" Target="../media/image475.png"/><Relationship Id="rId74" Type="http://schemas.openxmlformats.org/officeDocument/2006/relationships/customXml" Target="../ink/ink35.xml"/><Relationship Id="rId377" Type="http://schemas.openxmlformats.org/officeDocument/2006/relationships/image" Target="../media/image191.png"/><Relationship Id="rId500" Type="http://schemas.openxmlformats.org/officeDocument/2006/relationships/customXml" Target="../ink/ink248.xml"/><Relationship Id="rId584" Type="http://schemas.openxmlformats.org/officeDocument/2006/relationships/customXml" Target="../ink/ink290.xml"/><Relationship Id="rId805" Type="http://schemas.openxmlformats.org/officeDocument/2006/relationships/image" Target="../media/image405.png"/><Relationship Id="rId1130" Type="http://schemas.openxmlformats.org/officeDocument/2006/relationships/image" Target="../media/image567.png"/><Relationship Id="rId5" Type="http://schemas.openxmlformats.org/officeDocument/2006/relationships/image" Target="../media/image5.png"/><Relationship Id="rId237" Type="http://schemas.openxmlformats.org/officeDocument/2006/relationships/image" Target="../media/image121.png"/><Relationship Id="rId791" Type="http://schemas.openxmlformats.org/officeDocument/2006/relationships/image" Target="../media/image398.png"/><Relationship Id="rId889" Type="http://schemas.openxmlformats.org/officeDocument/2006/relationships/image" Target="../media/image447.png"/><Relationship Id="rId1074" Type="http://schemas.openxmlformats.org/officeDocument/2006/relationships/customXml" Target="../ink/ink535.xml"/><Relationship Id="rId444" Type="http://schemas.openxmlformats.org/officeDocument/2006/relationships/customXml" Target="../ink/ink220.xml"/><Relationship Id="rId651" Type="http://schemas.openxmlformats.org/officeDocument/2006/relationships/image" Target="../media/image328.png"/><Relationship Id="rId749" Type="http://schemas.openxmlformats.org/officeDocument/2006/relationships/image" Target="../media/image377.png"/><Relationship Id="rId290" Type="http://schemas.openxmlformats.org/officeDocument/2006/relationships/customXml" Target="../ink/ink143.xml"/><Relationship Id="rId304" Type="http://schemas.openxmlformats.org/officeDocument/2006/relationships/customXml" Target="../ink/ink150.xml"/><Relationship Id="rId388" Type="http://schemas.openxmlformats.org/officeDocument/2006/relationships/customXml" Target="../ink/ink192.xml"/><Relationship Id="rId511" Type="http://schemas.openxmlformats.org/officeDocument/2006/relationships/image" Target="../media/image258.png"/><Relationship Id="rId609" Type="http://schemas.openxmlformats.org/officeDocument/2006/relationships/image" Target="../media/image307.png"/><Relationship Id="rId956" Type="http://schemas.openxmlformats.org/officeDocument/2006/relationships/customXml" Target="../ink/ink476.xml"/><Relationship Id="rId1141" Type="http://schemas.openxmlformats.org/officeDocument/2006/relationships/customXml" Target="../ink/ink569.xml"/><Relationship Id="rId85" Type="http://schemas.openxmlformats.org/officeDocument/2006/relationships/image" Target="../media/image45.png"/><Relationship Id="rId150" Type="http://schemas.openxmlformats.org/officeDocument/2006/relationships/customXml" Target="../ink/ink73.xml"/><Relationship Id="rId595" Type="http://schemas.openxmlformats.org/officeDocument/2006/relationships/image" Target="../media/image300.png"/><Relationship Id="rId816" Type="http://schemas.openxmlformats.org/officeDocument/2006/relationships/customXml" Target="../ink/ink406.xml"/><Relationship Id="rId1001" Type="http://schemas.openxmlformats.org/officeDocument/2006/relationships/image" Target="../media/image503.png"/><Relationship Id="rId248" Type="http://schemas.openxmlformats.org/officeDocument/2006/relationships/customXml" Target="../ink/ink122.xml"/><Relationship Id="rId455" Type="http://schemas.openxmlformats.org/officeDocument/2006/relationships/image" Target="../media/image230.png"/><Relationship Id="rId662" Type="http://schemas.openxmlformats.org/officeDocument/2006/relationships/customXml" Target="../ink/ink329.xml"/><Relationship Id="rId1085" Type="http://schemas.openxmlformats.org/officeDocument/2006/relationships/image" Target="../media/image545.png"/><Relationship Id="rId12" Type="http://schemas.openxmlformats.org/officeDocument/2006/relationships/customXml" Target="../ink/ink4.xml"/><Relationship Id="rId108" Type="http://schemas.openxmlformats.org/officeDocument/2006/relationships/customXml" Target="../ink/ink52.xml"/><Relationship Id="rId315" Type="http://schemas.openxmlformats.org/officeDocument/2006/relationships/image" Target="../media/image160.png"/><Relationship Id="rId522" Type="http://schemas.openxmlformats.org/officeDocument/2006/relationships/customXml" Target="../ink/ink259.xml"/><Relationship Id="rId967" Type="http://schemas.openxmlformats.org/officeDocument/2006/relationships/image" Target="../media/image486.png"/><Relationship Id="rId1152" Type="http://schemas.openxmlformats.org/officeDocument/2006/relationships/image" Target="../media/image578.png"/><Relationship Id="rId96" Type="http://schemas.openxmlformats.org/officeDocument/2006/relationships/customXml" Target="../ink/ink46.xml"/><Relationship Id="rId161" Type="http://schemas.openxmlformats.org/officeDocument/2006/relationships/image" Target="../media/image83.png"/><Relationship Id="rId399" Type="http://schemas.openxmlformats.org/officeDocument/2006/relationships/image" Target="../media/image202.png"/><Relationship Id="rId827" Type="http://schemas.openxmlformats.org/officeDocument/2006/relationships/image" Target="../media/image416.png"/><Relationship Id="rId1012" Type="http://schemas.openxmlformats.org/officeDocument/2006/relationships/customXml" Target="../ink/ink504.xml"/><Relationship Id="rId259" Type="http://schemas.openxmlformats.org/officeDocument/2006/relationships/image" Target="../media/image132.png"/><Relationship Id="rId466" Type="http://schemas.openxmlformats.org/officeDocument/2006/relationships/customXml" Target="../ink/ink231.xml"/><Relationship Id="rId673" Type="http://schemas.openxmlformats.org/officeDocument/2006/relationships/image" Target="../media/image339.png"/><Relationship Id="rId880" Type="http://schemas.openxmlformats.org/officeDocument/2006/relationships/customXml" Target="../ink/ink438.xml"/><Relationship Id="rId1096" Type="http://schemas.openxmlformats.org/officeDocument/2006/relationships/image" Target="../media/image550.png"/><Relationship Id="rId23" Type="http://schemas.openxmlformats.org/officeDocument/2006/relationships/image" Target="../media/image14.png"/><Relationship Id="rId119" Type="http://schemas.openxmlformats.org/officeDocument/2006/relationships/image" Target="../media/image62.png"/><Relationship Id="rId326" Type="http://schemas.openxmlformats.org/officeDocument/2006/relationships/customXml" Target="../ink/ink161.xml"/><Relationship Id="rId533" Type="http://schemas.openxmlformats.org/officeDocument/2006/relationships/image" Target="../media/image269.png"/><Relationship Id="rId978" Type="http://schemas.openxmlformats.org/officeDocument/2006/relationships/customXml" Target="../ink/ink487.xml"/><Relationship Id="rId1163" Type="http://schemas.openxmlformats.org/officeDocument/2006/relationships/customXml" Target="../ink/ink580.xml"/><Relationship Id="rId740" Type="http://schemas.openxmlformats.org/officeDocument/2006/relationships/customXml" Target="../ink/ink368.xml"/><Relationship Id="rId838" Type="http://schemas.openxmlformats.org/officeDocument/2006/relationships/customXml" Target="../ink/ink417.xml"/><Relationship Id="rId1023" Type="http://schemas.openxmlformats.org/officeDocument/2006/relationships/image" Target="../media/image514.png"/><Relationship Id="rId172" Type="http://schemas.openxmlformats.org/officeDocument/2006/relationships/customXml" Target="../ink/ink84.xml"/><Relationship Id="rId477" Type="http://schemas.openxmlformats.org/officeDocument/2006/relationships/image" Target="../media/image241.png"/><Relationship Id="rId600" Type="http://schemas.openxmlformats.org/officeDocument/2006/relationships/customXml" Target="../ink/ink298.xml"/><Relationship Id="rId684" Type="http://schemas.openxmlformats.org/officeDocument/2006/relationships/customXml" Target="../ink/ink340.xml"/><Relationship Id="rId337" Type="http://schemas.openxmlformats.org/officeDocument/2006/relationships/image" Target="../media/image171.png"/><Relationship Id="rId891" Type="http://schemas.openxmlformats.org/officeDocument/2006/relationships/image" Target="../media/image448.png"/><Relationship Id="rId905" Type="http://schemas.openxmlformats.org/officeDocument/2006/relationships/image" Target="../media/image455.png"/><Relationship Id="rId989" Type="http://schemas.openxmlformats.org/officeDocument/2006/relationships/image" Target="../media/image497.png"/><Relationship Id="rId34" Type="http://schemas.openxmlformats.org/officeDocument/2006/relationships/customXml" Target="../ink/ink15.xml"/><Relationship Id="rId544" Type="http://schemas.openxmlformats.org/officeDocument/2006/relationships/customXml" Target="../ink/ink270.xml"/><Relationship Id="rId751" Type="http://schemas.openxmlformats.org/officeDocument/2006/relationships/image" Target="../media/image378.png"/><Relationship Id="rId849" Type="http://schemas.openxmlformats.org/officeDocument/2006/relationships/image" Target="../media/image427.png"/><Relationship Id="rId1174" Type="http://schemas.openxmlformats.org/officeDocument/2006/relationships/image" Target="../media/image589.png"/><Relationship Id="rId183" Type="http://schemas.openxmlformats.org/officeDocument/2006/relationships/image" Target="../media/image94.png"/><Relationship Id="rId390" Type="http://schemas.openxmlformats.org/officeDocument/2006/relationships/customXml" Target="../ink/ink193.xml"/><Relationship Id="rId404" Type="http://schemas.openxmlformats.org/officeDocument/2006/relationships/customXml" Target="../ink/ink200.xml"/><Relationship Id="rId611" Type="http://schemas.openxmlformats.org/officeDocument/2006/relationships/image" Target="../media/image308.png"/><Relationship Id="rId1034" Type="http://schemas.openxmlformats.org/officeDocument/2006/relationships/customXml" Target="../ink/ink515.xml"/><Relationship Id="rId250" Type="http://schemas.openxmlformats.org/officeDocument/2006/relationships/customXml" Target="../ink/ink123.xml"/><Relationship Id="rId488" Type="http://schemas.openxmlformats.org/officeDocument/2006/relationships/customXml" Target="../ink/ink242.xml"/><Relationship Id="rId695" Type="http://schemas.openxmlformats.org/officeDocument/2006/relationships/image" Target="../media/image350.png"/><Relationship Id="rId709" Type="http://schemas.openxmlformats.org/officeDocument/2006/relationships/image" Target="../media/image357.png"/><Relationship Id="rId916" Type="http://schemas.openxmlformats.org/officeDocument/2006/relationships/customXml" Target="../ink/ink456.xml"/><Relationship Id="rId1101" Type="http://schemas.openxmlformats.org/officeDocument/2006/relationships/customXml" Target="../ink/ink549.xml"/><Relationship Id="rId45" Type="http://schemas.openxmlformats.org/officeDocument/2006/relationships/image" Target="../media/image25.png"/><Relationship Id="rId110" Type="http://schemas.openxmlformats.org/officeDocument/2006/relationships/customXml" Target="../ink/ink53.xml"/><Relationship Id="rId348" Type="http://schemas.openxmlformats.org/officeDocument/2006/relationships/customXml" Target="../ink/ink172.xml"/><Relationship Id="rId555" Type="http://schemas.openxmlformats.org/officeDocument/2006/relationships/image" Target="../media/image280.png"/><Relationship Id="rId762" Type="http://schemas.openxmlformats.org/officeDocument/2006/relationships/customXml" Target="../ink/ink379.xml"/><Relationship Id="rId1185" Type="http://schemas.openxmlformats.org/officeDocument/2006/relationships/customXml" Target="../ink/ink591.xml"/><Relationship Id="rId194" Type="http://schemas.openxmlformats.org/officeDocument/2006/relationships/customXml" Target="../ink/ink95.xml"/><Relationship Id="rId208" Type="http://schemas.openxmlformats.org/officeDocument/2006/relationships/customXml" Target="../ink/ink102.xml"/><Relationship Id="rId415" Type="http://schemas.openxmlformats.org/officeDocument/2006/relationships/image" Target="../media/image210.png"/><Relationship Id="rId622" Type="http://schemas.openxmlformats.org/officeDocument/2006/relationships/customXml" Target="../ink/ink309.xml"/><Relationship Id="rId1045" Type="http://schemas.openxmlformats.org/officeDocument/2006/relationships/image" Target="../media/image525.png"/><Relationship Id="rId261" Type="http://schemas.openxmlformats.org/officeDocument/2006/relationships/image" Target="../media/image133.png"/><Relationship Id="rId499" Type="http://schemas.openxmlformats.org/officeDocument/2006/relationships/image" Target="../media/image252.png"/><Relationship Id="rId927" Type="http://schemas.openxmlformats.org/officeDocument/2006/relationships/image" Target="../media/image466.png"/><Relationship Id="rId1112" Type="http://schemas.openxmlformats.org/officeDocument/2006/relationships/image" Target="../media/image558.png"/><Relationship Id="rId56" Type="http://schemas.openxmlformats.org/officeDocument/2006/relationships/customXml" Target="../ink/ink26.xml"/><Relationship Id="rId359" Type="http://schemas.openxmlformats.org/officeDocument/2006/relationships/image" Target="../media/image182.png"/><Relationship Id="rId566" Type="http://schemas.openxmlformats.org/officeDocument/2006/relationships/customXml" Target="../ink/ink281.xml"/><Relationship Id="rId773" Type="http://schemas.openxmlformats.org/officeDocument/2006/relationships/image" Target="../media/image389.png"/><Relationship Id="rId1196" Type="http://schemas.openxmlformats.org/officeDocument/2006/relationships/image" Target="../media/image600.png"/><Relationship Id="rId121" Type="http://schemas.openxmlformats.org/officeDocument/2006/relationships/image" Target="../media/image63.png"/><Relationship Id="rId219" Type="http://schemas.openxmlformats.org/officeDocument/2006/relationships/image" Target="../media/image112.png"/><Relationship Id="rId426" Type="http://schemas.openxmlformats.org/officeDocument/2006/relationships/customXml" Target="../ink/ink211.xml"/><Relationship Id="rId633" Type="http://schemas.openxmlformats.org/officeDocument/2006/relationships/image" Target="../media/image319.png"/><Relationship Id="rId980" Type="http://schemas.openxmlformats.org/officeDocument/2006/relationships/customXml" Target="../ink/ink488.xml"/><Relationship Id="rId1056" Type="http://schemas.openxmlformats.org/officeDocument/2006/relationships/customXml" Target="../ink/ink526.xml"/><Relationship Id="rId840" Type="http://schemas.openxmlformats.org/officeDocument/2006/relationships/customXml" Target="../ink/ink418.xml"/><Relationship Id="rId938" Type="http://schemas.openxmlformats.org/officeDocument/2006/relationships/customXml" Target="../ink/ink467.xml"/><Relationship Id="rId67" Type="http://schemas.openxmlformats.org/officeDocument/2006/relationships/image" Target="../media/image36.png"/><Relationship Id="rId272" Type="http://schemas.openxmlformats.org/officeDocument/2006/relationships/customXml" Target="../ink/ink134.xml"/><Relationship Id="rId577" Type="http://schemas.openxmlformats.org/officeDocument/2006/relationships/image" Target="../media/image291.png"/><Relationship Id="rId700" Type="http://schemas.openxmlformats.org/officeDocument/2006/relationships/customXml" Target="../ink/ink348.xml"/><Relationship Id="rId1123" Type="http://schemas.openxmlformats.org/officeDocument/2006/relationships/customXml" Target="../ink/ink560.xml"/><Relationship Id="rId132" Type="http://schemas.openxmlformats.org/officeDocument/2006/relationships/customXml" Target="../ink/ink64.xml"/><Relationship Id="rId784" Type="http://schemas.openxmlformats.org/officeDocument/2006/relationships/customXml" Target="../ink/ink390.xml"/><Relationship Id="rId991" Type="http://schemas.openxmlformats.org/officeDocument/2006/relationships/image" Target="../media/image498.png"/><Relationship Id="rId1067" Type="http://schemas.openxmlformats.org/officeDocument/2006/relationships/image" Target="../media/image536.png"/><Relationship Id="rId437" Type="http://schemas.openxmlformats.org/officeDocument/2006/relationships/image" Target="../media/image221.png"/><Relationship Id="rId644" Type="http://schemas.openxmlformats.org/officeDocument/2006/relationships/customXml" Target="../ink/ink320.xml"/><Relationship Id="rId851" Type="http://schemas.openxmlformats.org/officeDocument/2006/relationships/image" Target="../media/image428.png"/><Relationship Id="rId283" Type="http://schemas.openxmlformats.org/officeDocument/2006/relationships/image" Target="../media/image144.png"/><Relationship Id="rId490" Type="http://schemas.openxmlformats.org/officeDocument/2006/relationships/customXml" Target="../ink/ink243.xml"/><Relationship Id="rId504" Type="http://schemas.openxmlformats.org/officeDocument/2006/relationships/customXml" Target="../ink/ink250.xml"/><Relationship Id="rId711" Type="http://schemas.openxmlformats.org/officeDocument/2006/relationships/image" Target="../media/image358.png"/><Relationship Id="rId949" Type="http://schemas.openxmlformats.org/officeDocument/2006/relationships/image" Target="../media/image477.png"/><Relationship Id="rId1134" Type="http://schemas.openxmlformats.org/officeDocument/2006/relationships/image" Target="../media/image569.png"/><Relationship Id="rId78" Type="http://schemas.openxmlformats.org/officeDocument/2006/relationships/customXml" Target="../ink/ink37.xml"/><Relationship Id="rId143" Type="http://schemas.openxmlformats.org/officeDocument/2006/relationships/image" Target="../media/image74.png"/><Relationship Id="rId350" Type="http://schemas.openxmlformats.org/officeDocument/2006/relationships/customXml" Target="../ink/ink173.xml"/><Relationship Id="rId588" Type="http://schemas.openxmlformats.org/officeDocument/2006/relationships/customXml" Target="../ink/ink292.xml"/><Relationship Id="rId795" Type="http://schemas.openxmlformats.org/officeDocument/2006/relationships/image" Target="../media/image400.png"/><Relationship Id="rId809" Type="http://schemas.openxmlformats.org/officeDocument/2006/relationships/image" Target="../media/image407.png"/><Relationship Id="rId9" Type="http://schemas.openxmlformats.org/officeDocument/2006/relationships/image" Target="../media/image7.png"/><Relationship Id="rId210" Type="http://schemas.openxmlformats.org/officeDocument/2006/relationships/customXml" Target="../ink/ink103.xml"/><Relationship Id="rId448" Type="http://schemas.openxmlformats.org/officeDocument/2006/relationships/customXml" Target="../ink/ink222.xml"/><Relationship Id="rId655" Type="http://schemas.openxmlformats.org/officeDocument/2006/relationships/image" Target="../media/image330.png"/><Relationship Id="rId862" Type="http://schemas.openxmlformats.org/officeDocument/2006/relationships/customXml" Target="../ink/ink429.xml"/><Relationship Id="rId1078" Type="http://schemas.openxmlformats.org/officeDocument/2006/relationships/customXml" Target="../ink/ink537.xml"/><Relationship Id="rId294" Type="http://schemas.openxmlformats.org/officeDocument/2006/relationships/customXml" Target="../ink/ink145.xml"/><Relationship Id="rId308" Type="http://schemas.openxmlformats.org/officeDocument/2006/relationships/customXml" Target="../ink/ink152.xml"/><Relationship Id="rId515" Type="http://schemas.openxmlformats.org/officeDocument/2006/relationships/image" Target="../media/image260.png"/><Relationship Id="rId722" Type="http://schemas.openxmlformats.org/officeDocument/2006/relationships/customXml" Target="../ink/ink359.xml"/><Relationship Id="rId1145" Type="http://schemas.openxmlformats.org/officeDocument/2006/relationships/customXml" Target="../ink/ink571.xml"/><Relationship Id="rId89" Type="http://schemas.openxmlformats.org/officeDocument/2006/relationships/image" Target="../media/image47.png"/><Relationship Id="rId154" Type="http://schemas.openxmlformats.org/officeDocument/2006/relationships/customXml" Target="../ink/ink75.xml"/><Relationship Id="rId361" Type="http://schemas.openxmlformats.org/officeDocument/2006/relationships/image" Target="../media/image183.png"/><Relationship Id="rId599" Type="http://schemas.openxmlformats.org/officeDocument/2006/relationships/image" Target="../media/image302.png"/><Relationship Id="rId1005" Type="http://schemas.openxmlformats.org/officeDocument/2006/relationships/image" Target="../media/image505.png"/><Relationship Id="rId459" Type="http://schemas.openxmlformats.org/officeDocument/2006/relationships/image" Target="../media/image232.png"/><Relationship Id="rId666" Type="http://schemas.openxmlformats.org/officeDocument/2006/relationships/customXml" Target="../ink/ink331.xml"/><Relationship Id="rId873" Type="http://schemas.openxmlformats.org/officeDocument/2006/relationships/image" Target="../media/image439.png"/><Relationship Id="rId1089" Type="http://schemas.openxmlformats.org/officeDocument/2006/relationships/image" Target="../media/image547.png"/><Relationship Id="rId16" Type="http://schemas.openxmlformats.org/officeDocument/2006/relationships/customXml" Target="../ink/ink6.xml"/><Relationship Id="rId221" Type="http://schemas.openxmlformats.org/officeDocument/2006/relationships/image" Target="../media/image113.png"/><Relationship Id="rId319" Type="http://schemas.openxmlformats.org/officeDocument/2006/relationships/image" Target="../media/image162.png"/><Relationship Id="rId526" Type="http://schemas.openxmlformats.org/officeDocument/2006/relationships/customXml" Target="../ink/ink261.xml"/><Relationship Id="rId1156" Type="http://schemas.openxmlformats.org/officeDocument/2006/relationships/image" Target="../media/image580.png"/><Relationship Id="rId733" Type="http://schemas.openxmlformats.org/officeDocument/2006/relationships/image" Target="../media/image369.png"/><Relationship Id="rId940" Type="http://schemas.openxmlformats.org/officeDocument/2006/relationships/customXml" Target="../ink/ink468.xml"/><Relationship Id="rId1016" Type="http://schemas.openxmlformats.org/officeDocument/2006/relationships/customXml" Target="../ink/ink506.xml"/><Relationship Id="rId165" Type="http://schemas.openxmlformats.org/officeDocument/2006/relationships/image" Target="../media/image85.png"/><Relationship Id="rId372" Type="http://schemas.openxmlformats.org/officeDocument/2006/relationships/customXml" Target="../ink/ink184.xml"/><Relationship Id="rId677" Type="http://schemas.openxmlformats.org/officeDocument/2006/relationships/image" Target="../media/image341.png"/><Relationship Id="rId800" Type="http://schemas.openxmlformats.org/officeDocument/2006/relationships/customXml" Target="../ink/ink398.xml"/><Relationship Id="rId232" Type="http://schemas.openxmlformats.org/officeDocument/2006/relationships/customXml" Target="../ink/ink114.xml"/><Relationship Id="rId884" Type="http://schemas.openxmlformats.org/officeDocument/2006/relationships/customXml" Target="../ink/ink440.xml"/><Relationship Id="rId27" Type="http://schemas.openxmlformats.org/officeDocument/2006/relationships/image" Target="../media/image16.png"/><Relationship Id="rId537" Type="http://schemas.openxmlformats.org/officeDocument/2006/relationships/image" Target="../media/image271.png"/><Relationship Id="rId744" Type="http://schemas.openxmlformats.org/officeDocument/2006/relationships/customXml" Target="../ink/ink370.xml"/><Relationship Id="rId951" Type="http://schemas.openxmlformats.org/officeDocument/2006/relationships/image" Target="../media/image478.png"/><Relationship Id="rId1167" Type="http://schemas.openxmlformats.org/officeDocument/2006/relationships/customXml" Target="../ink/ink582.xml"/><Relationship Id="rId80" Type="http://schemas.openxmlformats.org/officeDocument/2006/relationships/customXml" Target="../ink/ink38.xml"/><Relationship Id="rId176" Type="http://schemas.openxmlformats.org/officeDocument/2006/relationships/customXml" Target="../ink/ink86.xml"/><Relationship Id="rId383" Type="http://schemas.openxmlformats.org/officeDocument/2006/relationships/image" Target="../media/image194.png"/><Relationship Id="rId590" Type="http://schemas.openxmlformats.org/officeDocument/2006/relationships/customXml" Target="../ink/ink293.xml"/><Relationship Id="rId604" Type="http://schemas.openxmlformats.org/officeDocument/2006/relationships/customXml" Target="../ink/ink300.xml"/><Relationship Id="rId811" Type="http://schemas.openxmlformats.org/officeDocument/2006/relationships/image" Target="../media/image408.png"/><Relationship Id="rId1027" Type="http://schemas.openxmlformats.org/officeDocument/2006/relationships/image" Target="../media/image516.png"/><Relationship Id="rId243" Type="http://schemas.openxmlformats.org/officeDocument/2006/relationships/image" Target="../media/image124.png"/><Relationship Id="rId450" Type="http://schemas.openxmlformats.org/officeDocument/2006/relationships/customXml" Target="../ink/ink223.xml"/><Relationship Id="rId688" Type="http://schemas.openxmlformats.org/officeDocument/2006/relationships/customXml" Target="../ink/ink342.xml"/><Relationship Id="rId895" Type="http://schemas.openxmlformats.org/officeDocument/2006/relationships/image" Target="../media/image450.png"/><Relationship Id="rId909" Type="http://schemas.openxmlformats.org/officeDocument/2006/relationships/image" Target="../media/image457.png"/><Relationship Id="rId1080" Type="http://schemas.openxmlformats.org/officeDocument/2006/relationships/customXml" Target="../ink/ink538.xml"/><Relationship Id="rId38" Type="http://schemas.openxmlformats.org/officeDocument/2006/relationships/customXml" Target="../ink/ink17.xml"/><Relationship Id="rId103" Type="http://schemas.openxmlformats.org/officeDocument/2006/relationships/image" Target="../media/image54.png"/><Relationship Id="rId310" Type="http://schemas.openxmlformats.org/officeDocument/2006/relationships/customXml" Target="../ink/ink153.xml"/><Relationship Id="rId548" Type="http://schemas.openxmlformats.org/officeDocument/2006/relationships/customXml" Target="../ink/ink272.xml"/><Relationship Id="rId755" Type="http://schemas.openxmlformats.org/officeDocument/2006/relationships/image" Target="../media/image380.png"/><Relationship Id="rId962" Type="http://schemas.openxmlformats.org/officeDocument/2006/relationships/customXml" Target="../ink/ink479.xml"/><Relationship Id="rId1178" Type="http://schemas.openxmlformats.org/officeDocument/2006/relationships/image" Target="../media/image591.png"/><Relationship Id="rId91" Type="http://schemas.openxmlformats.org/officeDocument/2006/relationships/image" Target="../media/image48.png"/><Relationship Id="rId187" Type="http://schemas.openxmlformats.org/officeDocument/2006/relationships/image" Target="../media/image96.png"/><Relationship Id="rId394" Type="http://schemas.openxmlformats.org/officeDocument/2006/relationships/customXml" Target="../ink/ink195.xml"/><Relationship Id="rId408" Type="http://schemas.openxmlformats.org/officeDocument/2006/relationships/customXml" Target="../ink/ink202.xml"/><Relationship Id="rId615" Type="http://schemas.openxmlformats.org/officeDocument/2006/relationships/image" Target="../media/image310.png"/><Relationship Id="rId822" Type="http://schemas.openxmlformats.org/officeDocument/2006/relationships/customXml" Target="../ink/ink409.xml"/><Relationship Id="rId1038" Type="http://schemas.openxmlformats.org/officeDocument/2006/relationships/customXml" Target="../ink/ink517.xml"/><Relationship Id="rId254" Type="http://schemas.openxmlformats.org/officeDocument/2006/relationships/customXml" Target="../ink/ink125.xml"/><Relationship Id="rId699" Type="http://schemas.openxmlformats.org/officeDocument/2006/relationships/image" Target="../media/image352.png"/><Relationship Id="rId1091" Type="http://schemas.openxmlformats.org/officeDocument/2006/relationships/image" Target="../media/image548.png"/><Relationship Id="rId1105" Type="http://schemas.openxmlformats.org/officeDocument/2006/relationships/customXml" Target="../ink/ink551.xml"/><Relationship Id="rId49" Type="http://schemas.openxmlformats.org/officeDocument/2006/relationships/image" Target="../media/image27.png"/><Relationship Id="rId114" Type="http://schemas.openxmlformats.org/officeDocument/2006/relationships/customXml" Target="../ink/ink55.xml"/><Relationship Id="rId461" Type="http://schemas.openxmlformats.org/officeDocument/2006/relationships/image" Target="../media/image233.png"/><Relationship Id="rId559" Type="http://schemas.openxmlformats.org/officeDocument/2006/relationships/image" Target="../media/image282.png"/><Relationship Id="rId766" Type="http://schemas.openxmlformats.org/officeDocument/2006/relationships/customXml" Target="../ink/ink381.xml"/><Relationship Id="rId1189" Type="http://schemas.openxmlformats.org/officeDocument/2006/relationships/customXml" Target="../ink/ink593.xml"/><Relationship Id="rId198" Type="http://schemas.openxmlformats.org/officeDocument/2006/relationships/customXml" Target="../ink/ink97.xml"/><Relationship Id="rId321" Type="http://schemas.openxmlformats.org/officeDocument/2006/relationships/image" Target="../media/image163.png"/><Relationship Id="rId419" Type="http://schemas.openxmlformats.org/officeDocument/2006/relationships/image" Target="../media/image212.png"/><Relationship Id="rId626" Type="http://schemas.openxmlformats.org/officeDocument/2006/relationships/customXml" Target="../ink/ink311.xml"/><Relationship Id="rId973" Type="http://schemas.openxmlformats.org/officeDocument/2006/relationships/image" Target="../media/image489.png"/><Relationship Id="rId1049" Type="http://schemas.openxmlformats.org/officeDocument/2006/relationships/image" Target="../media/image527.png"/><Relationship Id="rId833" Type="http://schemas.openxmlformats.org/officeDocument/2006/relationships/image" Target="../media/image419.png"/><Relationship Id="rId1116" Type="http://schemas.openxmlformats.org/officeDocument/2006/relationships/image" Target="../media/image560.png"/><Relationship Id="rId265" Type="http://schemas.openxmlformats.org/officeDocument/2006/relationships/image" Target="../media/image135.png"/><Relationship Id="rId472" Type="http://schemas.openxmlformats.org/officeDocument/2006/relationships/customXml" Target="../ink/ink234.xml"/><Relationship Id="rId900" Type="http://schemas.openxmlformats.org/officeDocument/2006/relationships/customXml" Target="../ink/ink448.xml"/><Relationship Id="rId125" Type="http://schemas.openxmlformats.org/officeDocument/2006/relationships/image" Target="../media/image65.png"/><Relationship Id="rId332" Type="http://schemas.openxmlformats.org/officeDocument/2006/relationships/customXml" Target="../ink/ink164.xml"/><Relationship Id="rId777" Type="http://schemas.openxmlformats.org/officeDocument/2006/relationships/image" Target="../media/image391.png"/><Relationship Id="rId984" Type="http://schemas.openxmlformats.org/officeDocument/2006/relationships/customXml" Target="../ink/ink490.xml"/><Relationship Id="rId637" Type="http://schemas.openxmlformats.org/officeDocument/2006/relationships/image" Target="../media/image321.png"/><Relationship Id="rId844" Type="http://schemas.openxmlformats.org/officeDocument/2006/relationships/customXml" Target="../ink/ink420.xml"/><Relationship Id="rId276" Type="http://schemas.openxmlformats.org/officeDocument/2006/relationships/customXml" Target="../ink/ink136.xml"/><Relationship Id="rId483" Type="http://schemas.openxmlformats.org/officeDocument/2006/relationships/image" Target="../media/image244.png"/><Relationship Id="rId690" Type="http://schemas.openxmlformats.org/officeDocument/2006/relationships/customXml" Target="../ink/ink343.xml"/><Relationship Id="rId704" Type="http://schemas.openxmlformats.org/officeDocument/2006/relationships/customXml" Target="../ink/ink350.xml"/><Relationship Id="rId911" Type="http://schemas.openxmlformats.org/officeDocument/2006/relationships/image" Target="../media/image458.png"/><Relationship Id="rId1127" Type="http://schemas.openxmlformats.org/officeDocument/2006/relationships/customXml" Target="../ink/ink562.xml"/><Relationship Id="rId40" Type="http://schemas.openxmlformats.org/officeDocument/2006/relationships/customXml" Target="../ink/ink18.xml"/><Relationship Id="rId136" Type="http://schemas.openxmlformats.org/officeDocument/2006/relationships/customXml" Target="../ink/ink66.xml"/><Relationship Id="rId343" Type="http://schemas.openxmlformats.org/officeDocument/2006/relationships/image" Target="../media/image174.png"/><Relationship Id="rId550" Type="http://schemas.openxmlformats.org/officeDocument/2006/relationships/customXml" Target="../ink/ink273.xml"/><Relationship Id="rId788" Type="http://schemas.openxmlformats.org/officeDocument/2006/relationships/customXml" Target="../ink/ink392.xml"/><Relationship Id="rId995" Type="http://schemas.openxmlformats.org/officeDocument/2006/relationships/image" Target="../media/image500.png"/><Relationship Id="rId1180" Type="http://schemas.openxmlformats.org/officeDocument/2006/relationships/image" Target="../media/image592.png"/><Relationship Id="rId203" Type="http://schemas.openxmlformats.org/officeDocument/2006/relationships/image" Target="../media/image104.png"/><Relationship Id="rId648" Type="http://schemas.openxmlformats.org/officeDocument/2006/relationships/customXml" Target="../ink/ink322.xml"/><Relationship Id="rId855" Type="http://schemas.openxmlformats.org/officeDocument/2006/relationships/image" Target="../media/image430.png"/><Relationship Id="rId1040" Type="http://schemas.openxmlformats.org/officeDocument/2006/relationships/customXml" Target="../ink/ink518.xml"/><Relationship Id="rId287" Type="http://schemas.openxmlformats.org/officeDocument/2006/relationships/image" Target="../media/image146.png"/><Relationship Id="rId410" Type="http://schemas.openxmlformats.org/officeDocument/2006/relationships/customXml" Target="../ink/ink203.xml"/><Relationship Id="rId494" Type="http://schemas.openxmlformats.org/officeDocument/2006/relationships/customXml" Target="../ink/ink245.xml"/><Relationship Id="rId508" Type="http://schemas.openxmlformats.org/officeDocument/2006/relationships/customXml" Target="../ink/ink252.xml"/><Relationship Id="rId715" Type="http://schemas.openxmlformats.org/officeDocument/2006/relationships/image" Target="../media/image360.png"/><Relationship Id="rId922" Type="http://schemas.openxmlformats.org/officeDocument/2006/relationships/customXml" Target="../ink/ink459.xml"/><Relationship Id="rId1138" Type="http://schemas.openxmlformats.org/officeDocument/2006/relationships/image" Target="../media/image571.png"/><Relationship Id="rId147" Type="http://schemas.openxmlformats.org/officeDocument/2006/relationships/image" Target="../media/image76.png"/><Relationship Id="rId354" Type="http://schemas.openxmlformats.org/officeDocument/2006/relationships/customXml" Target="../ink/ink175.xml"/><Relationship Id="rId799" Type="http://schemas.openxmlformats.org/officeDocument/2006/relationships/image" Target="../media/image402.png"/><Relationship Id="rId1191" Type="http://schemas.openxmlformats.org/officeDocument/2006/relationships/customXml" Target="../ink/ink594.xml"/><Relationship Id="rId51" Type="http://schemas.openxmlformats.org/officeDocument/2006/relationships/image" Target="../media/image28.png"/><Relationship Id="rId561" Type="http://schemas.openxmlformats.org/officeDocument/2006/relationships/image" Target="../media/image283.png"/><Relationship Id="rId659" Type="http://schemas.openxmlformats.org/officeDocument/2006/relationships/image" Target="../media/image332.png"/><Relationship Id="rId866" Type="http://schemas.openxmlformats.org/officeDocument/2006/relationships/customXml" Target="../ink/ink431.xml"/><Relationship Id="rId214" Type="http://schemas.openxmlformats.org/officeDocument/2006/relationships/customXml" Target="../ink/ink105.xml"/><Relationship Id="rId298" Type="http://schemas.openxmlformats.org/officeDocument/2006/relationships/customXml" Target="../ink/ink147.xml"/><Relationship Id="rId421" Type="http://schemas.openxmlformats.org/officeDocument/2006/relationships/image" Target="../media/image213.png"/><Relationship Id="rId519" Type="http://schemas.openxmlformats.org/officeDocument/2006/relationships/image" Target="../media/image262.png"/><Relationship Id="rId1051" Type="http://schemas.openxmlformats.org/officeDocument/2006/relationships/image" Target="../media/image528.png"/><Relationship Id="rId1149" Type="http://schemas.openxmlformats.org/officeDocument/2006/relationships/customXml" Target="../ink/ink573.xml"/><Relationship Id="rId158" Type="http://schemas.openxmlformats.org/officeDocument/2006/relationships/customXml" Target="../ink/ink77.xml"/><Relationship Id="rId726" Type="http://schemas.openxmlformats.org/officeDocument/2006/relationships/customXml" Target="../ink/ink361.xml"/><Relationship Id="rId933" Type="http://schemas.openxmlformats.org/officeDocument/2006/relationships/image" Target="../media/image469.png"/><Relationship Id="rId1009" Type="http://schemas.openxmlformats.org/officeDocument/2006/relationships/image" Target="../media/image507.png"/><Relationship Id="rId62" Type="http://schemas.openxmlformats.org/officeDocument/2006/relationships/customXml" Target="../ink/ink29.xml"/><Relationship Id="rId365" Type="http://schemas.openxmlformats.org/officeDocument/2006/relationships/image" Target="../media/image185.png"/><Relationship Id="rId572" Type="http://schemas.openxmlformats.org/officeDocument/2006/relationships/customXml" Target="../ink/ink284.xml"/><Relationship Id="rId225" Type="http://schemas.openxmlformats.org/officeDocument/2006/relationships/image" Target="../media/image115.png"/><Relationship Id="rId432" Type="http://schemas.openxmlformats.org/officeDocument/2006/relationships/customXml" Target="../ink/ink214.xml"/><Relationship Id="rId877" Type="http://schemas.openxmlformats.org/officeDocument/2006/relationships/image" Target="../media/image441.png"/><Relationship Id="rId1062" Type="http://schemas.openxmlformats.org/officeDocument/2006/relationships/customXml" Target="../ink/ink529.xml"/><Relationship Id="rId737" Type="http://schemas.openxmlformats.org/officeDocument/2006/relationships/image" Target="../media/image371.png"/><Relationship Id="rId944" Type="http://schemas.openxmlformats.org/officeDocument/2006/relationships/customXml" Target="../ink/ink470.xml"/><Relationship Id="rId73" Type="http://schemas.openxmlformats.org/officeDocument/2006/relationships/image" Target="../media/image39.png"/><Relationship Id="rId169" Type="http://schemas.openxmlformats.org/officeDocument/2006/relationships/image" Target="../media/image87.png"/><Relationship Id="rId376" Type="http://schemas.openxmlformats.org/officeDocument/2006/relationships/customXml" Target="../ink/ink186.xml"/><Relationship Id="rId583" Type="http://schemas.openxmlformats.org/officeDocument/2006/relationships/image" Target="../media/image294.png"/><Relationship Id="rId790" Type="http://schemas.openxmlformats.org/officeDocument/2006/relationships/customXml" Target="../ink/ink393.xml"/><Relationship Id="rId804" Type="http://schemas.openxmlformats.org/officeDocument/2006/relationships/customXml" Target="../ink/ink400.xml"/><Relationship Id="rId4" Type="http://schemas.openxmlformats.org/officeDocument/2006/relationships/image" Target="../media/image4.png"/><Relationship Id="rId236" Type="http://schemas.openxmlformats.org/officeDocument/2006/relationships/customXml" Target="../ink/ink116.xml"/><Relationship Id="rId443" Type="http://schemas.openxmlformats.org/officeDocument/2006/relationships/image" Target="../media/image224.png"/><Relationship Id="rId650" Type="http://schemas.openxmlformats.org/officeDocument/2006/relationships/customXml" Target="../ink/ink323.xml"/><Relationship Id="rId888" Type="http://schemas.openxmlformats.org/officeDocument/2006/relationships/customXml" Target="../ink/ink442.xml"/><Relationship Id="rId1073" Type="http://schemas.openxmlformats.org/officeDocument/2006/relationships/image" Target="../media/image539.png"/><Relationship Id="rId303" Type="http://schemas.openxmlformats.org/officeDocument/2006/relationships/image" Target="../media/image154.png"/><Relationship Id="rId748" Type="http://schemas.openxmlformats.org/officeDocument/2006/relationships/customXml" Target="../ink/ink372.xml"/><Relationship Id="rId955" Type="http://schemas.openxmlformats.org/officeDocument/2006/relationships/image" Target="../media/image480.png"/><Relationship Id="rId1140" Type="http://schemas.openxmlformats.org/officeDocument/2006/relationships/image" Target="../media/image572.png"/><Relationship Id="rId84" Type="http://schemas.openxmlformats.org/officeDocument/2006/relationships/customXml" Target="../ink/ink40.xml"/><Relationship Id="rId387" Type="http://schemas.openxmlformats.org/officeDocument/2006/relationships/image" Target="../media/image196.png"/><Relationship Id="rId510" Type="http://schemas.openxmlformats.org/officeDocument/2006/relationships/customXml" Target="../ink/ink253.xml"/><Relationship Id="rId594" Type="http://schemas.openxmlformats.org/officeDocument/2006/relationships/customXml" Target="../ink/ink295.xml"/><Relationship Id="rId608" Type="http://schemas.openxmlformats.org/officeDocument/2006/relationships/customXml" Target="../ink/ink302.xml"/><Relationship Id="rId815" Type="http://schemas.openxmlformats.org/officeDocument/2006/relationships/image" Target="../media/image410.png"/><Relationship Id="rId247" Type="http://schemas.openxmlformats.org/officeDocument/2006/relationships/image" Target="../media/image126.png"/><Relationship Id="rId899" Type="http://schemas.openxmlformats.org/officeDocument/2006/relationships/image" Target="../media/image452.png"/><Relationship Id="rId1000" Type="http://schemas.openxmlformats.org/officeDocument/2006/relationships/customXml" Target="../ink/ink498.xml"/><Relationship Id="rId1084" Type="http://schemas.openxmlformats.org/officeDocument/2006/relationships/customXml" Target="../ink/ink540.xml"/><Relationship Id="rId107" Type="http://schemas.openxmlformats.org/officeDocument/2006/relationships/image" Target="../media/image56.png"/><Relationship Id="rId454" Type="http://schemas.openxmlformats.org/officeDocument/2006/relationships/customXml" Target="../ink/ink225.xml"/><Relationship Id="rId661" Type="http://schemas.openxmlformats.org/officeDocument/2006/relationships/image" Target="../media/image333.png"/><Relationship Id="rId759" Type="http://schemas.openxmlformats.org/officeDocument/2006/relationships/image" Target="../media/image382.png"/><Relationship Id="rId966" Type="http://schemas.openxmlformats.org/officeDocument/2006/relationships/customXml" Target="../ink/ink481.xml"/><Relationship Id="rId11" Type="http://schemas.openxmlformats.org/officeDocument/2006/relationships/image" Target="../media/image8.png"/><Relationship Id="rId314" Type="http://schemas.openxmlformats.org/officeDocument/2006/relationships/customXml" Target="../ink/ink155.xml"/><Relationship Id="rId398" Type="http://schemas.openxmlformats.org/officeDocument/2006/relationships/customXml" Target="../ink/ink197.xml"/><Relationship Id="rId521" Type="http://schemas.openxmlformats.org/officeDocument/2006/relationships/image" Target="../media/image263.png"/><Relationship Id="rId619" Type="http://schemas.openxmlformats.org/officeDocument/2006/relationships/image" Target="../media/image312.png"/><Relationship Id="rId1151" Type="http://schemas.openxmlformats.org/officeDocument/2006/relationships/customXml" Target="../ink/ink574.xml"/><Relationship Id="rId95" Type="http://schemas.openxmlformats.org/officeDocument/2006/relationships/image" Target="../media/image50.png"/><Relationship Id="rId160" Type="http://schemas.openxmlformats.org/officeDocument/2006/relationships/customXml" Target="../ink/ink78.xml"/><Relationship Id="rId826" Type="http://schemas.openxmlformats.org/officeDocument/2006/relationships/customXml" Target="../ink/ink411.xml"/><Relationship Id="rId1011" Type="http://schemas.openxmlformats.org/officeDocument/2006/relationships/image" Target="../media/image508.png"/><Relationship Id="rId1109" Type="http://schemas.openxmlformats.org/officeDocument/2006/relationships/customXml" Target="../ink/ink553.xml"/><Relationship Id="rId258" Type="http://schemas.openxmlformats.org/officeDocument/2006/relationships/customXml" Target="../ink/ink127.xml"/><Relationship Id="rId465" Type="http://schemas.openxmlformats.org/officeDocument/2006/relationships/image" Target="../media/image235.png"/><Relationship Id="rId672" Type="http://schemas.openxmlformats.org/officeDocument/2006/relationships/customXml" Target="../ink/ink334.xml"/><Relationship Id="rId1095" Type="http://schemas.openxmlformats.org/officeDocument/2006/relationships/customXml" Target="../ink/ink546.xml"/><Relationship Id="rId22" Type="http://schemas.openxmlformats.org/officeDocument/2006/relationships/customXml" Target="../ink/ink9.xml"/><Relationship Id="rId118" Type="http://schemas.openxmlformats.org/officeDocument/2006/relationships/customXml" Target="../ink/ink57.xml"/><Relationship Id="rId325" Type="http://schemas.openxmlformats.org/officeDocument/2006/relationships/image" Target="../media/image165.png"/><Relationship Id="rId532" Type="http://schemas.openxmlformats.org/officeDocument/2006/relationships/customXml" Target="../ink/ink264.xml"/><Relationship Id="rId977" Type="http://schemas.openxmlformats.org/officeDocument/2006/relationships/image" Target="../media/image491.png"/><Relationship Id="rId1162" Type="http://schemas.openxmlformats.org/officeDocument/2006/relationships/image" Target="../media/image583.png"/><Relationship Id="rId171" Type="http://schemas.openxmlformats.org/officeDocument/2006/relationships/image" Target="../media/image88.png"/><Relationship Id="rId837" Type="http://schemas.openxmlformats.org/officeDocument/2006/relationships/image" Target="../media/image421.png"/><Relationship Id="rId1022" Type="http://schemas.openxmlformats.org/officeDocument/2006/relationships/customXml" Target="../ink/ink509.xml"/><Relationship Id="rId269" Type="http://schemas.openxmlformats.org/officeDocument/2006/relationships/image" Target="../media/image137.png"/><Relationship Id="rId476" Type="http://schemas.openxmlformats.org/officeDocument/2006/relationships/customXml" Target="../ink/ink236.xml"/><Relationship Id="rId683" Type="http://schemas.openxmlformats.org/officeDocument/2006/relationships/image" Target="../media/image344.png"/><Relationship Id="rId890" Type="http://schemas.openxmlformats.org/officeDocument/2006/relationships/customXml" Target="../ink/ink443.xml"/><Relationship Id="rId904" Type="http://schemas.openxmlformats.org/officeDocument/2006/relationships/customXml" Target="../ink/ink450.xml"/><Relationship Id="rId33" Type="http://schemas.openxmlformats.org/officeDocument/2006/relationships/image" Target="../media/image19.png"/><Relationship Id="rId129" Type="http://schemas.openxmlformats.org/officeDocument/2006/relationships/image" Target="../media/image67.png"/><Relationship Id="rId336" Type="http://schemas.openxmlformats.org/officeDocument/2006/relationships/customXml" Target="../ink/ink166.xml"/><Relationship Id="rId543" Type="http://schemas.openxmlformats.org/officeDocument/2006/relationships/image" Target="../media/image274.png"/><Relationship Id="rId988" Type="http://schemas.openxmlformats.org/officeDocument/2006/relationships/customXml" Target="../ink/ink492.xml"/><Relationship Id="rId1173" Type="http://schemas.openxmlformats.org/officeDocument/2006/relationships/customXml" Target="../ink/ink585.xml"/><Relationship Id="rId182" Type="http://schemas.openxmlformats.org/officeDocument/2006/relationships/customXml" Target="../ink/ink89.xml"/><Relationship Id="rId403" Type="http://schemas.openxmlformats.org/officeDocument/2006/relationships/image" Target="../media/image204.png"/><Relationship Id="rId750" Type="http://schemas.openxmlformats.org/officeDocument/2006/relationships/customXml" Target="../ink/ink373.xml"/><Relationship Id="rId848" Type="http://schemas.openxmlformats.org/officeDocument/2006/relationships/customXml" Target="../ink/ink422.xml"/><Relationship Id="rId1033" Type="http://schemas.openxmlformats.org/officeDocument/2006/relationships/image" Target="../media/image519.png"/><Relationship Id="rId487" Type="http://schemas.openxmlformats.org/officeDocument/2006/relationships/image" Target="../media/image246.png"/><Relationship Id="rId610" Type="http://schemas.openxmlformats.org/officeDocument/2006/relationships/customXml" Target="../ink/ink303.xml"/><Relationship Id="rId694" Type="http://schemas.openxmlformats.org/officeDocument/2006/relationships/customXml" Target="../ink/ink345.xml"/><Relationship Id="rId708" Type="http://schemas.openxmlformats.org/officeDocument/2006/relationships/customXml" Target="../ink/ink352.xml"/><Relationship Id="rId915" Type="http://schemas.openxmlformats.org/officeDocument/2006/relationships/image" Target="../media/image460.png"/><Relationship Id="rId347" Type="http://schemas.openxmlformats.org/officeDocument/2006/relationships/image" Target="../media/image176.png"/><Relationship Id="rId999" Type="http://schemas.openxmlformats.org/officeDocument/2006/relationships/image" Target="../media/image502.png"/><Relationship Id="rId1100" Type="http://schemas.openxmlformats.org/officeDocument/2006/relationships/image" Target="../media/image552.png"/><Relationship Id="rId1184" Type="http://schemas.openxmlformats.org/officeDocument/2006/relationships/image" Target="../media/image594.png"/><Relationship Id="rId44" Type="http://schemas.openxmlformats.org/officeDocument/2006/relationships/customXml" Target="../ink/ink20.xml"/><Relationship Id="rId554" Type="http://schemas.openxmlformats.org/officeDocument/2006/relationships/customXml" Target="../ink/ink275.xml"/><Relationship Id="rId761" Type="http://schemas.openxmlformats.org/officeDocument/2006/relationships/image" Target="../media/image383.png"/><Relationship Id="rId859" Type="http://schemas.openxmlformats.org/officeDocument/2006/relationships/image" Target="../media/image432.png"/><Relationship Id="rId193" Type="http://schemas.openxmlformats.org/officeDocument/2006/relationships/image" Target="../media/image99.png"/><Relationship Id="rId207" Type="http://schemas.openxmlformats.org/officeDocument/2006/relationships/image" Target="../media/image106.png"/><Relationship Id="rId414" Type="http://schemas.openxmlformats.org/officeDocument/2006/relationships/customXml" Target="../ink/ink205.xml"/><Relationship Id="rId498" Type="http://schemas.openxmlformats.org/officeDocument/2006/relationships/customXml" Target="../ink/ink247.xml"/><Relationship Id="rId621" Type="http://schemas.openxmlformats.org/officeDocument/2006/relationships/image" Target="../media/image313.png"/><Relationship Id="rId1044" Type="http://schemas.openxmlformats.org/officeDocument/2006/relationships/customXml" Target="../ink/ink520.xml"/><Relationship Id="rId260" Type="http://schemas.openxmlformats.org/officeDocument/2006/relationships/customXml" Target="../ink/ink128.xml"/><Relationship Id="rId719" Type="http://schemas.openxmlformats.org/officeDocument/2006/relationships/image" Target="../media/image362.png"/><Relationship Id="rId926" Type="http://schemas.openxmlformats.org/officeDocument/2006/relationships/customXml" Target="../ink/ink461.xml"/><Relationship Id="rId1111" Type="http://schemas.openxmlformats.org/officeDocument/2006/relationships/customXml" Target="../ink/ink554.xml"/><Relationship Id="rId55" Type="http://schemas.openxmlformats.org/officeDocument/2006/relationships/image" Target="../media/image30.png"/><Relationship Id="rId120" Type="http://schemas.openxmlformats.org/officeDocument/2006/relationships/customXml" Target="../ink/ink58.xml"/><Relationship Id="rId358" Type="http://schemas.openxmlformats.org/officeDocument/2006/relationships/customXml" Target="../ink/ink177.xml"/><Relationship Id="rId565" Type="http://schemas.openxmlformats.org/officeDocument/2006/relationships/image" Target="../media/image285.png"/><Relationship Id="rId772" Type="http://schemas.openxmlformats.org/officeDocument/2006/relationships/customXml" Target="../ink/ink384.xml"/><Relationship Id="rId1195" Type="http://schemas.openxmlformats.org/officeDocument/2006/relationships/customXml" Target="../ink/ink596.xml"/><Relationship Id="rId218" Type="http://schemas.openxmlformats.org/officeDocument/2006/relationships/customXml" Target="../ink/ink107.xml"/><Relationship Id="rId425" Type="http://schemas.openxmlformats.org/officeDocument/2006/relationships/image" Target="../media/image215.png"/><Relationship Id="rId632" Type="http://schemas.openxmlformats.org/officeDocument/2006/relationships/customXml" Target="../ink/ink314.xml"/><Relationship Id="rId1055" Type="http://schemas.openxmlformats.org/officeDocument/2006/relationships/image" Target="../media/image530.png"/><Relationship Id="rId271" Type="http://schemas.openxmlformats.org/officeDocument/2006/relationships/image" Target="../media/image138.png"/><Relationship Id="rId937" Type="http://schemas.openxmlformats.org/officeDocument/2006/relationships/image" Target="../media/image471.png"/><Relationship Id="rId1122" Type="http://schemas.openxmlformats.org/officeDocument/2006/relationships/image" Target="../media/image563.png"/><Relationship Id="rId66" Type="http://schemas.openxmlformats.org/officeDocument/2006/relationships/customXml" Target="../ink/ink31.xml"/><Relationship Id="rId131" Type="http://schemas.openxmlformats.org/officeDocument/2006/relationships/image" Target="../media/image68.png"/><Relationship Id="rId369" Type="http://schemas.openxmlformats.org/officeDocument/2006/relationships/image" Target="../media/image187.png"/><Relationship Id="rId576" Type="http://schemas.openxmlformats.org/officeDocument/2006/relationships/customXml" Target="../ink/ink286.xml"/><Relationship Id="rId783" Type="http://schemas.openxmlformats.org/officeDocument/2006/relationships/image" Target="../media/image394.png"/><Relationship Id="rId990" Type="http://schemas.openxmlformats.org/officeDocument/2006/relationships/customXml" Target="../ink/ink493.xml"/><Relationship Id="rId229" Type="http://schemas.openxmlformats.org/officeDocument/2006/relationships/image" Target="../media/image117.png"/><Relationship Id="rId436" Type="http://schemas.openxmlformats.org/officeDocument/2006/relationships/customXml" Target="../ink/ink216.xml"/><Relationship Id="rId643" Type="http://schemas.openxmlformats.org/officeDocument/2006/relationships/image" Target="../media/image324.png"/><Relationship Id="rId1066" Type="http://schemas.openxmlformats.org/officeDocument/2006/relationships/customXml" Target="../ink/ink531.xml"/><Relationship Id="rId850" Type="http://schemas.openxmlformats.org/officeDocument/2006/relationships/customXml" Target="../ink/ink423.xml"/><Relationship Id="rId948" Type="http://schemas.openxmlformats.org/officeDocument/2006/relationships/customXml" Target="../ink/ink472.xml"/><Relationship Id="rId1133" Type="http://schemas.openxmlformats.org/officeDocument/2006/relationships/customXml" Target="../ink/ink565.xml"/><Relationship Id="rId77" Type="http://schemas.openxmlformats.org/officeDocument/2006/relationships/image" Target="../media/image41.png"/><Relationship Id="rId282" Type="http://schemas.openxmlformats.org/officeDocument/2006/relationships/customXml" Target="../ink/ink139.xml"/><Relationship Id="rId503" Type="http://schemas.openxmlformats.org/officeDocument/2006/relationships/image" Target="../media/image254.png"/><Relationship Id="rId587" Type="http://schemas.openxmlformats.org/officeDocument/2006/relationships/image" Target="../media/image296.png"/><Relationship Id="rId710" Type="http://schemas.openxmlformats.org/officeDocument/2006/relationships/customXml" Target="../ink/ink353.xml"/><Relationship Id="rId808" Type="http://schemas.openxmlformats.org/officeDocument/2006/relationships/customXml" Target="../ink/ink402.xml"/><Relationship Id="rId8" Type="http://schemas.openxmlformats.org/officeDocument/2006/relationships/customXml" Target="../ink/ink2.xml"/><Relationship Id="rId142" Type="http://schemas.openxmlformats.org/officeDocument/2006/relationships/customXml" Target="../ink/ink69.xml"/><Relationship Id="rId447" Type="http://schemas.openxmlformats.org/officeDocument/2006/relationships/image" Target="../media/image226.png"/><Relationship Id="rId794" Type="http://schemas.openxmlformats.org/officeDocument/2006/relationships/customXml" Target="../ink/ink395.xml"/><Relationship Id="rId1077" Type="http://schemas.openxmlformats.org/officeDocument/2006/relationships/image" Target="../media/image541.png"/><Relationship Id="rId1200" Type="http://schemas.openxmlformats.org/officeDocument/2006/relationships/image" Target="../media/image602.png"/><Relationship Id="rId654" Type="http://schemas.openxmlformats.org/officeDocument/2006/relationships/customXml" Target="../ink/ink325.xml"/><Relationship Id="rId861" Type="http://schemas.openxmlformats.org/officeDocument/2006/relationships/image" Target="../media/image433.png"/><Relationship Id="rId959" Type="http://schemas.openxmlformats.org/officeDocument/2006/relationships/image" Target="../media/image482.png"/><Relationship Id="rId293" Type="http://schemas.openxmlformats.org/officeDocument/2006/relationships/image" Target="../media/image149.png"/><Relationship Id="rId307" Type="http://schemas.openxmlformats.org/officeDocument/2006/relationships/image" Target="../media/image156.png"/><Relationship Id="rId514" Type="http://schemas.openxmlformats.org/officeDocument/2006/relationships/customXml" Target="../ink/ink255.xml"/><Relationship Id="rId721" Type="http://schemas.openxmlformats.org/officeDocument/2006/relationships/image" Target="../media/image363.png"/><Relationship Id="rId1144" Type="http://schemas.openxmlformats.org/officeDocument/2006/relationships/image" Target="../media/image574.png"/><Relationship Id="rId88" Type="http://schemas.openxmlformats.org/officeDocument/2006/relationships/customXml" Target="../ink/ink42.xml"/><Relationship Id="rId153" Type="http://schemas.openxmlformats.org/officeDocument/2006/relationships/image" Target="../media/image79.png"/><Relationship Id="rId360" Type="http://schemas.openxmlformats.org/officeDocument/2006/relationships/customXml" Target="../ink/ink178.xml"/><Relationship Id="rId598" Type="http://schemas.openxmlformats.org/officeDocument/2006/relationships/customXml" Target="../ink/ink297.xml"/><Relationship Id="rId819" Type="http://schemas.openxmlformats.org/officeDocument/2006/relationships/image" Target="../media/image412.png"/><Relationship Id="rId1004" Type="http://schemas.openxmlformats.org/officeDocument/2006/relationships/customXml" Target="../ink/ink500.xml"/><Relationship Id="rId220" Type="http://schemas.openxmlformats.org/officeDocument/2006/relationships/customXml" Target="../ink/ink108.xml"/><Relationship Id="rId458" Type="http://schemas.openxmlformats.org/officeDocument/2006/relationships/customXml" Target="../ink/ink227.xml"/><Relationship Id="rId665" Type="http://schemas.openxmlformats.org/officeDocument/2006/relationships/image" Target="../media/image335.png"/><Relationship Id="rId872" Type="http://schemas.openxmlformats.org/officeDocument/2006/relationships/customXml" Target="../ink/ink434.xml"/><Relationship Id="rId1088" Type="http://schemas.openxmlformats.org/officeDocument/2006/relationships/customXml" Target="../ink/ink542.xml"/><Relationship Id="rId15" Type="http://schemas.openxmlformats.org/officeDocument/2006/relationships/image" Target="../media/image10.png"/><Relationship Id="rId318" Type="http://schemas.openxmlformats.org/officeDocument/2006/relationships/customXml" Target="../ink/ink157.xml"/><Relationship Id="rId525" Type="http://schemas.openxmlformats.org/officeDocument/2006/relationships/image" Target="../media/image265.png"/><Relationship Id="rId732" Type="http://schemas.openxmlformats.org/officeDocument/2006/relationships/customXml" Target="../ink/ink364.xml"/><Relationship Id="rId1155" Type="http://schemas.openxmlformats.org/officeDocument/2006/relationships/customXml" Target="../ink/ink576.xml"/><Relationship Id="rId99" Type="http://schemas.openxmlformats.org/officeDocument/2006/relationships/image" Target="../media/image52.png"/><Relationship Id="rId164" Type="http://schemas.openxmlformats.org/officeDocument/2006/relationships/customXml" Target="../ink/ink80.xml"/><Relationship Id="rId371" Type="http://schemas.openxmlformats.org/officeDocument/2006/relationships/image" Target="../media/image188.png"/><Relationship Id="rId1015" Type="http://schemas.openxmlformats.org/officeDocument/2006/relationships/image" Target="../media/image510.png"/><Relationship Id="rId469" Type="http://schemas.openxmlformats.org/officeDocument/2006/relationships/image" Target="../media/image237.png"/><Relationship Id="rId676" Type="http://schemas.openxmlformats.org/officeDocument/2006/relationships/customXml" Target="../ink/ink336.xml"/><Relationship Id="rId883" Type="http://schemas.openxmlformats.org/officeDocument/2006/relationships/image" Target="../media/image444.png"/><Relationship Id="rId1099" Type="http://schemas.openxmlformats.org/officeDocument/2006/relationships/customXml" Target="../ink/ink548.xml"/><Relationship Id="rId26" Type="http://schemas.openxmlformats.org/officeDocument/2006/relationships/customXml" Target="../ink/ink11.xml"/><Relationship Id="rId231" Type="http://schemas.openxmlformats.org/officeDocument/2006/relationships/image" Target="../media/image118.png"/><Relationship Id="rId329" Type="http://schemas.openxmlformats.org/officeDocument/2006/relationships/image" Target="../media/image167.png"/><Relationship Id="rId536" Type="http://schemas.openxmlformats.org/officeDocument/2006/relationships/customXml" Target="../ink/ink266.xml"/><Relationship Id="rId1166" Type="http://schemas.openxmlformats.org/officeDocument/2006/relationships/image" Target="../media/image585.png"/><Relationship Id="rId175" Type="http://schemas.openxmlformats.org/officeDocument/2006/relationships/image" Target="../media/image90.png"/><Relationship Id="rId743" Type="http://schemas.openxmlformats.org/officeDocument/2006/relationships/image" Target="../media/image374.png"/><Relationship Id="rId950" Type="http://schemas.openxmlformats.org/officeDocument/2006/relationships/customXml" Target="../ink/ink473.xml"/><Relationship Id="rId1026" Type="http://schemas.openxmlformats.org/officeDocument/2006/relationships/customXml" Target="../ink/ink511.xml"/><Relationship Id="rId382" Type="http://schemas.openxmlformats.org/officeDocument/2006/relationships/customXml" Target="../ink/ink189.xml"/><Relationship Id="rId603" Type="http://schemas.openxmlformats.org/officeDocument/2006/relationships/image" Target="../media/image304.png"/><Relationship Id="rId687" Type="http://schemas.openxmlformats.org/officeDocument/2006/relationships/image" Target="../media/image346.png"/><Relationship Id="rId810" Type="http://schemas.openxmlformats.org/officeDocument/2006/relationships/customXml" Target="../ink/ink403.xml"/><Relationship Id="rId908" Type="http://schemas.openxmlformats.org/officeDocument/2006/relationships/customXml" Target="../ink/ink452.xml"/><Relationship Id="rId242" Type="http://schemas.openxmlformats.org/officeDocument/2006/relationships/customXml" Target="../ink/ink119.xml"/><Relationship Id="rId894" Type="http://schemas.openxmlformats.org/officeDocument/2006/relationships/customXml" Target="../ink/ink445.xml"/><Relationship Id="rId1177" Type="http://schemas.openxmlformats.org/officeDocument/2006/relationships/customXml" Target="../ink/ink587.xml"/><Relationship Id="rId37" Type="http://schemas.openxmlformats.org/officeDocument/2006/relationships/image" Target="../media/image21.png"/><Relationship Id="rId102" Type="http://schemas.openxmlformats.org/officeDocument/2006/relationships/customXml" Target="../ink/ink49.xml"/><Relationship Id="rId547" Type="http://schemas.openxmlformats.org/officeDocument/2006/relationships/image" Target="../media/image276.png"/><Relationship Id="rId754" Type="http://schemas.openxmlformats.org/officeDocument/2006/relationships/customXml" Target="../ink/ink375.xml"/><Relationship Id="rId961" Type="http://schemas.openxmlformats.org/officeDocument/2006/relationships/image" Target="../media/image483.png"/><Relationship Id="rId90" Type="http://schemas.openxmlformats.org/officeDocument/2006/relationships/customXml" Target="../ink/ink43.xml"/><Relationship Id="rId186" Type="http://schemas.openxmlformats.org/officeDocument/2006/relationships/customXml" Target="../ink/ink91.xml"/><Relationship Id="rId393" Type="http://schemas.openxmlformats.org/officeDocument/2006/relationships/image" Target="../media/image199.png"/><Relationship Id="rId407" Type="http://schemas.openxmlformats.org/officeDocument/2006/relationships/image" Target="../media/image206.png"/><Relationship Id="rId614" Type="http://schemas.openxmlformats.org/officeDocument/2006/relationships/customXml" Target="../ink/ink305.xml"/><Relationship Id="rId821" Type="http://schemas.openxmlformats.org/officeDocument/2006/relationships/image" Target="../media/image413.png"/><Relationship Id="rId1037" Type="http://schemas.openxmlformats.org/officeDocument/2006/relationships/image" Target="../media/image521.png"/><Relationship Id="rId253" Type="http://schemas.openxmlformats.org/officeDocument/2006/relationships/image" Target="../media/image129.png"/><Relationship Id="rId460" Type="http://schemas.openxmlformats.org/officeDocument/2006/relationships/customXml" Target="../ink/ink228.xml"/><Relationship Id="rId698" Type="http://schemas.openxmlformats.org/officeDocument/2006/relationships/customXml" Target="../ink/ink347.xml"/><Relationship Id="rId919" Type="http://schemas.openxmlformats.org/officeDocument/2006/relationships/image" Target="../media/image462.png"/><Relationship Id="rId1090" Type="http://schemas.openxmlformats.org/officeDocument/2006/relationships/customXml" Target="../ink/ink543.xml"/><Relationship Id="rId1104" Type="http://schemas.openxmlformats.org/officeDocument/2006/relationships/image" Target="../media/image554.png"/><Relationship Id="rId48" Type="http://schemas.openxmlformats.org/officeDocument/2006/relationships/customXml" Target="../ink/ink22.xml"/><Relationship Id="rId113" Type="http://schemas.openxmlformats.org/officeDocument/2006/relationships/image" Target="../media/image59.png"/><Relationship Id="rId320" Type="http://schemas.openxmlformats.org/officeDocument/2006/relationships/customXml" Target="../ink/ink158.xml"/><Relationship Id="rId558" Type="http://schemas.openxmlformats.org/officeDocument/2006/relationships/customXml" Target="../ink/ink277.xml"/><Relationship Id="rId765" Type="http://schemas.openxmlformats.org/officeDocument/2006/relationships/image" Target="../media/image385.png"/><Relationship Id="rId972" Type="http://schemas.openxmlformats.org/officeDocument/2006/relationships/customXml" Target="../ink/ink484.xml"/><Relationship Id="rId1188" Type="http://schemas.openxmlformats.org/officeDocument/2006/relationships/image" Target="../media/image596.png"/><Relationship Id="rId197" Type="http://schemas.openxmlformats.org/officeDocument/2006/relationships/image" Target="../media/image101.png"/><Relationship Id="rId418" Type="http://schemas.openxmlformats.org/officeDocument/2006/relationships/customXml" Target="../ink/ink207.xml"/><Relationship Id="rId625" Type="http://schemas.openxmlformats.org/officeDocument/2006/relationships/image" Target="../media/image315.png"/><Relationship Id="rId832" Type="http://schemas.openxmlformats.org/officeDocument/2006/relationships/customXml" Target="../ink/ink414.xml"/><Relationship Id="rId1048" Type="http://schemas.openxmlformats.org/officeDocument/2006/relationships/customXml" Target="../ink/ink522.xml"/><Relationship Id="rId264" Type="http://schemas.openxmlformats.org/officeDocument/2006/relationships/customXml" Target="../ink/ink130.xml"/><Relationship Id="rId471" Type="http://schemas.openxmlformats.org/officeDocument/2006/relationships/image" Target="../media/image238.png"/><Relationship Id="rId1115" Type="http://schemas.openxmlformats.org/officeDocument/2006/relationships/customXml" Target="../ink/ink556.xml"/><Relationship Id="rId59" Type="http://schemas.openxmlformats.org/officeDocument/2006/relationships/image" Target="../media/image32.png"/><Relationship Id="rId124" Type="http://schemas.openxmlformats.org/officeDocument/2006/relationships/customXml" Target="../ink/ink60.xml"/><Relationship Id="rId569" Type="http://schemas.openxmlformats.org/officeDocument/2006/relationships/image" Target="../media/image287.png"/><Relationship Id="rId776" Type="http://schemas.openxmlformats.org/officeDocument/2006/relationships/customXml" Target="../ink/ink386.xml"/><Relationship Id="rId983" Type="http://schemas.openxmlformats.org/officeDocument/2006/relationships/image" Target="../media/image494.png"/><Relationship Id="rId1199" Type="http://schemas.openxmlformats.org/officeDocument/2006/relationships/customXml" Target="../ink/ink598.xml"/><Relationship Id="rId331" Type="http://schemas.openxmlformats.org/officeDocument/2006/relationships/image" Target="../media/image168.png"/><Relationship Id="rId429" Type="http://schemas.openxmlformats.org/officeDocument/2006/relationships/image" Target="../media/image217.png"/><Relationship Id="rId636" Type="http://schemas.openxmlformats.org/officeDocument/2006/relationships/customXml" Target="../ink/ink316.xml"/><Relationship Id="rId1059" Type="http://schemas.openxmlformats.org/officeDocument/2006/relationships/image" Target="../media/image532.png"/><Relationship Id="rId843" Type="http://schemas.openxmlformats.org/officeDocument/2006/relationships/image" Target="../media/image424.png"/><Relationship Id="rId1126" Type="http://schemas.openxmlformats.org/officeDocument/2006/relationships/image" Target="../media/image565.png"/><Relationship Id="rId275" Type="http://schemas.openxmlformats.org/officeDocument/2006/relationships/image" Target="../media/image140.png"/><Relationship Id="rId482" Type="http://schemas.openxmlformats.org/officeDocument/2006/relationships/customXml" Target="../ink/ink239.xml"/><Relationship Id="rId703" Type="http://schemas.openxmlformats.org/officeDocument/2006/relationships/image" Target="../media/image354.png"/><Relationship Id="rId910" Type="http://schemas.openxmlformats.org/officeDocument/2006/relationships/customXml" Target="../ink/ink453.xml"/><Relationship Id="rId135" Type="http://schemas.openxmlformats.org/officeDocument/2006/relationships/image" Target="../media/image70.png"/><Relationship Id="rId342" Type="http://schemas.openxmlformats.org/officeDocument/2006/relationships/customXml" Target="../ink/ink169.xml"/><Relationship Id="rId787" Type="http://schemas.openxmlformats.org/officeDocument/2006/relationships/image" Target="../media/image396.png"/><Relationship Id="rId994" Type="http://schemas.openxmlformats.org/officeDocument/2006/relationships/customXml" Target="../ink/ink495.xml"/><Relationship Id="rId202" Type="http://schemas.openxmlformats.org/officeDocument/2006/relationships/customXml" Target="../ink/ink99.xml"/><Relationship Id="rId647" Type="http://schemas.openxmlformats.org/officeDocument/2006/relationships/image" Target="../media/image326.png"/><Relationship Id="rId854" Type="http://schemas.openxmlformats.org/officeDocument/2006/relationships/customXml" Target="../ink/ink425.xml"/><Relationship Id="rId286" Type="http://schemas.openxmlformats.org/officeDocument/2006/relationships/customXml" Target="../ink/ink141.xml"/><Relationship Id="rId493" Type="http://schemas.openxmlformats.org/officeDocument/2006/relationships/image" Target="../media/image249.png"/><Relationship Id="rId507" Type="http://schemas.openxmlformats.org/officeDocument/2006/relationships/image" Target="../media/image256.png"/><Relationship Id="rId714" Type="http://schemas.openxmlformats.org/officeDocument/2006/relationships/customXml" Target="../ink/ink355.xml"/><Relationship Id="rId921" Type="http://schemas.openxmlformats.org/officeDocument/2006/relationships/image" Target="../media/image463.png"/><Relationship Id="rId1137" Type="http://schemas.openxmlformats.org/officeDocument/2006/relationships/customXml" Target="../ink/ink567.xml"/><Relationship Id="rId50" Type="http://schemas.openxmlformats.org/officeDocument/2006/relationships/customXml" Target="../ink/ink23.xml"/><Relationship Id="rId146" Type="http://schemas.openxmlformats.org/officeDocument/2006/relationships/customXml" Target="../ink/ink71.xml"/><Relationship Id="rId353" Type="http://schemas.openxmlformats.org/officeDocument/2006/relationships/image" Target="../media/image179.png"/><Relationship Id="rId560" Type="http://schemas.openxmlformats.org/officeDocument/2006/relationships/customXml" Target="../ink/ink278.xml"/><Relationship Id="rId798" Type="http://schemas.openxmlformats.org/officeDocument/2006/relationships/customXml" Target="../ink/ink397.xml"/><Relationship Id="rId1190" Type="http://schemas.openxmlformats.org/officeDocument/2006/relationships/image" Target="../media/image597.png"/><Relationship Id="rId213" Type="http://schemas.openxmlformats.org/officeDocument/2006/relationships/image" Target="../media/image109.png"/><Relationship Id="rId420" Type="http://schemas.openxmlformats.org/officeDocument/2006/relationships/customXml" Target="../ink/ink208.xml"/><Relationship Id="rId658" Type="http://schemas.openxmlformats.org/officeDocument/2006/relationships/customXml" Target="../ink/ink327.xml"/><Relationship Id="rId865" Type="http://schemas.openxmlformats.org/officeDocument/2006/relationships/image" Target="../media/image435.png"/><Relationship Id="rId1050" Type="http://schemas.openxmlformats.org/officeDocument/2006/relationships/customXml" Target="../ink/ink523.xml"/><Relationship Id="rId297" Type="http://schemas.openxmlformats.org/officeDocument/2006/relationships/image" Target="../media/image151.png"/><Relationship Id="rId518" Type="http://schemas.openxmlformats.org/officeDocument/2006/relationships/customXml" Target="../ink/ink257.xml"/><Relationship Id="rId725" Type="http://schemas.openxmlformats.org/officeDocument/2006/relationships/image" Target="../media/image365.png"/><Relationship Id="rId932" Type="http://schemas.openxmlformats.org/officeDocument/2006/relationships/customXml" Target="../ink/ink464.xml"/><Relationship Id="rId1148" Type="http://schemas.openxmlformats.org/officeDocument/2006/relationships/image" Target="../media/image576.png"/><Relationship Id="rId157" Type="http://schemas.openxmlformats.org/officeDocument/2006/relationships/image" Target="../media/image81.png"/><Relationship Id="rId364" Type="http://schemas.openxmlformats.org/officeDocument/2006/relationships/customXml" Target="../ink/ink180.xml"/><Relationship Id="rId1008" Type="http://schemas.openxmlformats.org/officeDocument/2006/relationships/customXml" Target="../ink/ink502.xml"/><Relationship Id="rId61" Type="http://schemas.openxmlformats.org/officeDocument/2006/relationships/image" Target="../media/image33.png"/><Relationship Id="rId571" Type="http://schemas.openxmlformats.org/officeDocument/2006/relationships/image" Target="../media/image288.png"/><Relationship Id="rId669" Type="http://schemas.openxmlformats.org/officeDocument/2006/relationships/image" Target="../media/image337.png"/><Relationship Id="rId876" Type="http://schemas.openxmlformats.org/officeDocument/2006/relationships/customXml" Target="../ink/ink436.xml"/><Relationship Id="rId19" Type="http://schemas.openxmlformats.org/officeDocument/2006/relationships/image" Target="../media/image12.png"/><Relationship Id="rId224" Type="http://schemas.openxmlformats.org/officeDocument/2006/relationships/customXml" Target="../ink/ink110.xml"/><Relationship Id="rId431" Type="http://schemas.openxmlformats.org/officeDocument/2006/relationships/image" Target="../media/image218.png"/><Relationship Id="rId529" Type="http://schemas.openxmlformats.org/officeDocument/2006/relationships/image" Target="../media/image267.png"/><Relationship Id="rId736" Type="http://schemas.openxmlformats.org/officeDocument/2006/relationships/customXml" Target="../ink/ink366.xml"/><Relationship Id="rId1061" Type="http://schemas.openxmlformats.org/officeDocument/2006/relationships/image" Target="../media/image533.png"/><Relationship Id="rId1159" Type="http://schemas.openxmlformats.org/officeDocument/2006/relationships/customXml" Target="../ink/ink578.xml"/><Relationship Id="rId168" Type="http://schemas.openxmlformats.org/officeDocument/2006/relationships/customXml" Target="../ink/ink82.xml"/><Relationship Id="rId943" Type="http://schemas.openxmlformats.org/officeDocument/2006/relationships/image" Target="../media/image474.png"/><Relationship Id="rId1019" Type="http://schemas.openxmlformats.org/officeDocument/2006/relationships/image" Target="../media/image512.png"/><Relationship Id="rId72" Type="http://schemas.openxmlformats.org/officeDocument/2006/relationships/customXml" Target="../ink/ink34.xml"/><Relationship Id="rId375" Type="http://schemas.openxmlformats.org/officeDocument/2006/relationships/image" Target="../media/image190.png"/><Relationship Id="rId582" Type="http://schemas.openxmlformats.org/officeDocument/2006/relationships/customXml" Target="../ink/ink289.xml"/><Relationship Id="rId803" Type="http://schemas.openxmlformats.org/officeDocument/2006/relationships/image" Target="../media/image404.png"/><Relationship Id="rId3" Type="http://schemas.openxmlformats.org/officeDocument/2006/relationships/image" Target="../media/image2.png"/><Relationship Id="rId235" Type="http://schemas.openxmlformats.org/officeDocument/2006/relationships/image" Target="../media/image120.png"/><Relationship Id="rId442" Type="http://schemas.openxmlformats.org/officeDocument/2006/relationships/customXml" Target="../ink/ink219.xml"/><Relationship Id="rId887" Type="http://schemas.openxmlformats.org/officeDocument/2006/relationships/image" Target="../media/image446.png"/><Relationship Id="rId1072" Type="http://schemas.openxmlformats.org/officeDocument/2006/relationships/customXml" Target="../ink/ink534.xml"/><Relationship Id="rId302" Type="http://schemas.openxmlformats.org/officeDocument/2006/relationships/customXml" Target="../ink/ink149.xml"/><Relationship Id="rId747" Type="http://schemas.openxmlformats.org/officeDocument/2006/relationships/image" Target="../media/image376.png"/><Relationship Id="rId954" Type="http://schemas.openxmlformats.org/officeDocument/2006/relationships/customXml" Target="../ink/ink475.xml"/><Relationship Id="rId83" Type="http://schemas.openxmlformats.org/officeDocument/2006/relationships/image" Target="../media/image44.png"/><Relationship Id="rId179" Type="http://schemas.openxmlformats.org/officeDocument/2006/relationships/image" Target="../media/image92.png"/><Relationship Id="rId386" Type="http://schemas.openxmlformats.org/officeDocument/2006/relationships/customXml" Target="../ink/ink191.xml"/><Relationship Id="rId593" Type="http://schemas.openxmlformats.org/officeDocument/2006/relationships/image" Target="../media/image299.png"/><Relationship Id="rId607" Type="http://schemas.openxmlformats.org/officeDocument/2006/relationships/image" Target="../media/image306.png"/><Relationship Id="rId814" Type="http://schemas.openxmlformats.org/officeDocument/2006/relationships/customXml" Target="../ink/ink405.xml"/><Relationship Id="rId246" Type="http://schemas.openxmlformats.org/officeDocument/2006/relationships/customXml" Target="../ink/ink121.xml"/><Relationship Id="rId453" Type="http://schemas.openxmlformats.org/officeDocument/2006/relationships/image" Target="../media/image229.png"/><Relationship Id="rId660" Type="http://schemas.openxmlformats.org/officeDocument/2006/relationships/customXml" Target="../ink/ink328.xml"/><Relationship Id="rId898" Type="http://schemas.openxmlformats.org/officeDocument/2006/relationships/customXml" Target="../ink/ink447.xml"/><Relationship Id="rId1083" Type="http://schemas.openxmlformats.org/officeDocument/2006/relationships/image" Target="../media/image544.png"/><Relationship Id="rId106" Type="http://schemas.openxmlformats.org/officeDocument/2006/relationships/customXml" Target="../ink/ink51.xml"/><Relationship Id="rId313" Type="http://schemas.openxmlformats.org/officeDocument/2006/relationships/image" Target="../media/image159.png"/><Relationship Id="rId758" Type="http://schemas.openxmlformats.org/officeDocument/2006/relationships/customXml" Target="../ink/ink377.xml"/><Relationship Id="rId965" Type="http://schemas.openxmlformats.org/officeDocument/2006/relationships/image" Target="../media/image485.png"/><Relationship Id="rId1150" Type="http://schemas.openxmlformats.org/officeDocument/2006/relationships/image" Target="../media/image577.png"/><Relationship Id="rId10" Type="http://schemas.openxmlformats.org/officeDocument/2006/relationships/customXml" Target="../ink/ink3.xml"/><Relationship Id="rId94" Type="http://schemas.openxmlformats.org/officeDocument/2006/relationships/customXml" Target="../ink/ink45.xml"/><Relationship Id="rId397" Type="http://schemas.openxmlformats.org/officeDocument/2006/relationships/image" Target="../media/image201.png"/><Relationship Id="rId520" Type="http://schemas.openxmlformats.org/officeDocument/2006/relationships/customXml" Target="../ink/ink258.xml"/><Relationship Id="rId618" Type="http://schemas.openxmlformats.org/officeDocument/2006/relationships/customXml" Target="../ink/ink307.xml"/><Relationship Id="rId825" Type="http://schemas.openxmlformats.org/officeDocument/2006/relationships/image" Target="../media/image415.png"/><Relationship Id="rId257" Type="http://schemas.openxmlformats.org/officeDocument/2006/relationships/image" Target="../media/image131.png"/><Relationship Id="rId464" Type="http://schemas.openxmlformats.org/officeDocument/2006/relationships/customXml" Target="../ink/ink230.xml"/><Relationship Id="rId1010" Type="http://schemas.openxmlformats.org/officeDocument/2006/relationships/customXml" Target="../ink/ink503.xml"/><Relationship Id="rId1094" Type="http://schemas.openxmlformats.org/officeDocument/2006/relationships/customXml" Target="../ink/ink545.xml"/><Relationship Id="rId1108" Type="http://schemas.openxmlformats.org/officeDocument/2006/relationships/image" Target="../media/image556.png"/><Relationship Id="rId117" Type="http://schemas.openxmlformats.org/officeDocument/2006/relationships/image" Target="../media/image61.png"/><Relationship Id="rId671" Type="http://schemas.openxmlformats.org/officeDocument/2006/relationships/image" Target="../media/image338.png"/><Relationship Id="rId769" Type="http://schemas.openxmlformats.org/officeDocument/2006/relationships/image" Target="../media/image387.png"/><Relationship Id="rId976" Type="http://schemas.openxmlformats.org/officeDocument/2006/relationships/customXml" Target="../ink/ink486.xml"/><Relationship Id="rId324" Type="http://schemas.openxmlformats.org/officeDocument/2006/relationships/customXml" Target="../ink/ink160.xml"/><Relationship Id="rId531" Type="http://schemas.openxmlformats.org/officeDocument/2006/relationships/image" Target="../media/image268.png"/><Relationship Id="rId629" Type="http://schemas.openxmlformats.org/officeDocument/2006/relationships/image" Target="../media/image317.png"/><Relationship Id="rId1161" Type="http://schemas.openxmlformats.org/officeDocument/2006/relationships/customXml" Target="../ink/ink579.xml"/><Relationship Id="rId836" Type="http://schemas.openxmlformats.org/officeDocument/2006/relationships/customXml" Target="../ink/ink416.xml"/><Relationship Id="rId1021" Type="http://schemas.openxmlformats.org/officeDocument/2006/relationships/image" Target="../media/image513.png"/><Relationship Id="rId1119" Type="http://schemas.openxmlformats.org/officeDocument/2006/relationships/customXml" Target="../ink/ink558.xml"/><Relationship Id="rId903" Type="http://schemas.openxmlformats.org/officeDocument/2006/relationships/image" Target="../media/image454.png"/><Relationship Id="rId32" Type="http://schemas.openxmlformats.org/officeDocument/2006/relationships/customXml" Target="../ink/ink14.xml"/><Relationship Id="rId181" Type="http://schemas.openxmlformats.org/officeDocument/2006/relationships/image" Target="../media/image93.png"/><Relationship Id="rId279" Type="http://schemas.openxmlformats.org/officeDocument/2006/relationships/image" Target="../media/image142.png"/><Relationship Id="rId486" Type="http://schemas.openxmlformats.org/officeDocument/2006/relationships/customXml" Target="../ink/ink241.xml"/><Relationship Id="rId693" Type="http://schemas.openxmlformats.org/officeDocument/2006/relationships/image" Target="../media/image349.png"/><Relationship Id="rId139" Type="http://schemas.openxmlformats.org/officeDocument/2006/relationships/image" Target="../media/image72.png"/><Relationship Id="rId346" Type="http://schemas.openxmlformats.org/officeDocument/2006/relationships/customXml" Target="../ink/ink171.xml"/><Relationship Id="rId553" Type="http://schemas.openxmlformats.org/officeDocument/2006/relationships/image" Target="../media/image279.png"/><Relationship Id="rId760" Type="http://schemas.openxmlformats.org/officeDocument/2006/relationships/customXml" Target="../ink/ink378.xml"/><Relationship Id="rId998" Type="http://schemas.openxmlformats.org/officeDocument/2006/relationships/customXml" Target="../ink/ink497.xml"/><Relationship Id="rId1183" Type="http://schemas.openxmlformats.org/officeDocument/2006/relationships/customXml" Target="../ink/ink590.xml"/><Relationship Id="rId206" Type="http://schemas.openxmlformats.org/officeDocument/2006/relationships/customXml" Target="../ink/ink101.xml"/><Relationship Id="rId413" Type="http://schemas.openxmlformats.org/officeDocument/2006/relationships/image" Target="../media/image209.png"/><Relationship Id="rId858" Type="http://schemas.openxmlformats.org/officeDocument/2006/relationships/customXml" Target="../ink/ink427.xml"/><Relationship Id="rId1043" Type="http://schemas.openxmlformats.org/officeDocument/2006/relationships/image" Target="../media/image524.png"/><Relationship Id="rId620" Type="http://schemas.openxmlformats.org/officeDocument/2006/relationships/customXml" Target="../ink/ink308.xml"/><Relationship Id="rId718" Type="http://schemas.openxmlformats.org/officeDocument/2006/relationships/customXml" Target="../ink/ink357.xml"/><Relationship Id="rId925" Type="http://schemas.openxmlformats.org/officeDocument/2006/relationships/image" Target="../media/image465.png"/><Relationship Id="rId1110" Type="http://schemas.openxmlformats.org/officeDocument/2006/relationships/image" Target="../media/image557.png"/><Relationship Id="rId54" Type="http://schemas.openxmlformats.org/officeDocument/2006/relationships/customXml" Target="../ink/ink25.xml"/><Relationship Id="rId270" Type="http://schemas.openxmlformats.org/officeDocument/2006/relationships/customXml" Target="../ink/ink133.xml"/><Relationship Id="rId130" Type="http://schemas.openxmlformats.org/officeDocument/2006/relationships/customXml" Target="../ink/ink63.xml"/><Relationship Id="rId368" Type="http://schemas.openxmlformats.org/officeDocument/2006/relationships/customXml" Target="../ink/ink182.xml"/><Relationship Id="rId575" Type="http://schemas.openxmlformats.org/officeDocument/2006/relationships/image" Target="../media/image290.png"/><Relationship Id="rId782" Type="http://schemas.openxmlformats.org/officeDocument/2006/relationships/customXml" Target="../ink/ink389.xml"/><Relationship Id="rId228" Type="http://schemas.openxmlformats.org/officeDocument/2006/relationships/customXml" Target="../ink/ink112.xml"/><Relationship Id="rId435" Type="http://schemas.openxmlformats.org/officeDocument/2006/relationships/image" Target="../media/image220.png"/><Relationship Id="rId642" Type="http://schemas.openxmlformats.org/officeDocument/2006/relationships/customXml" Target="../ink/ink319.xml"/><Relationship Id="rId1065" Type="http://schemas.openxmlformats.org/officeDocument/2006/relationships/image" Target="../media/image535.png"/><Relationship Id="rId502" Type="http://schemas.openxmlformats.org/officeDocument/2006/relationships/customXml" Target="../ink/ink249.xml"/><Relationship Id="rId947" Type="http://schemas.openxmlformats.org/officeDocument/2006/relationships/image" Target="../media/image476.png"/><Relationship Id="rId1132" Type="http://schemas.openxmlformats.org/officeDocument/2006/relationships/image" Target="../media/image568.png"/><Relationship Id="rId76" Type="http://schemas.openxmlformats.org/officeDocument/2006/relationships/customXml" Target="../ink/ink36.xml"/><Relationship Id="rId807" Type="http://schemas.openxmlformats.org/officeDocument/2006/relationships/image" Target="../media/image406.png"/><Relationship Id="rId292" Type="http://schemas.openxmlformats.org/officeDocument/2006/relationships/customXml" Target="../ink/ink144.xml"/><Relationship Id="rId597" Type="http://schemas.openxmlformats.org/officeDocument/2006/relationships/image" Target="../media/image301.png"/><Relationship Id="rId152" Type="http://schemas.openxmlformats.org/officeDocument/2006/relationships/customXml" Target="../ink/ink74.xml"/><Relationship Id="rId457" Type="http://schemas.openxmlformats.org/officeDocument/2006/relationships/image" Target="../media/image231.png"/><Relationship Id="rId1087" Type="http://schemas.openxmlformats.org/officeDocument/2006/relationships/image" Target="../media/image546.png"/><Relationship Id="rId664" Type="http://schemas.openxmlformats.org/officeDocument/2006/relationships/customXml" Target="../ink/ink330.xml"/><Relationship Id="rId871" Type="http://schemas.openxmlformats.org/officeDocument/2006/relationships/image" Target="../media/image438.png"/><Relationship Id="rId969" Type="http://schemas.openxmlformats.org/officeDocument/2006/relationships/image" Target="../media/image487.png"/><Relationship Id="rId317" Type="http://schemas.openxmlformats.org/officeDocument/2006/relationships/image" Target="../media/image161.png"/><Relationship Id="rId524" Type="http://schemas.openxmlformats.org/officeDocument/2006/relationships/customXml" Target="../ink/ink260.xml"/><Relationship Id="rId731" Type="http://schemas.openxmlformats.org/officeDocument/2006/relationships/image" Target="../media/image368.png"/><Relationship Id="rId1154" Type="http://schemas.openxmlformats.org/officeDocument/2006/relationships/image" Target="../media/image579.png"/><Relationship Id="rId98" Type="http://schemas.openxmlformats.org/officeDocument/2006/relationships/customXml" Target="../ink/ink47.xml"/><Relationship Id="rId829" Type="http://schemas.openxmlformats.org/officeDocument/2006/relationships/image" Target="../media/image417.png"/><Relationship Id="rId1014" Type="http://schemas.openxmlformats.org/officeDocument/2006/relationships/customXml" Target="../ink/ink505.xml"/><Relationship Id="rId25" Type="http://schemas.openxmlformats.org/officeDocument/2006/relationships/image" Target="../media/image15.png"/><Relationship Id="rId174" Type="http://schemas.openxmlformats.org/officeDocument/2006/relationships/customXml" Target="../ink/ink85.xml"/><Relationship Id="rId381" Type="http://schemas.openxmlformats.org/officeDocument/2006/relationships/image" Target="../media/image193.png"/><Relationship Id="rId241" Type="http://schemas.openxmlformats.org/officeDocument/2006/relationships/image" Target="../media/image123.png"/><Relationship Id="rId479" Type="http://schemas.openxmlformats.org/officeDocument/2006/relationships/image" Target="../media/image242.png"/><Relationship Id="rId686" Type="http://schemas.openxmlformats.org/officeDocument/2006/relationships/customXml" Target="../ink/ink341.xml"/><Relationship Id="rId893" Type="http://schemas.openxmlformats.org/officeDocument/2006/relationships/image" Target="../media/image449.png"/><Relationship Id="rId339" Type="http://schemas.openxmlformats.org/officeDocument/2006/relationships/image" Target="../media/image172.png"/><Relationship Id="rId546" Type="http://schemas.openxmlformats.org/officeDocument/2006/relationships/customXml" Target="../ink/ink271.xml"/><Relationship Id="rId753" Type="http://schemas.openxmlformats.org/officeDocument/2006/relationships/image" Target="../media/image379.png"/><Relationship Id="rId1176" Type="http://schemas.openxmlformats.org/officeDocument/2006/relationships/image" Target="../media/image590.png"/><Relationship Id="rId101" Type="http://schemas.openxmlformats.org/officeDocument/2006/relationships/image" Target="../media/image53.png"/><Relationship Id="rId406" Type="http://schemas.openxmlformats.org/officeDocument/2006/relationships/customXml" Target="../ink/ink201.xml"/><Relationship Id="rId960" Type="http://schemas.openxmlformats.org/officeDocument/2006/relationships/customXml" Target="../ink/ink478.xml"/><Relationship Id="rId1036" Type="http://schemas.openxmlformats.org/officeDocument/2006/relationships/customXml" Target="../ink/ink516.xml"/><Relationship Id="rId613" Type="http://schemas.openxmlformats.org/officeDocument/2006/relationships/image" Target="../media/image309.png"/><Relationship Id="rId820" Type="http://schemas.openxmlformats.org/officeDocument/2006/relationships/customXml" Target="../ink/ink408.xml"/><Relationship Id="rId918" Type="http://schemas.openxmlformats.org/officeDocument/2006/relationships/customXml" Target="../ink/ink457.xml"/><Relationship Id="rId1103" Type="http://schemas.openxmlformats.org/officeDocument/2006/relationships/customXml" Target="../ink/ink550.xml"/><Relationship Id="rId47" Type="http://schemas.openxmlformats.org/officeDocument/2006/relationships/image" Target="../media/image26.png"/><Relationship Id="rId196" Type="http://schemas.openxmlformats.org/officeDocument/2006/relationships/customXml" Target="../ink/ink96.xml"/><Relationship Id="rId263" Type="http://schemas.openxmlformats.org/officeDocument/2006/relationships/image" Target="../media/image134.png"/><Relationship Id="rId470" Type="http://schemas.openxmlformats.org/officeDocument/2006/relationships/customXml" Target="../ink/ink233.xml"/><Relationship Id="rId123" Type="http://schemas.openxmlformats.org/officeDocument/2006/relationships/image" Target="../media/image64.png"/><Relationship Id="rId330" Type="http://schemas.openxmlformats.org/officeDocument/2006/relationships/customXml" Target="../ink/ink163.xml"/><Relationship Id="rId568" Type="http://schemas.openxmlformats.org/officeDocument/2006/relationships/customXml" Target="../ink/ink282.xml"/><Relationship Id="rId775" Type="http://schemas.openxmlformats.org/officeDocument/2006/relationships/image" Target="../media/image390.png"/><Relationship Id="rId982" Type="http://schemas.openxmlformats.org/officeDocument/2006/relationships/customXml" Target="../ink/ink489.xml"/><Relationship Id="rId1198" Type="http://schemas.openxmlformats.org/officeDocument/2006/relationships/image" Target="../media/image601.png"/><Relationship Id="rId428" Type="http://schemas.openxmlformats.org/officeDocument/2006/relationships/customXml" Target="../ink/ink212.xml"/><Relationship Id="rId635" Type="http://schemas.openxmlformats.org/officeDocument/2006/relationships/image" Target="../media/image320.png"/><Relationship Id="rId842" Type="http://schemas.openxmlformats.org/officeDocument/2006/relationships/customXml" Target="../ink/ink419.xml"/><Relationship Id="rId1058" Type="http://schemas.openxmlformats.org/officeDocument/2006/relationships/customXml" Target="../ink/ink527.xml"/><Relationship Id="rId702" Type="http://schemas.openxmlformats.org/officeDocument/2006/relationships/customXml" Target="../ink/ink349.xml"/><Relationship Id="rId1125" Type="http://schemas.openxmlformats.org/officeDocument/2006/relationships/customXml" Target="../ink/ink561.xml"/><Relationship Id="rId69" Type="http://schemas.openxmlformats.org/officeDocument/2006/relationships/image" Target="../media/image37.png"/><Relationship Id="rId285" Type="http://schemas.openxmlformats.org/officeDocument/2006/relationships/image" Target="../media/image145.png"/><Relationship Id="rId492" Type="http://schemas.openxmlformats.org/officeDocument/2006/relationships/customXml" Target="../ink/ink244.xml"/><Relationship Id="rId797" Type="http://schemas.openxmlformats.org/officeDocument/2006/relationships/image" Target="../media/image401.png"/><Relationship Id="rId145" Type="http://schemas.openxmlformats.org/officeDocument/2006/relationships/image" Target="../media/image75.png"/><Relationship Id="rId352" Type="http://schemas.openxmlformats.org/officeDocument/2006/relationships/customXml" Target="../ink/ink17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87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89.png"/><Relationship Id="rId5" Type="http://schemas.openxmlformats.org/officeDocument/2006/relationships/image" Target="../media/image2088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0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1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2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3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4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6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54.xml"/><Relationship Id="rId671" Type="http://schemas.openxmlformats.org/officeDocument/2006/relationships/customXml" Target="../ink/ink931.xml"/><Relationship Id="rId21" Type="http://schemas.openxmlformats.org/officeDocument/2006/relationships/customXml" Target="../ink/ink606.xml"/><Relationship Id="rId324" Type="http://schemas.openxmlformats.org/officeDocument/2006/relationships/image" Target="../media/image762.png"/><Relationship Id="rId531" Type="http://schemas.openxmlformats.org/officeDocument/2006/relationships/customXml" Target="../ink/ink861.xml"/><Relationship Id="rId629" Type="http://schemas.openxmlformats.org/officeDocument/2006/relationships/customXml" Target="../ink/ink910.xml"/><Relationship Id="rId170" Type="http://schemas.openxmlformats.org/officeDocument/2006/relationships/image" Target="../media/image685.png"/><Relationship Id="rId268" Type="http://schemas.openxmlformats.org/officeDocument/2006/relationships/image" Target="../media/image734.png"/><Relationship Id="rId475" Type="http://schemas.openxmlformats.org/officeDocument/2006/relationships/customXml" Target="../ink/ink833.xml"/><Relationship Id="rId682" Type="http://schemas.openxmlformats.org/officeDocument/2006/relationships/image" Target="../media/image941.png"/><Relationship Id="rId32" Type="http://schemas.openxmlformats.org/officeDocument/2006/relationships/image" Target="../media/image616.png"/><Relationship Id="rId128" Type="http://schemas.openxmlformats.org/officeDocument/2006/relationships/image" Target="../media/image664.png"/><Relationship Id="rId335" Type="http://schemas.openxmlformats.org/officeDocument/2006/relationships/customXml" Target="../ink/ink763.xml"/><Relationship Id="rId542" Type="http://schemas.openxmlformats.org/officeDocument/2006/relationships/image" Target="../media/image871.png"/><Relationship Id="rId181" Type="http://schemas.openxmlformats.org/officeDocument/2006/relationships/customXml" Target="../ink/ink686.xml"/><Relationship Id="rId402" Type="http://schemas.openxmlformats.org/officeDocument/2006/relationships/image" Target="../media/image801.png"/><Relationship Id="rId279" Type="http://schemas.openxmlformats.org/officeDocument/2006/relationships/customXml" Target="../ink/ink735.xml"/><Relationship Id="rId486" Type="http://schemas.openxmlformats.org/officeDocument/2006/relationships/image" Target="../media/image843.png"/><Relationship Id="rId693" Type="http://schemas.openxmlformats.org/officeDocument/2006/relationships/customXml" Target="../ink/ink942.xml"/><Relationship Id="rId707" Type="http://schemas.openxmlformats.org/officeDocument/2006/relationships/customXml" Target="../ink/ink949.xml"/><Relationship Id="rId43" Type="http://schemas.openxmlformats.org/officeDocument/2006/relationships/customXml" Target="../ink/ink617.xml"/><Relationship Id="rId139" Type="http://schemas.openxmlformats.org/officeDocument/2006/relationships/customXml" Target="../ink/ink665.xml"/><Relationship Id="rId346" Type="http://schemas.openxmlformats.org/officeDocument/2006/relationships/image" Target="../media/image773.png"/><Relationship Id="rId553" Type="http://schemas.openxmlformats.org/officeDocument/2006/relationships/customXml" Target="../ink/ink872.xml"/><Relationship Id="rId192" Type="http://schemas.openxmlformats.org/officeDocument/2006/relationships/image" Target="../media/image696.png"/><Relationship Id="rId206" Type="http://schemas.openxmlformats.org/officeDocument/2006/relationships/image" Target="../media/image703.png"/><Relationship Id="rId413" Type="http://schemas.openxmlformats.org/officeDocument/2006/relationships/customXml" Target="../ink/ink802.xml"/><Relationship Id="rId497" Type="http://schemas.openxmlformats.org/officeDocument/2006/relationships/customXml" Target="../ink/ink844.xml"/><Relationship Id="rId620" Type="http://schemas.openxmlformats.org/officeDocument/2006/relationships/image" Target="../media/image910.png"/><Relationship Id="rId718" Type="http://schemas.openxmlformats.org/officeDocument/2006/relationships/image" Target="../media/image959.png"/><Relationship Id="rId357" Type="http://schemas.openxmlformats.org/officeDocument/2006/relationships/customXml" Target="../ink/ink774.xml"/><Relationship Id="rId54" Type="http://schemas.openxmlformats.org/officeDocument/2006/relationships/image" Target="../media/image627.png"/><Relationship Id="rId217" Type="http://schemas.openxmlformats.org/officeDocument/2006/relationships/customXml" Target="../ink/ink704.xml"/><Relationship Id="rId564" Type="http://schemas.openxmlformats.org/officeDocument/2006/relationships/image" Target="../media/image882.png"/><Relationship Id="rId424" Type="http://schemas.openxmlformats.org/officeDocument/2006/relationships/image" Target="../media/image812.png"/><Relationship Id="rId631" Type="http://schemas.openxmlformats.org/officeDocument/2006/relationships/customXml" Target="../ink/ink911.xml"/><Relationship Id="rId270" Type="http://schemas.openxmlformats.org/officeDocument/2006/relationships/image" Target="../media/image735.png"/><Relationship Id="rId65" Type="http://schemas.openxmlformats.org/officeDocument/2006/relationships/customXml" Target="../ink/ink628.xml"/><Relationship Id="rId130" Type="http://schemas.openxmlformats.org/officeDocument/2006/relationships/image" Target="../media/image665.png"/><Relationship Id="rId368" Type="http://schemas.openxmlformats.org/officeDocument/2006/relationships/image" Target="../media/image784.png"/><Relationship Id="rId575" Type="http://schemas.openxmlformats.org/officeDocument/2006/relationships/customXml" Target="../ink/ink883.xml"/><Relationship Id="rId228" Type="http://schemas.openxmlformats.org/officeDocument/2006/relationships/image" Target="../media/image714.png"/><Relationship Id="rId435" Type="http://schemas.openxmlformats.org/officeDocument/2006/relationships/customXml" Target="../ink/ink813.xml"/><Relationship Id="rId642" Type="http://schemas.openxmlformats.org/officeDocument/2006/relationships/image" Target="../media/image921.png"/><Relationship Id="rId281" Type="http://schemas.openxmlformats.org/officeDocument/2006/relationships/customXml" Target="../ink/ink736.xml"/><Relationship Id="rId502" Type="http://schemas.openxmlformats.org/officeDocument/2006/relationships/image" Target="../media/image851.png"/><Relationship Id="rId76" Type="http://schemas.openxmlformats.org/officeDocument/2006/relationships/image" Target="../media/image638.png"/><Relationship Id="rId141" Type="http://schemas.openxmlformats.org/officeDocument/2006/relationships/customXml" Target="../ink/ink666.xml"/><Relationship Id="rId379" Type="http://schemas.openxmlformats.org/officeDocument/2006/relationships/customXml" Target="../ink/ink785.xml"/><Relationship Id="rId586" Type="http://schemas.openxmlformats.org/officeDocument/2006/relationships/image" Target="../media/image893.png"/><Relationship Id="rId7" Type="http://schemas.openxmlformats.org/officeDocument/2006/relationships/customXml" Target="../ink/ink599.xml"/><Relationship Id="rId239" Type="http://schemas.openxmlformats.org/officeDocument/2006/relationships/customXml" Target="../ink/ink715.xml"/><Relationship Id="rId446" Type="http://schemas.openxmlformats.org/officeDocument/2006/relationships/image" Target="../media/image823.png"/><Relationship Id="rId653" Type="http://schemas.openxmlformats.org/officeDocument/2006/relationships/customXml" Target="../ink/ink922.xml"/><Relationship Id="rId292" Type="http://schemas.openxmlformats.org/officeDocument/2006/relationships/image" Target="../media/image746.png"/><Relationship Id="rId306" Type="http://schemas.openxmlformats.org/officeDocument/2006/relationships/image" Target="../media/image753.png"/><Relationship Id="rId87" Type="http://schemas.openxmlformats.org/officeDocument/2006/relationships/customXml" Target="../ink/ink639.xml"/><Relationship Id="rId513" Type="http://schemas.openxmlformats.org/officeDocument/2006/relationships/customXml" Target="../ink/ink852.xml"/><Relationship Id="rId597" Type="http://schemas.openxmlformats.org/officeDocument/2006/relationships/customXml" Target="../ink/ink894.xml"/><Relationship Id="rId152" Type="http://schemas.openxmlformats.org/officeDocument/2006/relationships/image" Target="../media/image676.png"/><Relationship Id="rId457" Type="http://schemas.openxmlformats.org/officeDocument/2006/relationships/customXml" Target="../ink/ink824.xml"/><Relationship Id="rId664" Type="http://schemas.openxmlformats.org/officeDocument/2006/relationships/image" Target="../media/image932.png"/><Relationship Id="rId14" Type="http://schemas.openxmlformats.org/officeDocument/2006/relationships/image" Target="../media/image607.png"/><Relationship Id="rId317" Type="http://schemas.openxmlformats.org/officeDocument/2006/relationships/customXml" Target="../ink/ink754.xml"/><Relationship Id="rId524" Type="http://schemas.openxmlformats.org/officeDocument/2006/relationships/image" Target="../media/image862.png"/><Relationship Id="rId98" Type="http://schemas.openxmlformats.org/officeDocument/2006/relationships/image" Target="../media/image649.png"/><Relationship Id="rId163" Type="http://schemas.openxmlformats.org/officeDocument/2006/relationships/customXml" Target="../ink/ink677.xml"/><Relationship Id="rId370" Type="http://schemas.openxmlformats.org/officeDocument/2006/relationships/image" Target="../media/image785.png"/><Relationship Id="rId230" Type="http://schemas.openxmlformats.org/officeDocument/2006/relationships/image" Target="../media/image715.png"/><Relationship Id="rId468" Type="http://schemas.openxmlformats.org/officeDocument/2006/relationships/image" Target="../media/image834.png"/><Relationship Id="rId675" Type="http://schemas.openxmlformats.org/officeDocument/2006/relationships/customXml" Target="../ink/ink933.xml"/><Relationship Id="rId25" Type="http://schemas.openxmlformats.org/officeDocument/2006/relationships/customXml" Target="../ink/ink608.xml"/><Relationship Id="rId328" Type="http://schemas.openxmlformats.org/officeDocument/2006/relationships/image" Target="../media/image764.png"/><Relationship Id="rId535" Type="http://schemas.openxmlformats.org/officeDocument/2006/relationships/customXml" Target="../ink/ink863.xml"/><Relationship Id="rId174" Type="http://schemas.openxmlformats.org/officeDocument/2006/relationships/image" Target="../media/image687.png"/><Relationship Id="rId381" Type="http://schemas.openxmlformats.org/officeDocument/2006/relationships/customXml" Target="../ink/ink786.xml"/><Relationship Id="rId602" Type="http://schemas.openxmlformats.org/officeDocument/2006/relationships/image" Target="../media/image901.png"/><Relationship Id="rId241" Type="http://schemas.openxmlformats.org/officeDocument/2006/relationships/customXml" Target="../ink/ink716.xml"/><Relationship Id="rId479" Type="http://schemas.openxmlformats.org/officeDocument/2006/relationships/customXml" Target="../ink/ink835.xml"/><Relationship Id="rId686" Type="http://schemas.openxmlformats.org/officeDocument/2006/relationships/image" Target="../media/image943.png"/><Relationship Id="rId36" Type="http://schemas.openxmlformats.org/officeDocument/2006/relationships/image" Target="../media/image618.png"/><Relationship Id="rId339" Type="http://schemas.openxmlformats.org/officeDocument/2006/relationships/customXml" Target="../ink/ink765.xml"/><Relationship Id="rId546" Type="http://schemas.openxmlformats.org/officeDocument/2006/relationships/image" Target="../media/image873.png"/><Relationship Id="rId101" Type="http://schemas.openxmlformats.org/officeDocument/2006/relationships/customXml" Target="../ink/ink646.xml"/><Relationship Id="rId185" Type="http://schemas.openxmlformats.org/officeDocument/2006/relationships/customXml" Target="../ink/ink688.xml"/><Relationship Id="rId406" Type="http://schemas.openxmlformats.org/officeDocument/2006/relationships/image" Target="../media/image803.png"/><Relationship Id="rId392" Type="http://schemas.openxmlformats.org/officeDocument/2006/relationships/image" Target="../media/image796.png"/><Relationship Id="rId613" Type="http://schemas.openxmlformats.org/officeDocument/2006/relationships/customXml" Target="../ink/ink902.xml"/><Relationship Id="rId697" Type="http://schemas.openxmlformats.org/officeDocument/2006/relationships/customXml" Target="../ink/ink944.xml"/><Relationship Id="rId252" Type="http://schemas.openxmlformats.org/officeDocument/2006/relationships/image" Target="../media/image726.png"/><Relationship Id="rId47" Type="http://schemas.openxmlformats.org/officeDocument/2006/relationships/customXml" Target="../ink/ink619.xml"/><Relationship Id="rId112" Type="http://schemas.openxmlformats.org/officeDocument/2006/relationships/image" Target="../media/image656.png"/><Relationship Id="rId557" Type="http://schemas.openxmlformats.org/officeDocument/2006/relationships/customXml" Target="../ink/ink874.xml"/><Relationship Id="rId196" Type="http://schemas.openxmlformats.org/officeDocument/2006/relationships/image" Target="../media/image698.png"/><Relationship Id="rId417" Type="http://schemas.openxmlformats.org/officeDocument/2006/relationships/customXml" Target="../ink/ink804.xml"/><Relationship Id="rId624" Type="http://schemas.openxmlformats.org/officeDocument/2006/relationships/image" Target="../media/image912.png"/><Relationship Id="rId263" Type="http://schemas.openxmlformats.org/officeDocument/2006/relationships/customXml" Target="../ink/ink727.xml"/><Relationship Id="rId470" Type="http://schemas.openxmlformats.org/officeDocument/2006/relationships/image" Target="../media/image835.png"/><Relationship Id="rId58" Type="http://schemas.openxmlformats.org/officeDocument/2006/relationships/image" Target="../media/image629.png"/><Relationship Id="rId123" Type="http://schemas.openxmlformats.org/officeDocument/2006/relationships/customXml" Target="../ink/ink657.xml"/><Relationship Id="rId330" Type="http://schemas.openxmlformats.org/officeDocument/2006/relationships/image" Target="../media/image765.png"/><Relationship Id="rId568" Type="http://schemas.openxmlformats.org/officeDocument/2006/relationships/image" Target="../media/image884.png"/><Relationship Id="rId428" Type="http://schemas.openxmlformats.org/officeDocument/2006/relationships/image" Target="../media/image814.png"/><Relationship Id="rId635" Type="http://schemas.openxmlformats.org/officeDocument/2006/relationships/customXml" Target="../ink/ink913.xml"/><Relationship Id="rId274" Type="http://schemas.openxmlformats.org/officeDocument/2006/relationships/image" Target="../media/image737.png"/><Relationship Id="rId481" Type="http://schemas.openxmlformats.org/officeDocument/2006/relationships/customXml" Target="../ink/ink836.xml"/><Relationship Id="rId702" Type="http://schemas.openxmlformats.org/officeDocument/2006/relationships/image" Target="../media/image951.png"/><Relationship Id="rId69" Type="http://schemas.openxmlformats.org/officeDocument/2006/relationships/customXml" Target="../ink/ink630.xml"/><Relationship Id="rId134" Type="http://schemas.openxmlformats.org/officeDocument/2006/relationships/image" Target="../media/image667.png"/><Relationship Id="rId579" Type="http://schemas.openxmlformats.org/officeDocument/2006/relationships/customXml" Target="../ink/ink885.xml"/><Relationship Id="rId341" Type="http://schemas.openxmlformats.org/officeDocument/2006/relationships/customXml" Target="../ink/ink766.xml"/><Relationship Id="rId439" Type="http://schemas.openxmlformats.org/officeDocument/2006/relationships/customXml" Target="../ink/ink815.xml"/><Relationship Id="rId646" Type="http://schemas.openxmlformats.org/officeDocument/2006/relationships/image" Target="../media/image923.png"/><Relationship Id="rId201" Type="http://schemas.openxmlformats.org/officeDocument/2006/relationships/customXml" Target="../ink/ink696.xml"/><Relationship Id="rId285" Type="http://schemas.openxmlformats.org/officeDocument/2006/relationships/customXml" Target="../ink/ink738.xml"/><Relationship Id="rId506" Type="http://schemas.openxmlformats.org/officeDocument/2006/relationships/image" Target="../media/image853.png"/><Relationship Id="rId492" Type="http://schemas.openxmlformats.org/officeDocument/2006/relationships/image" Target="../media/image846.png"/><Relationship Id="rId713" Type="http://schemas.openxmlformats.org/officeDocument/2006/relationships/customXml" Target="../ink/ink952.xml"/><Relationship Id="rId145" Type="http://schemas.openxmlformats.org/officeDocument/2006/relationships/customXml" Target="../ink/ink668.xml"/><Relationship Id="rId352" Type="http://schemas.openxmlformats.org/officeDocument/2006/relationships/image" Target="../media/image776.png"/><Relationship Id="rId212" Type="http://schemas.openxmlformats.org/officeDocument/2006/relationships/image" Target="../media/image706.png"/><Relationship Id="rId657" Type="http://schemas.openxmlformats.org/officeDocument/2006/relationships/customXml" Target="../ink/ink924.xml"/><Relationship Id="rId296" Type="http://schemas.openxmlformats.org/officeDocument/2006/relationships/image" Target="../media/image748.png"/><Relationship Id="rId517" Type="http://schemas.openxmlformats.org/officeDocument/2006/relationships/customXml" Target="../ink/ink854.xml"/><Relationship Id="rId60" Type="http://schemas.openxmlformats.org/officeDocument/2006/relationships/image" Target="../media/image630.png"/><Relationship Id="rId156" Type="http://schemas.openxmlformats.org/officeDocument/2006/relationships/image" Target="../media/image678.png"/><Relationship Id="rId363" Type="http://schemas.openxmlformats.org/officeDocument/2006/relationships/customXml" Target="../ink/ink777.xml"/><Relationship Id="rId570" Type="http://schemas.openxmlformats.org/officeDocument/2006/relationships/image" Target="../media/image885.png"/><Relationship Id="rId223" Type="http://schemas.openxmlformats.org/officeDocument/2006/relationships/customXml" Target="../ink/ink707.xml"/><Relationship Id="rId430" Type="http://schemas.openxmlformats.org/officeDocument/2006/relationships/image" Target="../media/image815.png"/><Relationship Id="rId668" Type="http://schemas.openxmlformats.org/officeDocument/2006/relationships/image" Target="../media/image934.png"/><Relationship Id="rId18" Type="http://schemas.openxmlformats.org/officeDocument/2006/relationships/image" Target="../media/image609.png"/><Relationship Id="rId528" Type="http://schemas.openxmlformats.org/officeDocument/2006/relationships/image" Target="../media/image864.png"/><Relationship Id="rId167" Type="http://schemas.openxmlformats.org/officeDocument/2006/relationships/customXml" Target="../ink/ink679.xml"/><Relationship Id="rId374" Type="http://schemas.openxmlformats.org/officeDocument/2006/relationships/image" Target="../media/image787.png"/><Relationship Id="rId581" Type="http://schemas.openxmlformats.org/officeDocument/2006/relationships/customXml" Target="../ink/ink886.xml"/><Relationship Id="rId71" Type="http://schemas.openxmlformats.org/officeDocument/2006/relationships/customXml" Target="../ink/ink631.xml"/><Relationship Id="rId234" Type="http://schemas.openxmlformats.org/officeDocument/2006/relationships/image" Target="../media/image717.png"/><Relationship Id="rId679" Type="http://schemas.openxmlformats.org/officeDocument/2006/relationships/customXml" Target="../ink/ink935.xml"/><Relationship Id="rId2" Type="http://schemas.openxmlformats.org/officeDocument/2006/relationships/notesSlide" Target="../notesSlides/notesSlide1.xml"/><Relationship Id="rId29" Type="http://schemas.openxmlformats.org/officeDocument/2006/relationships/customXml" Target="../ink/ink610.xml"/><Relationship Id="rId441" Type="http://schemas.openxmlformats.org/officeDocument/2006/relationships/customXml" Target="../ink/ink816.xml"/><Relationship Id="rId539" Type="http://schemas.openxmlformats.org/officeDocument/2006/relationships/customXml" Target="../ink/ink865.xml"/><Relationship Id="rId40" Type="http://schemas.openxmlformats.org/officeDocument/2006/relationships/image" Target="../media/image620.png"/><Relationship Id="rId136" Type="http://schemas.openxmlformats.org/officeDocument/2006/relationships/image" Target="../media/image668.png"/><Relationship Id="rId178" Type="http://schemas.openxmlformats.org/officeDocument/2006/relationships/image" Target="../media/image689.png"/><Relationship Id="rId301" Type="http://schemas.openxmlformats.org/officeDocument/2006/relationships/customXml" Target="../ink/ink746.xml"/><Relationship Id="rId343" Type="http://schemas.openxmlformats.org/officeDocument/2006/relationships/customXml" Target="../ink/ink767.xml"/><Relationship Id="rId550" Type="http://schemas.openxmlformats.org/officeDocument/2006/relationships/image" Target="../media/image875.png"/><Relationship Id="rId82" Type="http://schemas.openxmlformats.org/officeDocument/2006/relationships/image" Target="../media/image641.png"/><Relationship Id="rId203" Type="http://schemas.openxmlformats.org/officeDocument/2006/relationships/customXml" Target="../ink/ink697.xml"/><Relationship Id="rId385" Type="http://schemas.openxmlformats.org/officeDocument/2006/relationships/customXml" Target="../ink/ink788.xml"/><Relationship Id="rId592" Type="http://schemas.openxmlformats.org/officeDocument/2006/relationships/image" Target="../media/image896.png"/><Relationship Id="rId606" Type="http://schemas.openxmlformats.org/officeDocument/2006/relationships/image" Target="../media/image903.png"/><Relationship Id="rId648" Type="http://schemas.openxmlformats.org/officeDocument/2006/relationships/image" Target="../media/image924.png"/><Relationship Id="rId245" Type="http://schemas.openxmlformats.org/officeDocument/2006/relationships/customXml" Target="../ink/ink718.xml"/><Relationship Id="rId287" Type="http://schemas.openxmlformats.org/officeDocument/2006/relationships/customXml" Target="../ink/ink739.xml"/><Relationship Id="rId410" Type="http://schemas.openxmlformats.org/officeDocument/2006/relationships/image" Target="../media/image805.png"/><Relationship Id="rId452" Type="http://schemas.openxmlformats.org/officeDocument/2006/relationships/image" Target="../media/image826.png"/><Relationship Id="rId494" Type="http://schemas.openxmlformats.org/officeDocument/2006/relationships/image" Target="../media/image847.png"/><Relationship Id="rId508" Type="http://schemas.openxmlformats.org/officeDocument/2006/relationships/image" Target="../media/image854.png"/><Relationship Id="rId715" Type="http://schemas.openxmlformats.org/officeDocument/2006/relationships/customXml" Target="../ink/ink953.xml"/><Relationship Id="rId105" Type="http://schemas.openxmlformats.org/officeDocument/2006/relationships/customXml" Target="../ink/ink648.xml"/><Relationship Id="rId147" Type="http://schemas.openxmlformats.org/officeDocument/2006/relationships/customXml" Target="../ink/ink669.xml"/><Relationship Id="rId312" Type="http://schemas.openxmlformats.org/officeDocument/2006/relationships/image" Target="../media/image756.png"/><Relationship Id="rId354" Type="http://schemas.openxmlformats.org/officeDocument/2006/relationships/image" Target="../media/image777.png"/><Relationship Id="rId51" Type="http://schemas.openxmlformats.org/officeDocument/2006/relationships/customXml" Target="../ink/ink621.xml"/><Relationship Id="rId93" Type="http://schemas.openxmlformats.org/officeDocument/2006/relationships/customXml" Target="../ink/ink642.xml"/><Relationship Id="rId189" Type="http://schemas.openxmlformats.org/officeDocument/2006/relationships/customXml" Target="../ink/ink690.xml"/><Relationship Id="rId396" Type="http://schemas.openxmlformats.org/officeDocument/2006/relationships/image" Target="../media/image798.png"/><Relationship Id="rId561" Type="http://schemas.openxmlformats.org/officeDocument/2006/relationships/customXml" Target="../ink/ink876.xml"/><Relationship Id="rId617" Type="http://schemas.openxmlformats.org/officeDocument/2006/relationships/customXml" Target="../ink/ink904.xml"/><Relationship Id="rId659" Type="http://schemas.openxmlformats.org/officeDocument/2006/relationships/customXml" Target="../ink/ink925.xml"/><Relationship Id="rId214" Type="http://schemas.openxmlformats.org/officeDocument/2006/relationships/image" Target="../media/image707.png"/><Relationship Id="rId256" Type="http://schemas.openxmlformats.org/officeDocument/2006/relationships/image" Target="../media/image728.png"/><Relationship Id="rId298" Type="http://schemas.openxmlformats.org/officeDocument/2006/relationships/image" Target="../media/image749.png"/><Relationship Id="rId421" Type="http://schemas.openxmlformats.org/officeDocument/2006/relationships/customXml" Target="../ink/ink806.xml"/><Relationship Id="rId463" Type="http://schemas.openxmlformats.org/officeDocument/2006/relationships/customXml" Target="../ink/ink827.xml"/><Relationship Id="rId519" Type="http://schemas.openxmlformats.org/officeDocument/2006/relationships/customXml" Target="../ink/ink855.xml"/><Relationship Id="rId670" Type="http://schemas.openxmlformats.org/officeDocument/2006/relationships/image" Target="../media/image935.png"/><Relationship Id="rId116" Type="http://schemas.openxmlformats.org/officeDocument/2006/relationships/image" Target="../media/image658.png"/><Relationship Id="rId158" Type="http://schemas.openxmlformats.org/officeDocument/2006/relationships/image" Target="../media/image679.png"/><Relationship Id="rId323" Type="http://schemas.openxmlformats.org/officeDocument/2006/relationships/customXml" Target="../ink/ink757.xml"/><Relationship Id="rId530" Type="http://schemas.openxmlformats.org/officeDocument/2006/relationships/image" Target="../media/image865.png"/><Relationship Id="rId20" Type="http://schemas.openxmlformats.org/officeDocument/2006/relationships/image" Target="../media/image610.png"/><Relationship Id="rId62" Type="http://schemas.openxmlformats.org/officeDocument/2006/relationships/image" Target="../media/image631.png"/><Relationship Id="rId365" Type="http://schemas.openxmlformats.org/officeDocument/2006/relationships/customXml" Target="../ink/ink778.xml"/><Relationship Id="rId572" Type="http://schemas.openxmlformats.org/officeDocument/2006/relationships/image" Target="../media/image886.png"/><Relationship Id="rId628" Type="http://schemas.openxmlformats.org/officeDocument/2006/relationships/image" Target="../media/image914.png"/><Relationship Id="rId225" Type="http://schemas.openxmlformats.org/officeDocument/2006/relationships/customXml" Target="../ink/ink708.xml"/><Relationship Id="rId267" Type="http://schemas.openxmlformats.org/officeDocument/2006/relationships/customXml" Target="../ink/ink729.xml"/><Relationship Id="rId432" Type="http://schemas.openxmlformats.org/officeDocument/2006/relationships/image" Target="../media/image816.png"/><Relationship Id="rId474" Type="http://schemas.openxmlformats.org/officeDocument/2006/relationships/image" Target="../media/image837.png"/><Relationship Id="rId127" Type="http://schemas.openxmlformats.org/officeDocument/2006/relationships/customXml" Target="../ink/ink659.xml"/><Relationship Id="rId681" Type="http://schemas.openxmlformats.org/officeDocument/2006/relationships/customXml" Target="../ink/ink936.xml"/><Relationship Id="rId31" Type="http://schemas.openxmlformats.org/officeDocument/2006/relationships/customXml" Target="../ink/ink611.xml"/><Relationship Id="rId73" Type="http://schemas.openxmlformats.org/officeDocument/2006/relationships/customXml" Target="../ink/ink632.xml"/><Relationship Id="rId169" Type="http://schemas.openxmlformats.org/officeDocument/2006/relationships/customXml" Target="../ink/ink680.xml"/><Relationship Id="rId334" Type="http://schemas.openxmlformats.org/officeDocument/2006/relationships/image" Target="../media/image767.png"/><Relationship Id="rId376" Type="http://schemas.openxmlformats.org/officeDocument/2006/relationships/image" Target="../media/image788.png"/><Relationship Id="rId541" Type="http://schemas.openxmlformats.org/officeDocument/2006/relationships/customXml" Target="../ink/ink866.xml"/><Relationship Id="rId583" Type="http://schemas.openxmlformats.org/officeDocument/2006/relationships/customXml" Target="../ink/ink887.xml"/><Relationship Id="rId639" Type="http://schemas.openxmlformats.org/officeDocument/2006/relationships/customXml" Target="../ink/ink915.xml"/><Relationship Id="rId4" Type="http://schemas.openxmlformats.org/officeDocument/2006/relationships/image" Target="../media/image2.png"/><Relationship Id="rId180" Type="http://schemas.openxmlformats.org/officeDocument/2006/relationships/image" Target="../media/image690.png"/><Relationship Id="rId236" Type="http://schemas.openxmlformats.org/officeDocument/2006/relationships/image" Target="../media/image718.png"/><Relationship Id="rId278" Type="http://schemas.openxmlformats.org/officeDocument/2006/relationships/image" Target="../media/image739.png"/><Relationship Id="rId401" Type="http://schemas.openxmlformats.org/officeDocument/2006/relationships/customXml" Target="../ink/ink796.xml"/><Relationship Id="rId443" Type="http://schemas.openxmlformats.org/officeDocument/2006/relationships/customXml" Target="../ink/ink817.xml"/><Relationship Id="rId650" Type="http://schemas.openxmlformats.org/officeDocument/2006/relationships/image" Target="../media/image925.png"/><Relationship Id="rId303" Type="http://schemas.openxmlformats.org/officeDocument/2006/relationships/customXml" Target="../ink/ink747.xml"/><Relationship Id="rId485" Type="http://schemas.openxmlformats.org/officeDocument/2006/relationships/customXml" Target="../ink/ink838.xml"/><Relationship Id="rId692" Type="http://schemas.openxmlformats.org/officeDocument/2006/relationships/image" Target="../media/image946.png"/><Relationship Id="rId706" Type="http://schemas.openxmlformats.org/officeDocument/2006/relationships/image" Target="../media/image953.png"/><Relationship Id="rId42" Type="http://schemas.openxmlformats.org/officeDocument/2006/relationships/image" Target="../media/image621.png"/><Relationship Id="rId84" Type="http://schemas.openxmlformats.org/officeDocument/2006/relationships/image" Target="../media/image642.png"/><Relationship Id="rId138" Type="http://schemas.openxmlformats.org/officeDocument/2006/relationships/image" Target="../media/image669.png"/><Relationship Id="rId345" Type="http://schemas.openxmlformats.org/officeDocument/2006/relationships/customXml" Target="../ink/ink768.xml"/><Relationship Id="rId387" Type="http://schemas.openxmlformats.org/officeDocument/2006/relationships/customXml" Target="../ink/ink789.xml"/><Relationship Id="rId510" Type="http://schemas.openxmlformats.org/officeDocument/2006/relationships/image" Target="../media/image855.png"/><Relationship Id="rId552" Type="http://schemas.openxmlformats.org/officeDocument/2006/relationships/image" Target="../media/image876.png"/><Relationship Id="rId594" Type="http://schemas.openxmlformats.org/officeDocument/2006/relationships/image" Target="../media/image897.png"/><Relationship Id="rId608" Type="http://schemas.openxmlformats.org/officeDocument/2006/relationships/image" Target="../media/image904.png"/><Relationship Id="rId191" Type="http://schemas.openxmlformats.org/officeDocument/2006/relationships/customXml" Target="../ink/ink691.xml"/><Relationship Id="rId205" Type="http://schemas.openxmlformats.org/officeDocument/2006/relationships/customXml" Target="../ink/ink698.xml"/><Relationship Id="rId247" Type="http://schemas.openxmlformats.org/officeDocument/2006/relationships/customXml" Target="../ink/ink719.xml"/><Relationship Id="rId412" Type="http://schemas.openxmlformats.org/officeDocument/2006/relationships/image" Target="../media/image806.png"/><Relationship Id="rId107" Type="http://schemas.openxmlformats.org/officeDocument/2006/relationships/customXml" Target="../ink/ink649.xml"/><Relationship Id="rId289" Type="http://schemas.openxmlformats.org/officeDocument/2006/relationships/customXml" Target="../ink/ink740.xml"/><Relationship Id="rId454" Type="http://schemas.openxmlformats.org/officeDocument/2006/relationships/image" Target="../media/image827.png"/><Relationship Id="rId496" Type="http://schemas.openxmlformats.org/officeDocument/2006/relationships/image" Target="../media/image848.png"/><Relationship Id="rId661" Type="http://schemas.openxmlformats.org/officeDocument/2006/relationships/customXml" Target="../ink/ink926.xml"/><Relationship Id="rId717" Type="http://schemas.openxmlformats.org/officeDocument/2006/relationships/customXml" Target="../ink/ink954.xml"/><Relationship Id="rId11" Type="http://schemas.openxmlformats.org/officeDocument/2006/relationships/customXml" Target="../ink/ink601.xml"/><Relationship Id="rId53" Type="http://schemas.openxmlformats.org/officeDocument/2006/relationships/customXml" Target="../ink/ink622.xml"/><Relationship Id="rId149" Type="http://schemas.openxmlformats.org/officeDocument/2006/relationships/customXml" Target="../ink/ink670.xml"/><Relationship Id="rId314" Type="http://schemas.openxmlformats.org/officeDocument/2006/relationships/image" Target="../media/image757.png"/><Relationship Id="rId356" Type="http://schemas.openxmlformats.org/officeDocument/2006/relationships/image" Target="../media/image778.png"/><Relationship Id="rId398" Type="http://schemas.openxmlformats.org/officeDocument/2006/relationships/image" Target="../media/image799.png"/><Relationship Id="rId521" Type="http://schemas.openxmlformats.org/officeDocument/2006/relationships/customXml" Target="../ink/ink856.xml"/><Relationship Id="rId563" Type="http://schemas.openxmlformats.org/officeDocument/2006/relationships/customXml" Target="../ink/ink877.xml"/><Relationship Id="rId619" Type="http://schemas.openxmlformats.org/officeDocument/2006/relationships/customXml" Target="../ink/ink905.xml"/><Relationship Id="rId95" Type="http://schemas.openxmlformats.org/officeDocument/2006/relationships/customXml" Target="../ink/ink643.xml"/><Relationship Id="rId160" Type="http://schemas.openxmlformats.org/officeDocument/2006/relationships/image" Target="../media/image680.png"/><Relationship Id="rId216" Type="http://schemas.openxmlformats.org/officeDocument/2006/relationships/image" Target="../media/image708.png"/><Relationship Id="rId423" Type="http://schemas.openxmlformats.org/officeDocument/2006/relationships/customXml" Target="../ink/ink807.xml"/><Relationship Id="rId258" Type="http://schemas.openxmlformats.org/officeDocument/2006/relationships/image" Target="../media/image729.png"/><Relationship Id="rId465" Type="http://schemas.openxmlformats.org/officeDocument/2006/relationships/customXml" Target="../ink/ink828.xml"/><Relationship Id="rId630" Type="http://schemas.openxmlformats.org/officeDocument/2006/relationships/image" Target="../media/image915.png"/><Relationship Id="rId672" Type="http://schemas.openxmlformats.org/officeDocument/2006/relationships/image" Target="../media/image936.png"/><Relationship Id="rId22" Type="http://schemas.openxmlformats.org/officeDocument/2006/relationships/image" Target="../media/image611.png"/><Relationship Id="rId64" Type="http://schemas.openxmlformats.org/officeDocument/2006/relationships/image" Target="../media/image632.png"/><Relationship Id="rId118" Type="http://schemas.openxmlformats.org/officeDocument/2006/relationships/image" Target="../media/image659.png"/><Relationship Id="rId325" Type="http://schemas.openxmlformats.org/officeDocument/2006/relationships/customXml" Target="../ink/ink758.xml"/><Relationship Id="rId367" Type="http://schemas.openxmlformats.org/officeDocument/2006/relationships/customXml" Target="../ink/ink779.xml"/><Relationship Id="rId532" Type="http://schemas.openxmlformats.org/officeDocument/2006/relationships/image" Target="../media/image866.png"/><Relationship Id="rId574" Type="http://schemas.openxmlformats.org/officeDocument/2006/relationships/image" Target="../media/image887.png"/><Relationship Id="rId171" Type="http://schemas.openxmlformats.org/officeDocument/2006/relationships/customXml" Target="../ink/ink681.xml"/><Relationship Id="rId227" Type="http://schemas.openxmlformats.org/officeDocument/2006/relationships/customXml" Target="../ink/ink709.xml"/><Relationship Id="rId269" Type="http://schemas.openxmlformats.org/officeDocument/2006/relationships/customXml" Target="../ink/ink730.xml"/><Relationship Id="rId434" Type="http://schemas.openxmlformats.org/officeDocument/2006/relationships/image" Target="../media/image817.png"/><Relationship Id="rId476" Type="http://schemas.openxmlformats.org/officeDocument/2006/relationships/image" Target="../media/image838.png"/><Relationship Id="rId641" Type="http://schemas.openxmlformats.org/officeDocument/2006/relationships/customXml" Target="../ink/ink916.xml"/><Relationship Id="rId683" Type="http://schemas.openxmlformats.org/officeDocument/2006/relationships/customXml" Target="../ink/ink937.xml"/><Relationship Id="rId33" Type="http://schemas.openxmlformats.org/officeDocument/2006/relationships/customXml" Target="../ink/ink612.xml"/><Relationship Id="rId129" Type="http://schemas.openxmlformats.org/officeDocument/2006/relationships/customXml" Target="../ink/ink660.xml"/><Relationship Id="rId280" Type="http://schemas.openxmlformats.org/officeDocument/2006/relationships/image" Target="../media/image740.png"/><Relationship Id="rId336" Type="http://schemas.openxmlformats.org/officeDocument/2006/relationships/image" Target="../media/image768.png"/><Relationship Id="rId501" Type="http://schemas.openxmlformats.org/officeDocument/2006/relationships/customXml" Target="../ink/ink846.xml"/><Relationship Id="rId543" Type="http://schemas.openxmlformats.org/officeDocument/2006/relationships/customXml" Target="../ink/ink867.xml"/><Relationship Id="rId75" Type="http://schemas.openxmlformats.org/officeDocument/2006/relationships/customXml" Target="../ink/ink633.xml"/><Relationship Id="rId140" Type="http://schemas.openxmlformats.org/officeDocument/2006/relationships/image" Target="../media/image670.png"/><Relationship Id="rId182" Type="http://schemas.openxmlformats.org/officeDocument/2006/relationships/image" Target="../media/image691.png"/><Relationship Id="rId378" Type="http://schemas.openxmlformats.org/officeDocument/2006/relationships/image" Target="../media/image789.png"/><Relationship Id="rId403" Type="http://schemas.openxmlformats.org/officeDocument/2006/relationships/customXml" Target="../ink/ink797.xml"/><Relationship Id="rId585" Type="http://schemas.openxmlformats.org/officeDocument/2006/relationships/customXml" Target="../ink/ink888.xml"/><Relationship Id="rId6" Type="http://schemas.openxmlformats.org/officeDocument/2006/relationships/image" Target="../media/image603.png"/><Relationship Id="rId238" Type="http://schemas.openxmlformats.org/officeDocument/2006/relationships/image" Target="../media/image719.png"/><Relationship Id="rId445" Type="http://schemas.openxmlformats.org/officeDocument/2006/relationships/customXml" Target="../ink/ink818.xml"/><Relationship Id="rId487" Type="http://schemas.openxmlformats.org/officeDocument/2006/relationships/customXml" Target="../ink/ink839.xml"/><Relationship Id="rId610" Type="http://schemas.openxmlformats.org/officeDocument/2006/relationships/image" Target="../media/image905.png"/><Relationship Id="rId652" Type="http://schemas.openxmlformats.org/officeDocument/2006/relationships/image" Target="../media/image926.png"/><Relationship Id="rId694" Type="http://schemas.openxmlformats.org/officeDocument/2006/relationships/image" Target="../media/image947.png"/><Relationship Id="rId708" Type="http://schemas.openxmlformats.org/officeDocument/2006/relationships/image" Target="../media/image954.png"/><Relationship Id="rId291" Type="http://schemas.openxmlformats.org/officeDocument/2006/relationships/customXml" Target="../ink/ink741.xml"/><Relationship Id="rId305" Type="http://schemas.openxmlformats.org/officeDocument/2006/relationships/customXml" Target="../ink/ink748.xml"/><Relationship Id="rId347" Type="http://schemas.openxmlformats.org/officeDocument/2006/relationships/customXml" Target="../ink/ink769.xml"/><Relationship Id="rId512" Type="http://schemas.openxmlformats.org/officeDocument/2006/relationships/image" Target="../media/image856.png"/><Relationship Id="rId44" Type="http://schemas.openxmlformats.org/officeDocument/2006/relationships/image" Target="../media/image622.png"/><Relationship Id="rId86" Type="http://schemas.openxmlformats.org/officeDocument/2006/relationships/image" Target="../media/image643.png"/><Relationship Id="rId151" Type="http://schemas.openxmlformats.org/officeDocument/2006/relationships/customXml" Target="../ink/ink671.xml"/><Relationship Id="rId389" Type="http://schemas.openxmlformats.org/officeDocument/2006/relationships/customXml" Target="../ink/ink790.xml"/><Relationship Id="rId554" Type="http://schemas.openxmlformats.org/officeDocument/2006/relationships/image" Target="../media/image877.png"/><Relationship Id="rId596" Type="http://schemas.openxmlformats.org/officeDocument/2006/relationships/image" Target="../media/image898.png"/><Relationship Id="rId193" Type="http://schemas.openxmlformats.org/officeDocument/2006/relationships/customXml" Target="../ink/ink692.xml"/><Relationship Id="rId207" Type="http://schemas.openxmlformats.org/officeDocument/2006/relationships/customXml" Target="../ink/ink699.xml"/><Relationship Id="rId249" Type="http://schemas.openxmlformats.org/officeDocument/2006/relationships/customXml" Target="../ink/ink720.xml"/><Relationship Id="rId414" Type="http://schemas.openxmlformats.org/officeDocument/2006/relationships/image" Target="../media/image807.png"/><Relationship Id="rId456" Type="http://schemas.openxmlformats.org/officeDocument/2006/relationships/image" Target="../media/image828.png"/><Relationship Id="rId498" Type="http://schemas.openxmlformats.org/officeDocument/2006/relationships/image" Target="../media/image849.png"/><Relationship Id="rId621" Type="http://schemas.openxmlformats.org/officeDocument/2006/relationships/customXml" Target="../ink/ink906.xml"/><Relationship Id="rId663" Type="http://schemas.openxmlformats.org/officeDocument/2006/relationships/customXml" Target="../ink/ink927.xml"/><Relationship Id="rId13" Type="http://schemas.openxmlformats.org/officeDocument/2006/relationships/customXml" Target="../ink/ink602.xml"/><Relationship Id="rId109" Type="http://schemas.openxmlformats.org/officeDocument/2006/relationships/customXml" Target="../ink/ink650.xml"/><Relationship Id="rId260" Type="http://schemas.openxmlformats.org/officeDocument/2006/relationships/image" Target="../media/image730.png"/><Relationship Id="rId316" Type="http://schemas.openxmlformats.org/officeDocument/2006/relationships/image" Target="../media/image758.png"/><Relationship Id="rId523" Type="http://schemas.openxmlformats.org/officeDocument/2006/relationships/customXml" Target="../ink/ink857.xml"/><Relationship Id="rId55" Type="http://schemas.openxmlformats.org/officeDocument/2006/relationships/customXml" Target="../ink/ink623.xml"/><Relationship Id="rId97" Type="http://schemas.openxmlformats.org/officeDocument/2006/relationships/customXml" Target="../ink/ink644.xml"/><Relationship Id="rId120" Type="http://schemas.openxmlformats.org/officeDocument/2006/relationships/image" Target="../media/image660.png"/><Relationship Id="rId358" Type="http://schemas.openxmlformats.org/officeDocument/2006/relationships/image" Target="../media/image779.png"/><Relationship Id="rId565" Type="http://schemas.openxmlformats.org/officeDocument/2006/relationships/customXml" Target="../ink/ink878.xml"/><Relationship Id="rId162" Type="http://schemas.openxmlformats.org/officeDocument/2006/relationships/image" Target="../media/image681.png"/><Relationship Id="rId218" Type="http://schemas.openxmlformats.org/officeDocument/2006/relationships/image" Target="../media/image709.png"/><Relationship Id="rId425" Type="http://schemas.openxmlformats.org/officeDocument/2006/relationships/customXml" Target="../ink/ink808.xml"/><Relationship Id="rId467" Type="http://schemas.openxmlformats.org/officeDocument/2006/relationships/customXml" Target="../ink/ink829.xml"/><Relationship Id="rId632" Type="http://schemas.openxmlformats.org/officeDocument/2006/relationships/image" Target="../media/image916.png"/><Relationship Id="rId271" Type="http://schemas.openxmlformats.org/officeDocument/2006/relationships/customXml" Target="../ink/ink731.xml"/><Relationship Id="rId674" Type="http://schemas.openxmlformats.org/officeDocument/2006/relationships/image" Target="../media/image937.png"/><Relationship Id="rId24" Type="http://schemas.openxmlformats.org/officeDocument/2006/relationships/image" Target="../media/image612.png"/><Relationship Id="rId66" Type="http://schemas.openxmlformats.org/officeDocument/2006/relationships/image" Target="../media/image633.png"/><Relationship Id="rId131" Type="http://schemas.openxmlformats.org/officeDocument/2006/relationships/customXml" Target="../ink/ink661.xml"/><Relationship Id="rId327" Type="http://schemas.openxmlformats.org/officeDocument/2006/relationships/customXml" Target="../ink/ink759.xml"/><Relationship Id="rId369" Type="http://schemas.openxmlformats.org/officeDocument/2006/relationships/customXml" Target="../ink/ink780.xml"/><Relationship Id="rId534" Type="http://schemas.openxmlformats.org/officeDocument/2006/relationships/image" Target="../media/image867.png"/><Relationship Id="rId576" Type="http://schemas.openxmlformats.org/officeDocument/2006/relationships/image" Target="../media/image888.png"/><Relationship Id="rId173" Type="http://schemas.openxmlformats.org/officeDocument/2006/relationships/customXml" Target="../ink/ink682.xml"/><Relationship Id="rId229" Type="http://schemas.openxmlformats.org/officeDocument/2006/relationships/customXml" Target="../ink/ink710.xml"/><Relationship Id="rId380" Type="http://schemas.openxmlformats.org/officeDocument/2006/relationships/image" Target="../media/image790.png"/><Relationship Id="rId436" Type="http://schemas.openxmlformats.org/officeDocument/2006/relationships/image" Target="../media/image818.png"/><Relationship Id="rId601" Type="http://schemas.openxmlformats.org/officeDocument/2006/relationships/customXml" Target="../ink/ink896.xml"/><Relationship Id="rId643" Type="http://schemas.openxmlformats.org/officeDocument/2006/relationships/customXml" Target="../ink/ink917.xml"/><Relationship Id="rId240" Type="http://schemas.openxmlformats.org/officeDocument/2006/relationships/image" Target="../media/image720.png"/><Relationship Id="rId478" Type="http://schemas.openxmlformats.org/officeDocument/2006/relationships/image" Target="../media/image839.png"/><Relationship Id="rId685" Type="http://schemas.openxmlformats.org/officeDocument/2006/relationships/customXml" Target="../ink/ink938.xml"/><Relationship Id="rId35" Type="http://schemas.openxmlformats.org/officeDocument/2006/relationships/customXml" Target="../ink/ink613.xml"/><Relationship Id="rId77" Type="http://schemas.openxmlformats.org/officeDocument/2006/relationships/customXml" Target="../ink/ink634.xml"/><Relationship Id="rId100" Type="http://schemas.openxmlformats.org/officeDocument/2006/relationships/image" Target="../media/image650.png"/><Relationship Id="rId282" Type="http://schemas.openxmlformats.org/officeDocument/2006/relationships/image" Target="../media/image741.png"/><Relationship Id="rId338" Type="http://schemas.openxmlformats.org/officeDocument/2006/relationships/image" Target="../media/image769.png"/><Relationship Id="rId503" Type="http://schemas.openxmlformats.org/officeDocument/2006/relationships/customXml" Target="../ink/ink847.xml"/><Relationship Id="rId545" Type="http://schemas.openxmlformats.org/officeDocument/2006/relationships/customXml" Target="../ink/ink868.xml"/><Relationship Id="rId587" Type="http://schemas.openxmlformats.org/officeDocument/2006/relationships/customXml" Target="../ink/ink889.xml"/><Relationship Id="rId710" Type="http://schemas.openxmlformats.org/officeDocument/2006/relationships/image" Target="../media/image955.png"/><Relationship Id="rId8" Type="http://schemas.openxmlformats.org/officeDocument/2006/relationships/image" Target="../media/image604.png"/><Relationship Id="rId142" Type="http://schemas.openxmlformats.org/officeDocument/2006/relationships/image" Target="../media/image671.png"/><Relationship Id="rId184" Type="http://schemas.openxmlformats.org/officeDocument/2006/relationships/image" Target="../media/image692.png"/><Relationship Id="rId391" Type="http://schemas.openxmlformats.org/officeDocument/2006/relationships/customXml" Target="../ink/ink791.xml"/><Relationship Id="rId405" Type="http://schemas.openxmlformats.org/officeDocument/2006/relationships/customXml" Target="../ink/ink798.xml"/><Relationship Id="rId447" Type="http://schemas.openxmlformats.org/officeDocument/2006/relationships/customXml" Target="../ink/ink819.xml"/><Relationship Id="rId612" Type="http://schemas.openxmlformats.org/officeDocument/2006/relationships/image" Target="../media/image906.png"/><Relationship Id="rId251" Type="http://schemas.openxmlformats.org/officeDocument/2006/relationships/customXml" Target="../ink/ink721.xml"/><Relationship Id="rId489" Type="http://schemas.openxmlformats.org/officeDocument/2006/relationships/customXml" Target="../ink/ink840.xml"/><Relationship Id="rId654" Type="http://schemas.openxmlformats.org/officeDocument/2006/relationships/image" Target="../media/image927.png"/><Relationship Id="rId696" Type="http://schemas.openxmlformats.org/officeDocument/2006/relationships/image" Target="../media/image948.png"/><Relationship Id="rId46" Type="http://schemas.openxmlformats.org/officeDocument/2006/relationships/image" Target="../media/image623.png"/><Relationship Id="rId293" Type="http://schemas.openxmlformats.org/officeDocument/2006/relationships/customXml" Target="../ink/ink742.xml"/><Relationship Id="rId307" Type="http://schemas.openxmlformats.org/officeDocument/2006/relationships/customXml" Target="../ink/ink749.xml"/><Relationship Id="rId349" Type="http://schemas.openxmlformats.org/officeDocument/2006/relationships/customXml" Target="../ink/ink770.xml"/><Relationship Id="rId514" Type="http://schemas.openxmlformats.org/officeDocument/2006/relationships/image" Target="../media/image857.png"/><Relationship Id="rId556" Type="http://schemas.openxmlformats.org/officeDocument/2006/relationships/image" Target="../media/image878.png"/><Relationship Id="rId88" Type="http://schemas.openxmlformats.org/officeDocument/2006/relationships/image" Target="../media/image644.png"/><Relationship Id="rId111" Type="http://schemas.openxmlformats.org/officeDocument/2006/relationships/customXml" Target="../ink/ink651.xml"/><Relationship Id="rId153" Type="http://schemas.openxmlformats.org/officeDocument/2006/relationships/customXml" Target="../ink/ink672.xml"/><Relationship Id="rId195" Type="http://schemas.openxmlformats.org/officeDocument/2006/relationships/customXml" Target="../ink/ink693.xml"/><Relationship Id="rId209" Type="http://schemas.openxmlformats.org/officeDocument/2006/relationships/customXml" Target="../ink/ink700.xml"/><Relationship Id="rId360" Type="http://schemas.openxmlformats.org/officeDocument/2006/relationships/image" Target="../media/image780.png"/><Relationship Id="rId416" Type="http://schemas.openxmlformats.org/officeDocument/2006/relationships/image" Target="../media/image808.png"/><Relationship Id="rId598" Type="http://schemas.openxmlformats.org/officeDocument/2006/relationships/image" Target="../media/image899.png"/><Relationship Id="rId220" Type="http://schemas.openxmlformats.org/officeDocument/2006/relationships/image" Target="../media/image710.png"/><Relationship Id="rId458" Type="http://schemas.openxmlformats.org/officeDocument/2006/relationships/image" Target="../media/image829.png"/><Relationship Id="rId623" Type="http://schemas.openxmlformats.org/officeDocument/2006/relationships/customXml" Target="../ink/ink907.xml"/><Relationship Id="rId665" Type="http://schemas.openxmlformats.org/officeDocument/2006/relationships/customXml" Target="../ink/ink928.xml"/><Relationship Id="rId15" Type="http://schemas.openxmlformats.org/officeDocument/2006/relationships/customXml" Target="../ink/ink603.xml"/><Relationship Id="rId57" Type="http://schemas.openxmlformats.org/officeDocument/2006/relationships/customXml" Target="../ink/ink624.xml"/><Relationship Id="rId262" Type="http://schemas.openxmlformats.org/officeDocument/2006/relationships/image" Target="../media/image731.png"/><Relationship Id="rId318" Type="http://schemas.openxmlformats.org/officeDocument/2006/relationships/image" Target="../media/image759.png"/><Relationship Id="rId525" Type="http://schemas.openxmlformats.org/officeDocument/2006/relationships/customXml" Target="../ink/ink858.xml"/><Relationship Id="rId567" Type="http://schemas.openxmlformats.org/officeDocument/2006/relationships/customXml" Target="../ink/ink879.xml"/><Relationship Id="rId99" Type="http://schemas.openxmlformats.org/officeDocument/2006/relationships/customXml" Target="../ink/ink645.xml"/><Relationship Id="rId122" Type="http://schemas.openxmlformats.org/officeDocument/2006/relationships/image" Target="../media/image661.png"/><Relationship Id="rId164" Type="http://schemas.openxmlformats.org/officeDocument/2006/relationships/image" Target="../media/image682.png"/><Relationship Id="rId371" Type="http://schemas.openxmlformats.org/officeDocument/2006/relationships/customXml" Target="../ink/ink781.xml"/><Relationship Id="rId427" Type="http://schemas.openxmlformats.org/officeDocument/2006/relationships/customXml" Target="../ink/ink809.xml"/><Relationship Id="rId469" Type="http://schemas.openxmlformats.org/officeDocument/2006/relationships/customXml" Target="../ink/ink830.xml"/><Relationship Id="rId634" Type="http://schemas.openxmlformats.org/officeDocument/2006/relationships/image" Target="../media/image917.png"/><Relationship Id="rId676" Type="http://schemas.openxmlformats.org/officeDocument/2006/relationships/image" Target="../media/image938.png"/><Relationship Id="rId26" Type="http://schemas.openxmlformats.org/officeDocument/2006/relationships/image" Target="../media/image613.png"/><Relationship Id="rId231" Type="http://schemas.openxmlformats.org/officeDocument/2006/relationships/customXml" Target="../ink/ink711.xml"/><Relationship Id="rId273" Type="http://schemas.openxmlformats.org/officeDocument/2006/relationships/customXml" Target="../ink/ink732.xml"/><Relationship Id="rId329" Type="http://schemas.openxmlformats.org/officeDocument/2006/relationships/customXml" Target="../ink/ink760.xml"/><Relationship Id="rId480" Type="http://schemas.openxmlformats.org/officeDocument/2006/relationships/image" Target="../media/image840.png"/><Relationship Id="rId536" Type="http://schemas.openxmlformats.org/officeDocument/2006/relationships/image" Target="../media/image868.png"/><Relationship Id="rId701" Type="http://schemas.openxmlformats.org/officeDocument/2006/relationships/customXml" Target="../ink/ink946.xml"/><Relationship Id="rId68" Type="http://schemas.openxmlformats.org/officeDocument/2006/relationships/image" Target="../media/image634.png"/><Relationship Id="rId133" Type="http://schemas.openxmlformats.org/officeDocument/2006/relationships/customXml" Target="../ink/ink662.xml"/><Relationship Id="rId175" Type="http://schemas.openxmlformats.org/officeDocument/2006/relationships/customXml" Target="../ink/ink683.xml"/><Relationship Id="rId340" Type="http://schemas.openxmlformats.org/officeDocument/2006/relationships/image" Target="../media/image770.png"/><Relationship Id="rId578" Type="http://schemas.openxmlformats.org/officeDocument/2006/relationships/image" Target="../media/image889.png"/><Relationship Id="rId200" Type="http://schemas.openxmlformats.org/officeDocument/2006/relationships/image" Target="../media/image700.png"/><Relationship Id="rId382" Type="http://schemas.openxmlformats.org/officeDocument/2006/relationships/image" Target="../media/image791.png"/><Relationship Id="rId438" Type="http://schemas.openxmlformats.org/officeDocument/2006/relationships/image" Target="../media/image819.png"/><Relationship Id="rId603" Type="http://schemas.openxmlformats.org/officeDocument/2006/relationships/customXml" Target="../ink/ink897.xml"/><Relationship Id="rId645" Type="http://schemas.openxmlformats.org/officeDocument/2006/relationships/customXml" Target="../ink/ink918.xml"/><Relationship Id="rId687" Type="http://schemas.openxmlformats.org/officeDocument/2006/relationships/customXml" Target="../ink/ink939.xml"/><Relationship Id="rId242" Type="http://schemas.openxmlformats.org/officeDocument/2006/relationships/image" Target="../media/image721.png"/><Relationship Id="rId284" Type="http://schemas.openxmlformats.org/officeDocument/2006/relationships/image" Target="../media/image742.png"/><Relationship Id="rId491" Type="http://schemas.openxmlformats.org/officeDocument/2006/relationships/customXml" Target="../ink/ink841.xml"/><Relationship Id="rId505" Type="http://schemas.openxmlformats.org/officeDocument/2006/relationships/customXml" Target="../ink/ink848.xml"/><Relationship Id="rId712" Type="http://schemas.openxmlformats.org/officeDocument/2006/relationships/image" Target="../media/image956.png"/><Relationship Id="rId37" Type="http://schemas.openxmlformats.org/officeDocument/2006/relationships/customXml" Target="../ink/ink614.xml"/><Relationship Id="rId79" Type="http://schemas.openxmlformats.org/officeDocument/2006/relationships/customXml" Target="../ink/ink635.xml"/><Relationship Id="rId102" Type="http://schemas.openxmlformats.org/officeDocument/2006/relationships/image" Target="../media/image651.png"/><Relationship Id="rId144" Type="http://schemas.openxmlformats.org/officeDocument/2006/relationships/image" Target="../media/image672.png"/><Relationship Id="rId547" Type="http://schemas.openxmlformats.org/officeDocument/2006/relationships/customXml" Target="../ink/ink869.xml"/><Relationship Id="rId589" Type="http://schemas.openxmlformats.org/officeDocument/2006/relationships/customXml" Target="../ink/ink890.xml"/><Relationship Id="rId90" Type="http://schemas.openxmlformats.org/officeDocument/2006/relationships/image" Target="../media/image645.png"/><Relationship Id="rId186" Type="http://schemas.openxmlformats.org/officeDocument/2006/relationships/image" Target="../media/image693.png"/><Relationship Id="rId351" Type="http://schemas.openxmlformats.org/officeDocument/2006/relationships/customXml" Target="../ink/ink771.xml"/><Relationship Id="rId393" Type="http://schemas.openxmlformats.org/officeDocument/2006/relationships/customXml" Target="../ink/ink792.xml"/><Relationship Id="rId407" Type="http://schemas.openxmlformats.org/officeDocument/2006/relationships/customXml" Target="../ink/ink799.xml"/><Relationship Id="rId449" Type="http://schemas.openxmlformats.org/officeDocument/2006/relationships/customXml" Target="../ink/ink820.xml"/><Relationship Id="rId614" Type="http://schemas.openxmlformats.org/officeDocument/2006/relationships/image" Target="../media/image907.png"/><Relationship Id="rId656" Type="http://schemas.openxmlformats.org/officeDocument/2006/relationships/image" Target="../media/image928.png"/><Relationship Id="rId211" Type="http://schemas.openxmlformats.org/officeDocument/2006/relationships/customXml" Target="../ink/ink701.xml"/><Relationship Id="rId253" Type="http://schemas.openxmlformats.org/officeDocument/2006/relationships/customXml" Target="../ink/ink722.xml"/><Relationship Id="rId295" Type="http://schemas.openxmlformats.org/officeDocument/2006/relationships/customXml" Target="../ink/ink743.xml"/><Relationship Id="rId309" Type="http://schemas.openxmlformats.org/officeDocument/2006/relationships/customXml" Target="../ink/ink750.xml"/><Relationship Id="rId460" Type="http://schemas.openxmlformats.org/officeDocument/2006/relationships/image" Target="../media/image830.png"/><Relationship Id="rId516" Type="http://schemas.openxmlformats.org/officeDocument/2006/relationships/image" Target="../media/image858.png"/><Relationship Id="rId698" Type="http://schemas.openxmlformats.org/officeDocument/2006/relationships/image" Target="../media/image949.png"/><Relationship Id="rId48" Type="http://schemas.openxmlformats.org/officeDocument/2006/relationships/image" Target="../media/image624.png"/><Relationship Id="rId113" Type="http://schemas.openxmlformats.org/officeDocument/2006/relationships/customXml" Target="../ink/ink652.xml"/><Relationship Id="rId320" Type="http://schemas.openxmlformats.org/officeDocument/2006/relationships/image" Target="../media/image760.png"/><Relationship Id="rId558" Type="http://schemas.openxmlformats.org/officeDocument/2006/relationships/image" Target="../media/image879.png"/><Relationship Id="rId155" Type="http://schemas.openxmlformats.org/officeDocument/2006/relationships/customXml" Target="../ink/ink673.xml"/><Relationship Id="rId197" Type="http://schemas.openxmlformats.org/officeDocument/2006/relationships/customXml" Target="../ink/ink694.xml"/><Relationship Id="rId362" Type="http://schemas.openxmlformats.org/officeDocument/2006/relationships/image" Target="../media/image781.png"/><Relationship Id="rId418" Type="http://schemas.openxmlformats.org/officeDocument/2006/relationships/image" Target="../media/image809.png"/><Relationship Id="rId625" Type="http://schemas.openxmlformats.org/officeDocument/2006/relationships/customXml" Target="../ink/ink908.xml"/><Relationship Id="rId222" Type="http://schemas.openxmlformats.org/officeDocument/2006/relationships/image" Target="../media/image711.png"/><Relationship Id="rId264" Type="http://schemas.openxmlformats.org/officeDocument/2006/relationships/image" Target="../media/image732.png"/><Relationship Id="rId471" Type="http://schemas.openxmlformats.org/officeDocument/2006/relationships/customXml" Target="../ink/ink831.xml"/><Relationship Id="rId667" Type="http://schemas.openxmlformats.org/officeDocument/2006/relationships/customXml" Target="../ink/ink929.xml"/><Relationship Id="rId17" Type="http://schemas.openxmlformats.org/officeDocument/2006/relationships/customXml" Target="../ink/ink604.xml"/><Relationship Id="rId59" Type="http://schemas.openxmlformats.org/officeDocument/2006/relationships/customXml" Target="../ink/ink625.xml"/><Relationship Id="rId124" Type="http://schemas.openxmlformats.org/officeDocument/2006/relationships/image" Target="../media/image662.png"/><Relationship Id="rId527" Type="http://schemas.openxmlformats.org/officeDocument/2006/relationships/customXml" Target="../ink/ink859.xml"/><Relationship Id="rId569" Type="http://schemas.openxmlformats.org/officeDocument/2006/relationships/customXml" Target="../ink/ink880.xml"/><Relationship Id="rId70" Type="http://schemas.openxmlformats.org/officeDocument/2006/relationships/image" Target="../media/image635.png"/><Relationship Id="rId166" Type="http://schemas.openxmlformats.org/officeDocument/2006/relationships/image" Target="../media/image683.png"/><Relationship Id="rId331" Type="http://schemas.openxmlformats.org/officeDocument/2006/relationships/customXml" Target="../ink/ink761.xml"/><Relationship Id="rId373" Type="http://schemas.openxmlformats.org/officeDocument/2006/relationships/customXml" Target="../ink/ink782.xml"/><Relationship Id="rId429" Type="http://schemas.openxmlformats.org/officeDocument/2006/relationships/customXml" Target="../ink/ink810.xml"/><Relationship Id="rId580" Type="http://schemas.openxmlformats.org/officeDocument/2006/relationships/image" Target="../media/image890.png"/><Relationship Id="rId636" Type="http://schemas.openxmlformats.org/officeDocument/2006/relationships/image" Target="../media/image918.png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712.xml"/><Relationship Id="rId440" Type="http://schemas.openxmlformats.org/officeDocument/2006/relationships/image" Target="../media/image820.png"/><Relationship Id="rId678" Type="http://schemas.openxmlformats.org/officeDocument/2006/relationships/image" Target="../media/image939.png"/><Relationship Id="rId28" Type="http://schemas.openxmlformats.org/officeDocument/2006/relationships/image" Target="../media/image614.png"/><Relationship Id="rId275" Type="http://schemas.openxmlformats.org/officeDocument/2006/relationships/customXml" Target="../ink/ink733.xml"/><Relationship Id="rId300" Type="http://schemas.openxmlformats.org/officeDocument/2006/relationships/image" Target="../media/image750.png"/><Relationship Id="rId482" Type="http://schemas.openxmlformats.org/officeDocument/2006/relationships/image" Target="../media/image841.png"/><Relationship Id="rId538" Type="http://schemas.openxmlformats.org/officeDocument/2006/relationships/image" Target="../media/image869.png"/><Relationship Id="rId703" Type="http://schemas.openxmlformats.org/officeDocument/2006/relationships/customXml" Target="../ink/ink947.xml"/><Relationship Id="rId81" Type="http://schemas.openxmlformats.org/officeDocument/2006/relationships/customXml" Target="../ink/ink636.xml"/><Relationship Id="rId135" Type="http://schemas.openxmlformats.org/officeDocument/2006/relationships/customXml" Target="../ink/ink663.xml"/><Relationship Id="rId177" Type="http://schemas.openxmlformats.org/officeDocument/2006/relationships/customXml" Target="../ink/ink684.xml"/><Relationship Id="rId342" Type="http://schemas.openxmlformats.org/officeDocument/2006/relationships/image" Target="../media/image771.png"/><Relationship Id="rId384" Type="http://schemas.openxmlformats.org/officeDocument/2006/relationships/image" Target="../media/image792.png"/><Relationship Id="rId591" Type="http://schemas.openxmlformats.org/officeDocument/2006/relationships/customXml" Target="../ink/ink891.xml"/><Relationship Id="rId605" Type="http://schemas.openxmlformats.org/officeDocument/2006/relationships/customXml" Target="../ink/ink898.xml"/><Relationship Id="rId202" Type="http://schemas.openxmlformats.org/officeDocument/2006/relationships/image" Target="../media/image701.png"/><Relationship Id="rId244" Type="http://schemas.openxmlformats.org/officeDocument/2006/relationships/image" Target="../media/image722.png"/><Relationship Id="rId647" Type="http://schemas.openxmlformats.org/officeDocument/2006/relationships/customXml" Target="../ink/ink919.xml"/><Relationship Id="rId689" Type="http://schemas.openxmlformats.org/officeDocument/2006/relationships/customXml" Target="../ink/ink940.xml"/><Relationship Id="rId39" Type="http://schemas.openxmlformats.org/officeDocument/2006/relationships/customXml" Target="../ink/ink615.xml"/><Relationship Id="rId286" Type="http://schemas.openxmlformats.org/officeDocument/2006/relationships/image" Target="../media/image743.png"/><Relationship Id="rId451" Type="http://schemas.openxmlformats.org/officeDocument/2006/relationships/customXml" Target="../ink/ink821.xml"/><Relationship Id="rId493" Type="http://schemas.openxmlformats.org/officeDocument/2006/relationships/customXml" Target="../ink/ink842.xml"/><Relationship Id="rId507" Type="http://schemas.openxmlformats.org/officeDocument/2006/relationships/customXml" Target="../ink/ink849.xml"/><Relationship Id="rId549" Type="http://schemas.openxmlformats.org/officeDocument/2006/relationships/customXml" Target="../ink/ink870.xml"/><Relationship Id="rId714" Type="http://schemas.openxmlformats.org/officeDocument/2006/relationships/image" Target="../media/image957.png"/><Relationship Id="rId50" Type="http://schemas.openxmlformats.org/officeDocument/2006/relationships/image" Target="../media/image625.png"/><Relationship Id="rId104" Type="http://schemas.openxmlformats.org/officeDocument/2006/relationships/image" Target="../media/image652.png"/><Relationship Id="rId146" Type="http://schemas.openxmlformats.org/officeDocument/2006/relationships/image" Target="../media/image673.png"/><Relationship Id="rId188" Type="http://schemas.openxmlformats.org/officeDocument/2006/relationships/image" Target="../media/image694.png"/><Relationship Id="rId311" Type="http://schemas.openxmlformats.org/officeDocument/2006/relationships/customXml" Target="../ink/ink751.xml"/><Relationship Id="rId353" Type="http://schemas.openxmlformats.org/officeDocument/2006/relationships/customXml" Target="../ink/ink772.xml"/><Relationship Id="rId395" Type="http://schemas.openxmlformats.org/officeDocument/2006/relationships/customXml" Target="../ink/ink793.xml"/><Relationship Id="rId409" Type="http://schemas.openxmlformats.org/officeDocument/2006/relationships/customXml" Target="../ink/ink800.xml"/><Relationship Id="rId560" Type="http://schemas.openxmlformats.org/officeDocument/2006/relationships/image" Target="../media/image880.png"/><Relationship Id="rId92" Type="http://schemas.openxmlformats.org/officeDocument/2006/relationships/image" Target="../media/image646.png"/><Relationship Id="rId213" Type="http://schemas.openxmlformats.org/officeDocument/2006/relationships/customXml" Target="../ink/ink702.xml"/><Relationship Id="rId420" Type="http://schemas.openxmlformats.org/officeDocument/2006/relationships/image" Target="../media/image810.png"/><Relationship Id="rId616" Type="http://schemas.openxmlformats.org/officeDocument/2006/relationships/image" Target="../media/image908.png"/><Relationship Id="rId658" Type="http://schemas.openxmlformats.org/officeDocument/2006/relationships/image" Target="../media/image929.png"/><Relationship Id="rId255" Type="http://schemas.openxmlformats.org/officeDocument/2006/relationships/customXml" Target="../ink/ink723.xml"/><Relationship Id="rId297" Type="http://schemas.openxmlformats.org/officeDocument/2006/relationships/customXml" Target="../ink/ink744.xml"/><Relationship Id="rId462" Type="http://schemas.openxmlformats.org/officeDocument/2006/relationships/image" Target="../media/image831.png"/><Relationship Id="rId518" Type="http://schemas.openxmlformats.org/officeDocument/2006/relationships/image" Target="../media/image859.png"/><Relationship Id="rId115" Type="http://schemas.openxmlformats.org/officeDocument/2006/relationships/customXml" Target="../ink/ink653.xml"/><Relationship Id="rId157" Type="http://schemas.openxmlformats.org/officeDocument/2006/relationships/customXml" Target="../ink/ink674.xml"/><Relationship Id="rId322" Type="http://schemas.openxmlformats.org/officeDocument/2006/relationships/image" Target="../media/image761.png"/><Relationship Id="rId364" Type="http://schemas.openxmlformats.org/officeDocument/2006/relationships/image" Target="../media/image782.png"/><Relationship Id="rId61" Type="http://schemas.openxmlformats.org/officeDocument/2006/relationships/customXml" Target="../ink/ink626.xml"/><Relationship Id="rId199" Type="http://schemas.openxmlformats.org/officeDocument/2006/relationships/customXml" Target="../ink/ink695.xml"/><Relationship Id="rId571" Type="http://schemas.openxmlformats.org/officeDocument/2006/relationships/customXml" Target="../ink/ink881.xml"/><Relationship Id="rId627" Type="http://schemas.openxmlformats.org/officeDocument/2006/relationships/customXml" Target="../ink/ink909.xml"/><Relationship Id="rId669" Type="http://schemas.openxmlformats.org/officeDocument/2006/relationships/customXml" Target="../ink/ink930.xml"/><Relationship Id="rId19" Type="http://schemas.openxmlformats.org/officeDocument/2006/relationships/customXml" Target="../ink/ink605.xml"/><Relationship Id="rId224" Type="http://schemas.openxmlformats.org/officeDocument/2006/relationships/image" Target="../media/image712.png"/><Relationship Id="rId266" Type="http://schemas.openxmlformats.org/officeDocument/2006/relationships/image" Target="../media/image733.png"/><Relationship Id="rId431" Type="http://schemas.openxmlformats.org/officeDocument/2006/relationships/customXml" Target="../ink/ink811.xml"/><Relationship Id="rId473" Type="http://schemas.openxmlformats.org/officeDocument/2006/relationships/customXml" Target="../ink/ink832.xml"/><Relationship Id="rId529" Type="http://schemas.openxmlformats.org/officeDocument/2006/relationships/customXml" Target="../ink/ink860.xml"/><Relationship Id="rId680" Type="http://schemas.openxmlformats.org/officeDocument/2006/relationships/image" Target="../media/image940.png"/><Relationship Id="rId30" Type="http://schemas.openxmlformats.org/officeDocument/2006/relationships/image" Target="../media/image615.png"/><Relationship Id="rId126" Type="http://schemas.openxmlformats.org/officeDocument/2006/relationships/image" Target="../media/image663.png"/><Relationship Id="rId168" Type="http://schemas.openxmlformats.org/officeDocument/2006/relationships/image" Target="../media/image684.png"/><Relationship Id="rId333" Type="http://schemas.openxmlformats.org/officeDocument/2006/relationships/customXml" Target="../ink/ink762.xml"/><Relationship Id="rId540" Type="http://schemas.openxmlformats.org/officeDocument/2006/relationships/image" Target="../media/image870.png"/><Relationship Id="rId72" Type="http://schemas.openxmlformats.org/officeDocument/2006/relationships/image" Target="../media/image636.png"/><Relationship Id="rId375" Type="http://schemas.openxmlformats.org/officeDocument/2006/relationships/customXml" Target="../ink/ink783.xml"/><Relationship Id="rId582" Type="http://schemas.openxmlformats.org/officeDocument/2006/relationships/image" Target="../media/image891.png"/><Relationship Id="rId638" Type="http://schemas.openxmlformats.org/officeDocument/2006/relationships/image" Target="../media/image919.png"/><Relationship Id="rId3" Type="http://schemas.openxmlformats.org/officeDocument/2006/relationships/image" Target="../media/image3.jpeg"/><Relationship Id="rId235" Type="http://schemas.openxmlformats.org/officeDocument/2006/relationships/customXml" Target="../ink/ink713.xml"/><Relationship Id="rId277" Type="http://schemas.openxmlformats.org/officeDocument/2006/relationships/customXml" Target="../ink/ink734.xml"/><Relationship Id="rId400" Type="http://schemas.openxmlformats.org/officeDocument/2006/relationships/image" Target="../media/image800.png"/><Relationship Id="rId442" Type="http://schemas.openxmlformats.org/officeDocument/2006/relationships/image" Target="../media/image821.png"/><Relationship Id="rId484" Type="http://schemas.openxmlformats.org/officeDocument/2006/relationships/image" Target="../media/image842.png"/><Relationship Id="rId705" Type="http://schemas.openxmlformats.org/officeDocument/2006/relationships/customXml" Target="../ink/ink948.xml"/><Relationship Id="rId137" Type="http://schemas.openxmlformats.org/officeDocument/2006/relationships/customXml" Target="../ink/ink664.xml"/><Relationship Id="rId302" Type="http://schemas.openxmlformats.org/officeDocument/2006/relationships/image" Target="../media/image751.png"/><Relationship Id="rId344" Type="http://schemas.openxmlformats.org/officeDocument/2006/relationships/image" Target="../media/image772.png"/><Relationship Id="rId691" Type="http://schemas.openxmlformats.org/officeDocument/2006/relationships/customXml" Target="../ink/ink941.xml"/><Relationship Id="rId41" Type="http://schemas.openxmlformats.org/officeDocument/2006/relationships/customXml" Target="../ink/ink616.xml"/><Relationship Id="rId83" Type="http://schemas.openxmlformats.org/officeDocument/2006/relationships/customXml" Target="../ink/ink637.xml"/><Relationship Id="rId179" Type="http://schemas.openxmlformats.org/officeDocument/2006/relationships/customXml" Target="../ink/ink685.xml"/><Relationship Id="rId386" Type="http://schemas.openxmlformats.org/officeDocument/2006/relationships/image" Target="../media/image793.png"/><Relationship Id="rId551" Type="http://schemas.openxmlformats.org/officeDocument/2006/relationships/customXml" Target="../ink/ink871.xml"/><Relationship Id="rId593" Type="http://schemas.openxmlformats.org/officeDocument/2006/relationships/customXml" Target="../ink/ink892.xml"/><Relationship Id="rId607" Type="http://schemas.openxmlformats.org/officeDocument/2006/relationships/customXml" Target="../ink/ink899.xml"/><Relationship Id="rId649" Type="http://schemas.openxmlformats.org/officeDocument/2006/relationships/customXml" Target="../ink/ink920.xml"/><Relationship Id="rId190" Type="http://schemas.openxmlformats.org/officeDocument/2006/relationships/image" Target="../media/image695.png"/><Relationship Id="rId204" Type="http://schemas.openxmlformats.org/officeDocument/2006/relationships/image" Target="../media/image702.png"/><Relationship Id="rId246" Type="http://schemas.openxmlformats.org/officeDocument/2006/relationships/image" Target="../media/image723.png"/><Relationship Id="rId288" Type="http://schemas.openxmlformats.org/officeDocument/2006/relationships/image" Target="../media/image744.png"/><Relationship Id="rId411" Type="http://schemas.openxmlformats.org/officeDocument/2006/relationships/customXml" Target="../ink/ink801.xml"/><Relationship Id="rId453" Type="http://schemas.openxmlformats.org/officeDocument/2006/relationships/customXml" Target="../ink/ink822.xml"/><Relationship Id="rId509" Type="http://schemas.openxmlformats.org/officeDocument/2006/relationships/customXml" Target="../ink/ink850.xml"/><Relationship Id="rId660" Type="http://schemas.openxmlformats.org/officeDocument/2006/relationships/image" Target="../media/image930.png"/><Relationship Id="rId106" Type="http://schemas.openxmlformats.org/officeDocument/2006/relationships/image" Target="../media/image653.png"/><Relationship Id="rId313" Type="http://schemas.openxmlformats.org/officeDocument/2006/relationships/customXml" Target="../ink/ink752.xml"/><Relationship Id="rId495" Type="http://schemas.openxmlformats.org/officeDocument/2006/relationships/customXml" Target="../ink/ink843.xml"/><Relationship Id="rId716" Type="http://schemas.openxmlformats.org/officeDocument/2006/relationships/image" Target="../media/image958.png"/><Relationship Id="rId10" Type="http://schemas.openxmlformats.org/officeDocument/2006/relationships/image" Target="../media/image605.png"/><Relationship Id="rId52" Type="http://schemas.openxmlformats.org/officeDocument/2006/relationships/image" Target="../media/image626.png"/><Relationship Id="rId94" Type="http://schemas.openxmlformats.org/officeDocument/2006/relationships/image" Target="../media/image647.png"/><Relationship Id="rId148" Type="http://schemas.openxmlformats.org/officeDocument/2006/relationships/image" Target="../media/image674.png"/><Relationship Id="rId355" Type="http://schemas.openxmlformats.org/officeDocument/2006/relationships/customXml" Target="../ink/ink773.xml"/><Relationship Id="rId397" Type="http://schemas.openxmlformats.org/officeDocument/2006/relationships/customXml" Target="../ink/ink794.xml"/><Relationship Id="rId520" Type="http://schemas.openxmlformats.org/officeDocument/2006/relationships/image" Target="../media/image860.png"/><Relationship Id="rId562" Type="http://schemas.openxmlformats.org/officeDocument/2006/relationships/image" Target="../media/image881.png"/><Relationship Id="rId618" Type="http://schemas.openxmlformats.org/officeDocument/2006/relationships/image" Target="../media/image909.png"/><Relationship Id="rId215" Type="http://schemas.openxmlformats.org/officeDocument/2006/relationships/customXml" Target="../ink/ink703.xml"/><Relationship Id="rId257" Type="http://schemas.openxmlformats.org/officeDocument/2006/relationships/customXml" Target="../ink/ink724.xml"/><Relationship Id="rId422" Type="http://schemas.openxmlformats.org/officeDocument/2006/relationships/image" Target="../media/image811.png"/><Relationship Id="rId464" Type="http://schemas.openxmlformats.org/officeDocument/2006/relationships/image" Target="../media/image832.png"/><Relationship Id="rId299" Type="http://schemas.openxmlformats.org/officeDocument/2006/relationships/customXml" Target="../ink/ink745.xml"/><Relationship Id="rId63" Type="http://schemas.openxmlformats.org/officeDocument/2006/relationships/customXml" Target="../ink/ink627.xml"/><Relationship Id="rId159" Type="http://schemas.openxmlformats.org/officeDocument/2006/relationships/customXml" Target="../ink/ink675.xml"/><Relationship Id="rId366" Type="http://schemas.openxmlformats.org/officeDocument/2006/relationships/image" Target="../media/image783.png"/><Relationship Id="rId573" Type="http://schemas.openxmlformats.org/officeDocument/2006/relationships/customXml" Target="../ink/ink882.xml"/><Relationship Id="rId226" Type="http://schemas.openxmlformats.org/officeDocument/2006/relationships/image" Target="../media/image713.png"/><Relationship Id="rId433" Type="http://schemas.openxmlformats.org/officeDocument/2006/relationships/customXml" Target="../ink/ink812.xml"/><Relationship Id="rId640" Type="http://schemas.openxmlformats.org/officeDocument/2006/relationships/image" Target="../media/image920.png"/><Relationship Id="rId74" Type="http://schemas.openxmlformats.org/officeDocument/2006/relationships/image" Target="../media/image637.png"/><Relationship Id="rId377" Type="http://schemas.openxmlformats.org/officeDocument/2006/relationships/customXml" Target="../ink/ink784.xml"/><Relationship Id="rId500" Type="http://schemas.openxmlformats.org/officeDocument/2006/relationships/image" Target="../media/image850.png"/><Relationship Id="rId584" Type="http://schemas.openxmlformats.org/officeDocument/2006/relationships/image" Target="../media/image892.png"/><Relationship Id="rId5" Type="http://schemas.openxmlformats.org/officeDocument/2006/relationships/image" Target="../media/image4.png"/><Relationship Id="rId237" Type="http://schemas.openxmlformats.org/officeDocument/2006/relationships/customXml" Target="../ink/ink714.xml"/><Relationship Id="rId444" Type="http://schemas.openxmlformats.org/officeDocument/2006/relationships/image" Target="../media/image822.png"/><Relationship Id="rId651" Type="http://schemas.openxmlformats.org/officeDocument/2006/relationships/customXml" Target="../ink/ink921.xml"/><Relationship Id="rId290" Type="http://schemas.openxmlformats.org/officeDocument/2006/relationships/image" Target="../media/image745.png"/><Relationship Id="rId304" Type="http://schemas.openxmlformats.org/officeDocument/2006/relationships/image" Target="../media/image752.png"/><Relationship Id="rId388" Type="http://schemas.openxmlformats.org/officeDocument/2006/relationships/image" Target="../media/image794.png"/><Relationship Id="rId511" Type="http://schemas.openxmlformats.org/officeDocument/2006/relationships/customXml" Target="../ink/ink851.xml"/><Relationship Id="rId609" Type="http://schemas.openxmlformats.org/officeDocument/2006/relationships/customXml" Target="../ink/ink900.xml"/><Relationship Id="rId85" Type="http://schemas.openxmlformats.org/officeDocument/2006/relationships/customXml" Target="../ink/ink638.xml"/><Relationship Id="rId150" Type="http://schemas.openxmlformats.org/officeDocument/2006/relationships/image" Target="../media/image675.png"/><Relationship Id="rId595" Type="http://schemas.openxmlformats.org/officeDocument/2006/relationships/customXml" Target="../ink/ink893.xml"/><Relationship Id="rId248" Type="http://schemas.openxmlformats.org/officeDocument/2006/relationships/image" Target="../media/image724.png"/><Relationship Id="rId455" Type="http://schemas.openxmlformats.org/officeDocument/2006/relationships/customXml" Target="../ink/ink823.xml"/><Relationship Id="rId662" Type="http://schemas.openxmlformats.org/officeDocument/2006/relationships/image" Target="../media/image931.png"/><Relationship Id="rId12" Type="http://schemas.openxmlformats.org/officeDocument/2006/relationships/image" Target="../media/image606.png"/><Relationship Id="rId108" Type="http://schemas.openxmlformats.org/officeDocument/2006/relationships/image" Target="../media/image654.png"/><Relationship Id="rId315" Type="http://schemas.openxmlformats.org/officeDocument/2006/relationships/customXml" Target="../ink/ink753.xml"/><Relationship Id="rId522" Type="http://schemas.openxmlformats.org/officeDocument/2006/relationships/image" Target="../media/image861.png"/><Relationship Id="rId96" Type="http://schemas.openxmlformats.org/officeDocument/2006/relationships/image" Target="../media/image648.png"/><Relationship Id="rId161" Type="http://schemas.openxmlformats.org/officeDocument/2006/relationships/customXml" Target="../ink/ink676.xml"/><Relationship Id="rId399" Type="http://schemas.openxmlformats.org/officeDocument/2006/relationships/customXml" Target="../ink/ink795.xml"/><Relationship Id="rId259" Type="http://schemas.openxmlformats.org/officeDocument/2006/relationships/customXml" Target="../ink/ink725.xml"/><Relationship Id="rId466" Type="http://schemas.openxmlformats.org/officeDocument/2006/relationships/image" Target="../media/image833.png"/><Relationship Id="rId673" Type="http://schemas.openxmlformats.org/officeDocument/2006/relationships/customXml" Target="../ink/ink932.xml"/><Relationship Id="rId23" Type="http://schemas.openxmlformats.org/officeDocument/2006/relationships/customXml" Target="../ink/ink607.xml"/><Relationship Id="rId119" Type="http://schemas.openxmlformats.org/officeDocument/2006/relationships/customXml" Target="../ink/ink655.xml"/><Relationship Id="rId326" Type="http://schemas.openxmlformats.org/officeDocument/2006/relationships/image" Target="../media/image763.png"/><Relationship Id="rId533" Type="http://schemas.openxmlformats.org/officeDocument/2006/relationships/customXml" Target="../ink/ink862.xml"/><Relationship Id="rId172" Type="http://schemas.openxmlformats.org/officeDocument/2006/relationships/image" Target="../media/image686.png"/><Relationship Id="rId477" Type="http://schemas.openxmlformats.org/officeDocument/2006/relationships/customXml" Target="../ink/ink834.xml"/><Relationship Id="rId600" Type="http://schemas.openxmlformats.org/officeDocument/2006/relationships/image" Target="../media/image900.png"/><Relationship Id="rId684" Type="http://schemas.openxmlformats.org/officeDocument/2006/relationships/image" Target="../media/image942.png"/><Relationship Id="rId337" Type="http://schemas.openxmlformats.org/officeDocument/2006/relationships/customXml" Target="../ink/ink764.xml"/><Relationship Id="rId34" Type="http://schemas.openxmlformats.org/officeDocument/2006/relationships/image" Target="../media/image617.png"/><Relationship Id="rId544" Type="http://schemas.openxmlformats.org/officeDocument/2006/relationships/image" Target="../media/image872.png"/><Relationship Id="rId183" Type="http://schemas.openxmlformats.org/officeDocument/2006/relationships/customXml" Target="../ink/ink687.xml"/><Relationship Id="rId390" Type="http://schemas.openxmlformats.org/officeDocument/2006/relationships/image" Target="../media/image795.png"/><Relationship Id="rId404" Type="http://schemas.openxmlformats.org/officeDocument/2006/relationships/image" Target="../media/image802.png"/><Relationship Id="rId611" Type="http://schemas.openxmlformats.org/officeDocument/2006/relationships/customXml" Target="../ink/ink901.xml"/><Relationship Id="rId250" Type="http://schemas.openxmlformats.org/officeDocument/2006/relationships/image" Target="../media/image725.png"/><Relationship Id="rId488" Type="http://schemas.openxmlformats.org/officeDocument/2006/relationships/image" Target="../media/image844.png"/><Relationship Id="rId695" Type="http://schemas.openxmlformats.org/officeDocument/2006/relationships/customXml" Target="../ink/ink943.xml"/><Relationship Id="rId709" Type="http://schemas.openxmlformats.org/officeDocument/2006/relationships/customXml" Target="../ink/ink950.xml"/><Relationship Id="rId45" Type="http://schemas.openxmlformats.org/officeDocument/2006/relationships/customXml" Target="../ink/ink618.xml"/><Relationship Id="rId110" Type="http://schemas.openxmlformats.org/officeDocument/2006/relationships/image" Target="../media/image655.png"/><Relationship Id="rId348" Type="http://schemas.openxmlformats.org/officeDocument/2006/relationships/image" Target="../media/image774.png"/><Relationship Id="rId555" Type="http://schemas.openxmlformats.org/officeDocument/2006/relationships/customXml" Target="../ink/ink873.xml"/><Relationship Id="rId194" Type="http://schemas.openxmlformats.org/officeDocument/2006/relationships/image" Target="../media/image697.png"/><Relationship Id="rId208" Type="http://schemas.openxmlformats.org/officeDocument/2006/relationships/image" Target="../media/image704.png"/><Relationship Id="rId415" Type="http://schemas.openxmlformats.org/officeDocument/2006/relationships/customXml" Target="../ink/ink803.xml"/><Relationship Id="rId622" Type="http://schemas.openxmlformats.org/officeDocument/2006/relationships/image" Target="../media/image911.png"/><Relationship Id="rId261" Type="http://schemas.openxmlformats.org/officeDocument/2006/relationships/customXml" Target="../ink/ink726.xml"/><Relationship Id="rId499" Type="http://schemas.openxmlformats.org/officeDocument/2006/relationships/customXml" Target="../ink/ink845.xml"/><Relationship Id="rId56" Type="http://schemas.openxmlformats.org/officeDocument/2006/relationships/image" Target="../media/image628.png"/><Relationship Id="rId359" Type="http://schemas.openxmlformats.org/officeDocument/2006/relationships/customXml" Target="../ink/ink775.xml"/><Relationship Id="rId566" Type="http://schemas.openxmlformats.org/officeDocument/2006/relationships/image" Target="../media/image883.png"/><Relationship Id="rId121" Type="http://schemas.openxmlformats.org/officeDocument/2006/relationships/customXml" Target="../ink/ink656.xml"/><Relationship Id="rId219" Type="http://schemas.openxmlformats.org/officeDocument/2006/relationships/customXml" Target="../ink/ink705.xml"/><Relationship Id="rId426" Type="http://schemas.openxmlformats.org/officeDocument/2006/relationships/image" Target="../media/image813.png"/><Relationship Id="rId633" Type="http://schemas.openxmlformats.org/officeDocument/2006/relationships/customXml" Target="../ink/ink912.xml"/><Relationship Id="rId67" Type="http://schemas.openxmlformats.org/officeDocument/2006/relationships/customXml" Target="../ink/ink629.xml"/><Relationship Id="rId272" Type="http://schemas.openxmlformats.org/officeDocument/2006/relationships/image" Target="../media/image736.png"/><Relationship Id="rId577" Type="http://schemas.openxmlformats.org/officeDocument/2006/relationships/customXml" Target="../ink/ink884.xml"/><Relationship Id="rId700" Type="http://schemas.openxmlformats.org/officeDocument/2006/relationships/image" Target="../media/image950.png"/><Relationship Id="rId132" Type="http://schemas.openxmlformats.org/officeDocument/2006/relationships/image" Target="../media/image666.png"/><Relationship Id="rId437" Type="http://schemas.openxmlformats.org/officeDocument/2006/relationships/customXml" Target="../ink/ink814.xml"/><Relationship Id="rId644" Type="http://schemas.openxmlformats.org/officeDocument/2006/relationships/image" Target="../media/image922.png"/><Relationship Id="rId283" Type="http://schemas.openxmlformats.org/officeDocument/2006/relationships/customXml" Target="../ink/ink737.xml"/><Relationship Id="rId490" Type="http://schemas.openxmlformats.org/officeDocument/2006/relationships/image" Target="../media/image845.png"/><Relationship Id="rId504" Type="http://schemas.openxmlformats.org/officeDocument/2006/relationships/image" Target="../media/image852.png"/><Relationship Id="rId711" Type="http://schemas.openxmlformats.org/officeDocument/2006/relationships/customXml" Target="../ink/ink951.xml"/><Relationship Id="rId78" Type="http://schemas.openxmlformats.org/officeDocument/2006/relationships/image" Target="../media/image639.png"/><Relationship Id="rId143" Type="http://schemas.openxmlformats.org/officeDocument/2006/relationships/customXml" Target="../ink/ink667.xml"/><Relationship Id="rId350" Type="http://schemas.openxmlformats.org/officeDocument/2006/relationships/image" Target="../media/image775.png"/><Relationship Id="rId588" Type="http://schemas.openxmlformats.org/officeDocument/2006/relationships/image" Target="../media/image894.png"/><Relationship Id="rId9" Type="http://schemas.openxmlformats.org/officeDocument/2006/relationships/customXml" Target="../ink/ink600.xml"/><Relationship Id="rId210" Type="http://schemas.openxmlformats.org/officeDocument/2006/relationships/image" Target="../media/image705.png"/><Relationship Id="rId448" Type="http://schemas.openxmlformats.org/officeDocument/2006/relationships/image" Target="../media/image824.png"/><Relationship Id="rId655" Type="http://schemas.openxmlformats.org/officeDocument/2006/relationships/customXml" Target="../ink/ink923.xml"/><Relationship Id="rId294" Type="http://schemas.openxmlformats.org/officeDocument/2006/relationships/image" Target="../media/image747.png"/><Relationship Id="rId308" Type="http://schemas.openxmlformats.org/officeDocument/2006/relationships/image" Target="../media/image754.png"/><Relationship Id="rId515" Type="http://schemas.openxmlformats.org/officeDocument/2006/relationships/customXml" Target="../ink/ink853.xml"/><Relationship Id="rId89" Type="http://schemas.openxmlformats.org/officeDocument/2006/relationships/customXml" Target="../ink/ink640.xml"/><Relationship Id="rId154" Type="http://schemas.openxmlformats.org/officeDocument/2006/relationships/image" Target="../media/image677.png"/><Relationship Id="rId361" Type="http://schemas.openxmlformats.org/officeDocument/2006/relationships/customXml" Target="../ink/ink776.xml"/><Relationship Id="rId599" Type="http://schemas.openxmlformats.org/officeDocument/2006/relationships/customXml" Target="../ink/ink895.xml"/><Relationship Id="rId459" Type="http://schemas.openxmlformats.org/officeDocument/2006/relationships/customXml" Target="../ink/ink825.xml"/><Relationship Id="rId666" Type="http://schemas.openxmlformats.org/officeDocument/2006/relationships/image" Target="../media/image933.png"/><Relationship Id="rId16" Type="http://schemas.openxmlformats.org/officeDocument/2006/relationships/image" Target="../media/image608.png"/><Relationship Id="rId221" Type="http://schemas.openxmlformats.org/officeDocument/2006/relationships/customXml" Target="../ink/ink706.xml"/><Relationship Id="rId319" Type="http://schemas.openxmlformats.org/officeDocument/2006/relationships/customXml" Target="../ink/ink755.xml"/><Relationship Id="rId526" Type="http://schemas.openxmlformats.org/officeDocument/2006/relationships/image" Target="../media/image863.png"/><Relationship Id="rId165" Type="http://schemas.openxmlformats.org/officeDocument/2006/relationships/customXml" Target="../ink/ink678.xml"/><Relationship Id="rId372" Type="http://schemas.openxmlformats.org/officeDocument/2006/relationships/image" Target="../media/image786.png"/><Relationship Id="rId677" Type="http://schemas.openxmlformats.org/officeDocument/2006/relationships/customXml" Target="../ink/ink934.xml"/><Relationship Id="rId232" Type="http://schemas.openxmlformats.org/officeDocument/2006/relationships/image" Target="../media/image716.png"/><Relationship Id="rId27" Type="http://schemas.openxmlformats.org/officeDocument/2006/relationships/customXml" Target="../ink/ink609.xml"/><Relationship Id="rId537" Type="http://schemas.openxmlformats.org/officeDocument/2006/relationships/customXml" Target="../ink/ink864.xml"/><Relationship Id="rId80" Type="http://schemas.openxmlformats.org/officeDocument/2006/relationships/image" Target="../media/image640.png"/><Relationship Id="rId176" Type="http://schemas.openxmlformats.org/officeDocument/2006/relationships/image" Target="../media/image688.png"/><Relationship Id="rId383" Type="http://schemas.openxmlformats.org/officeDocument/2006/relationships/customXml" Target="../ink/ink787.xml"/><Relationship Id="rId590" Type="http://schemas.openxmlformats.org/officeDocument/2006/relationships/image" Target="../media/image895.png"/><Relationship Id="rId604" Type="http://schemas.openxmlformats.org/officeDocument/2006/relationships/image" Target="../media/image902.png"/><Relationship Id="rId243" Type="http://schemas.openxmlformats.org/officeDocument/2006/relationships/customXml" Target="../ink/ink717.xml"/><Relationship Id="rId450" Type="http://schemas.openxmlformats.org/officeDocument/2006/relationships/image" Target="../media/image825.png"/><Relationship Id="rId688" Type="http://schemas.openxmlformats.org/officeDocument/2006/relationships/image" Target="../media/image944.png"/><Relationship Id="rId38" Type="http://schemas.openxmlformats.org/officeDocument/2006/relationships/image" Target="../media/image619.png"/><Relationship Id="rId103" Type="http://schemas.openxmlformats.org/officeDocument/2006/relationships/customXml" Target="../ink/ink647.xml"/><Relationship Id="rId310" Type="http://schemas.openxmlformats.org/officeDocument/2006/relationships/image" Target="../media/image755.png"/><Relationship Id="rId548" Type="http://schemas.openxmlformats.org/officeDocument/2006/relationships/image" Target="../media/image874.png"/><Relationship Id="rId91" Type="http://schemas.openxmlformats.org/officeDocument/2006/relationships/customXml" Target="../ink/ink641.xml"/><Relationship Id="rId187" Type="http://schemas.openxmlformats.org/officeDocument/2006/relationships/customXml" Target="../ink/ink689.xml"/><Relationship Id="rId394" Type="http://schemas.openxmlformats.org/officeDocument/2006/relationships/image" Target="../media/image797.png"/><Relationship Id="rId408" Type="http://schemas.openxmlformats.org/officeDocument/2006/relationships/image" Target="../media/image804.png"/><Relationship Id="rId615" Type="http://schemas.openxmlformats.org/officeDocument/2006/relationships/customXml" Target="../ink/ink903.xml"/><Relationship Id="rId254" Type="http://schemas.openxmlformats.org/officeDocument/2006/relationships/image" Target="../media/image727.png"/><Relationship Id="rId699" Type="http://schemas.openxmlformats.org/officeDocument/2006/relationships/customXml" Target="../ink/ink945.xml"/><Relationship Id="rId49" Type="http://schemas.openxmlformats.org/officeDocument/2006/relationships/customXml" Target="../ink/ink620.xml"/><Relationship Id="rId114" Type="http://schemas.openxmlformats.org/officeDocument/2006/relationships/image" Target="../media/image657.png"/><Relationship Id="rId461" Type="http://schemas.openxmlformats.org/officeDocument/2006/relationships/customXml" Target="../ink/ink826.xml"/><Relationship Id="rId559" Type="http://schemas.openxmlformats.org/officeDocument/2006/relationships/customXml" Target="../ink/ink875.xml"/><Relationship Id="rId198" Type="http://schemas.openxmlformats.org/officeDocument/2006/relationships/image" Target="../media/image699.png"/><Relationship Id="rId321" Type="http://schemas.openxmlformats.org/officeDocument/2006/relationships/customXml" Target="../ink/ink756.xml"/><Relationship Id="rId419" Type="http://schemas.openxmlformats.org/officeDocument/2006/relationships/customXml" Target="../ink/ink805.xml"/><Relationship Id="rId626" Type="http://schemas.openxmlformats.org/officeDocument/2006/relationships/image" Target="../media/image913.png"/><Relationship Id="rId265" Type="http://schemas.openxmlformats.org/officeDocument/2006/relationships/customXml" Target="../ink/ink728.xml"/><Relationship Id="rId472" Type="http://schemas.openxmlformats.org/officeDocument/2006/relationships/image" Target="../media/image836.png"/><Relationship Id="rId125" Type="http://schemas.openxmlformats.org/officeDocument/2006/relationships/customXml" Target="../ink/ink658.xml"/><Relationship Id="rId332" Type="http://schemas.openxmlformats.org/officeDocument/2006/relationships/image" Target="../media/image766.png"/><Relationship Id="rId637" Type="http://schemas.openxmlformats.org/officeDocument/2006/relationships/customXml" Target="../ink/ink914.xml"/><Relationship Id="rId276" Type="http://schemas.openxmlformats.org/officeDocument/2006/relationships/image" Target="../media/image738.png"/><Relationship Id="rId483" Type="http://schemas.openxmlformats.org/officeDocument/2006/relationships/customXml" Target="../ink/ink837.xml"/><Relationship Id="rId690" Type="http://schemas.openxmlformats.org/officeDocument/2006/relationships/image" Target="../media/image945.png"/><Relationship Id="rId704" Type="http://schemas.openxmlformats.org/officeDocument/2006/relationships/image" Target="../media/image95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8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9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0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1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2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3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4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5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6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11.xml"/><Relationship Id="rId299" Type="http://schemas.openxmlformats.org/officeDocument/2006/relationships/customXml" Target="../ink/ink1102.xml"/><Relationship Id="rId21" Type="http://schemas.openxmlformats.org/officeDocument/2006/relationships/customXml" Target="../ink/ink963.xml"/><Relationship Id="rId63" Type="http://schemas.openxmlformats.org/officeDocument/2006/relationships/customXml" Target="../ink/ink984.xml"/><Relationship Id="rId159" Type="http://schemas.openxmlformats.org/officeDocument/2006/relationships/customXml" Target="../ink/ink1032.xml"/><Relationship Id="rId324" Type="http://schemas.openxmlformats.org/officeDocument/2006/relationships/image" Target="../media/image1119.png"/><Relationship Id="rId366" Type="http://schemas.openxmlformats.org/officeDocument/2006/relationships/image" Target="../media/image1140.png"/><Relationship Id="rId170" Type="http://schemas.openxmlformats.org/officeDocument/2006/relationships/image" Target="../media/image1042.png"/><Relationship Id="rId226" Type="http://schemas.openxmlformats.org/officeDocument/2006/relationships/image" Target="../media/image1070.png"/><Relationship Id="rId433" Type="http://schemas.openxmlformats.org/officeDocument/2006/relationships/customXml" Target="../ink/ink1169.xml"/><Relationship Id="rId268" Type="http://schemas.openxmlformats.org/officeDocument/2006/relationships/image" Target="../media/image1091.png"/><Relationship Id="rId32" Type="http://schemas.openxmlformats.org/officeDocument/2006/relationships/image" Target="../media/image973.png"/><Relationship Id="rId74" Type="http://schemas.openxmlformats.org/officeDocument/2006/relationships/image" Target="../media/image994.png"/><Relationship Id="rId128" Type="http://schemas.openxmlformats.org/officeDocument/2006/relationships/image" Target="../media/image1021.png"/><Relationship Id="rId335" Type="http://schemas.openxmlformats.org/officeDocument/2006/relationships/customXml" Target="../ink/ink1120.xml"/><Relationship Id="rId377" Type="http://schemas.openxmlformats.org/officeDocument/2006/relationships/customXml" Target="../ink/ink1141.xml"/><Relationship Id="rId5" Type="http://schemas.openxmlformats.org/officeDocument/2006/relationships/customXml" Target="../ink/ink955.xml"/><Relationship Id="rId181" Type="http://schemas.openxmlformats.org/officeDocument/2006/relationships/customXml" Target="../ink/ink1043.xml"/><Relationship Id="rId237" Type="http://schemas.openxmlformats.org/officeDocument/2006/relationships/customXml" Target="../ink/ink1071.xml"/><Relationship Id="rId402" Type="http://schemas.openxmlformats.org/officeDocument/2006/relationships/image" Target="../media/image1158.png"/><Relationship Id="rId279" Type="http://schemas.openxmlformats.org/officeDocument/2006/relationships/customXml" Target="../ink/ink1092.xml"/><Relationship Id="rId444" Type="http://schemas.openxmlformats.org/officeDocument/2006/relationships/image" Target="../media/image1179.png"/><Relationship Id="rId43" Type="http://schemas.openxmlformats.org/officeDocument/2006/relationships/customXml" Target="../ink/ink974.xml"/><Relationship Id="rId139" Type="http://schemas.openxmlformats.org/officeDocument/2006/relationships/customXml" Target="../ink/ink1022.xml"/><Relationship Id="rId290" Type="http://schemas.openxmlformats.org/officeDocument/2006/relationships/image" Target="../media/image1102.png"/><Relationship Id="rId304" Type="http://schemas.openxmlformats.org/officeDocument/2006/relationships/image" Target="../media/image1109.png"/><Relationship Id="rId346" Type="http://schemas.openxmlformats.org/officeDocument/2006/relationships/image" Target="../media/image1130.png"/><Relationship Id="rId388" Type="http://schemas.openxmlformats.org/officeDocument/2006/relationships/image" Target="../media/image1151.png"/><Relationship Id="rId85" Type="http://schemas.openxmlformats.org/officeDocument/2006/relationships/customXml" Target="../ink/ink995.xml"/><Relationship Id="rId150" Type="http://schemas.openxmlformats.org/officeDocument/2006/relationships/image" Target="../media/image1032.png"/><Relationship Id="rId192" Type="http://schemas.openxmlformats.org/officeDocument/2006/relationships/image" Target="../media/image1053.png"/><Relationship Id="rId206" Type="http://schemas.openxmlformats.org/officeDocument/2006/relationships/image" Target="../media/image1060.png"/><Relationship Id="rId413" Type="http://schemas.openxmlformats.org/officeDocument/2006/relationships/customXml" Target="../ink/ink1159.xml"/><Relationship Id="rId248" Type="http://schemas.openxmlformats.org/officeDocument/2006/relationships/image" Target="../media/image1081.png"/><Relationship Id="rId12" Type="http://schemas.openxmlformats.org/officeDocument/2006/relationships/image" Target="../media/image963.png"/><Relationship Id="rId108" Type="http://schemas.openxmlformats.org/officeDocument/2006/relationships/image" Target="../media/image1011.png"/><Relationship Id="rId315" Type="http://schemas.openxmlformats.org/officeDocument/2006/relationships/customXml" Target="../ink/ink1110.xml"/><Relationship Id="rId357" Type="http://schemas.openxmlformats.org/officeDocument/2006/relationships/customXml" Target="../ink/ink1131.xml"/><Relationship Id="rId54" Type="http://schemas.openxmlformats.org/officeDocument/2006/relationships/image" Target="../media/image984.png"/><Relationship Id="rId96" Type="http://schemas.openxmlformats.org/officeDocument/2006/relationships/image" Target="../media/image1005.png"/><Relationship Id="rId161" Type="http://schemas.openxmlformats.org/officeDocument/2006/relationships/customXml" Target="../ink/ink1033.xml"/><Relationship Id="rId217" Type="http://schemas.openxmlformats.org/officeDocument/2006/relationships/customXml" Target="../ink/ink1061.xml"/><Relationship Id="rId399" Type="http://schemas.openxmlformats.org/officeDocument/2006/relationships/customXml" Target="../ink/ink1152.xml"/><Relationship Id="rId259" Type="http://schemas.openxmlformats.org/officeDocument/2006/relationships/customXml" Target="../ink/ink1082.xml"/><Relationship Id="rId424" Type="http://schemas.openxmlformats.org/officeDocument/2006/relationships/image" Target="../media/image1169.png"/><Relationship Id="rId23" Type="http://schemas.openxmlformats.org/officeDocument/2006/relationships/customXml" Target="../ink/ink964.xml"/><Relationship Id="rId119" Type="http://schemas.openxmlformats.org/officeDocument/2006/relationships/customXml" Target="../ink/ink1012.xml"/><Relationship Id="rId270" Type="http://schemas.openxmlformats.org/officeDocument/2006/relationships/image" Target="../media/image1092.png"/><Relationship Id="rId326" Type="http://schemas.openxmlformats.org/officeDocument/2006/relationships/image" Target="../media/image1120.png"/><Relationship Id="rId65" Type="http://schemas.openxmlformats.org/officeDocument/2006/relationships/customXml" Target="../ink/ink985.xml"/><Relationship Id="rId130" Type="http://schemas.openxmlformats.org/officeDocument/2006/relationships/image" Target="../media/image1022.png"/><Relationship Id="rId368" Type="http://schemas.openxmlformats.org/officeDocument/2006/relationships/image" Target="../media/image1141.png"/><Relationship Id="rId172" Type="http://schemas.openxmlformats.org/officeDocument/2006/relationships/image" Target="../media/image1043.png"/><Relationship Id="rId228" Type="http://schemas.openxmlformats.org/officeDocument/2006/relationships/image" Target="../media/image1071.png"/><Relationship Id="rId435" Type="http://schemas.openxmlformats.org/officeDocument/2006/relationships/customXml" Target="../ink/ink1170.xml"/><Relationship Id="rId281" Type="http://schemas.openxmlformats.org/officeDocument/2006/relationships/customXml" Target="../ink/ink1093.xml"/><Relationship Id="rId337" Type="http://schemas.openxmlformats.org/officeDocument/2006/relationships/customXml" Target="../ink/ink1121.xml"/><Relationship Id="rId34" Type="http://schemas.openxmlformats.org/officeDocument/2006/relationships/image" Target="../media/image974.png"/><Relationship Id="rId76" Type="http://schemas.openxmlformats.org/officeDocument/2006/relationships/image" Target="../media/image995.png"/><Relationship Id="rId141" Type="http://schemas.openxmlformats.org/officeDocument/2006/relationships/customXml" Target="../ink/ink1023.xml"/><Relationship Id="rId379" Type="http://schemas.openxmlformats.org/officeDocument/2006/relationships/customXml" Target="../ink/ink1142.xml"/><Relationship Id="rId7" Type="http://schemas.openxmlformats.org/officeDocument/2006/relationships/customXml" Target="../ink/ink956.xml"/><Relationship Id="rId183" Type="http://schemas.openxmlformats.org/officeDocument/2006/relationships/customXml" Target="../ink/ink1044.xml"/><Relationship Id="rId239" Type="http://schemas.openxmlformats.org/officeDocument/2006/relationships/customXml" Target="../ink/ink1072.xml"/><Relationship Id="rId390" Type="http://schemas.openxmlformats.org/officeDocument/2006/relationships/image" Target="../media/image1152.png"/><Relationship Id="rId404" Type="http://schemas.openxmlformats.org/officeDocument/2006/relationships/image" Target="../media/image1159.png"/><Relationship Id="rId446" Type="http://schemas.openxmlformats.org/officeDocument/2006/relationships/image" Target="../media/image1180.png"/><Relationship Id="rId250" Type="http://schemas.openxmlformats.org/officeDocument/2006/relationships/image" Target="../media/image1082.png"/><Relationship Id="rId292" Type="http://schemas.openxmlformats.org/officeDocument/2006/relationships/image" Target="../media/image1103.png"/><Relationship Id="rId306" Type="http://schemas.openxmlformats.org/officeDocument/2006/relationships/image" Target="../media/image1110.png"/><Relationship Id="rId45" Type="http://schemas.openxmlformats.org/officeDocument/2006/relationships/customXml" Target="../ink/ink975.xml"/><Relationship Id="rId87" Type="http://schemas.openxmlformats.org/officeDocument/2006/relationships/customXml" Target="../ink/ink996.xml"/><Relationship Id="rId110" Type="http://schemas.openxmlformats.org/officeDocument/2006/relationships/image" Target="../media/image1012.png"/><Relationship Id="rId348" Type="http://schemas.openxmlformats.org/officeDocument/2006/relationships/image" Target="../media/image1131.png"/><Relationship Id="rId152" Type="http://schemas.openxmlformats.org/officeDocument/2006/relationships/image" Target="../media/image1033.png"/><Relationship Id="rId194" Type="http://schemas.openxmlformats.org/officeDocument/2006/relationships/image" Target="../media/image1054.png"/><Relationship Id="rId208" Type="http://schemas.openxmlformats.org/officeDocument/2006/relationships/image" Target="../media/image1061.png"/><Relationship Id="rId415" Type="http://schemas.openxmlformats.org/officeDocument/2006/relationships/customXml" Target="../ink/ink1160.xml"/><Relationship Id="rId261" Type="http://schemas.openxmlformats.org/officeDocument/2006/relationships/customXml" Target="../ink/ink1083.xml"/><Relationship Id="rId14" Type="http://schemas.openxmlformats.org/officeDocument/2006/relationships/image" Target="../media/image964.png"/><Relationship Id="rId56" Type="http://schemas.openxmlformats.org/officeDocument/2006/relationships/image" Target="../media/image985.png"/><Relationship Id="rId317" Type="http://schemas.openxmlformats.org/officeDocument/2006/relationships/customXml" Target="../ink/ink1111.xml"/><Relationship Id="rId359" Type="http://schemas.openxmlformats.org/officeDocument/2006/relationships/customXml" Target="../ink/ink1132.xml"/><Relationship Id="rId98" Type="http://schemas.openxmlformats.org/officeDocument/2006/relationships/image" Target="../media/image1006.png"/><Relationship Id="rId121" Type="http://schemas.openxmlformats.org/officeDocument/2006/relationships/customXml" Target="../ink/ink1013.xml"/><Relationship Id="rId163" Type="http://schemas.openxmlformats.org/officeDocument/2006/relationships/customXml" Target="../ink/ink1034.xml"/><Relationship Id="rId219" Type="http://schemas.openxmlformats.org/officeDocument/2006/relationships/customXml" Target="../ink/ink1062.xml"/><Relationship Id="rId370" Type="http://schemas.openxmlformats.org/officeDocument/2006/relationships/image" Target="../media/image1142.png"/><Relationship Id="rId426" Type="http://schemas.openxmlformats.org/officeDocument/2006/relationships/image" Target="../media/image1170.png"/><Relationship Id="rId230" Type="http://schemas.openxmlformats.org/officeDocument/2006/relationships/image" Target="../media/image1072.png"/><Relationship Id="rId25" Type="http://schemas.openxmlformats.org/officeDocument/2006/relationships/customXml" Target="../ink/ink965.xml"/><Relationship Id="rId67" Type="http://schemas.openxmlformats.org/officeDocument/2006/relationships/customXml" Target="../ink/ink986.xml"/><Relationship Id="rId272" Type="http://schemas.openxmlformats.org/officeDocument/2006/relationships/image" Target="../media/image1093.png"/><Relationship Id="rId328" Type="http://schemas.openxmlformats.org/officeDocument/2006/relationships/image" Target="../media/image1121.png"/><Relationship Id="rId132" Type="http://schemas.openxmlformats.org/officeDocument/2006/relationships/image" Target="../media/image1023.png"/><Relationship Id="rId174" Type="http://schemas.openxmlformats.org/officeDocument/2006/relationships/image" Target="../media/image1044.png"/><Relationship Id="rId381" Type="http://schemas.openxmlformats.org/officeDocument/2006/relationships/customXml" Target="../ink/ink1143.xml"/><Relationship Id="rId241" Type="http://schemas.openxmlformats.org/officeDocument/2006/relationships/customXml" Target="../ink/ink1073.xml"/><Relationship Id="rId437" Type="http://schemas.openxmlformats.org/officeDocument/2006/relationships/customXml" Target="../ink/ink1171.xml"/><Relationship Id="rId36" Type="http://schemas.openxmlformats.org/officeDocument/2006/relationships/image" Target="../media/image975.png"/><Relationship Id="rId283" Type="http://schemas.openxmlformats.org/officeDocument/2006/relationships/customXml" Target="../ink/ink1094.xml"/><Relationship Id="rId339" Type="http://schemas.openxmlformats.org/officeDocument/2006/relationships/customXml" Target="../ink/ink1122.xml"/><Relationship Id="rId78" Type="http://schemas.openxmlformats.org/officeDocument/2006/relationships/image" Target="../media/image996.png"/><Relationship Id="rId101" Type="http://schemas.openxmlformats.org/officeDocument/2006/relationships/customXml" Target="../ink/ink1003.xml"/><Relationship Id="rId143" Type="http://schemas.openxmlformats.org/officeDocument/2006/relationships/customXml" Target="../ink/ink1024.xml"/><Relationship Id="rId185" Type="http://schemas.openxmlformats.org/officeDocument/2006/relationships/customXml" Target="../ink/ink1045.xml"/><Relationship Id="rId350" Type="http://schemas.openxmlformats.org/officeDocument/2006/relationships/image" Target="../media/image1132.png"/><Relationship Id="rId406" Type="http://schemas.openxmlformats.org/officeDocument/2006/relationships/image" Target="../media/image1160.png"/><Relationship Id="rId9" Type="http://schemas.openxmlformats.org/officeDocument/2006/relationships/customXml" Target="../ink/ink957.xml"/><Relationship Id="rId210" Type="http://schemas.openxmlformats.org/officeDocument/2006/relationships/image" Target="../media/image1062.png"/><Relationship Id="rId392" Type="http://schemas.openxmlformats.org/officeDocument/2006/relationships/image" Target="../media/image1153.png"/><Relationship Id="rId448" Type="http://schemas.openxmlformats.org/officeDocument/2006/relationships/image" Target="../media/image1181.png"/><Relationship Id="rId252" Type="http://schemas.openxmlformats.org/officeDocument/2006/relationships/image" Target="../media/image1083.png"/><Relationship Id="rId294" Type="http://schemas.openxmlformats.org/officeDocument/2006/relationships/image" Target="../media/image1104.png"/><Relationship Id="rId308" Type="http://schemas.openxmlformats.org/officeDocument/2006/relationships/image" Target="../media/image1111.png"/><Relationship Id="rId47" Type="http://schemas.openxmlformats.org/officeDocument/2006/relationships/customXml" Target="../ink/ink976.xml"/><Relationship Id="rId89" Type="http://schemas.openxmlformats.org/officeDocument/2006/relationships/customXml" Target="../ink/ink997.xml"/><Relationship Id="rId112" Type="http://schemas.openxmlformats.org/officeDocument/2006/relationships/image" Target="../media/image1013.png"/><Relationship Id="rId154" Type="http://schemas.openxmlformats.org/officeDocument/2006/relationships/image" Target="../media/image1034.png"/><Relationship Id="rId361" Type="http://schemas.openxmlformats.org/officeDocument/2006/relationships/customXml" Target="../ink/ink1133.xml"/><Relationship Id="rId196" Type="http://schemas.openxmlformats.org/officeDocument/2006/relationships/image" Target="../media/image1055.png"/><Relationship Id="rId417" Type="http://schemas.openxmlformats.org/officeDocument/2006/relationships/customXml" Target="../ink/ink1161.xml"/><Relationship Id="rId16" Type="http://schemas.openxmlformats.org/officeDocument/2006/relationships/image" Target="../media/image965.png"/><Relationship Id="rId221" Type="http://schemas.openxmlformats.org/officeDocument/2006/relationships/customXml" Target="../ink/ink1063.xml"/><Relationship Id="rId263" Type="http://schemas.openxmlformats.org/officeDocument/2006/relationships/customXml" Target="../ink/ink1084.xml"/><Relationship Id="rId319" Type="http://schemas.openxmlformats.org/officeDocument/2006/relationships/customXml" Target="../ink/ink1112.xml"/><Relationship Id="rId58" Type="http://schemas.openxmlformats.org/officeDocument/2006/relationships/image" Target="../media/image986.png"/><Relationship Id="rId123" Type="http://schemas.openxmlformats.org/officeDocument/2006/relationships/customXml" Target="../ink/ink1014.xml"/><Relationship Id="rId330" Type="http://schemas.openxmlformats.org/officeDocument/2006/relationships/image" Target="../media/image1122.png"/><Relationship Id="rId165" Type="http://schemas.openxmlformats.org/officeDocument/2006/relationships/customXml" Target="../ink/ink1035.xml"/><Relationship Id="rId372" Type="http://schemas.openxmlformats.org/officeDocument/2006/relationships/image" Target="../media/image1143.png"/><Relationship Id="rId428" Type="http://schemas.openxmlformats.org/officeDocument/2006/relationships/image" Target="../media/image1171.png"/><Relationship Id="rId232" Type="http://schemas.openxmlformats.org/officeDocument/2006/relationships/image" Target="../media/image1073.png"/><Relationship Id="rId274" Type="http://schemas.openxmlformats.org/officeDocument/2006/relationships/image" Target="../media/image1094.png"/><Relationship Id="rId27" Type="http://schemas.openxmlformats.org/officeDocument/2006/relationships/customXml" Target="../ink/ink966.xml"/><Relationship Id="rId69" Type="http://schemas.openxmlformats.org/officeDocument/2006/relationships/customXml" Target="../ink/ink987.xml"/><Relationship Id="rId134" Type="http://schemas.openxmlformats.org/officeDocument/2006/relationships/image" Target="../media/image1024.png"/><Relationship Id="rId80" Type="http://schemas.openxmlformats.org/officeDocument/2006/relationships/image" Target="../media/image997.png"/><Relationship Id="rId176" Type="http://schemas.openxmlformats.org/officeDocument/2006/relationships/image" Target="../media/image1045.png"/><Relationship Id="rId341" Type="http://schemas.openxmlformats.org/officeDocument/2006/relationships/customXml" Target="../ink/ink1123.xml"/><Relationship Id="rId383" Type="http://schemas.openxmlformats.org/officeDocument/2006/relationships/customXml" Target="../ink/ink1144.xml"/><Relationship Id="rId439" Type="http://schemas.openxmlformats.org/officeDocument/2006/relationships/customXml" Target="../ink/ink1172.xml"/><Relationship Id="rId201" Type="http://schemas.openxmlformats.org/officeDocument/2006/relationships/customXml" Target="../ink/ink1053.xml"/><Relationship Id="rId243" Type="http://schemas.openxmlformats.org/officeDocument/2006/relationships/customXml" Target="../ink/ink1074.xml"/><Relationship Id="rId285" Type="http://schemas.openxmlformats.org/officeDocument/2006/relationships/customXml" Target="../ink/ink1095.xml"/><Relationship Id="rId450" Type="http://schemas.openxmlformats.org/officeDocument/2006/relationships/image" Target="../media/image1182.png"/><Relationship Id="rId38" Type="http://schemas.openxmlformats.org/officeDocument/2006/relationships/image" Target="../media/image976.png"/><Relationship Id="rId103" Type="http://schemas.openxmlformats.org/officeDocument/2006/relationships/customXml" Target="../ink/ink1004.xml"/><Relationship Id="rId310" Type="http://schemas.openxmlformats.org/officeDocument/2006/relationships/image" Target="../media/image1112.png"/><Relationship Id="rId91" Type="http://schemas.openxmlformats.org/officeDocument/2006/relationships/customXml" Target="../ink/ink998.xml"/><Relationship Id="rId145" Type="http://schemas.openxmlformats.org/officeDocument/2006/relationships/customXml" Target="../ink/ink1025.xml"/><Relationship Id="rId187" Type="http://schemas.openxmlformats.org/officeDocument/2006/relationships/customXml" Target="../ink/ink1046.xml"/><Relationship Id="rId352" Type="http://schemas.openxmlformats.org/officeDocument/2006/relationships/image" Target="../media/image1133.png"/><Relationship Id="rId394" Type="http://schemas.openxmlformats.org/officeDocument/2006/relationships/image" Target="../media/image1154.png"/><Relationship Id="rId408" Type="http://schemas.openxmlformats.org/officeDocument/2006/relationships/image" Target="../media/image1161.png"/><Relationship Id="rId212" Type="http://schemas.openxmlformats.org/officeDocument/2006/relationships/image" Target="../media/image1063.png"/><Relationship Id="rId254" Type="http://schemas.openxmlformats.org/officeDocument/2006/relationships/image" Target="../media/image1084.png"/><Relationship Id="rId49" Type="http://schemas.openxmlformats.org/officeDocument/2006/relationships/customXml" Target="../ink/ink977.xml"/><Relationship Id="rId114" Type="http://schemas.openxmlformats.org/officeDocument/2006/relationships/image" Target="../media/image1014.png"/><Relationship Id="rId296" Type="http://schemas.openxmlformats.org/officeDocument/2006/relationships/image" Target="../media/image1105.png"/><Relationship Id="rId60" Type="http://schemas.openxmlformats.org/officeDocument/2006/relationships/image" Target="../media/image987.png"/><Relationship Id="rId156" Type="http://schemas.openxmlformats.org/officeDocument/2006/relationships/image" Target="../media/image1035.png"/><Relationship Id="rId198" Type="http://schemas.openxmlformats.org/officeDocument/2006/relationships/image" Target="../media/image1056.png"/><Relationship Id="rId321" Type="http://schemas.openxmlformats.org/officeDocument/2006/relationships/customXml" Target="../ink/ink1113.xml"/><Relationship Id="rId363" Type="http://schemas.openxmlformats.org/officeDocument/2006/relationships/customXml" Target="../ink/ink1134.xml"/><Relationship Id="rId419" Type="http://schemas.openxmlformats.org/officeDocument/2006/relationships/customXml" Target="../ink/ink1162.xml"/><Relationship Id="rId223" Type="http://schemas.openxmlformats.org/officeDocument/2006/relationships/customXml" Target="../ink/ink1064.xml"/><Relationship Id="rId430" Type="http://schemas.openxmlformats.org/officeDocument/2006/relationships/image" Target="../media/image1172.png"/><Relationship Id="rId18" Type="http://schemas.openxmlformats.org/officeDocument/2006/relationships/image" Target="../media/image966.png"/><Relationship Id="rId265" Type="http://schemas.openxmlformats.org/officeDocument/2006/relationships/customXml" Target="../ink/ink1085.xml"/><Relationship Id="rId125" Type="http://schemas.openxmlformats.org/officeDocument/2006/relationships/customXml" Target="../ink/ink1015.xml"/><Relationship Id="rId167" Type="http://schemas.openxmlformats.org/officeDocument/2006/relationships/customXml" Target="../ink/ink1036.xml"/><Relationship Id="rId332" Type="http://schemas.openxmlformats.org/officeDocument/2006/relationships/image" Target="../media/image1123.png"/><Relationship Id="rId374" Type="http://schemas.openxmlformats.org/officeDocument/2006/relationships/image" Target="../media/image1144.png"/><Relationship Id="rId71" Type="http://schemas.openxmlformats.org/officeDocument/2006/relationships/customXml" Target="../ink/ink988.xml"/><Relationship Id="rId92" Type="http://schemas.openxmlformats.org/officeDocument/2006/relationships/image" Target="../media/image1003.png"/><Relationship Id="rId213" Type="http://schemas.openxmlformats.org/officeDocument/2006/relationships/customXml" Target="../ink/ink1059.xml"/><Relationship Id="rId234" Type="http://schemas.openxmlformats.org/officeDocument/2006/relationships/image" Target="../media/image1074.png"/><Relationship Id="rId420" Type="http://schemas.openxmlformats.org/officeDocument/2006/relationships/image" Target="../media/image1167.png"/><Relationship Id="rId2" Type="http://schemas.openxmlformats.org/officeDocument/2006/relationships/image" Target="../media/image3.jpeg"/><Relationship Id="rId29" Type="http://schemas.openxmlformats.org/officeDocument/2006/relationships/customXml" Target="../ink/ink967.xml"/><Relationship Id="rId255" Type="http://schemas.openxmlformats.org/officeDocument/2006/relationships/customXml" Target="../ink/ink1080.xml"/><Relationship Id="rId276" Type="http://schemas.openxmlformats.org/officeDocument/2006/relationships/image" Target="../media/image1095.png"/><Relationship Id="rId297" Type="http://schemas.openxmlformats.org/officeDocument/2006/relationships/customXml" Target="../ink/ink1101.xml"/><Relationship Id="rId441" Type="http://schemas.openxmlformats.org/officeDocument/2006/relationships/customXml" Target="../ink/ink1173.xml"/><Relationship Id="rId40" Type="http://schemas.openxmlformats.org/officeDocument/2006/relationships/image" Target="../media/image977.png"/><Relationship Id="rId115" Type="http://schemas.openxmlformats.org/officeDocument/2006/relationships/customXml" Target="../ink/ink1010.xml"/><Relationship Id="rId136" Type="http://schemas.openxmlformats.org/officeDocument/2006/relationships/image" Target="../media/image1025.png"/><Relationship Id="rId157" Type="http://schemas.openxmlformats.org/officeDocument/2006/relationships/customXml" Target="../ink/ink1031.xml"/><Relationship Id="rId178" Type="http://schemas.openxmlformats.org/officeDocument/2006/relationships/image" Target="../media/image1046.png"/><Relationship Id="rId301" Type="http://schemas.openxmlformats.org/officeDocument/2006/relationships/customXml" Target="../ink/ink1103.xml"/><Relationship Id="rId322" Type="http://schemas.openxmlformats.org/officeDocument/2006/relationships/image" Target="../media/image1118.png"/><Relationship Id="rId343" Type="http://schemas.openxmlformats.org/officeDocument/2006/relationships/customXml" Target="../ink/ink1124.xml"/><Relationship Id="rId364" Type="http://schemas.openxmlformats.org/officeDocument/2006/relationships/image" Target="../media/image1139.png"/><Relationship Id="rId61" Type="http://schemas.openxmlformats.org/officeDocument/2006/relationships/customXml" Target="../ink/ink983.xml"/><Relationship Id="rId82" Type="http://schemas.openxmlformats.org/officeDocument/2006/relationships/image" Target="../media/image998.png"/><Relationship Id="rId199" Type="http://schemas.openxmlformats.org/officeDocument/2006/relationships/customXml" Target="../ink/ink1052.xml"/><Relationship Id="rId203" Type="http://schemas.openxmlformats.org/officeDocument/2006/relationships/customXml" Target="../ink/ink1054.xml"/><Relationship Id="rId385" Type="http://schemas.openxmlformats.org/officeDocument/2006/relationships/customXml" Target="../ink/ink1145.xml"/><Relationship Id="rId19" Type="http://schemas.openxmlformats.org/officeDocument/2006/relationships/customXml" Target="../ink/ink962.xml"/><Relationship Id="rId224" Type="http://schemas.openxmlformats.org/officeDocument/2006/relationships/image" Target="../media/image1069.png"/><Relationship Id="rId245" Type="http://schemas.openxmlformats.org/officeDocument/2006/relationships/customXml" Target="../ink/ink1075.xml"/><Relationship Id="rId266" Type="http://schemas.openxmlformats.org/officeDocument/2006/relationships/image" Target="../media/image1090.png"/><Relationship Id="rId287" Type="http://schemas.openxmlformats.org/officeDocument/2006/relationships/customXml" Target="../ink/ink1096.xml"/><Relationship Id="rId410" Type="http://schemas.openxmlformats.org/officeDocument/2006/relationships/image" Target="../media/image1162.png"/><Relationship Id="rId431" Type="http://schemas.openxmlformats.org/officeDocument/2006/relationships/customXml" Target="../ink/ink1168.xml"/><Relationship Id="rId452" Type="http://schemas.openxmlformats.org/officeDocument/2006/relationships/image" Target="../media/image1183.png"/><Relationship Id="rId30" Type="http://schemas.openxmlformats.org/officeDocument/2006/relationships/image" Target="../media/image972.png"/><Relationship Id="rId105" Type="http://schemas.openxmlformats.org/officeDocument/2006/relationships/customXml" Target="../ink/ink1005.xml"/><Relationship Id="rId126" Type="http://schemas.openxmlformats.org/officeDocument/2006/relationships/image" Target="../media/image1020.png"/><Relationship Id="rId147" Type="http://schemas.openxmlformats.org/officeDocument/2006/relationships/customXml" Target="../ink/ink1026.xml"/><Relationship Id="rId168" Type="http://schemas.openxmlformats.org/officeDocument/2006/relationships/image" Target="../media/image1041.png"/><Relationship Id="rId312" Type="http://schemas.openxmlformats.org/officeDocument/2006/relationships/image" Target="../media/image1113.png"/><Relationship Id="rId333" Type="http://schemas.openxmlformats.org/officeDocument/2006/relationships/customXml" Target="../ink/ink1119.xml"/><Relationship Id="rId354" Type="http://schemas.openxmlformats.org/officeDocument/2006/relationships/image" Target="../media/image1134.png"/><Relationship Id="rId51" Type="http://schemas.openxmlformats.org/officeDocument/2006/relationships/customXml" Target="../ink/ink978.xml"/><Relationship Id="rId72" Type="http://schemas.openxmlformats.org/officeDocument/2006/relationships/image" Target="../media/image993.png"/><Relationship Id="rId93" Type="http://schemas.openxmlformats.org/officeDocument/2006/relationships/customXml" Target="../ink/ink999.xml"/><Relationship Id="rId189" Type="http://schemas.openxmlformats.org/officeDocument/2006/relationships/customXml" Target="../ink/ink1047.xml"/><Relationship Id="rId375" Type="http://schemas.openxmlformats.org/officeDocument/2006/relationships/customXml" Target="../ink/ink1140.xml"/><Relationship Id="rId396" Type="http://schemas.openxmlformats.org/officeDocument/2006/relationships/image" Target="../media/image1155.png"/><Relationship Id="rId3" Type="http://schemas.openxmlformats.org/officeDocument/2006/relationships/image" Target="../media/image2.png"/><Relationship Id="rId214" Type="http://schemas.openxmlformats.org/officeDocument/2006/relationships/image" Target="../media/image1064.png"/><Relationship Id="rId235" Type="http://schemas.openxmlformats.org/officeDocument/2006/relationships/customXml" Target="../ink/ink1070.xml"/><Relationship Id="rId256" Type="http://schemas.openxmlformats.org/officeDocument/2006/relationships/image" Target="../media/image1085.png"/><Relationship Id="rId277" Type="http://schemas.openxmlformats.org/officeDocument/2006/relationships/customXml" Target="../ink/ink1091.xml"/><Relationship Id="rId298" Type="http://schemas.openxmlformats.org/officeDocument/2006/relationships/image" Target="../media/image1106.png"/><Relationship Id="rId400" Type="http://schemas.openxmlformats.org/officeDocument/2006/relationships/image" Target="../media/image1157.png"/><Relationship Id="rId421" Type="http://schemas.openxmlformats.org/officeDocument/2006/relationships/customXml" Target="../ink/ink1163.xml"/><Relationship Id="rId442" Type="http://schemas.openxmlformats.org/officeDocument/2006/relationships/image" Target="../media/image1178.png"/><Relationship Id="rId116" Type="http://schemas.openxmlformats.org/officeDocument/2006/relationships/image" Target="../media/image1015.png"/><Relationship Id="rId137" Type="http://schemas.openxmlformats.org/officeDocument/2006/relationships/customXml" Target="../ink/ink1021.xml"/><Relationship Id="rId158" Type="http://schemas.openxmlformats.org/officeDocument/2006/relationships/image" Target="../media/image1036.png"/><Relationship Id="rId302" Type="http://schemas.openxmlformats.org/officeDocument/2006/relationships/image" Target="../media/image1108.png"/><Relationship Id="rId323" Type="http://schemas.openxmlformats.org/officeDocument/2006/relationships/customXml" Target="../ink/ink1114.xml"/><Relationship Id="rId344" Type="http://schemas.openxmlformats.org/officeDocument/2006/relationships/image" Target="../media/image1129.png"/><Relationship Id="rId20" Type="http://schemas.openxmlformats.org/officeDocument/2006/relationships/image" Target="../media/image967.png"/><Relationship Id="rId41" Type="http://schemas.openxmlformats.org/officeDocument/2006/relationships/customXml" Target="../ink/ink973.xml"/><Relationship Id="rId62" Type="http://schemas.openxmlformats.org/officeDocument/2006/relationships/image" Target="../media/image988.png"/><Relationship Id="rId83" Type="http://schemas.openxmlformats.org/officeDocument/2006/relationships/customXml" Target="../ink/ink994.xml"/><Relationship Id="rId179" Type="http://schemas.openxmlformats.org/officeDocument/2006/relationships/customXml" Target="../ink/ink1042.xml"/><Relationship Id="rId365" Type="http://schemas.openxmlformats.org/officeDocument/2006/relationships/customXml" Target="../ink/ink1135.xml"/><Relationship Id="rId386" Type="http://schemas.openxmlformats.org/officeDocument/2006/relationships/image" Target="../media/image1150.png"/><Relationship Id="rId190" Type="http://schemas.openxmlformats.org/officeDocument/2006/relationships/image" Target="../media/image1052.png"/><Relationship Id="rId204" Type="http://schemas.openxmlformats.org/officeDocument/2006/relationships/image" Target="../media/image1059.png"/><Relationship Id="rId225" Type="http://schemas.openxmlformats.org/officeDocument/2006/relationships/customXml" Target="../ink/ink1065.xml"/><Relationship Id="rId246" Type="http://schemas.openxmlformats.org/officeDocument/2006/relationships/image" Target="../media/image1080.png"/><Relationship Id="rId267" Type="http://schemas.openxmlformats.org/officeDocument/2006/relationships/customXml" Target="../ink/ink1086.xml"/><Relationship Id="rId288" Type="http://schemas.openxmlformats.org/officeDocument/2006/relationships/image" Target="../media/image1101.png"/><Relationship Id="rId411" Type="http://schemas.openxmlformats.org/officeDocument/2006/relationships/customXml" Target="../ink/ink1158.xml"/><Relationship Id="rId432" Type="http://schemas.openxmlformats.org/officeDocument/2006/relationships/image" Target="../media/image1173.png"/><Relationship Id="rId453" Type="http://schemas.openxmlformats.org/officeDocument/2006/relationships/customXml" Target="../ink/ink1179.xml"/><Relationship Id="rId106" Type="http://schemas.openxmlformats.org/officeDocument/2006/relationships/image" Target="../media/image1010.png"/><Relationship Id="rId127" Type="http://schemas.openxmlformats.org/officeDocument/2006/relationships/customXml" Target="../ink/ink1016.xml"/><Relationship Id="rId313" Type="http://schemas.openxmlformats.org/officeDocument/2006/relationships/customXml" Target="../ink/ink1109.xml"/><Relationship Id="rId10" Type="http://schemas.openxmlformats.org/officeDocument/2006/relationships/image" Target="../media/image962.png"/><Relationship Id="rId31" Type="http://schemas.openxmlformats.org/officeDocument/2006/relationships/customXml" Target="../ink/ink968.xml"/><Relationship Id="rId52" Type="http://schemas.openxmlformats.org/officeDocument/2006/relationships/image" Target="../media/image983.png"/><Relationship Id="rId73" Type="http://schemas.openxmlformats.org/officeDocument/2006/relationships/customXml" Target="../ink/ink989.xml"/><Relationship Id="rId94" Type="http://schemas.openxmlformats.org/officeDocument/2006/relationships/image" Target="../media/image1004.png"/><Relationship Id="rId148" Type="http://schemas.openxmlformats.org/officeDocument/2006/relationships/image" Target="../media/image1031.png"/><Relationship Id="rId169" Type="http://schemas.openxmlformats.org/officeDocument/2006/relationships/customXml" Target="../ink/ink1037.xml"/><Relationship Id="rId334" Type="http://schemas.openxmlformats.org/officeDocument/2006/relationships/image" Target="../media/image1124.png"/><Relationship Id="rId355" Type="http://schemas.openxmlformats.org/officeDocument/2006/relationships/customXml" Target="../ink/ink1130.xml"/><Relationship Id="rId376" Type="http://schemas.openxmlformats.org/officeDocument/2006/relationships/image" Target="../media/image1145.png"/><Relationship Id="rId397" Type="http://schemas.openxmlformats.org/officeDocument/2006/relationships/customXml" Target="../ink/ink1151.xml"/><Relationship Id="rId4" Type="http://schemas.openxmlformats.org/officeDocument/2006/relationships/image" Target="../media/image4.png"/><Relationship Id="rId180" Type="http://schemas.openxmlformats.org/officeDocument/2006/relationships/image" Target="../media/image1047.png"/><Relationship Id="rId215" Type="http://schemas.openxmlformats.org/officeDocument/2006/relationships/customXml" Target="../ink/ink1060.xml"/><Relationship Id="rId236" Type="http://schemas.openxmlformats.org/officeDocument/2006/relationships/image" Target="../media/image1075.png"/><Relationship Id="rId257" Type="http://schemas.openxmlformats.org/officeDocument/2006/relationships/customXml" Target="../ink/ink1081.xml"/><Relationship Id="rId278" Type="http://schemas.openxmlformats.org/officeDocument/2006/relationships/image" Target="../media/image1096.png"/><Relationship Id="rId401" Type="http://schemas.openxmlformats.org/officeDocument/2006/relationships/customXml" Target="../ink/ink1153.xml"/><Relationship Id="rId422" Type="http://schemas.openxmlformats.org/officeDocument/2006/relationships/image" Target="../media/image1168.png"/><Relationship Id="rId443" Type="http://schemas.openxmlformats.org/officeDocument/2006/relationships/customXml" Target="../ink/ink1174.xml"/><Relationship Id="rId303" Type="http://schemas.openxmlformats.org/officeDocument/2006/relationships/customXml" Target="../ink/ink1104.xml"/><Relationship Id="rId42" Type="http://schemas.openxmlformats.org/officeDocument/2006/relationships/image" Target="../media/image978.png"/><Relationship Id="rId84" Type="http://schemas.openxmlformats.org/officeDocument/2006/relationships/image" Target="../media/image999.png"/><Relationship Id="rId138" Type="http://schemas.openxmlformats.org/officeDocument/2006/relationships/image" Target="../media/image1026.png"/><Relationship Id="rId345" Type="http://schemas.openxmlformats.org/officeDocument/2006/relationships/customXml" Target="../ink/ink1125.xml"/><Relationship Id="rId387" Type="http://schemas.openxmlformats.org/officeDocument/2006/relationships/customXml" Target="../ink/ink1146.xml"/><Relationship Id="rId191" Type="http://schemas.openxmlformats.org/officeDocument/2006/relationships/customXml" Target="../ink/ink1048.xml"/><Relationship Id="rId205" Type="http://schemas.openxmlformats.org/officeDocument/2006/relationships/customXml" Target="../ink/ink1055.xml"/><Relationship Id="rId247" Type="http://schemas.openxmlformats.org/officeDocument/2006/relationships/customXml" Target="../ink/ink1076.xml"/><Relationship Id="rId412" Type="http://schemas.openxmlformats.org/officeDocument/2006/relationships/image" Target="../media/image1163.png"/><Relationship Id="rId107" Type="http://schemas.openxmlformats.org/officeDocument/2006/relationships/customXml" Target="../ink/ink1006.xml"/><Relationship Id="rId289" Type="http://schemas.openxmlformats.org/officeDocument/2006/relationships/customXml" Target="../ink/ink1097.xml"/><Relationship Id="rId454" Type="http://schemas.openxmlformats.org/officeDocument/2006/relationships/image" Target="../media/image1184.png"/><Relationship Id="rId11" Type="http://schemas.openxmlformats.org/officeDocument/2006/relationships/customXml" Target="../ink/ink958.xml"/><Relationship Id="rId53" Type="http://schemas.openxmlformats.org/officeDocument/2006/relationships/customXml" Target="../ink/ink979.xml"/><Relationship Id="rId149" Type="http://schemas.openxmlformats.org/officeDocument/2006/relationships/customXml" Target="../ink/ink1027.xml"/><Relationship Id="rId314" Type="http://schemas.openxmlformats.org/officeDocument/2006/relationships/image" Target="../media/image1114.png"/><Relationship Id="rId356" Type="http://schemas.openxmlformats.org/officeDocument/2006/relationships/image" Target="../media/image1135.png"/><Relationship Id="rId398" Type="http://schemas.openxmlformats.org/officeDocument/2006/relationships/image" Target="../media/image1156.png"/><Relationship Id="rId95" Type="http://schemas.openxmlformats.org/officeDocument/2006/relationships/customXml" Target="../ink/ink1000.xml"/><Relationship Id="rId160" Type="http://schemas.openxmlformats.org/officeDocument/2006/relationships/image" Target="../media/image1037.png"/><Relationship Id="rId216" Type="http://schemas.openxmlformats.org/officeDocument/2006/relationships/image" Target="../media/image1065.png"/><Relationship Id="rId423" Type="http://schemas.openxmlformats.org/officeDocument/2006/relationships/customXml" Target="../ink/ink1164.xml"/><Relationship Id="rId258" Type="http://schemas.openxmlformats.org/officeDocument/2006/relationships/image" Target="../media/image1086.png"/><Relationship Id="rId22" Type="http://schemas.openxmlformats.org/officeDocument/2006/relationships/image" Target="../media/image968.png"/><Relationship Id="rId64" Type="http://schemas.openxmlformats.org/officeDocument/2006/relationships/image" Target="../media/image989.png"/><Relationship Id="rId118" Type="http://schemas.openxmlformats.org/officeDocument/2006/relationships/image" Target="../media/image1016.png"/><Relationship Id="rId325" Type="http://schemas.openxmlformats.org/officeDocument/2006/relationships/customXml" Target="../ink/ink1115.xml"/><Relationship Id="rId367" Type="http://schemas.openxmlformats.org/officeDocument/2006/relationships/customXml" Target="../ink/ink1136.xml"/><Relationship Id="rId171" Type="http://schemas.openxmlformats.org/officeDocument/2006/relationships/customXml" Target="../ink/ink1038.xml"/><Relationship Id="rId227" Type="http://schemas.openxmlformats.org/officeDocument/2006/relationships/customXml" Target="../ink/ink1066.xml"/><Relationship Id="rId269" Type="http://schemas.openxmlformats.org/officeDocument/2006/relationships/customXml" Target="../ink/ink1087.xml"/><Relationship Id="rId434" Type="http://schemas.openxmlformats.org/officeDocument/2006/relationships/image" Target="../media/image1174.png"/><Relationship Id="rId33" Type="http://schemas.openxmlformats.org/officeDocument/2006/relationships/customXml" Target="../ink/ink969.xml"/><Relationship Id="rId129" Type="http://schemas.openxmlformats.org/officeDocument/2006/relationships/customXml" Target="../ink/ink1017.xml"/><Relationship Id="rId280" Type="http://schemas.openxmlformats.org/officeDocument/2006/relationships/image" Target="../media/image1097.png"/><Relationship Id="rId336" Type="http://schemas.openxmlformats.org/officeDocument/2006/relationships/image" Target="../media/image1125.png"/><Relationship Id="rId75" Type="http://schemas.openxmlformats.org/officeDocument/2006/relationships/customXml" Target="../ink/ink990.xml"/><Relationship Id="rId140" Type="http://schemas.openxmlformats.org/officeDocument/2006/relationships/image" Target="../media/image1027.png"/><Relationship Id="rId182" Type="http://schemas.openxmlformats.org/officeDocument/2006/relationships/image" Target="../media/image1048.png"/><Relationship Id="rId378" Type="http://schemas.openxmlformats.org/officeDocument/2006/relationships/image" Target="../media/image1146.png"/><Relationship Id="rId403" Type="http://schemas.openxmlformats.org/officeDocument/2006/relationships/customXml" Target="../ink/ink1154.xml"/><Relationship Id="rId6" Type="http://schemas.openxmlformats.org/officeDocument/2006/relationships/image" Target="../media/image960.png"/><Relationship Id="rId238" Type="http://schemas.openxmlformats.org/officeDocument/2006/relationships/image" Target="../media/image1076.png"/><Relationship Id="rId445" Type="http://schemas.openxmlformats.org/officeDocument/2006/relationships/customXml" Target="../ink/ink1175.xml"/><Relationship Id="rId291" Type="http://schemas.openxmlformats.org/officeDocument/2006/relationships/customXml" Target="../ink/ink1098.xml"/><Relationship Id="rId305" Type="http://schemas.openxmlformats.org/officeDocument/2006/relationships/customXml" Target="../ink/ink1105.xml"/><Relationship Id="rId347" Type="http://schemas.openxmlformats.org/officeDocument/2006/relationships/customXml" Target="../ink/ink1126.xml"/><Relationship Id="rId44" Type="http://schemas.openxmlformats.org/officeDocument/2006/relationships/image" Target="../media/image979.png"/><Relationship Id="rId86" Type="http://schemas.openxmlformats.org/officeDocument/2006/relationships/image" Target="../media/image1000.png"/><Relationship Id="rId151" Type="http://schemas.openxmlformats.org/officeDocument/2006/relationships/customXml" Target="../ink/ink1028.xml"/><Relationship Id="rId389" Type="http://schemas.openxmlformats.org/officeDocument/2006/relationships/customXml" Target="../ink/ink1147.xml"/><Relationship Id="rId193" Type="http://schemas.openxmlformats.org/officeDocument/2006/relationships/customXml" Target="../ink/ink1049.xml"/><Relationship Id="rId207" Type="http://schemas.openxmlformats.org/officeDocument/2006/relationships/customXml" Target="../ink/ink1056.xml"/><Relationship Id="rId249" Type="http://schemas.openxmlformats.org/officeDocument/2006/relationships/customXml" Target="../ink/ink1077.xml"/><Relationship Id="rId414" Type="http://schemas.openxmlformats.org/officeDocument/2006/relationships/image" Target="../media/image1164.png"/><Relationship Id="rId13" Type="http://schemas.openxmlformats.org/officeDocument/2006/relationships/customXml" Target="../ink/ink959.xml"/><Relationship Id="rId109" Type="http://schemas.openxmlformats.org/officeDocument/2006/relationships/customXml" Target="../ink/ink1007.xml"/><Relationship Id="rId260" Type="http://schemas.openxmlformats.org/officeDocument/2006/relationships/image" Target="../media/image1087.png"/><Relationship Id="rId316" Type="http://schemas.openxmlformats.org/officeDocument/2006/relationships/image" Target="../media/image1115.png"/><Relationship Id="rId55" Type="http://schemas.openxmlformats.org/officeDocument/2006/relationships/customXml" Target="../ink/ink980.xml"/><Relationship Id="rId97" Type="http://schemas.openxmlformats.org/officeDocument/2006/relationships/customXml" Target="../ink/ink1001.xml"/><Relationship Id="rId120" Type="http://schemas.openxmlformats.org/officeDocument/2006/relationships/image" Target="../media/image1017.png"/><Relationship Id="rId358" Type="http://schemas.openxmlformats.org/officeDocument/2006/relationships/image" Target="../media/image1136.png"/><Relationship Id="rId162" Type="http://schemas.openxmlformats.org/officeDocument/2006/relationships/image" Target="../media/image1038.png"/><Relationship Id="rId218" Type="http://schemas.openxmlformats.org/officeDocument/2006/relationships/image" Target="../media/image1066.png"/><Relationship Id="rId425" Type="http://schemas.openxmlformats.org/officeDocument/2006/relationships/customXml" Target="../ink/ink1165.xml"/><Relationship Id="rId271" Type="http://schemas.openxmlformats.org/officeDocument/2006/relationships/customXml" Target="../ink/ink1088.xml"/><Relationship Id="rId24" Type="http://schemas.openxmlformats.org/officeDocument/2006/relationships/image" Target="../media/image969.png"/><Relationship Id="rId66" Type="http://schemas.openxmlformats.org/officeDocument/2006/relationships/image" Target="../media/image990.png"/><Relationship Id="rId131" Type="http://schemas.openxmlformats.org/officeDocument/2006/relationships/customXml" Target="../ink/ink1018.xml"/><Relationship Id="rId327" Type="http://schemas.openxmlformats.org/officeDocument/2006/relationships/customXml" Target="../ink/ink1116.xml"/><Relationship Id="rId369" Type="http://schemas.openxmlformats.org/officeDocument/2006/relationships/customXml" Target="../ink/ink1137.xml"/><Relationship Id="rId173" Type="http://schemas.openxmlformats.org/officeDocument/2006/relationships/customXml" Target="../ink/ink1039.xml"/><Relationship Id="rId229" Type="http://schemas.openxmlformats.org/officeDocument/2006/relationships/customXml" Target="../ink/ink1067.xml"/><Relationship Id="rId380" Type="http://schemas.openxmlformats.org/officeDocument/2006/relationships/image" Target="../media/image1147.png"/><Relationship Id="rId436" Type="http://schemas.openxmlformats.org/officeDocument/2006/relationships/image" Target="../media/image1175.png"/><Relationship Id="rId240" Type="http://schemas.openxmlformats.org/officeDocument/2006/relationships/image" Target="../media/image1077.png"/><Relationship Id="rId35" Type="http://schemas.openxmlformats.org/officeDocument/2006/relationships/customXml" Target="../ink/ink970.xml"/><Relationship Id="rId77" Type="http://schemas.openxmlformats.org/officeDocument/2006/relationships/customXml" Target="../ink/ink991.xml"/><Relationship Id="rId100" Type="http://schemas.openxmlformats.org/officeDocument/2006/relationships/image" Target="../media/image1007.png"/><Relationship Id="rId282" Type="http://schemas.openxmlformats.org/officeDocument/2006/relationships/image" Target="../media/image1098.png"/><Relationship Id="rId338" Type="http://schemas.openxmlformats.org/officeDocument/2006/relationships/image" Target="../media/image1126.png"/><Relationship Id="rId8" Type="http://schemas.openxmlformats.org/officeDocument/2006/relationships/image" Target="../media/image961.png"/><Relationship Id="rId142" Type="http://schemas.openxmlformats.org/officeDocument/2006/relationships/image" Target="../media/image1028.png"/><Relationship Id="rId184" Type="http://schemas.openxmlformats.org/officeDocument/2006/relationships/image" Target="../media/image1049.png"/><Relationship Id="rId391" Type="http://schemas.openxmlformats.org/officeDocument/2006/relationships/customXml" Target="../ink/ink1148.xml"/><Relationship Id="rId405" Type="http://schemas.openxmlformats.org/officeDocument/2006/relationships/customXml" Target="../ink/ink1155.xml"/><Relationship Id="rId447" Type="http://schemas.openxmlformats.org/officeDocument/2006/relationships/customXml" Target="../ink/ink1176.xml"/><Relationship Id="rId251" Type="http://schemas.openxmlformats.org/officeDocument/2006/relationships/customXml" Target="../ink/ink1078.xml"/><Relationship Id="rId46" Type="http://schemas.openxmlformats.org/officeDocument/2006/relationships/image" Target="../media/image980.png"/><Relationship Id="rId293" Type="http://schemas.openxmlformats.org/officeDocument/2006/relationships/customXml" Target="../ink/ink1099.xml"/><Relationship Id="rId307" Type="http://schemas.openxmlformats.org/officeDocument/2006/relationships/customXml" Target="../ink/ink1106.xml"/><Relationship Id="rId349" Type="http://schemas.openxmlformats.org/officeDocument/2006/relationships/customXml" Target="../ink/ink1127.xml"/><Relationship Id="rId88" Type="http://schemas.openxmlformats.org/officeDocument/2006/relationships/image" Target="../media/image1001.png"/><Relationship Id="rId111" Type="http://schemas.openxmlformats.org/officeDocument/2006/relationships/customXml" Target="../ink/ink1008.xml"/><Relationship Id="rId153" Type="http://schemas.openxmlformats.org/officeDocument/2006/relationships/customXml" Target="../ink/ink1029.xml"/><Relationship Id="rId195" Type="http://schemas.openxmlformats.org/officeDocument/2006/relationships/customXml" Target="../ink/ink1050.xml"/><Relationship Id="rId209" Type="http://schemas.openxmlformats.org/officeDocument/2006/relationships/customXml" Target="../ink/ink1057.xml"/><Relationship Id="rId360" Type="http://schemas.openxmlformats.org/officeDocument/2006/relationships/image" Target="../media/image1137.png"/><Relationship Id="rId416" Type="http://schemas.openxmlformats.org/officeDocument/2006/relationships/image" Target="../media/image1165.png"/><Relationship Id="rId220" Type="http://schemas.openxmlformats.org/officeDocument/2006/relationships/image" Target="../media/image1067.png"/><Relationship Id="rId15" Type="http://schemas.openxmlformats.org/officeDocument/2006/relationships/customXml" Target="../ink/ink960.xml"/><Relationship Id="rId57" Type="http://schemas.openxmlformats.org/officeDocument/2006/relationships/customXml" Target="../ink/ink981.xml"/><Relationship Id="rId262" Type="http://schemas.openxmlformats.org/officeDocument/2006/relationships/image" Target="../media/image1088.png"/><Relationship Id="rId318" Type="http://schemas.openxmlformats.org/officeDocument/2006/relationships/image" Target="../media/image1116.png"/><Relationship Id="rId99" Type="http://schemas.openxmlformats.org/officeDocument/2006/relationships/customXml" Target="../ink/ink1002.xml"/><Relationship Id="rId122" Type="http://schemas.openxmlformats.org/officeDocument/2006/relationships/image" Target="../media/image1018.png"/><Relationship Id="rId164" Type="http://schemas.openxmlformats.org/officeDocument/2006/relationships/image" Target="../media/image1039.png"/><Relationship Id="rId371" Type="http://schemas.openxmlformats.org/officeDocument/2006/relationships/customXml" Target="../ink/ink1138.xml"/><Relationship Id="rId427" Type="http://schemas.openxmlformats.org/officeDocument/2006/relationships/customXml" Target="../ink/ink1166.xml"/><Relationship Id="rId26" Type="http://schemas.openxmlformats.org/officeDocument/2006/relationships/image" Target="../media/image970.png"/><Relationship Id="rId231" Type="http://schemas.openxmlformats.org/officeDocument/2006/relationships/customXml" Target="../ink/ink1068.xml"/><Relationship Id="rId273" Type="http://schemas.openxmlformats.org/officeDocument/2006/relationships/customXml" Target="../ink/ink1089.xml"/><Relationship Id="rId329" Type="http://schemas.openxmlformats.org/officeDocument/2006/relationships/customXml" Target="../ink/ink1117.xml"/><Relationship Id="rId68" Type="http://schemas.openxmlformats.org/officeDocument/2006/relationships/image" Target="../media/image991.png"/><Relationship Id="rId133" Type="http://schemas.openxmlformats.org/officeDocument/2006/relationships/customXml" Target="../ink/ink1019.xml"/><Relationship Id="rId175" Type="http://schemas.openxmlformats.org/officeDocument/2006/relationships/customXml" Target="../ink/ink1040.xml"/><Relationship Id="rId340" Type="http://schemas.openxmlformats.org/officeDocument/2006/relationships/image" Target="../media/image1127.png"/><Relationship Id="rId200" Type="http://schemas.openxmlformats.org/officeDocument/2006/relationships/image" Target="../media/image1057.png"/><Relationship Id="rId382" Type="http://schemas.openxmlformats.org/officeDocument/2006/relationships/image" Target="../media/image1148.png"/><Relationship Id="rId438" Type="http://schemas.openxmlformats.org/officeDocument/2006/relationships/image" Target="../media/image1176.png"/><Relationship Id="rId242" Type="http://schemas.openxmlformats.org/officeDocument/2006/relationships/image" Target="../media/image1078.png"/><Relationship Id="rId284" Type="http://schemas.openxmlformats.org/officeDocument/2006/relationships/image" Target="../media/image1099.png"/><Relationship Id="rId37" Type="http://schemas.openxmlformats.org/officeDocument/2006/relationships/customXml" Target="../ink/ink971.xml"/><Relationship Id="rId79" Type="http://schemas.openxmlformats.org/officeDocument/2006/relationships/customXml" Target="../ink/ink992.xml"/><Relationship Id="rId102" Type="http://schemas.openxmlformats.org/officeDocument/2006/relationships/image" Target="../media/image1008.png"/><Relationship Id="rId144" Type="http://schemas.openxmlformats.org/officeDocument/2006/relationships/image" Target="../media/image1029.png"/><Relationship Id="rId90" Type="http://schemas.openxmlformats.org/officeDocument/2006/relationships/image" Target="../media/image1002.png"/><Relationship Id="rId186" Type="http://schemas.openxmlformats.org/officeDocument/2006/relationships/image" Target="../media/image1050.png"/><Relationship Id="rId351" Type="http://schemas.openxmlformats.org/officeDocument/2006/relationships/customXml" Target="../ink/ink1128.xml"/><Relationship Id="rId393" Type="http://schemas.openxmlformats.org/officeDocument/2006/relationships/customXml" Target="../ink/ink1149.xml"/><Relationship Id="rId407" Type="http://schemas.openxmlformats.org/officeDocument/2006/relationships/customXml" Target="../ink/ink1156.xml"/><Relationship Id="rId449" Type="http://schemas.openxmlformats.org/officeDocument/2006/relationships/customXml" Target="../ink/ink1177.xml"/><Relationship Id="rId211" Type="http://schemas.openxmlformats.org/officeDocument/2006/relationships/customXml" Target="../ink/ink1058.xml"/><Relationship Id="rId253" Type="http://schemas.openxmlformats.org/officeDocument/2006/relationships/customXml" Target="../ink/ink1079.xml"/><Relationship Id="rId295" Type="http://schemas.openxmlformats.org/officeDocument/2006/relationships/customXml" Target="../ink/ink1100.xml"/><Relationship Id="rId309" Type="http://schemas.openxmlformats.org/officeDocument/2006/relationships/customXml" Target="../ink/ink1107.xml"/><Relationship Id="rId48" Type="http://schemas.openxmlformats.org/officeDocument/2006/relationships/image" Target="../media/image981.png"/><Relationship Id="rId113" Type="http://schemas.openxmlformats.org/officeDocument/2006/relationships/customXml" Target="../ink/ink1009.xml"/><Relationship Id="rId320" Type="http://schemas.openxmlformats.org/officeDocument/2006/relationships/image" Target="../media/image1117.png"/><Relationship Id="rId155" Type="http://schemas.openxmlformats.org/officeDocument/2006/relationships/customXml" Target="../ink/ink1030.xml"/><Relationship Id="rId197" Type="http://schemas.openxmlformats.org/officeDocument/2006/relationships/customXml" Target="../ink/ink1051.xml"/><Relationship Id="rId362" Type="http://schemas.openxmlformats.org/officeDocument/2006/relationships/image" Target="../media/image1138.png"/><Relationship Id="rId418" Type="http://schemas.openxmlformats.org/officeDocument/2006/relationships/image" Target="../media/image1166.png"/><Relationship Id="rId222" Type="http://schemas.openxmlformats.org/officeDocument/2006/relationships/image" Target="../media/image1068.png"/><Relationship Id="rId264" Type="http://schemas.openxmlformats.org/officeDocument/2006/relationships/image" Target="../media/image1089.png"/><Relationship Id="rId17" Type="http://schemas.openxmlformats.org/officeDocument/2006/relationships/customXml" Target="../ink/ink961.xml"/><Relationship Id="rId59" Type="http://schemas.openxmlformats.org/officeDocument/2006/relationships/customXml" Target="../ink/ink982.xml"/><Relationship Id="rId124" Type="http://schemas.openxmlformats.org/officeDocument/2006/relationships/image" Target="../media/image1019.png"/><Relationship Id="rId70" Type="http://schemas.openxmlformats.org/officeDocument/2006/relationships/image" Target="../media/image992.png"/><Relationship Id="rId166" Type="http://schemas.openxmlformats.org/officeDocument/2006/relationships/image" Target="../media/image1040.png"/><Relationship Id="rId331" Type="http://schemas.openxmlformats.org/officeDocument/2006/relationships/customXml" Target="../ink/ink1118.xml"/><Relationship Id="rId373" Type="http://schemas.openxmlformats.org/officeDocument/2006/relationships/customXml" Target="../ink/ink1139.xml"/><Relationship Id="rId429" Type="http://schemas.openxmlformats.org/officeDocument/2006/relationships/customXml" Target="../ink/ink1167.xml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1069.xml"/><Relationship Id="rId440" Type="http://schemas.openxmlformats.org/officeDocument/2006/relationships/image" Target="../media/image1177.png"/><Relationship Id="rId28" Type="http://schemas.openxmlformats.org/officeDocument/2006/relationships/image" Target="../media/image971.png"/><Relationship Id="rId275" Type="http://schemas.openxmlformats.org/officeDocument/2006/relationships/customXml" Target="../ink/ink1090.xml"/><Relationship Id="rId300" Type="http://schemas.openxmlformats.org/officeDocument/2006/relationships/image" Target="../media/image1107.png"/><Relationship Id="rId81" Type="http://schemas.openxmlformats.org/officeDocument/2006/relationships/customXml" Target="../ink/ink993.xml"/><Relationship Id="rId135" Type="http://schemas.openxmlformats.org/officeDocument/2006/relationships/customXml" Target="../ink/ink1020.xml"/><Relationship Id="rId177" Type="http://schemas.openxmlformats.org/officeDocument/2006/relationships/customXml" Target="../ink/ink1041.xml"/><Relationship Id="rId342" Type="http://schemas.openxmlformats.org/officeDocument/2006/relationships/image" Target="../media/image1128.png"/><Relationship Id="rId384" Type="http://schemas.openxmlformats.org/officeDocument/2006/relationships/image" Target="../media/image1149.png"/><Relationship Id="rId202" Type="http://schemas.openxmlformats.org/officeDocument/2006/relationships/image" Target="../media/image1058.png"/><Relationship Id="rId244" Type="http://schemas.openxmlformats.org/officeDocument/2006/relationships/image" Target="../media/image1079.png"/><Relationship Id="rId39" Type="http://schemas.openxmlformats.org/officeDocument/2006/relationships/customXml" Target="../ink/ink972.xml"/><Relationship Id="rId286" Type="http://schemas.openxmlformats.org/officeDocument/2006/relationships/image" Target="../media/image1100.png"/><Relationship Id="rId451" Type="http://schemas.openxmlformats.org/officeDocument/2006/relationships/customXml" Target="../ink/ink1178.xml"/><Relationship Id="rId50" Type="http://schemas.openxmlformats.org/officeDocument/2006/relationships/image" Target="../media/image982.png"/><Relationship Id="rId104" Type="http://schemas.openxmlformats.org/officeDocument/2006/relationships/image" Target="../media/image1009.png"/><Relationship Id="rId146" Type="http://schemas.openxmlformats.org/officeDocument/2006/relationships/image" Target="../media/image1030.png"/><Relationship Id="rId188" Type="http://schemas.openxmlformats.org/officeDocument/2006/relationships/image" Target="../media/image1051.png"/><Relationship Id="rId311" Type="http://schemas.openxmlformats.org/officeDocument/2006/relationships/customXml" Target="../ink/ink1108.xml"/><Relationship Id="rId353" Type="http://schemas.openxmlformats.org/officeDocument/2006/relationships/customXml" Target="../ink/ink1129.xml"/><Relationship Id="rId395" Type="http://schemas.openxmlformats.org/officeDocument/2006/relationships/customXml" Target="../ink/ink1150.xml"/><Relationship Id="rId409" Type="http://schemas.openxmlformats.org/officeDocument/2006/relationships/customXml" Target="../ink/ink115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8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9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10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11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78.xml"/><Relationship Id="rId3" Type="http://schemas.openxmlformats.org/officeDocument/2006/relationships/image" Target="../media/image2.png"/><Relationship Id="rId7" Type="http://schemas.openxmlformats.org/officeDocument/2006/relationships/image" Target="../media/image21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077.xml"/><Relationship Id="rId5" Type="http://schemas.openxmlformats.org/officeDocument/2006/relationships/image" Target="../media/image2112.png"/><Relationship Id="rId4" Type="http://schemas.openxmlformats.org/officeDocument/2006/relationships/image" Target="../media/image4.png"/><Relationship Id="rId9" Type="http://schemas.openxmlformats.org/officeDocument/2006/relationships/image" Target="../media/image211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15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16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17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18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19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41.png"/><Relationship Id="rId21" Type="http://schemas.openxmlformats.org/officeDocument/2006/relationships/image" Target="../media/image1193.png"/><Relationship Id="rId42" Type="http://schemas.openxmlformats.org/officeDocument/2006/relationships/customXml" Target="../ink/ink1198.xml"/><Relationship Id="rId63" Type="http://schemas.openxmlformats.org/officeDocument/2006/relationships/image" Target="../media/image1214.png"/><Relationship Id="rId84" Type="http://schemas.openxmlformats.org/officeDocument/2006/relationships/customXml" Target="../ink/ink1219.xml"/><Relationship Id="rId138" Type="http://schemas.openxmlformats.org/officeDocument/2006/relationships/customXml" Target="../ink/ink1246.xml"/><Relationship Id="rId159" Type="http://schemas.openxmlformats.org/officeDocument/2006/relationships/image" Target="../media/image1262.png"/><Relationship Id="rId107" Type="http://schemas.openxmlformats.org/officeDocument/2006/relationships/image" Target="../media/image1236.png"/><Relationship Id="rId11" Type="http://schemas.openxmlformats.org/officeDocument/2006/relationships/image" Target="../media/image1188.png"/><Relationship Id="rId32" Type="http://schemas.openxmlformats.org/officeDocument/2006/relationships/customXml" Target="../ink/ink1193.xml"/><Relationship Id="rId53" Type="http://schemas.openxmlformats.org/officeDocument/2006/relationships/image" Target="../media/image1209.png"/><Relationship Id="rId74" Type="http://schemas.openxmlformats.org/officeDocument/2006/relationships/customXml" Target="../ink/ink1214.xml"/><Relationship Id="rId128" Type="http://schemas.openxmlformats.org/officeDocument/2006/relationships/customXml" Target="../ink/ink1241.xml"/><Relationship Id="rId149" Type="http://schemas.openxmlformats.org/officeDocument/2006/relationships/image" Target="../media/image1257.png"/><Relationship Id="rId5" Type="http://schemas.openxmlformats.org/officeDocument/2006/relationships/image" Target="../media/image1185.png"/><Relationship Id="rId95" Type="http://schemas.openxmlformats.org/officeDocument/2006/relationships/image" Target="../media/image1230.png"/><Relationship Id="rId160" Type="http://schemas.openxmlformats.org/officeDocument/2006/relationships/customXml" Target="../ink/ink1257.xml"/><Relationship Id="rId22" Type="http://schemas.openxmlformats.org/officeDocument/2006/relationships/customXml" Target="../ink/ink1188.xml"/><Relationship Id="rId43" Type="http://schemas.openxmlformats.org/officeDocument/2006/relationships/image" Target="../media/image1204.png"/><Relationship Id="rId64" Type="http://schemas.openxmlformats.org/officeDocument/2006/relationships/customXml" Target="../ink/ink1209.xml"/><Relationship Id="rId118" Type="http://schemas.openxmlformats.org/officeDocument/2006/relationships/customXml" Target="../ink/ink1236.xml"/><Relationship Id="rId139" Type="http://schemas.openxmlformats.org/officeDocument/2006/relationships/image" Target="../media/image1252.png"/><Relationship Id="rId85" Type="http://schemas.openxmlformats.org/officeDocument/2006/relationships/image" Target="../media/image1225.png"/><Relationship Id="rId150" Type="http://schemas.openxmlformats.org/officeDocument/2006/relationships/customXml" Target="../ink/ink1252.xml"/><Relationship Id="rId12" Type="http://schemas.openxmlformats.org/officeDocument/2006/relationships/customXml" Target="../ink/ink1183.xml"/><Relationship Id="rId33" Type="http://schemas.openxmlformats.org/officeDocument/2006/relationships/image" Target="../media/image1199.png"/><Relationship Id="rId108" Type="http://schemas.openxmlformats.org/officeDocument/2006/relationships/customXml" Target="../ink/ink1231.xml"/><Relationship Id="rId129" Type="http://schemas.openxmlformats.org/officeDocument/2006/relationships/image" Target="../media/image1247.png"/><Relationship Id="rId54" Type="http://schemas.openxmlformats.org/officeDocument/2006/relationships/customXml" Target="../ink/ink1204.xml"/><Relationship Id="rId70" Type="http://schemas.openxmlformats.org/officeDocument/2006/relationships/customXml" Target="../ink/ink1212.xml"/><Relationship Id="rId75" Type="http://schemas.openxmlformats.org/officeDocument/2006/relationships/image" Target="../media/image1220.png"/><Relationship Id="rId91" Type="http://schemas.openxmlformats.org/officeDocument/2006/relationships/image" Target="../media/image1228.png"/><Relationship Id="rId96" Type="http://schemas.openxmlformats.org/officeDocument/2006/relationships/customXml" Target="../ink/ink1225.xml"/><Relationship Id="rId140" Type="http://schemas.openxmlformats.org/officeDocument/2006/relationships/customXml" Target="../ink/ink1247.xml"/><Relationship Id="rId145" Type="http://schemas.openxmlformats.org/officeDocument/2006/relationships/image" Target="../media/image1255.png"/><Relationship Id="rId161" Type="http://schemas.openxmlformats.org/officeDocument/2006/relationships/image" Target="../media/image1263.png"/><Relationship Id="rId166" Type="http://schemas.openxmlformats.org/officeDocument/2006/relationships/customXml" Target="../ink/ink1260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180.xml"/><Relationship Id="rId23" Type="http://schemas.openxmlformats.org/officeDocument/2006/relationships/image" Target="../media/image1194.png"/><Relationship Id="rId28" Type="http://schemas.openxmlformats.org/officeDocument/2006/relationships/customXml" Target="../ink/ink1191.xml"/><Relationship Id="rId49" Type="http://schemas.openxmlformats.org/officeDocument/2006/relationships/image" Target="../media/image1207.png"/><Relationship Id="rId114" Type="http://schemas.openxmlformats.org/officeDocument/2006/relationships/customXml" Target="../ink/ink1234.xml"/><Relationship Id="rId119" Type="http://schemas.openxmlformats.org/officeDocument/2006/relationships/image" Target="../media/image1242.png"/><Relationship Id="rId44" Type="http://schemas.openxmlformats.org/officeDocument/2006/relationships/customXml" Target="../ink/ink1199.xml"/><Relationship Id="rId60" Type="http://schemas.openxmlformats.org/officeDocument/2006/relationships/customXml" Target="../ink/ink1207.xml"/><Relationship Id="rId65" Type="http://schemas.openxmlformats.org/officeDocument/2006/relationships/image" Target="../media/image1215.png"/><Relationship Id="rId81" Type="http://schemas.openxmlformats.org/officeDocument/2006/relationships/image" Target="../media/image1223.png"/><Relationship Id="rId86" Type="http://schemas.openxmlformats.org/officeDocument/2006/relationships/customXml" Target="../ink/ink1220.xml"/><Relationship Id="rId130" Type="http://schemas.openxmlformats.org/officeDocument/2006/relationships/customXml" Target="../ink/ink1242.xml"/><Relationship Id="rId135" Type="http://schemas.openxmlformats.org/officeDocument/2006/relationships/image" Target="../media/image1250.png"/><Relationship Id="rId151" Type="http://schemas.openxmlformats.org/officeDocument/2006/relationships/image" Target="../media/image1258.png"/><Relationship Id="rId156" Type="http://schemas.openxmlformats.org/officeDocument/2006/relationships/customXml" Target="../ink/ink1255.xml"/><Relationship Id="rId13" Type="http://schemas.openxmlformats.org/officeDocument/2006/relationships/image" Target="../media/image1189.png"/><Relationship Id="rId18" Type="http://schemas.openxmlformats.org/officeDocument/2006/relationships/customXml" Target="../ink/ink1186.xml"/><Relationship Id="rId39" Type="http://schemas.openxmlformats.org/officeDocument/2006/relationships/image" Target="../media/image1202.png"/><Relationship Id="rId109" Type="http://schemas.openxmlformats.org/officeDocument/2006/relationships/image" Target="../media/image1237.png"/><Relationship Id="rId34" Type="http://schemas.openxmlformats.org/officeDocument/2006/relationships/customXml" Target="../ink/ink1194.xml"/><Relationship Id="rId50" Type="http://schemas.openxmlformats.org/officeDocument/2006/relationships/customXml" Target="../ink/ink1202.xml"/><Relationship Id="rId55" Type="http://schemas.openxmlformats.org/officeDocument/2006/relationships/image" Target="../media/image1210.png"/><Relationship Id="rId76" Type="http://schemas.openxmlformats.org/officeDocument/2006/relationships/customXml" Target="../ink/ink1215.xml"/><Relationship Id="rId97" Type="http://schemas.openxmlformats.org/officeDocument/2006/relationships/image" Target="../media/image1231.png"/><Relationship Id="rId104" Type="http://schemas.openxmlformats.org/officeDocument/2006/relationships/customXml" Target="../ink/ink1229.xml"/><Relationship Id="rId120" Type="http://schemas.openxmlformats.org/officeDocument/2006/relationships/customXml" Target="../ink/ink1237.xml"/><Relationship Id="rId125" Type="http://schemas.openxmlformats.org/officeDocument/2006/relationships/image" Target="../media/image1245.png"/><Relationship Id="rId141" Type="http://schemas.openxmlformats.org/officeDocument/2006/relationships/image" Target="../media/image1253.png"/><Relationship Id="rId146" Type="http://schemas.openxmlformats.org/officeDocument/2006/relationships/customXml" Target="../ink/ink1250.xml"/><Relationship Id="rId167" Type="http://schemas.openxmlformats.org/officeDocument/2006/relationships/image" Target="../media/image1266.png"/><Relationship Id="rId7" Type="http://schemas.openxmlformats.org/officeDocument/2006/relationships/image" Target="../media/image1186.png"/><Relationship Id="rId71" Type="http://schemas.openxmlformats.org/officeDocument/2006/relationships/image" Target="../media/image1218.png"/><Relationship Id="rId92" Type="http://schemas.openxmlformats.org/officeDocument/2006/relationships/customXml" Target="../ink/ink1223.xml"/><Relationship Id="rId162" Type="http://schemas.openxmlformats.org/officeDocument/2006/relationships/customXml" Target="../ink/ink1258.xml"/><Relationship Id="rId2" Type="http://schemas.openxmlformats.org/officeDocument/2006/relationships/image" Target="../media/image3.jpeg"/><Relationship Id="rId29" Type="http://schemas.openxmlformats.org/officeDocument/2006/relationships/image" Target="../media/image1197.png"/><Relationship Id="rId24" Type="http://schemas.openxmlformats.org/officeDocument/2006/relationships/customXml" Target="../ink/ink1189.xml"/><Relationship Id="rId40" Type="http://schemas.openxmlformats.org/officeDocument/2006/relationships/customXml" Target="../ink/ink1197.xml"/><Relationship Id="rId45" Type="http://schemas.openxmlformats.org/officeDocument/2006/relationships/image" Target="../media/image1205.png"/><Relationship Id="rId66" Type="http://schemas.openxmlformats.org/officeDocument/2006/relationships/customXml" Target="../ink/ink1210.xml"/><Relationship Id="rId87" Type="http://schemas.openxmlformats.org/officeDocument/2006/relationships/image" Target="../media/image1226.png"/><Relationship Id="rId110" Type="http://schemas.openxmlformats.org/officeDocument/2006/relationships/customXml" Target="../ink/ink1232.xml"/><Relationship Id="rId115" Type="http://schemas.openxmlformats.org/officeDocument/2006/relationships/image" Target="../media/image1240.png"/><Relationship Id="rId131" Type="http://schemas.openxmlformats.org/officeDocument/2006/relationships/image" Target="../media/image1248.png"/><Relationship Id="rId136" Type="http://schemas.openxmlformats.org/officeDocument/2006/relationships/customXml" Target="../ink/ink1245.xml"/><Relationship Id="rId157" Type="http://schemas.openxmlformats.org/officeDocument/2006/relationships/image" Target="../media/image1261.png"/><Relationship Id="rId61" Type="http://schemas.openxmlformats.org/officeDocument/2006/relationships/image" Target="../media/image1213.png"/><Relationship Id="rId82" Type="http://schemas.openxmlformats.org/officeDocument/2006/relationships/customXml" Target="../ink/ink1218.xml"/><Relationship Id="rId152" Type="http://schemas.openxmlformats.org/officeDocument/2006/relationships/customXml" Target="../ink/ink1253.xml"/><Relationship Id="rId19" Type="http://schemas.openxmlformats.org/officeDocument/2006/relationships/image" Target="../media/image1192.png"/><Relationship Id="rId14" Type="http://schemas.openxmlformats.org/officeDocument/2006/relationships/customXml" Target="../ink/ink1184.xml"/><Relationship Id="rId30" Type="http://schemas.openxmlformats.org/officeDocument/2006/relationships/customXml" Target="../ink/ink1192.xml"/><Relationship Id="rId35" Type="http://schemas.openxmlformats.org/officeDocument/2006/relationships/image" Target="../media/image1200.png"/><Relationship Id="rId56" Type="http://schemas.openxmlformats.org/officeDocument/2006/relationships/customXml" Target="../ink/ink1205.xml"/><Relationship Id="rId77" Type="http://schemas.openxmlformats.org/officeDocument/2006/relationships/image" Target="../media/image1221.png"/><Relationship Id="rId100" Type="http://schemas.openxmlformats.org/officeDocument/2006/relationships/customXml" Target="../ink/ink1227.xml"/><Relationship Id="rId105" Type="http://schemas.openxmlformats.org/officeDocument/2006/relationships/image" Target="../media/image1235.png"/><Relationship Id="rId126" Type="http://schemas.openxmlformats.org/officeDocument/2006/relationships/customXml" Target="../ink/ink1240.xml"/><Relationship Id="rId147" Type="http://schemas.openxmlformats.org/officeDocument/2006/relationships/image" Target="../media/image1256.png"/><Relationship Id="rId168" Type="http://schemas.openxmlformats.org/officeDocument/2006/relationships/customXml" Target="../ink/ink1261.xml"/><Relationship Id="rId8" Type="http://schemas.openxmlformats.org/officeDocument/2006/relationships/customXml" Target="../ink/ink1181.xml"/><Relationship Id="rId51" Type="http://schemas.openxmlformats.org/officeDocument/2006/relationships/image" Target="../media/image1208.png"/><Relationship Id="rId72" Type="http://schemas.openxmlformats.org/officeDocument/2006/relationships/customXml" Target="../ink/ink1213.xml"/><Relationship Id="rId93" Type="http://schemas.openxmlformats.org/officeDocument/2006/relationships/image" Target="../media/image1229.png"/><Relationship Id="rId98" Type="http://schemas.openxmlformats.org/officeDocument/2006/relationships/customXml" Target="../ink/ink1226.xml"/><Relationship Id="rId121" Type="http://schemas.openxmlformats.org/officeDocument/2006/relationships/image" Target="../media/image1243.png"/><Relationship Id="rId142" Type="http://schemas.openxmlformats.org/officeDocument/2006/relationships/customXml" Target="../ink/ink1248.xml"/><Relationship Id="rId163" Type="http://schemas.openxmlformats.org/officeDocument/2006/relationships/image" Target="../media/image1264.png"/><Relationship Id="rId3" Type="http://schemas.openxmlformats.org/officeDocument/2006/relationships/image" Target="../media/image2.png"/><Relationship Id="rId25" Type="http://schemas.openxmlformats.org/officeDocument/2006/relationships/image" Target="../media/image1195.png"/><Relationship Id="rId46" Type="http://schemas.openxmlformats.org/officeDocument/2006/relationships/customXml" Target="../ink/ink1200.xml"/><Relationship Id="rId67" Type="http://schemas.openxmlformats.org/officeDocument/2006/relationships/image" Target="../media/image1216.png"/><Relationship Id="rId116" Type="http://schemas.openxmlformats.org/officeDocument/2006/relationships/customXml" Target="../ink/ink1235.xml"/><Relationship Id="rId137" Type="http://schemas.openxmlformats.org/officeDocument/2006/relationships/image" Target="../media/image1251.png"/><Relationship Id="rId158" Type="http://schemas.openxmlformats.org/officeDocument/2006/relationships/customXml" Target="../ink/ink1256.xml"/><Relationship Id="rId20" Type="http://schemas.openxmlformats.org/officeDocument/2006/relationships/customXml" Target="../ink/ink1187.xml"/><Relationship Id="rId41" Type="http://schemas.openxmlformats.org/officeDocument/2006/relationships/image" Target="../media/image1203.png"/><Relationship Id="rId62" Type="http://schemas.openxmlformats.org/officeDocument/2006/relationships/customXml" Target="../ink/ink1208.xml"/><Relationship Id="rId83" Type="http://schemas.openxmlformats.org/officeDocument/2006/relationships/image" Target="../media/image1224.png"/><Relationship Id="rId88" Type="http://schemas.openxmlformats.org/officeDocument/2006/relationships/customXml" Target="../ink/ink1221.xml"/><Relationship Id="rId111" Type="http://schemas.openxmlformats.org/officeDocument/2006/relationships/image" Target="../media/image1238.png"/><Relationship Id="rId132" Type="http://schemas.openxmlformats.org/officeDocument/2006/relationships/customXml" Target="../ink/ink1243.xml"/><Relationship Id="rId153" Type="http://schemas.openxmlformats.org/officeDocument/2006/relationships/image" Target="../media/image1259.png"/><Relationship Id="rId15" Type="http://schemas.openxmlformats.org/officeDocument/2006/relationships/image" Target="../media/image1190.png"/><Relationship Id="rId36" Type="http://schemas.openxmlformats.org/officeDocument/2006/relationships/customXml" Target="../ink/ink1195.xml"/><Relationship Id="rId57" Type="http://schemas.openxmlformats.org/officeDocument/2006/relationships/image" Target="../media/image1211.png"/><Relationship Id="rId106" Type="http://schemas.openxmlformats.org/officeDocument/2006/relationships/customXml" Target="../ink/ink1230.xml"/><Relationship Id="rId127" Type="http://schemas.openxmlformats.org/officeDocument/2006/relationships/image" Target="../media/image1246.png"/><Relationship Id="rId10" Type="http://schemas.openxmlformats.org/officeDocument/2006/relationships/customXml" Target="../ink/ink1182.xml"/><Relationship Id="rId31" Type="http://schemas.openxmlformats.org/officeDocument/2006/relationships/image" Target="../media/image1198.png"/><Relationship Id="rId52" Type="http://schemas.openxmlformats.org/officeDocument/2006/relationships/customXml" Target="../ink/ink1203.xml"/><Relationship Id="rId73" Type="http://schemas.openxmlformats.org/officeDocument/2006/relationships/image" Target="../media/image1219.png"/><Relationship Id="rId78" Type="http://schemas.openxmlformats.org/officeDocument/2006/relationships/customXml" Target="../ink/ink1216.xml"/><Relationship Id="rId94" Type="http://schemas.openxmlformats.org/officeDocument/2006/relationships/customXml" Target="../ink/ink1224.xml"/><Relationship Id="rId99" Type="http://schemas.openxmlformats.org/officeDocument/2006/relationships/image" Target="../media/image1232.png"/><Relationship Id="rId101" Type="http://schemas.openxmlformats.org/officeDocument/2006/relationships/image" Target="../media/image1233.png"/><Relationship Id="rId122" Type="http://schemas.openxmlformats.org/officeDocument/2006/relationships/customXml" Target="../ink/ink1238.xml"/><Relationship Id="rId143" Type="http://schemas.openxmlformats.org/officeDocument/2006/relationships/image" Target="../media/image1254.png"/><Relationship Id="rId148" Type="http://schemas.openxmlformats.org/officeDocument/2006/relationships/customXml" Target="../ink/ink1251.xml"/><Relationship Id="rId164" Type="http://schemas.openxmlformats.org/officeDocument/2006/relationships/customXml" Target="../ink/ink1259.xml"/><Relationship Id="rId169" Type="http://schemas.openxmlformats.org/officeDocument/2006/relationships/image" Target="../media/image1267.png"/><Relationship Id="rId4" Type="http://schemas.openxmlformats.org/officeDocument/2006/relationships/image" Target="../media/image4.png"/><Relationship Id="rId9" Type="http://schemas.openxmlformats.org/officeDocument/2006/relationships/image" Target="../media/image1187.png"/><Relationship Id="rId26" Type="http://schemas.openxmlformats.org/officeDocument/2006/relationships/customXml" Target="../ink/ink1190.xml"/><Relationship Id="rId47" Type="http://schemas.openxmlformats.org/officeDocument/2006/relationships/image" Target="../media/image1206.png"/><Relationship Id="rId68" Type="http://schemas.openxmlformats.org/officeDocument/2006/relationships/customXml" Target="../ink/ink1211.xml"/><Relationship Id="rId89" Type="http://schemas.openxmlformats.org/officeDocument/2006/relationships/image" Target="../media/image1227.png"/><Relationship Id="rId112" Type="http://schemas.openxmlformats.org/officeDocument/2006/relationships/customXml" Target="../ink/ink1233.xml"/><Relationship Id="rId133" Type="http://schemas.openxmlformats.org/officeDocument/2006/relationships/image" Target="../media/image1249.png"/><Relationship Id="rId154" Type="http://schemas.openxmlformats.org/officeDocument/2006/relationships/customXml" Target="../ink/ink1254.xml"/><Relationship Id="rId16" Type="http://schemas.openxmlformats.org/officeDocument/2006/relationships/customXml" Target="../ink/ink1185.xml"/><Relationship Id="rId37" Type="http://schemas.openxmlformats.org/officeDocument/2006/relationships/image" Target="../media/image1201.png"/><Relationship Id="rId58" Type="http://schemas.openxmlformats.org/officeDocument/2006/relationships/customXml" Target="../ink/ink1206.xml"/><Relationship Id="rId79" Type="http://schemas.openxmlformats.org/officeDocument/2006/relationships/image" Target="../media/image1222.png"/><Relationship Id="rId102" Type="http://schemas.openxmlformats.org/officeDocument/2006/relationships/customXml" Target="../ink/ink1228.xml"/><Relationship Id="rId123" Type="http://schemas.openxmlformats.org/officeDocument/2006/relationships/image" Target="../media/image1244.png"/><Relationship Id="rId144" Type="http://schemas.openxmlformats.org/officeDocument/2006/relationships/customXml" Target="../ink/ink1249.xml"/><Relationship Id="rId90" Type="http://schemas.openxmlformats.org/officeDocument/2006/relationships/customXml" Target="../ink/ink1222.xml"/><Relationship Id="rId165" Type="http://schemas.openxmlformats.org/officeDocument/2006/relationships/image" Target="../media/image1265.png"/><Relationship Id="rId27" Type="http://schemas.openxmlformats.org/officeDocument/2006/relationships/image" Target="../media/image1196.png"/><Relationship Id="rId48" Type="http://schemas.openxmlformats.org/officeDocument/2006/relationships/customXml" Target="../ink/ink1201.xml"/><Relationship Id="rId69" Type="http://schemas.openxmlformats.org/officeDocument/2006/relationships/image" Target="../media/image1217.png"/><Relationship Id="rId113" Type="http://schemas.openxmlformats.org/officeDocument/2006/relationships/image" Target="../media/image1239.png"/><Relationship Id="rId134" Type="http://schemas.openxmlformats.org/officeDocument/2006/relationships/customXml" Target="../ink/ink1244.xml"/><Relationship Id="rId80" Type="http://schemas.openxmlformats.org/officeDocument/2006/relationships/customXml" Target="../ink/ink1217.xml"/><Relationship Id="rId155" Type="http://schemas.openxmlformats.org/officeDocument/2006/relationships/image" Target="../media/image1260.png"/><Relationship Id="rId17" Type="http://schemas.openxmlformats.org/officeDocument/2006/relationships/image" Target="../media/image1191.png"/><Relationship Id="rId38" Type="http://schemas.openxmlformats.org/officeDocument/2006/relationships/customXml" Target="../ink/ink1196.xml"/><Relationship Id="rId59" Type="http://schemas.openxmlformats.org/officeDocument/2006/relationships/image" Target="../media/image1212.png"/><Relationship Id="rId103" Type="http://schemas.openxmlformats.org/officeDocument/2006/relationships/image" Target="../media/image1234.png"/><Relationship Id="rId124" Type="http://schemas.openxmlformats.org/officeDocument/2006/relationships/customXml" Target="../ink/ink123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20.png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21.pn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22.pn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23.png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24.png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25.png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26.pn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27.png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28.png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2.png"/><Relationship Id="rId3" Type="http://schemas.openxmlformats.org/officeDocument/2006/relationships/image" Target="../media/image2.png"/><Relationship Id="rId7" Type="http://schemas.openxmlformats.org/officeDocument/2006/relationships/image" Target="../media/image213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30.jpg"/><Relationship Id="rId5" Type="http://schemas.openxmlformats.org/officeDocument/2006/relationships/image" Target="../media/image212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24.png"/><Relationship Id="rId299" Type="http://schemas.openxmlformats.org/officeDocument/2006/relationships/image" Target="../media/image1415.png"/><Relationship Id="rId21" Type="http://schemas.openxmlformats.org/officeDocument/2006/relationships/image" Target="../media/image1276.png"/><Relationship Id="rId63" Type="http://schemas.openxmlformats.org/officeDocument/2006/relationships/image" Target="../media/image1297.png"/><Relationship Id="rId159" Type="http://schemas.openxmlformats.org/officeDocument/2006/relationships/image" Target="../media/image1345.png"/><Relationship Id="rId324" Type="http://schemas.openxmlformats.org/officeDocument/2006/relationships/customXml" Target="../ink/ink1421.xml"/><Relationship Id="rId366" Type="http://schemas.openxmlformats.org/officeDocument/2006/relationships/image" Target="../media/image1446.png"/><Relationship Id="rId170" Type="http://schemas.openxmlformats.org/officeDocument/2006/relationships/customXml" Target="../ink/ink1344.xml"/><Relationship Id="rId226" Type="http://schemas.openxmlformats.org/officeDocument/2006/relationships/customXml" Target="../ink/ink1372.xml"/><Relationship Id="rId268" Type="http://schemas.openxmlformats.org/officeDocument/2006/relationships/customXml" Target="../ink/ink1393.xml"/><Relationship Id="rId32" Type="http://schemas.openxmlformats.org/officeDocument/2006/relationships/customXml" Target="../ink/ink1275.xml"/><Relationship Id="rId74" Type="http://schemas.openxmlformats.org/officeDocument/2006/relationships/customXml" Target="../ink/ink1296.xml"/><Relationship Id="rId128" Type="http://schemas.openxmlformats.org/officeDocument/2006/relationships/customXml" Target="../ink/ink1323.xml"/><Relationship Id="rId335" Type="http://schemas.openxmlformats.org/officeDocument/2006/relationships/image" Target="../media/image1433.png"/><Relationship Id="rId5" Type="http://schemas.openxmlformats.org/officeDocument/2006/relationships/image" Target="../media/image1268.png"/><Relationship Id="rId181" Type="http://schemas.openxmlformats.org/officeDocument/2006/relationships/image" Target="../media/image1356.png"/><Relationship Id="rId237" Type="http://schemas.openxmlformats.org/officeDocument/2006/relationships/image" Target="../media/image1384.png"/><Relationship Id="rId279" Type="http://schemas.openxmlformats.org/officeDocument/2006/relationships/image" Target="../media/image1405.png"/><Relationship Id="rId43" Type="http://schemas.openxmlformats.org/officeDocument/2006/relationships/image" Target="../media/image1287.png"/><Relationship Id="rId139" Type="http://schemas.openxmlformats.org/officeDocument/2006/relationships/image" Target="../media/image1335.png"/><Relationship Id="rId290" Type="http://schemas.openxmlformats.org/officeDocument/2006/relationships/customXml" Target="../ink/ink1404.xml"/><Relationship Id="rId304" Type="http://schemas.openxmlformats.org/officeDocument/2006/relationships/customXml" Target="../ink/ink1411.xml"/><Relationship Id="rId346" Type="http://schemas.openxmlformats.org/officeDocument/2006/relationships/customXml" Target="../ink/ink1432.xml"/><Relationship Id="rId85" Type="http://schemas.openxmlformats.org/officeDocument/2006/relationships/image" Target="../media/image1308.png"/><Relationship Id="rId150" Type="http://schemas.openxmlformats.org/officeDocument/2006/relationships/customXml" Target="../ink/ink1334.xml"/><Relationship Id="rId192" Type="http://schemas.openxmlformats.org/officeDocument/2006/relationships/customXml" Target="../ink/ink1355.xml"/><Relationship Id="rId206" Type="http://schemas.openxmlformats.org/officeDocument/2006/relationships/customXml" Target="../ink/ink1362.xml"/><Relationship Id="rId248" Type="http://schemas.openxmlformats.org/officeDocument/2006/relationships/customXml" Target="../ink/ink1383.xml"/><Relationship Id="rId12" Type="http://schemas.openxmlformats.org/officeDocument/2006/relationships/customXml" Target="../ink/ink1265.xml"/><Relationship Id="rId108" Type="http://schemas.openxmlformats.org/officeDocument/2006/relationships/customXml" Target="../ink/ink1313.xml"/><Relationship Id="rId315" Type="http://schemas.openxmlformats.org/officeDocument/2006/relationships/image" Target="../media/image1423.png"/><Relationship Id="rId357" Type="http://schemas.openxmlformats.org/officeDocument/2006/relationships/customXml" Target="../ink/ink1439.xml"/><Relationship Id="rId54" Type="http://schemas.openxmlformats.org/officeDocument/2006/relationships/customXml" Target="../ink/ink1286.xml"/><Relationship Id="rId96" Type="http://schemas.openxmlformats.org/officeDocument/2006/relationships/customXml" Target="../ink/ink1307.xml"/><Relationship Id="rId161" Type="http://schemas.openxmlformats.org/officeDocument/2006/relationships/image" Target="../media/image1346.png"/><Relationship Id="rId217" Type="http://schemas.openxmlformats.org/officeDocument/2006/relationships/image" Target="../media/image1374.png"/><Relationship Id="rId259" Type="http://schemas.openxmlformats.org/officeDocument/2006/relationships/image" Target="../media/image1395.png"/><Relationship Id="rId23" Type="http://schemas.openxmlformats.org/officeDocument/2006/relationships/image" Target="../media/image1277.png"/><Relationship Id="rId119" Type="http://schemas.openxmlformats.org/officeDocument/2006/relationships/image" Target="../media/image1325.png"/><Relationship Id="rId270" Type="http://schemas.openxmlformats.org/officeDocument/2006/relationships/customXml" Target="../ink/ink1394.xml"/><Relationship Id="rId326" Type="http://schemas.openxmlformats.org/officeDocument/2006/relationships/customXml" Target="../ink/ink1422.xml"/><Relationship Id="rId65" Type="http://schemas.openxmlformats.org/officeDocument/2006/relationships/image" Target="../media/image1298.png"/><Relationship Id="rId130" Type="http://schemas.openxmlformats.org/officeDocument/2006/relationships/customXml" Target="../ink/ink1324.xml"/><Relationship Id="rId368" Type="http://schemas.openxmlformats.org/officeDocument/2006/relationships/image" Target="../media/image1447.png"/><Relationship Id="rId172" Type="http://schemas.openxmlformats.org/officeDocument/2006/relationships/customXml" Target="../ink/ink1345.xml"/><Relationship Id="rId228" Type="http://schemas.openxmlformats.org/officeDocument/2006/relationships/customXml" Target="../ink/ink1373.xml"/><Relationship Id="rId281" Type="http://schemas.openxmlformats.org/officeDocument/2006/relationships/image" Target="../media/image1406.png"/><Relationship Id="rId337" Type="http://schemas.openxmlformats.org/officeDocument/2006/relationships/image" Target="../media/image1434.png"/><Relationship Id="rId34" Type="http://schemas.openxmlformats.org/officeDocument/2006/relationships/customXml" Target="../ink/ink1276.xml"/><Relationship Id="rId76" Type="http://schemas.openxmlformats.org/officeDocument/2006/relationships/customXml" Target="../ink/ink1297.xml"/><Relationship Id="rId141" Type="http://schemas.openxmlformats.org/officeDocument/2006/relationships/image" Target="../media/image1336.png"/><Relationship Id="rId7" Type="http://schemas.openxmlformats.org/officeDocument/2006/relationships/image" Target="../media/image1269.png"/><Relationship Id="rId183" Type="http://schemas.openxmlformats.org/officeDocument/2006/relationships/image" Target="../media/image1357.png"/><Relationship Id="rId239" Type="http://schemas.openxmlformats.org/officeDocument/2006/relationships/image" Target="../media/image1385.png"/><Relationship Id="rId250" Type="http://schemas.openxmlformats.org/officeDocument/2006/relationships/customXml" Target="../ink/ink1384.xml"/><Relationship Id="rId292" Type="http://schemas.openxmlformats.org/officeDocument/2006/relationships/customXml" Target="../ink/ink1405.xml"/><Relationship Id="rId306" Type="http://schemas.openxmlformats.org/officeDocument/2006/relationships/customXml" Target="../ink/ink1412.xml"/><Relationship Id="rId45" Type="http://schemas.openxmlformats.org/officeDocument/2006/relationships/image" Target="../media/image1288.png"/><Relationship Id="rId87" Type="http://schemas.openxmlformats.org/officeDocument/2006/relationships/image" Target="../media/image1309.png"/><Relationship Id="rId110" Type="http://schemas.openxmlformats.org/officeDocument/2006/relationships/customXml" Target="../ink/ink1314.xml"/><Relationship Id="rId348" Type="http://schemas.openxmlformats.org/officeDocument/2006/relationships/customXml" Target="../ink/ink1433.xml"/><Relationship Id="rId152" Type="http://schemas.openxmlformats.org/officeDocument/2006/relationships/customXml" Target="../ink/ink1335.xml"/><Relationship Id="rId194" Type="http://schemas.openxmlformats.org/officeDocument/2006/relationships/customXml" Target="../ink/ink1356.xml"/><Relationship Id="rId208" Type="http://schemas.openxmlformats.org/officeDocument/2006/relationships/customXml" Target="../ink/ink1363.xml"/><Relationship Id="rId261" Type="http://schemas.openxmlformats.org/officeDocument/2006/relationships/image" Target="../media/image1396.png"/><Relationship Id="rId14" Type="http://schemas.openxmlformats.org/officeDocument/2006/relationships/customXml" Target="../ink/ink1266.xml"/><Relationship Id="rId56" Type="http://schemas.openxmlformats.org/officeDocument/2006/relationships/customXml" Target="../ink/ink1287.xml"/><Relationship Id="rId317" Type="http://schemas.openxmlformats.org/officeDocument/2006/relationships/image" Target="../media/image1424.png"/><Relationship Id="rId359" Type="http://schemas.openxmlformats.org/officeDocument/2006/relationships/customXml" Target="../ink/ink1440.xml"/><Relationship Id="rId98" Type="http://schemas.openxmlformats.org/officeDocument/2006/relationships/customXml" Target="../ink/ink1308.xml"/><Relationship Id="rId121" Type="http://schemas.openxmlformats.org/officeDocument/2006/relationships/image" Target="../media/image1326.png"/><Relationship Id="rId163" Type="http://schemas.openxmlformats.org/officeDocument/2006/relationships/image" Target="../media/image1347.png"/><Relationship Id="rId219" Type="http://schemas.openxmlformats.org/officeDocument/2006/relationships/image" Target="../media/image1375.png"/><Relationship Id="rId230" Type="http://schemas.openxmlformats.org/officeDocument/2006/relationships/customXml" Target="../ink/ink1374.xml"/><Relationship Id="rId25" Type="http://schemas.openxmlformats.org/officeDocument/2006/relationships/image" Target="../media/image1278.png"/><Relationship Id="rId67" Type="http://schemas.openxmlformats.org/officeDocument/2006/relationships/image" Target="../media/image1299.png"/><Relationship Id="rId272" Type="http://schemas.openxmlformats.org/officeDocument/2006/relationships/customXml" Target="../ink/ink1395.xml"/><Relationship Id="rId328" Type="http://schemas.openxmlformats.org/officeDocument/2006/relationships/customXml" Target="../ink/ink1423.xml"/><Relationship Id="rId132" Type="http://schemas.openxmlformats.org/officeDocument/2006/relationships/customXml" Target="../ink/ink1325.xml"/><Relationship Id="rId174" Type="http://schemas.openxmlformats.org/officeDocument/2006/relationships/customXml" Target="../ink/ink1346.xml"/><Relationship Id="rId220" Type="http://schemas.openxmlformats.org/officeDocument/2006/relationships/customXml" Target="../ink/ink1369.xml"/><Relationship Id="rId241" Type="http://schemas.openxmlformats.org/officeDocument/2006/relationships/image" Target="../media/image1386.png"/><Relationship Id="rId15" Type="http://schemas.openxmlformats.org/officeDocument/2006/relationships/image" Target="../media/image1273.png"/><Relationship Id="rId36" Type="http://schemas.openxmlformats.org/officeDocument/2006/relationships/customXml" Target="../ink/ink1277.xml"/><Relationship Id="rId57" Type="http://schemas.openxmlformats.org/officeDocument/2006/relationships/image" Target="../media/image1294.png"/><Relationship Id="rId262" Type="http://schemas.openxmlformats.org/officeDocument/2006/relationships/customXml" Target="../ink/ink1390.xml"/><Relationship Id="rId283" Type="http://schemas.openxmlformats.org/officeDocument/2006/relationships/image" Target="../media/image1407.png"/><Relationship Id="rId318" Type="http://schemas.openxmlformats.org/officeDocument/2006/relationships/customXml" Target="../ink/ink1418.xml"/><Relationship Id="rId339" Type="http://schemas.openxmlformats.org/officeDocument/2006/relationships/image" Target="../media/image1435.png"/><Relationship Id="rId78" Type="http://schemas.openxmlformats.org/officeDocument/2006/relationships/customXml" Target="../ink/ink1298.xml"/><Relationship Id="rId99" Type="http://schemas.openxmlformats.org/officeDocument/2006/relationships/image" Target="../media/image1315.png"/><Relationship Id="rId101" Type="http://schemas.openxmlformats.org/officeDocument/2006/relationships/image" Target="../media/image1316.png"/><Relationship Id="rId122" Type="http://schemas.openxmlformats.org/officeDocument/2006/relationships/customXml" Target="../ink/ink1320.xml"/><Relationship Id="rId143" Type="http://schemas.openxmlformats.org/officeDocument/2006/relationships/image" Target="../media/image1337.png"/><Relationship Id="rId164" Type="http://schemas.openxmlformats.org/officeDocument/2006/relationships/customXml" Target="../ink/ink1341.xml"/><Relationship Id="rId185" Type="http://schemas.openxmlformats.org/officeDocument/2006/relationships/image" Target="../media/image1358.png"/><Relationship Id="rId350" Type="http://schemas.openxmlformats.org/officeDocument/2006/relationships/customXml" Target="../ink/ink1434.xml"/><Relationship Id="rId9" Type="http://schemas.openxmlformats.org/officeDocument/2006/relationships/image" Target="../media/image1270.png"/><Relationship Id="rId210" Type="http://schemas.openxmlformats.org/officeDocument/2006/relationships/customXml" Target="../ink/ink1364.xml"/><Relationship Id="rId26" Type="http://schemas.openxmlformats.org/officeDocument/2006/relationships/customXml" Target="../ink/ink1272.xml"/><Relationship Id="rId231" Type="http://schemas.openxmlformats.org/officeDocument/2006/relationships/image" Target="../media/image1381.png"/><Relationship Id="rId252" Type="http://schemas.openxmlformats.org/officeDocument/2006/relationships/customXml" Target="../ink/ink1385.xml"/><Relationship Id="rId273" Type="http://schemas.openxmlformats.org/officeDocument/2006/relationships/image" Target="../media/image1402.png"/><Relationship Id="rId294" Type="http://schemas.openxmlformats.org/officeDocument/2006/relationships/customXml" Target="../ink/ink1406.xml"/><Relationship Id="rId308" Type="http://schemas.openxmlformats.org/officeDocument/2006/relationships/customXml" Target="../ink/ink1413.xml"/><Relationship Id="rId329" Type="http://schemas.openxmlformats.org/officeDocument/2006/relationships/image" Target="../media/image1430.png"/><Relationship Id="rId47" Type="http://schemas.openxmlformats.org/officeDocument/2006/relationships/image" Target="../media/image1289.png"/><Relationship Id="rId68" Type="http://schemas.openxmlformats.org/officeDocument/2006/relationships/customXml" Target="../ink/ink1293.xml"/><Relationship Id="rId89" Type="http://schemas.openxmlformats.org/officeDocument/2006/relationships/image" Target="../media/image1310.png"/><Relationship Id="rId112" Type="http://schemas.openxmlformats.org/officeDocument/2006/relationships/customXml" Target="../ink/ink1315.xml"/><Relationship Id="rId133" Type="http://schemas.openxmlformats.org/officeDocument/2006/relationships/image" Target="../media/image1332.png"/><Relationship Id="rId154" Type="http://schemas.openxmlformats.org/officeDocument/2006/relationships/customXml" Target="../ink/ink1336.xml"/><Relationship Id="rId175" Type="http://schemas.openxmlformats.org/officeDocument/2006/relationships/image" Target="../media/image1353.png"/><Relationship Id="rId340" Type="http://schemas.openxmlformats.org/officeDocument/2006/relationships/customXml" Target="../ink/ink1429.xml"/><Relationship Id="rId361" Type="http://schemas.openxmlformats.org/officeDocument/2006/relationships/customXml" Target="../ink/ink1441.xml"/><Relationship Id="rId196" Type="http://schemas.openxmlformats.org/officeDocument/2006/relationships/customXml" Target="../ink/ink1357.xml"/><Relationship Id="rId200" Type="http://schemas.openxmlformats.org/officeDocument/2006/relationships/customXml" Target="../ink/ink1359.xml"/><Relationship Id="rId16" Type="http://schemas.openxmlformats.org/officeDocument/2006/relationships/customXml" Target="../ink/ink1267.xml"/><Relationship Id="rId221" Type="http://schemas.openxmlformats.org/officeDocument/2006/relationships/image" Target="../media/image1376.png"/><Relationship Id="rId242" Type="http://schemas.openxmlformats.org/officeDocument/2006/relationships/customXml" Target="../ink/ink1380.xml"/><Relationship Id="rId263" Type="http://schemas.openxmlformats.org/officeDocument/2006/relationships/image" Target="../media/image1397.png"/><Relationship Id="rId284" Type="http://schemas.openxmlformats.org/officeDocument/2006/relationships/customXml" Target="../ink/ink1401.xml"/><Relationship Id="rId319" Type="http://schemas.openxmlformats.org/officeDocument/2006/relationships/image" Target="../media/image1425.png"/><Relationship Id="rId37" Type="http://schemas.openxmlformats.org/officeDocument/2006/relationships/image" Target="../media/image1284.png"/><Relationship Id="rId58" Type="http://schemas.openxmlformats.org/officeDocument/2006/relationships/customXml" Target="../ink/ink1288.xml"/><Relationship Id="rId79" Type="http://schemas.openxmlformats.org/officeDocument/2006/relationships/image" Target="../media/image1305.png"/><Relationship Id="rId102" Type="http://schemas.openxmlformats.org/officeDocument/2006/relationships/customXml" Target="../ink/ink1310.xml"/><Relationship Id="rId123" Type="http://schemas.openxmlformats.org/officeDocument/2006/relationships/image" Target="../media/image1327.png"/><Relationship Id="rId144" Type="http://schemas.openxmlformats.org/officeDocument/2006/relationships/customXml" Target="../ink/ink1331.xml"/><Relationship Id="rId330" Type="http://schemas.openxmlformats.org/officeDocument/2006/relationships/customXml" Target="../ink/ink1424.xml"/><Relationship Id="rId90" Type="http://schemas.openxmlformats.org/officeDocument/2006/relationships/customXml" Target="../ink/ink1304.xml"/><Relationship Id="rId165" Type="http://schemas.openxmlformats.org/officeDocument/2006/relationships/image" Target="../media/image1348.png"/><Relationship Id="rId186" Type="http://schemas.openxmlformats.org/officeDocument/2006/relationships/customXml" Target="../ink/ink1352.xml"/><Relationship Id="rId351" Type="http://schemas.openxmlformats.org/officeDocument/2006/relationships/customXml" Target="../ink/ink1435.xml"/><Relationship Id="rId211" Type="http://schemas.openxmlformats.org/officeDocument/2006/relationships/image" Target="../media/image1371.png"/><Relationship Id="rId232" Type="http://schemas.openxmlformats.org/officeDocument/2006/relationships/customXml" Target="../ink/ink1375.xml"/><Relationship Id="rId253" Type="http://schemas.openxmlformats.org/officeDocument/2006/relationships/image" Target="../media/image1392.png"/><Relationship Id="rId274" Type="http://schemas.openxmlformats.org/officeDocument/2006/relationships/customXml" Target="../ink/ink1396.xml"/><Relationship Id="rId295" Type="http://schemas.openxmlformats.org/officeDocument/2006/relationships/image" Target="../media/image1413.png"/><Relationship Id="rId309" Type="http://schemas.openxmlformats.org/officeDocument/2006/relationships/image" Target="../media/image1420.png"/><Relationship Id="rId27" Type="http://schemas.openxmlformats.org/officeDocument/2006/relationships/image" Target="../media/image1279.png"/><Relationship Id="rId48" Type="http://schemas.openxmlformats.org/officeDocument/2006/relationships/customXml" Target="../ink/ink1283.xml"/><Relationship Id="rId69" Type="http://schemas.openxmlformats.org/officeDocument/2006/relationships/image" Target="../media/image1300.png"/><Relationship Id="rId113" Type="http://schemas.openxmlformats.org/officeDocument/2006/relationships/image" Target="../media/image1322.png"/><Relationship Id="rId134" Type="http://schemas.openxmlformats.org/officeDocument/2006/relationships/customXml" Target="../ink/ink1326.xml"/><Relationship Id="rId320" Type="http://schemas.openxmlformats.org/officeDocument/2006/relationships/customXml" Target="../ink/ink1419.xml"/><Relationship Id="rId80" Type="http://schemas.openxmlformats.org/officeDocument/2006/relationships/customXml" Target="../ink/ink1299.xml"/><Relationship Id="rId155" Type="http://schemas.openxmlformats.org/officeDocument/2006/relationships/image" Target="../media/image1343.png"/><Relationship Id="rId176" Type="http://schemas.openxmlformats.org/officeDocument/2006/relationships/customXml" Target="../ink/ink1347.xml"/><Relationship Id="rId197" Type="http://schemas.openxmlformats.org/officeDocument/2006/relationships/image" Target="../media/image1364.png"/><Relationship Id="rId341" Type="http://schemas.openxmlformats.org/officeDocument/2006/relationships/image" Target="../media/image1436.png"/><Relationship Id="rId362" Type="http://schemas.openxmlformats.org/officeDocument/2006/relationships/image" Target="../media/image1444.png"/><Relationship Id="rId201" Type="http://schemas.openxmlformats.org/officeDocument/2006/relationships/image" Target="../media/image1366.png"/><Relationship Id="rId222" Type="http://schemas.openxmlformats.org/officeDocument/2006/relationships/customXml" Target="../ink/ink1370.xml"/><Relationship Id="rId243" Type="http://schemas.openxmlformats.org/officeDocument/2006/relationships/image" Target="../media/image1387.png"/><Relationship Id="rId264" Type="http://schemas.openxmlformats.org/officeDocument/2006/relationships/customXml" Target="../ink/ink1391.xml"/><Relationship Id="rId285" Type="http://schemas.openxmlformats.org/officeDocument/2006/relationships/image" Target="../media/image1408.png"/><Relationship Id="rId17" Type="http://schemas.openxmlformats.org/officeDocument/2006/relationships/image" Target="../media/image1274.png"/><Relationship Id="rId38" Type="http://schemas.openxmlformats.org/officeDocument/2006/relationships/customXml" Target="../ink/ink1278.xml"/><Relationship Id="rId59" Type="http://schemas.openxmlformats.org/officeDocument/2006/relationships/image" Target="../media/image1295.png"/><Relationship Id="rId103" Type="http://schemas.openxmlformats.org/officeDocument/2006/relationships/image" Target="../media/image1317.png"/><Relationship Id="rId124" Type="http://schemas.openxmlformats.org/officeDocument/2006/relationships/customXml" Target="../ink/ink1321.xml"/><Relationship Id="rId310" Type="http://schemas.openxmlformats.org/officeDocument/2006/relationships/customXml" Target="../ink/ink1414.xml"/><Relationship Id="rId70" Type="http://schemas.openxmlformats.org/officeDocument/2006/relationships/customXml" Target="../ink/ink1294.xml"/><Relationship Id="rId91" Type="http://schemas.openxmlformats.org/officeDocument/2006/relationships/image" Target="../media/image1311.png"/><Relationship Id="rId145" Type="http://schemas.openxmlformats.org/officeDocument/2006/relationships/image" Target="../media/image1338.png"/><Relationship Id="rId166" Type="http://schemas.openxmlformats.org/officeDocument/2006/relationships/customXml" Target="../ink/ink1342.xml"/><Relationship Id="rId187" Type="http://schemas.openxmlformats.org/officeDocument/2006/relationships/image" Target="../media/image1359.png"/><Relationship Id="rId331" Type="http://schemas.openxmlformats.org/officeDocument/2006/relationships/image" Target="../media/image1431.png"/><Relationship Id="rId352" Type="http://schemas.openxmlformats.org/officeDocument/2006/relationships/image" Target="../media/image1440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365.xml"/><Relationship Id="rId233" Type="http://schemas.openxmlformats.org/officeDocument/2006/relationships/image" Target="../media/image1382.png"/><Relationship Id="rId254" Type="http://schemas.openxmlformats.org/officeDocument/2006/relationships/customXml" Target="../ink/ink1386.xml"/><Relationship Id="rId28" Type="http://schemas.openxmlformats.org/officeDocument/2006/relationships/customXml" Target="../ink/ink1273.xml"/><Relationship Id="rId49" Type="http://schemas.openxmlformats.org/officeDocument/2006/relationships/image" Target="../media/image1290.png"/><Relationship Id="rId114" Type="http://schemas.openxmlformats.org/officeDocument/2006/relationships/customXml" Target="../ink/ink1316.xml"/><Relationship Id="rId275" Type="http://schemas.openxmlformats.org/officeDocument/2006/relationships/image" Target="../media/image1403.png"/><Relationship Id="rId296" Type="http://schemas.openxmlformats.org/officeDocument/2006/relationships/customXml" Target="../ink/ink1407.xml"/><Relationship Id="rId300" Type="http://schemas.openxmlformats.org/officeDocument/2006/relationships/customXml" Target="../ink/ink1409.xml"/><Relationship Id="rId60" Type="http://schemas.openxmlformats.org/officeDocument/2006/relationships/customXml" Target="../ink/ink1289.xml"/><Relationship Id="rId81" Type="http://schemas.openxmlformats.org/officeDocument/2006/relationships/image" Target="../media/image1306.png"/><Relationship Id="rId135" Type="http://schemas.openxmlformats.org/officeDocument/2006/relationships/image" Target="../media/image1333.png"/><Relationship Id="rId156" Type="http://schemas.openxmlformats.org/officeDocument/2006/relationships/customXml" Target="../ink/ink1337.xml"/><Relationship Id="rId177" Type="http://schemas.openxmlformats.org/officeDocument/2006/relationships/image" Target="../media/image1354.png"/><Relationship Id="rId198" Type="http://schemas.openxmlformats.org/officeDocument/2006/relationships/customXml" Target="../ink/ink1358.xml"/><Relationship Id="rId321" Type="http://schemas.openxmlformats.org/officeDocument/2006/relationships/image" Target="../media/image1426.png"/><Relationship Id="rId342" Type="http://schemas.openxmlformats.org/officeDocument/2006/relationships/customXml" Target="../ink/ink1430.xml"/><Relationship Id="rId363" Type="http://schemas.openxmlformats.org/officeDocument/2006/relationships/customXml" Target="../ink/ink1442.xml"/><Relationship Id="rId202" Type="http://schemas.openxmlformats.org/officeDocument/2006/relationships/customXml" Target="../ink/ink1360.xml"/><Relationship Id="rId223" Type="http://schemas.openxmlformats.org/officeDocument/2006/relationships/image" Target="../media/image1377.png"/><Relationship Id="rId244" Type="http://schemas.openxmlformats.org/officeDocument/2006/relationships/customXml" Target="../ink/ink1381.xml"/><Relationship Id="rId18" Type="http://schemas.openxmlformats.org/officeDocument/2006/relationships/customXml" Target="../ink/ink1268.xml"/><Relationship Id="rId39" Type="http://schemas.openxmlformats.org/officeDocument/2006/relationships/image" Target="../media/image1285.png"/><Relationship Id="rId265" Type="http://schemas.openxmlformats.org/officeDocument/2006/relationships/image" Target="../media/image1398.png"/><Relationship Id="rId286" Type="http://schemas.openxmlformats.org/officeDocument/2006/relationships/customXml" Target="../ink/ink1402.xml"/><Relationship Id="rId50" Type="http://schemas.openxmlformats.org/officeDocument/2006/relationships/customXml" Target="../ink/ink1284.xml"/><Relationship Id="rId104" Type="http://schemas.openxmlformats.org/officeDocument/2006/relationships/customXml" Target="../ink/ink1311.xml"/><Relationship Id="rId125" Type="http://schemas.openxmlformats.org/officeDocument/2006/relationships/image" Target="../media/image1328.png"/><Relationship Id="rId146" Type="http://schemas.openxmlformats.org/officeDocument/2006/relationships/customXml" Target="../ink/ink1332.xml"/><Relationship Id="rId167" Type="http://schemas.openxmlformats.org/officeDocument/2006/relationships/image" Target="../media/image1349.png"/><Relationship Id="rId188" Type="http://schemas.openxmlformats.org/officeDocument/2006/relationships/customXml" Target="../ink/ink1353.xml"/><Relationship Id="rId311" Type="http://schemas.openxmlformats.org/officeDocument/2006/relationships/image" Target="../media/image1421.png"/><Relationship Id="rId332" Type="http://schemas.openxmlformats.org/officeDocument/2006/relationships/customXml" Target="../ink/ink1425.xml"/><Relationship Id="rId353" Type="http://schemas.openxmlformats.org/officeDocument/2006/relationships/customXml" Target="../ink/ink1436.xml"/><Relationship Id="rId71" Type="http://schemas.openxmlformats.org/officeDocument/2006/relationships/image" Target="../media/image1301.png"/><Relationship Id="rId92" Type="http://schemas.openxmlformats.org/officeDocument/2006/relationships/customXml" Target="../ink/ink1305.xml"/><Relationship Id="rId213" Type="http://schemas.openxmlformats.org/officeDocument/2006/relationships/image" Target="../media/image1372.png"/><Relationship Id="rId234" Type="http://schemas.openxmlformats.org/officeDocument/2006/relationships/customXml" Target="../ink/ink1376.xml"/><Relationship Id="rId2" Type="http://schemas.openxmlformats.org/officeDocument/2006/relationships/image" Target="../media/image3.jpeg"/><Relationship Id="rId29" Type="http://schemas.openxmlformats.org/officeDocument/2006/relationships/image" Target="../media/image1280.png"/><Relationship Id="rId255" Type="http://schemas.openxmlformats.org/officeDocument/2006/relationships/image" Target="../media/image1393.png"/><Relationship Id="rId276" Type="http://schemas.openxmlformats.org/officeDocument/2006/relationships/customXml" Target="../ink/ink1397.xml"/><Relationship Id="rId297" Type="http://schemas.openxmlformats.org/officeDocument/2006/relationships/image" Target="../media/image1414.png"/><Relationship Id="rId40" Type="http://schemas.openxmlformats.org/officeDocument/2006/relationships/customXml" Target="../ink/ink1279.xml"/><Relationship Id="rId115" Type="http://schemas.openxmlformats.org/officeDocument/2006/relationships/image" Target="../media/image1323.png"/><Relationship Id="rId136" Type="http://schemas.openxmlformats.org/officeDocument/2006/relationships/customXml" Target="../ink/ink1327.xml"/><Relationship Id="rId157" Type="http://schemas.openxmlformats.org/officeDocument/2006/relationships/image" Target="../media/image1344.png"/><Relationship Id="rId178" Type="http://schemas.openxmlformats.org/officeDocument/2006/relationships/customXml" Target="../ink/ink1348.xml"/><Relationship Id="rId301" Type="http://schemas.openxmlformats.org/officeDocument/2006/relationships/image" Target="../media/image1416.png"/><Relationship Id="rId322" Type="http://schemas.openxmlformats.org/officeDocument/2006/relationships/customXml" Target="../ink/ink1420.xml"/><Relationship Id="rId343" Type="http://schemas.openxmlformats.org/officeDocument/2006/relationships/image" Target="../media/image1437.png"/><Relationship Id="rId364" Type="http://schemas.openxmlformats.org/officeDocument/2006/relationships/image" Target="../media/image1445.png"/><Relationship Id="rId61" Type="http://schemas.openxmlformats.org/officeDocument/2006/relationships/image" Target="../media/image1296.png"/><Relationship Id="rId82" Type="http://schemas.openxmlformats.org/officeDocument/2006/relationships/customXml" Target="../ink/ink1300.xml"/><Relationship Id="rId199" Type="http://schemas.openxmlformats.org/officeDocument/2006/relationships/image" Target="../media/image1365.png"/><Relationship Id="rId203" Type="http://schemas.openxmlformats.org/officeDocument/2006/relationships/image" Target="../media/image1367.png"/><Relationship Id="rId19" Type="http://schemas.openxmlformats.org/officeDocument/2006/relationships/image" Target="../media/image1275.png"/><Relationship Id="rId224" Type="http://schemas.openxmlformats.org/officeDocument/2006/relationships/customXml" Target="../ink/ink1371.xml"/><Relationship Id="rId245" Type="http://schemas.openxmlformats.org/officeDocument/2006/relationships/image" Target="../media/image1388.png"/><Relationship Id="rId266" Type="http://schemas.openxmlformats.org/officeDocument/2006/relationships/customXml" Target="../ink/ink1392.xml"/><Relationship Id="rId287" Type="http://schemas.openxmlformats.org/officeDocument/2006/relationships/image" Target="../media/image1409.png"/><Relationship Id="rId30" Type="http://schemas.openxmlformats.org/officeDocument/2006/relationships/customXml" Target="../ink/ink1274.xml"/><Relationship Id="rId105" Type="http://schemas.openxmlformats.org/officeDocument/2006/relationships/image" Target="../media/image1318.png"/><Relationship Id="rId126" Type="http://schemas.openxmlformats.org/officeDocument/2006/relationships/customXml" Target="../ink/ink1322.xml"/><Relationship Id="rId147" Type="http://schemas.openxmlformats.org/officeDocument/2006/relationships/image" Target="../media/image1339.png"/><Relationship Id="rId168" Type="http://schemas.openxmlformats.org/officeDocument/2006/relationships/customXml" Target="../ink/ink1343.xml"/><Relationship Id="rId312" Type="http://schemas.openxmlformats.org/officeDocument/2006/relationships/customXml" Target="../ink/ink1415.xml"/><Relationship Id="rId333" Type="http://schemas.openxmlformats.org/officeDocument/2006/relationships/image" Target="../media/image1432.png"/><Relationship Id="rId354" Type="http://schemas.openxmlformats.org/officeDocument/2006/relationships/customXml" Target="../ink/ink1437.xml"/><Relationship Id="rId51" Type="http://schemas.openxmlformats.org/officeDocument/2006/relationships/image" Target="../media/image1291.png"/><Relationship Id="rId72" Type="http://schemas.openxmlformats.org/officeDocument/2006/relationships/customXml" Target="../ink/ink1295.xml"/><Relationship Id="rId93" Type="http://schemas.openxmlformats.org/officeDocument/2006/relationships/image" Target="../media/image1312.png"/><Relationship Id="rId189" Type="http://schemas.openxmlformats.org/officeDocument/2006/relationships/image" Target="../media/image1360.png"/><Relationship Id="rId3" Type="http://schemas.openxmlformats.org/officeDocument/2006/relationships/image" Target="../media/image2.png"/><Relationship Id="rId214" Type="http://schemas.openxmlformats.org/officeDocument/2006/relationships/customXml" Target="../ink/ink1366.xml"/><Relationship Id="rId235" Type="http://schemas.openxmlformats.org/officeDocument/2006/relationships/image" Target="../media/image1383.png"/><Relationship Id="rId256" Type="http://schemas.openxmlformats.org/officeDocument/2006/relationships/customXml" Target="../ink/ink1387.xml"/><Relationship Id="rId277" Type="http://schemas.openxmlformats.org/officeDocument/2006/relationships/image" Target="../media/image1404.png"/><Relationship Id="rId298" Type="http://schemas.openxmlformats.org/officeDocument/2006/relationships/customXml" Target="../ink/ink1408.xml"/><Relationship Id="rId116" Type="http://schemas.openxmlformats.org/officeDocument/2006/relationships/customXml" Target="../ink/ink1317.xml"/><Relationship Id="rId137" Type="http://schemas.openxmlformats.org/officeDocument/2006/relationships/image" Target="../media/image1334.png"/><Relationship Id="rId158" Type="http://schemas.openxmlformats.org/officeDocument/2006/relationships/customXml" Target="../ink/ink1338.xml"/><Relationship Id="rId302" Type="http://schemas.openxmlformats.org/officeDocument/2006/relationships/customXml" Target="../ink/ink1410.xml"/><Relationship Id="rId323" Type="http://schemas.openxmlformats.org/officeDocument/2006/relationships/image" Target="../media/image1427.png"/><Relationship Id="rId344" Type="http://schemas.openxmlformats.org/officeDocument/2006/relationships/customXml" Target="../ink/ink1431.xml"/><Relationship Id="rId20" Type="http://schemas.openxmlformats.org/officeDocument/2006/relationships/customXml" Target="../ink/ink1269.xml"/><Relationship Id="rId41" Type="http://schemas.openxmlformats.org/officeDocument/2006/relationships/image" Target="../media/image1286.png"/><Relationship Id="rId62" Type="http://schemas.openxmlformats.org/officeDocument/2006/relationships/customXml" Target="../ink/ink1290.xml"/><Relationship Id="rId83" Type="http://schemas.openxmlformats.org/officeDocument/2006/relationships/image" Target="../media/image1307.png"/><Relationship Id="rId179" Type="http://schemas.openxmlformats.org/officeDocument/2006/relationships/image" Target="../media/image1355.png"/><Relationship Id="rId365" Type="http://schemas.openxmlformats.org/officeDocument/2006/relationships/customXml" Target="../ink/ink1443.xml"/><Relationship Id="rId190" Type="http://schemas.openxmlformats.org/officeDocument/2006/relationships/customXml" Target="../ink/ink1354.xml"/><Relationship Id="rId204" Type="http://schemas.openxmlformats.org/officeDocument/2006/relationships/customXml" Target="../ink/ink1361.xml"/><Relationship Id="rId225" Type="http://schemas.openxmlformats.org/officeDocument/2006/relationships/image" Target="../media/image1378.png"/><Relationship Id="rId246" Type="http://schemas.openxmlformats.org/officeDocument/2006/relationships/customXml" Target="../ink/ink1382.xml"/><Relationship Id="rId267" Type="http://schemas.openxmlformats.org/officeDocument/2006/relationships/image" Target="../media/image1399.png"/><Relationship Id="rId288" Type="http://schemas.openxmlformats.org/officeDocument/2006/relationships/customXml" Target="../ink/ink1403.xml"/><Relationship Id="rId106" Type="http://schemas.openxmlformats.org/officeDocument/2006/relationships/customXml" Target="../ink/ink1312.xml"/><Relationship Id="rId127" Type="http://schemas.openxmlformats.org/officeDocument/2006/relationships/image" Target="../media/image1329.png"/><Relationship Id="rId313" Type="http://schemas.openxmlformats.org/officeDocument/2006/relationships/image" Target="../media/image1422.png"/><Relationship Id="rId10" Type="http://schemas.openxmlformats.org/officeDocument/2006/relationships/customXml" Target="../ink/ink1264.xml"/><Relationship Id="rId31" Type="http://schemas.openxmlformats.org/officeDocument/2006/relationships/image" Target="../media/image1281.png"/><Relationship Id="rId52" Type="http://schemas.openxmlformats.org/officeDocument/2006/relationships/customXml" Target="../ink/ink1285.xml"/><Relationship Id="rId73" Type="http://schemas.openxmlformats.org/officeDocument/2006/relationships/image" Target="../media/image1302.png"/><Relationship Id="rId94" Type="http://schemas.openxmlformats.org/officeDocument/2006/relationships/customXml" Target="../ink/ink1306.xml"/><Relationship Id="rId148" Type="http://schemas.openxmlformats.org/officeDocument/2006/relationships/customXml" Target="../ink/ink1333.xml"/><Relationship Id="rId169" Type="http://schemas.openxmlformats.org/officeDocument/2006/relationships/image" Target="../media/image1350.png"/><Relationship Id="rId334" Type="http://schemas.openxmlformats.org/officeDocument/2006/relationships/customXml" Target="../ink/ink1426.xml"/><Relationship Id="rId355" Type="http://schemas.openxmlformats.org/officeDocument/2006/relationships/customXml" Target="../ink/ink1438.xml"/><Relationship Id="rId4" Type="http://schemas.openxmlformats.org/officeDocument/2006/relationships/image" Target="../media/image4.png"/><Relationship Id="rId180" Type="http://schemas.openxmlformats.org/officeDocument/2006/relationships/customXml" Target="../ink/ink1349.xml"/><Relationship Id="rId215" Type="http://schemas.openxmlformats.org/officeDocument/2006/relationships/image" Target="../media/image1373.png"/><Relationship Id="rId236" Type="http://schemas.openxmlformats.org/officeDocument/2006/relationships/customXml" Target="../ink/ink1377.xml"/><Relationship Id="rId257" Type="http://schemas.openxmlformats.org/officeDocument/2006/relationships/image" Target="../media/image1394.png"/><Relationship Id="rId278" Type="http://schemas.openxmlformats.org/officeDocument/2006/relationships/customXml" Target="../ink/ink1398.xml"/><Relationship Id="rId303" Type="http://schemas.openxmlformats.org/officeDocument/2006/relationships/image" Target="../media/image1417.png"/><Relationship Id="rId42" Type="http://schemas.openxmlformats.org/officeDocument/2006/relationships/customXml" Target="../ink/ink1280.xml"/><Relationship Id="rId84" Type="http://schemas.openxmlformats.org/officeDocument/2006/relationships/customXml" Target="../ink/ink1301.xml"/><Relationship Id="rId138" Type="http://schemas.openxmlformats.org/officeDocument/2006/relationships/customXml" Target="../ink/ink1328.xml"/><Relationship Id="rId345" Type="http://schemas.openxmlformats.org/officeDocument/2006/relationships/image" Target="../media/image1438.png"/><Relationship Id="rId191" Type="http://schemas.openxmlformats.org/officeDocument/2006/relationships/image" Target="../media/image1361.png"/><Relationship Id="rId205" Type="http://schemas.openxmlformats.org/officeDocument/2006/relationships/image" Target="../media/image1368.png"/><Relationship Id="rId247" Type="http://schemas.openxmlformats.org/officeDocument/2006/relationships/image" Target="../media/image1389.png"/><Relationship Id="rId107" Type="http://schemas.openxmlformats.org/officeDocument/2006/relationships/image" Target="../media/image1319.png"/><Relationship Id="rId289" Type="http://schemas.openxmlformats.org/officeDocument/2006/relationships/image" Target="../media/image1410.png"/><Relationship Id="rId11" Type="http://schemas.openxmlformats.org/officeDocument/2006/relationships/image" Target="../media/image1271.png"/><Relationship Id="rId53" Type="http://schemas.openxmlformats.org/officeDocument/2006/relationships/image" Target="../media/image1292.png"/><Relationship Id="rId149" Type="http://schemas.openxmlformats.org/officeDocument/2006/relationships/image" Target="../media/image1340.png"/><Relationship Id="rId314" Type="http://schemas.openxmlformats.org/officeDocument/2006/relationships/customXml" Target="../ink/ink1416.xml"/><Relationship Id="rId356" Type="http://schemas.openxmlformats.org/officeDocument/2006/relationships/image" Target="../media/image1441.png"/><Relationship Id="rId95" Type="http://schemas.openxmlformats.org/officeDocument/2006/relationships/image" Target="../media/image1313.png"/><Relationship Id="rId160" Type="http://schemas.openxmlformats.org/officeDocument/2006/relationships/customXml" Target="../ink/ink1339.xml"/><Relationship Id="rId216" Type="http://schemas.openxmlformats.org/officeDocument/2006/relationships/customXml" Target="../ink/ink1367.xml"/><Relationship Id="rId258" Type="http://schemas.openxmlformats.org/officeDocument/2006/relationships/customXml" Target="../ink/ink1388.xml"/><Relationship Id="rId22" Type="http://schemas.openxmlformats.org/officeDocument/2006/relationships/customXml" Target="../ink/ink1270.xml"/><Relationship Id="rId64" Type="http://schemas.openxmlformats.org/officeDocument/2006/relationships/customXml" Target="../ink/ink1291.xml"/><Relationship Id="rId118" Type="http://schemas.openxmlformats.org/officeDocument/2006/relationships/customXml" Target="../ink/ink1318.xml"/><Relationship Id="rId325" Type="http://schemas.openxmlformats.org/officeDocument/2006/relationships/image" Target="../media/image1428.png"/><Relationship Id="rId367" Type="http://schemas.openxmlformats.org/officeDocument/2006/relationships/customXml" Target="../ink/ink1444.xml"/><Relationship Id="rId171" Type="http://schemas.openxmlformats.org/officeDocument/2006/relationships/image" Target="../media/image1351.png"/><Relationship Id="rId227" Type="http://schemas.openxmlformats.org/officeDocument/2006/relationships/image" Target="../media/image1379.png"/><Relationship Id="rId269" Type="http://schemas.openxmlformats.org/officeDocument/2006/relationships/image" Target="../media/image1400.png"/><Relationship Id="rId33" Type="http://schemas.openxmlformats.org/officeDocument/2006/relationships/image" Target="../media/image1282.png"/><Relationship Id="rId129" Type="http://schemas.openxmlformats.org/officeDocument/2006/relationships/image" Target="../media/image1330.png"/><Relationship Id="rId280" Type="http://schemas.openxmlformats.org/officeDocument/2006/relationships/customXml" Target="../ink/ink1399.xml"/><Relationship Id="rId336" Type="http://schemas.openxmlformats.org/officeDocument/2006/relationships/customXml" Target="../ink/ink1427.xml"/><Relationship Id="rId75" Type="http://schemas.openxmlformats.org/officeDocument/2006/relationships/image" Target="../media/image1303.png"/><Relationship Id="rId140" Type="http://schemas.openxmlformats.org/officeDocument/2006/relationships/customXml" Target="../ink/ink1329.xml"/><Relationship Id="rId182" Type="http://schemas.openxmlformats.org/officeDocument/2006/relationships/customXml" Target="../ink/ink1350.xml"/><Relationship Id="rId6" Type="http://schemas.openxmlformats.org/officeDocument/2006/relationships/customXml" Target="../ink/ink1262.xml"/><Relationship Id="rId238" Type="http://schemas.openxmlformats.org/officeDocument/2006/relationships/customXml" Target="../ink/ink1378.xml"/><Relationship Id="rId291" Type="http://schemas.openxmlformats.org/officeDocument/2006/relationships/image" Target="../media/image1411.png"/><Relationship Id="rId305" Type="http://schemas.openxmlformats.org/officeDocument/2006/relationships/image" Target="../media/image1418.png"/><Relationship Id="rId347" Type="http://schemas.openxmlformats.org/officeDocument/2006/relationships/image" Target="../media/image1439.png"/><Relationship Id="rId44" Type="http://schemas.openxmlformats.org/officeDocument/2006/relationships/customXml" Target="../ink/ink1281.xml"/><Relationship Id="rId86" Type="http://schemas.openxmlformats.org/officeDocument/2006/relationships/customXml" Target="../ink/ink1302.xml"/><Relationship Id="rId151" Type="http://schemas.openxmlformats.org/officeDocument/2006/relationships/image" Target="../media/image1341.png"/><Relationship Id="rId193" Type="http://schemas.openxmlformats.org/officeDocument/2006/relationships/image" Target="../media/image1362.png"/><Relationship Id="rId207" Type="http://schemas.openxmlformats.org/officeDocument/2006/relationships/image" Target="../media/image1369.png"/><Relationship Id="rId249" Type="http://schemas.openxmlformats.org/officeDocument/2006/relationships/image" Target="../media/image1390.png"/><Relationship Id="rId13" Type="http://schemas.openxmlformats.org/officeDocument/2006/relationships/image" Target="../media/image1272.png"/><Relationship Id="rId109" Type="http://schemas.openxmlformats.org/officeDocument/2006/relationships/image" Target="../media/image1320.png"/><Relationship Id="rId260" Type="http://schemas.openxmlformats.org/officeDocument/2006/relationships/customXml" Target="../ink/ink1389.xml"/><Relationship Id="rId316" Type="http://schemas.openxmlformats.org/officeDocument/2006/relationships/customXml" Target="../ink/ink1417.xml"/><Relationship Id="rId55" Type="http://schemas.openxmlformats.org/officeDocument/2006/relationships/image" Target="../media/image1293.png"/><Relationship Id="rId97" Type="http://schemas.openxmlformats.org/officeDocument/2006/relationships/image" Target="../media/image1314.png"/><Relationship Id="rId120" Type="http://schemas.openxmlformats.org/officeDocument/2006/relationships/customXml" Target="../ink/ink1319.xml"/><Relationship Id="rId358" Type="http://schemas.openxmlformats.org/officeDocument/2006/relationships/image" Target="../media/image1442.png"/><Relationship Id="rId162" Type="http://schemas.openxmlformats.org/officeDocument/2006/relationships/customXml" Target="../ink/ink1340.xml"/><Relationship Id="rId218" Type="http://schemas.openxmlformats.org/officeDocument/2006/relationships/customXml" Target="../ink/ink1368.xml"/><Relationship Id="rId271" Type="http://schemas.openxmlformats.org/officeDocument/2006/relationships/image" Target="../media/image1401.png"/><Relationship Id="rId24" Type="http://schemas.openxmlformats.org/officeDocument/2006/relationships/customXml" Target="../ink/ink1271.xml"/><Relationship Id="rId66" Type="http://schemas.openxmlformats.org/officeDocument/2006/relationships/customXml" Target="../ink/ink1292.xml"/><Relationship Id="rId131" Type="http://schemas.openxmlformats.org/officeDocument/2006/relationships/image" Target="../media/image1331.png"/><Relationship Id="rId327" Type="http://schemas.openxmlformats.org/officeDocument/2006/relationships/image" Target="../media/image1429.png"/><Relationship Id="rId173" Type="http://schemas.openxmlformats.org/officeDocument/2006/relationships/image" Target="../media/image1352.png"/><Relationship Id="rId229" Type="http://schemas.openxmlformats.org/officeDocument/2006/relationships/image" Target="../media/image1380.png"/><Relationship Id="rId240" Type="http://schemas.openxmlformats.org/officeDocument/2006/relationships/customXml" Target="../ink/ink1379.xml"/><Relationship Id="rId35" Type="http://schemas.openxmlformats.org/officeDocument/2006/relationships/image" Target="../media/image1283.png"/><Relationship Id="rId77" Type="http://schemas.openxmlformats.org/officeDocument/2006/relationships/image" Target="../media/image1304.png"/><Relationship Id="rId100" Type="http://schemas.openxmlformats.org/officeDocument/2006/relationships/customXml" Target="../ink/ink1309.xml"/><Relationship Id="rId282" Type="http://schemas.openxmlformats.org/officeDocument/2006/relationships/customXml" Target="../ink/ink1400.xml"/><Relationship Id="rId338" Type="http://schemas.openxmlformats.org/officeDocument/2006/relationships/customXml" Target="../ink/ink1428.xml"/><Relationship Id="rId8" Type="http://schemas.openxmlformats.org/officeDocument/2006/relationships/customXml" Target="../ink/ink1263.xml"/><Relationship Id="rId142" Type="http://schemas.openxmlformats.org/officeDocument/2006/relationships/customXml" Target="../ink/ink1330.xml"/><Relationship Id="rId184" Type="http://schemas.openxmlformats.org/officeDocument/2006/relationships/customXml" Target="../ink/ink1351.xml"/><Relationship Id="rId251" Type="http://schemas.openxmlformats.org/officeDocument/2006/relationships/image" Target="../media/image1391.png"/><Relationship Id="rId46" Type="http://schemas.openxmlformats.org/officeDocument/2006/relationships/customXml" Target="../ink/ink1282.xml"/><Relationship Id="rId293" Type="http://schemas.openxmlformats.org/officeDocument/2006/relationships/image" Target="../media/image1412.png"/><Relationship Id="rId307" Type="http://schemas.openxmlformats.org/officeDocument/2006/relationships/image" Target="../media/image1419.png"/><Relationship Id="rId349" Type="http://schemas.openxmlformats.org/officeDocument/2006/relationships/image" Target="../media/image504.png"/><Relationship Id="rId88" Type="http://schemas.openxmlformats.org/officeDocument/2006/relationships/customXml" Target="../ink/ink1303.xml"/><Relationship Id="rId111" Type="http://schemas.openxmlformats.org/officeDocument/2006/relationships/image" Target="../media/image1321.png"/><Relationship Id="rId153" Type="http://schemas.openxmlformats.org/officeDocument/2006/relationships/image" Target="../media/image1342.png"/><Relationship Id="rId195" Type="http://schemas.openxmlformats.org/officeDocument/2006/relationships/image" Target="../media/image1363.png"/><Relationship Id="rId209" Type="http://schemas.openxmlformats.org/officeDocument/2006/relationships/image" Target="../media/image1370.png"/><Relationship Id="rId360" Type="http://schemas.openxmlformats.org/officeDocument/2006/relationships/image" Target="../media/image1443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02.png"/><Relationship Id="rId21" Type="http://schemas.openxmlformats.org/officeDocument/2006/relationships/image" Target="../media/image1454.png"/><Relationship Id="rId324" Type="http://schemas.openxmlformats.org/officeDocument/2006/relationships/customXml" Target="../ink/ink1604.xml"/><Relationship Id="rId531" Type="http://schemas.openxmlformats.org/officeDocument/2006/relationships/image" Target="../media/image1707.png"/><Relationship Id="rId170" Type="http://schemas.openxmlformats.org/officeDocument/2006/relationships/customXml" Target="../ink/ink1527.xml"/><Relationship Id="rId268" Type="http://schemas.openxmlformats.org/officeDocument/2006/relationships/customXml" Target="../ink/ink1576.xml"/><Relationship Id="rId475" Type="http://schemas.openxmlformats.org/officeDocument/2006/relationships/image" Target="../media/image1679.png"/><Relationship Id="rId32" Type="http://schemas.openxmlformats.org/officeDocument/2006/relationships/customXml" Target="../ink/ink1458.xml"/><Relationship Id="rId128" Type="http://schemas.openxmlformats.org/officeDocument/2006/relationships/customXml" Target="../ink/ink1506.xml"/><Relationship Id="rId335" Type="http://schemas.openxmlformats.org/officeDocument/2006/relationships/image" Target="../media/image1609.png"/><Relationship Id="rId542" Type="http://schemas.openxmlformats.org/officeDocument/2006/relationships/customXml" Target="../ink/ink1713.xml"/><Relationship Id="rId181" Type="http://schemas.openxmlformats.org/officeDocument/2006/relationships/image" Target="../media/image1534.png"/><Relationship Id="rId402" Type="http://schemas.openxmlformats.org/officeDocument/2006/relationships/customXml" Target="../ink/ink1643.xml"/><Relationship Id="rId279" Type="http://schemas.openxmlformats.org/officeDocument/2006/relationships/image" Target="../media/image1582.png"/><Relationship Id="rId486" Type="http://schemas.openxmlformats.org/officeDocument/2006/relationships/customXml" Target="../ink/ink1685.xml"/><Relationship Id="rId43" Type="http://schemas.openxmlformats.org/officeDocument/2006/relationships/image" Target="../media/image1465.png"/><Relationship Id="rId139" Type="http://schemas.openxmlformats.org/officeDocument/2006/relationships/image" Target="../media/image1513.png"/><Relationship Id="rId346" Type="http://schemas.openxmlformats.org/officeDocument/2006/relationships/customXml" Target="../ink/ink1615.xml"/><Relationship Id="rId553" Type="http://schemas.openxmlformats.org/officeDocument/2006/relationships/image" Target="../media/image1718.png"/><Relationship Id="rId192" Type="http://schemas.openxmlformats.org/officeDocument/2006/relationships/customXml" Target="../ink/ink1538.xml"/><Relationship Id="rId206" Type="http://schemas.openxmlformats.org/officeDocument/2006/relationships/customXml" Target="../ink/ink1545.xml"/><Relationship Id="rId413" Type="http://schemas.openxmlformats.org/officeDocument/2006/relationships/image" Target="../media/image1648.png"/><Relationship Id="rId497" Type="http://schemas.openxmlformats.org/officeDocument/2006/relationships/image" Target="../media/image1690.png"/><Relationship Id="rId357" Type="http://schemas.openxmlformats.org/officeDocument/2006/relationships/image" Target="../media/image1620.png"/><Relationship Id="rId54" Type="http://schemas.openxmlformats.org/officeDocument/2006/relationships/customXml" Target="../ink/ink1469.xml"/><Relationship Id="rId217" Type="http://schemas.openxmlformats.org/officeDocument/2006/relationships/image" Target="../media/image1552.png"/><Relationship Id="rId564" Type="http://schemas.openxmlformats.org/officeDocument/2006/relationships/customXml" Target="../ink/ink1724.xml"/><Relationship Id="rId424" Type="http://schemas.openxmlformats.org/officeDocument/2006/relationships/customXml" Target="../ink/ink1654.xml"/><Relationship Id="rId270" Type="http://schemas.openxmlformats.org/officeDocument/2006/relationships/customXml" Target="../ink/ink1577.xml"/><Relationship Id="rId65" Type="http://schemas.openxmlformats.org/officeDocument/2006/relationships/image" Target="../media/image1476.png"/><Relationship Id="rId130" Type="http://schemas.openxmlformats.org/officeDocument/2006/relationships/customXml" Target="../ink/ink1507.xml"/><Relationship Id="rId368" Type="http://schemas.openxmlformats.org/officeDocument/2006/relationships/customXml" Target="../ink/ink1626.xml"/><Relationship Id="rId575" Type="http://schemas.openxmlformats.org/officeDocument/2006/relationships/image" Target="../media/image1729.png"/><Relationship Id="rId228" Type="http://schemas.openxmlformats.org/officeDocument/2006/relationships/customXml" Target="../ink/ink1556.xml"/><Relationship Id="rId435" Type="http://schemas.openxmlformats.org/officeDocument/2006/relationships/image" Target="../media/image1659.png"/><Relationship Id="rId281" Type="http://schemas.openxmlformats.org/officeDocument/2006/relationships/image" Target="../media/image1583.png"/><Relationship Id="rId502" Type="http://schemas.openxmlformats.org/officeDocument/2006/relationships/customXml" Target="../ink/ink1693.xml"/><Relationship Id="rId76" Type="http://schemas.openxmlformats.org/officeDocument/2006/relationships/customXml" Target="../ink/ink1480.xml"/><Relationship Id="rId141" Type="http://schemas.openxmlformats.org/officeDocument/2006/relationships/image" Target="../media/image1514.png"/><Relationship Id="rId379" Type="http://schemas.openxmlformats.org/officeDocument/2006/relationships/image" Target="../media/image1631.png"/><Relationship Id="rId586" Type="http://schemas.openxmlformats.org/officeDocument/2006/relationships/customXml" Target="../ink/ink1735.xml"/><Relationship Id="rId7" Type="http://schemas.openxmlformats.org/officeDocument/2006/relationships/image" Target="../media/image960.png"/><Relationship Id="rId239" Type="http://schemas.openxmlformats.org/officeDocument/2006/relationships/image" Target="../media/image1563.png"/><Relationship Id="rId446" Type="http://schemas.openxmlformats.org/officeDocument/2006/relationships/customXml" Target="../ink/ink1665.xml"/><Relationship Id="rId292" Type="http://schemas.openxmlformats.org/officeDocument/2006/relationships/customXml" Target="../ink/ink1588.xml"/><Relationship Id="rId306" Type="http://schemas.openxmlformats.org/officeDocument/2006/relationships/customXml" Target="../ink/ink1595.xml"/><Relationship Id="rId45" Type="http://schemas.openxmlformats.org/officeDocument/2006/relationships/image" Target="../media/image1466.png"/><Relationship Id="rId87" Type="http://schemas.openxmlformats.org/officeDocument/2006/relationships/image" Target="../media/image1487.png"/><Relationship Id="rId110" Type="http://schemas.openxmlformats.org/officeDocument/2006/relationships/customXml" Target="../ink/ink1497.xml"/><Relationship Id="rId348" Type="http://schemas.openxmlformats.org/officeDocument/2006/relationships/customXml" Target="../ink/ink1616.xml"/><Relationship Id="rId513" Type="http://schemas.openxmlformats.org/officeDocument/2006/relationships/image" Target="../media/image1698.png"/><Relationship Id="rId555" Type="http://schemas.openxmlformats.org/officeDocument/2006/relationships/image" Target="../media/image1719.png"/><Relationship Id="rId152" Type="http://schemas.openxmlformats.org/officeDocument/2006/relationships/customXml" Target="../ink/ink1518.xml"/><Relationship Id="rId194" Type="http://schemas.openxmlformats.org/officeDocument/2006/relationships/customXml" Target="../ink/ink1539.xml"/><Relationship Id="rId208" Type="http://schemas.openxmlformats.org/officeDocument/2006/relationships/customXml" Target="../ink/ink1546.xml"/><Relationship Id="rId415" Type="http://schemas.openxmlformats.org/officeDocument/2006/relationships/image" Target="../media/image1649.png"/><Relationship Id="rId457" Type="http://schemas.openxmlformats.org/officeDocument/2006/relationships/image" Target="../media/image1670.png"/><Relationship Id="rId261" Type="http://schemas.openxmlformats.org/officeDocument/2006/relationships/image" Target="../media/image1574.png"/><Relationship Id="rId499" Type="http://schemas.openxmlformats.org/officeDocument/2006/relationships/image" Target="../media/image1691.png"/><Relationship Id="rId14" Type="http://schemas.openxmlformats.org/officeDocument/2006/relationships/customXml" Target="../ink/ink1449.xml"/><Relationship Id="rId56" Type="http://schemas.openxmlformats.org/officeDocument/2006/relationships/customXml" Target="../ink/ink1470.xml"/><Relationship Id="rId317" Type="http://schemas.openxmlformats.org/officeDocument/2006/relationships/image" Target="../media/image1600.png"/><Relationship Id="rId359" Type="http://schemas.openxmlformats.org/officeDocument/2006/relationships/image" Target="../media/image1621.png"/><Relationship Id="rId524" Type="http://schemas.openxmlformats.org/officeDocument/2006/relationships/customXml" Target="../ink/ink1704.xml"/><Relationship Id="rId566" Type="http://schemas.openxmlformats.org/officeDocument/2006/relationships/customXml" Target="../ink/ink1725.xml"/><Relationship Id="rId98" Type="http://schemas.openxmlformats.org/officeDocument/2006/relationships/customXml" Target="../ink/ink1491.xml"/><Relationship Id="rId121" Type="http://schemas.openxmlformats.org/officeDocument/2006/relationships/image" Target="../media/image1504.png"/><Relationship Id="rId163" Type="http://schemas.openxmlformats.org/officeDocument/2006/relationships/image" Target="../media/image1525.png"/><Relationship Id="rId219" Type="http://schemas.openxmlformats.org/officeDocument/2006/relationships/image" Target="../media/image1553.png"/><Relationship Id="rId370" Type="http://schemas.openxmlformats.org/officeDocument/2006/relationships/customXml" Target="../ink/ink1627.xml"/><Relationship Id="rId426" Type="http://schemas.openxmlformats.org/officeDocument/2006/relationships/customXml" Target="../ink/ink1655.xml"/><Relationship Id="rId230" Type="http://schemas.openxmlformats.org/officeDocument/2006/relationships/customXml" Target="../ink/ink1557.xml"/><Relationship Id="rId468" Type="http://schemas.openxmlformats.org/officeDocument/2006/relationships/customXml" Target="../ink/ink1676.xml"/><Relationship Id="rId25" Type="http://schemas.openxmlformats.org/officeDocument/2006/relationships/image" Target="../media/image1456.png"/><Relationship Id="rId67" Type="http://schemas.openxmlformats.org/officeDocument/2006/relationships/image" Target="../media/image1477.png"/><Relationship Id="rId272" Type="http://schemas.openxmlformats.org/officeDocument/2006/relationships/customXml" Target="../ink/ink1578.xml"/><Relationship Id="rId328" Type="http://schemas.openxmlformats.org/officeDocument/2006/relationships/customXml" Target="../ink/ink1606.xml"/><Relationship Id="rId535" Type="http://schemas.openxmlformats.org/officeDocument/2006/relationships/image" Target="../media/image1709.png"/><Relationship Id="rId577" Type="http://schemas.openxmlformats.org/officeDocument/2006/relationships/image" Target="../media/image1730.png"/><Relationship Id="rId132" Type="http://schemas.openxmlformats.org/officeDocument/2006/relationships/customXml" Target="../ink/ink1508.xml"/><Relationship Id="rId174" Type="http://schemas.openxmlformats.org/officeDocument/2006/relationships/customXml" Target="../ink/ink1529.xml"/><Relationship Id="rId381" Type="http://schemas.openxmlformats.org/officeDocument/2006/relationships/image" Target="../media/image1632.png"/><Relationship Id="rId241" Type="http://schemas.openxmlformats.org/officeDocument/2006/relationships/image" Target="../media/image1564.png"/><Relationship Id="rId437" Type="http://schemas.openxmlformats.org/officeDocument/2006/relationships/image" Target="../media/image1660.png"/><Relationship Id="rId479" Type="http://schemas.openxmlformats.org/officeDocument/2006/relationships/image" Target="../media/image1681.png"/><Relationship Id="rId36" Type="http://schemas.openxmlformats.org/officeDocument/2006/relationships/customXml" Target="../ink/ink1460.xml"/><Relationship Id="rId283" Type="http://schemas.openxmlformats.org/officeDocument/2006/relationships/image" Target="../media/image1584.png"/><Relationship Id="rId339" Type="http://schemas.openxmlformats.org/officeDocument/2006/relationships/image" Target="../media/image1611.png"/><Relationship Id="rId490" Type="http://schemas.openxmlformats.org/officeDocument/2006/relationships/customXml" Target="../ink/ink1687.xml"/><Relationship Id="rId504" Type="http://schemas.openxmlformats.org/officeDocument/2006/relationships/customXml" Target="../ink/ink1694.xml"/><Relationship Id="rId546" Type="http://schemas.openxmlformats.org/officeDocument/2006/relationships/customXml" Target="../ink/ink1715.xml"/><Relationship Id="rId78" Type="http://schemas.openxmlformats.org/officeDocument/2006/relationships/customXml" Target="../ink/ink1481.xml"/><Relationship Id="rId101" Type="http://schemas.openxmlformats.org/officeDocument/2006/relationships/image" Target="../media/image1494.png"/><Relationship Id="rId143" Type="http://schemas.openxmlformats.org/officeDocument/2006/relationships/image" Target="../media/image1515.png"/><Relationship Id="rId185" Type="http://schemas.openxmlformats.org/officeDocument/2006/relationships/image" Target="../media/image1536.png"/><Relationship Id="rId350" Type="http://schemas.openxmlformats.org/officeDocument/2006/relationships/customXml" Target="../ink/ink1617.xml"/><Relationship Id="rId406" Type="http://schemas.openxmlformats.org/officeDocument/2006/relationships/customXml" Target="../ink/ink1645.xml"/><Relationship Id="rId588" Type="http://schemas.openxmlformats.org/officeDocument/2006/relationships/customXml" Target="../ink/ink1736.xml"/><Relationship Id="rId9" Type="http://schemas.openxmlformats.org/officeDocument/2006/relationships/image" Target="../media/image1448.png"/><Relationship Id="rId210" Type="http://schemas.openxmlformats.org/officeDocument/2006/relationships/customXml" Target="../ink/ink1547.xml"/><Relationship Id="rId392" Type="http://schemas.openxmlformats.org/officeDocument/2006/relationships/customXml" Target="../ink/ink1638.xml"/><Relationship Id="rId448" Type="http://schemas.openxmlformats.org/officeDocument/2006/relationships/customXml" Target="../ink/ink1666.xml"/><Relationship Id="rId252" Type="http://schemas.openxmlformats.org/officeDocument/2006/relationships/customXml" Target="../ink/ink1568.xml"/><Relationship Id="rId294" Type="http://schemas.openxmlformats.org/officeDocument/2006/relationships/customXml" Target="../ink/ink1589.xml"/><Relationship Id="rId308" Type="http://schemas.openxmlformats.org/officeDocument/2006/relationships/customXml" Target="../ink/ink1596.xml"/><Relationship Id="rId515" Type="http://schemas.openxmlformats.org/officeDocument/2006/relationships/image" Target="../media/image1699.png"/><Relationship Id="rId47" Type="http://schemas.openxmlformats.org/officeDocument/2006/relationships/image" Target="../media/image1467.png"/><Relationship Id="rId89" Type="http://schemas.openxmlformats.org/officeDocument/2006/relationships/image" Target="../media/image1488.png"/><Relationship Id="rId112" Type="http://schemas.openxmlformats.org/officeDocument/2006/relationships/customXml" Target="../ink/ink1498.xml"/><Relationship Id="rId154" Type="http://schemas.openxmlformats.org/officeDocument/2006/relationships/customXml" Target="../ink/ink1519.xml"/><Relationship Id="rId361" Type="http://schemas.openxmlformats.org/officeDocument/2006/relationships/image" Target="../media/image1622.png"/><Relationship Id="rId557" Type="http://schemas.openxmlformats.org/officeDocument/2006/relationships/image" Target="../media/image1720.png"/><Relationship Id="rId196" Type="http://schemas.openxmlformats.org/officeDocument/2006/relationships/customXml" Target="../ink/ink1540.xml"/><Relationship Id="rId417" Type="http://schemas.openxmlformats.org/officeDocument/2006/relationships/image" Target="../media/image1650.png"/><Relationship Id="rId459" Type="http://schemas.openxmlformats.org/officeDocument/2006/relationships/image" Target="../media/image1671.png"/><Relationship Id="rId16" Type="http://schemas.openxmlformats.org/officeDocument/2006/relationships/customXml" Target="../ink/ink1450.xml"/><Relationship Id="rId221" Type="http://schemas.openxmlformats.org/officeDocument/2006/relationships/image" Target="../media/image1554.png"/><Relationship Id="rId263" Type="http://schemas.openxmlformats.org/officeDocument/2006/relationships/image" Target="../media/image504.png"/><Relationship Id="rId319" Type="http://schemas.openxmlformats.org/officeDocument/2006/relationships/image" Target="../media/image1601.png"/><Relationship Id="rId470" Type="http://schemas.openxmlformats.org/officeDocument/2006/relationships/customXml" Target="../ink/ink1677.xml"/><Relationship Id="rId526" Type="http://schemas.openxmlformats.org/officeDocument/2006/relationships/customXml" Target="../ink/ink1705.xml"/><Relationship Id="rId58" Type="http://schemas.openxmlformats.org/officeDocument/2006/relationships/customXml" Target="../ink/ink1471.xml"/><Relationship Id="rId123" Type="http://schemas.openxmlformats.org/officeDocument/2006/relationships/image" Target="../media/image1505.png"/><Relationship Id="rId330" Type="http://schemas.openxmlformats.org/officeDocument/2006/relationships/customXml" Target="../ink/ink1607.xml"/><Relationship Id="rId568" Type="http://schemas.openxmlformats.org/officeDocument/2006/relationships/customXml" Target="../ink/ink1726.xml"/><Relationship Id="rId165" Type="http://schemas.openxmlformats.org/officeDocument/2006/relationships/image" Target="../media/image1526.png"/><Relationship Id="rId372" Type="http://schemas.openxmlformats.org/officeDocument/2006/relationships/customXml" Target="../ink/ink1628.xml"/><Relationship Id="rId428" Type="http://schemas.openxmlformats.org/officeDocument/2006/relationships/customXml" Target="../ink/ink1656.xml"/><Relationship Id="rId232" Type="http://schemas.openxmlformats.org/officeDocument/2006/relationships/customXml" Target="../ink/ink1558.xml"/><Relationship Id="rId274" Type="http://schemas.openxmlformats.org/officeDocument/2006/relationships/customXml" Target="../ink/ink1579.xml"/><Relationship Id="rId481" Type="http://schemas.openxmlformats.org/officeDocument/2006/relationships/image" Target="../media/image1682.png"/><Relationship Id="rId27" Type="http://schemas.openxmlformats.org/officeDocument/2006/relationships/image" Target="../media/image1457.png"/><Relationship Id="rId69" Type="http://schemas.openxmlformats.org/officeDocument/2006/relationships/image" Target="../media/image1478.png"/><Relationship Id="rId134" Type="http://schemas.openxmlformats.org/officeDocument/2006/relationships/customXml" Target="../ink/ink1509.xml"/><Relationship Id="rId537" Type="http://schemas.openxmlformats.org/officeDocument/2006/relationships/image" Target="../media/image1710.png"/><Relationship Id="rId579" Type="http://schemas.openxmlformats.org/officeDocument/2006/relationships/image" Target="../media/image1731.png"/><Relationship Id="rId80" Type="http://schemas.openxmlformats.org/officeDocument/2006/relationships/customXml" Target="../ink/ink1482.xml"/><Relationship Id="rId176" Type="http://schemas.openxmlformats.org/officeDocument/2006/relationships/customXml" Target="../ink/ink1530.xml"/><Relationship Id="rId341" Type="http://schemas.openxmlformats.org/officeDocument/2006/relationships/image" Target="../media/image1612.png"/><Relationship Id="rId383" Type="http://schemas.openxmlformats.org/officeDocument/2006/relationships/image" Target="../media/image1633.png"/><Relationship Id="rId439" Type="http://schemas.openxmlformats.org/officeDocument/2006/relationships/image" Target="../media/image1661.png"/><Relationship Id="rId590" Type="http://schemas.openxmlformats.org/officeDocument/2006/relationships/customXml" Target="../ink/ink1737.xml"/><Relationship Id="rId201" Type="http://schemas.openxmlformats.org/officeDocument/2006/relationships/image" Target="../media/image1544.png"/><Relationship Id="rId243" Type="http://schemas.openxmlformats.org/officeDocument/2006/relationships/image" Target="../media/image1565.png"/><Relationship Id="rId285" Type="http://schemas.openxmlformats.org/officeDocument/2006/relationships/image" Target="../media/image1585.png"/><Relationship Id="rId450" Type="http://schemas.openxmlformats.org/officeDocument/2006/relationships/customXml" Target="../ink/ink1667.xml"/><Relationship Id="rId506" Type="http://schemas.openxmlformats.org/officeDocument/2006/relationships/customXml" Target="../ink/ink1695.xml"/><Relationship Id="rId38" Type="http://schemas.openxmlformats.org/officeDocument/2006/relationships/customXml" Target="../ink/ink1461.xml"/><Relationship Id="rId103" Type="http://schemas.openxmlformats.org/officeDocument/2006/relationships/image" Target="../media/image1495.png"/><Relationship Id="rId310" Type="http://schemas.openxmlformats.org/officeDocument/2006/relationships/customXml" Target="../ink/ink1597.xml"/><Relationship Id="rId492" Type="http://schemas.openxmlformats.org/officeDocument/2006/relationships/customXml" Target="../ink/ink1688.xml"/><Relationship Id="rId548" Type="http://schemas.openxmlformats.org/officeDocument/2006/relationships/customXml" Target="../ink/ink1716.xml"/><Relationship Id="rId91" Type="http://schemas.openxmlformats.org/officeDocument/2006/relationships/image" Target="../media/image1489.png"/><Relationship Id="rId145" Type="http://schemas.openxmlformats.org/officeDocument/2006/relationships/image" Target="../media/image1516.png"/><Relationship Id="rId187" Type="http://schemas.openxmlformats.org/officeDocument/2006/relationships/image" Target="../media/image1537.png"/><Relationship Id="rId352" Type="http://schemas.openxmlformats.org/officeDocument/2006/relationships/customXml" Target="../ink/ink1618.xml"/><Relationship Id="rId394" Type="http://schemas.openxmlformats.org/officeDocument/2006/relationships/customXml" Target="../ink/ink1639.xml"/><Relationship Id="rId408" Type="http://schemas.openxmlformats.org/officeDocument/2006/relationships/customXml" Target="../ink/ink1646.xml"/><Relationship Id="rId212" Type="http://schemas.openxmlformats.org/officeDocument/2006/relationships/customXml" Target="../ink/ink1548.xml"/><Relationship Id="rId254" Type="http://schemas.openxmlformats.org/officeDocument/2006/relationships/customXml" Target="../ink/ink1569.xml"/><Relationship Id="rId49" Type="http://schemas.openxmlformats.org/officeDocument/2006/relationships/image" Target="../media/image1468.png"/><Relationship Id="rId114" Type="http://schemas.openxmlformats.org/officeDocument/2006/relationships/customXml" Target="../ink/ink1499.xml"/><Relationship Id="rId296" Type="http://schemas.openxmlformats.org/officeDocument/2006/relationships/customXml" Target="../ink/ink1590.xml"/><Relationship Id="rId461" Type="http://schemas.openxmlformats.org/officeDocument/2006/relationships/image" Target="../media/image1672.png"/><Relationship Id="rId517" Type="http://schemas.openxmlformats.org/officeDocument/2006/relationships/image" Target="../media/image1700.png"/><Relationship Id="rId559" Type="http://schemas.openxmlformats.org/officeDocument/2006/relationships/image" Target="../media/image1721.png"/><Relationship Id="rId60" Type="http://schemas.openxmlformats.org/officeDocument/2006/relationships/customXml" Target="../ink/ink1472.xml"/><Relationship Id="rId156" Type="http://schemas.openxmlformats.org/officeDocument/2006/relationships/customXml" Target="../ink/ink1520.xml"/><Relationship Id="rId198" Type="http://schemas.openxmlformats.org/officeDocument/2006/relationships/customXml" Target="../ink/ink1541.xml"/><Relationship Id="rId321" Type="http://schemas.openxmlformats.org/officeDocument/2006/relationships/image" Target="../media/image1602.png"/><Relationship Id="rId363" Type="http://schemas.openxmlformats.org/officeDocument/2006/relationships/image" Target="../media/image1623.png"/><Relationship Id="rId419" Type="http://schemas.openxmlformats.org/officeDocument/2006/relationships/image" Target="../media/image1651.png"/><Relationship Id="rId570" Type="http://schemas.openxmlformats.org/officeDocument/2006/relationships/customXml" Target="../ink/ink1727.xml"/><Relationship Id="rId223" Type="http://schemas.openxmlformats.org/officeDocument/2006/relationships/image" Target="../media/image1555.png"/><Relationship Id="rId430" Type="http://schemas.openxmlformats.org/officeDocument/2006/relationships/customXml" Target="../ink/ink1657.xml"/><Relationship Id="rId18" Type="http://schemas.openxmlformats.org/officeDocument/2006/relationships/customXml" Target="../ink/ink1451.xml"/><Relationship Id="rId265" Type="http://schemas.openxmlformats.org/officeDocument/2006/relationships/image" Target="../media/image1575.png"/><Relationship Id="rId472" Type="http://schemas.openxmlformats.org/officeDocument/2006/relationships/customXml" Target="../ink/ink1678.xml"/><Relationship Id="rId528" Type="http://schemas.openxmlformats.org/officeDocument/2006/relationships/customXml" Target="../ink/ink1706.xml"/><Relationship Id="rId125" Type="http://schemas.openxmlformats.org/officeDocument/2006/relationships/image" Target="../media/image1506.png"/><Relationship Id="rId167" Type="http://schemas.openxmlformats.org/officeDocument/2006/relationships/image" Target="../media/image1527.png"/><Relationship Id="rId332" Type="http://schemas.openxmlformats.org/officeDocument/2006/relationships/customXml" Target="../ink/ink1608.xml"/><Relationship Id="rId374" Type="http://schemas.openxmlformats.org/officeDocument/2006/relationships/customXml" Target="../ink/ink1629.xml"/><Relationship Id="rId581" Type="http://schemas.openxmlformats.org/officeDocument/2006/relationships/image" Target="../media/image1732.png"/><Relationship Id="rId71" Type="http://schemas.openxmlformats.org/officeDocument/2006/relationships/image" Target="../media/image1479.png"/><Relationship Id="rId234" Type="http://schemas.openxmlformats.org/officeDocument/2006/relationships/customXml" Target="../ink/ink1559.xml"/><Relationship Id="rId2" Type="http://schemas.openxmlformats.org/officeDocument/2006/relationships/notesSlide" Target="../notesSlides/notesSlide2.xml"/><Relationship Id="rId29" Type="http://schemas.openxmlformats.org/officeDocument/2006/relationships/image" Target="../media/image1458.png"/><Relationship Id="rId276" Type="http://schemas.openxmlformats.org/officeDocument/2006/relationships/customXml" Target="../ink/ink1580.xml"/><Relationship Id="rId441" Type="http://schemas.openxmlformats.org/officeDocument/2006/relationships/image" Target="../media/image1662.png"/><Relationship Id="rId483" Type="http://schemas.openxmlformats.org/officeDocument/2006/relationships/image" Target="../media/image1683.png"/><Relationship Id="rId539" Type="http://schemas.openxmlformats.org/officeDocument/2006/relationships/image" Target="../media/image1711.png"/><Relationship Id="rId40" Type="http://schemas.openxmlformats.org/officeDocument/2006/relationships/customXml" Target="../ink/ink1462.xml"/><Relationship Id="rId136" Type="http://schemas.openxmlformats.org/officeDocument/2006/relationships/customXml" Target="../ink/ink1510.xml"/><Relationship Id="rId178" Type="http://schemas.openxmlformats.org/officeDocument/2006/relationships/customXml" Target="../ink/ink1531.xml"/><Relationship Id="rId301" Type="http://schemas.openxmlformats.org/officeDocument/2006/relationships/image" Target="../media/image1592.png"/><Relationship Id="rId343" Type="http://schemas.openxmlformats.org/officeDocument/2006/relationships/image" Target="../media/image1613.png"/><Relationship Id="rId550" Type="http://schemas.openxmlformats.org/officeDocument/2006/relationships/customXml" Target="../ink/ink1717.xml"/><Relationship Id="rId82" Type="http://schemas.openxmlformats.org/officeDocument/2006/relationships/customXml" Target="../ink/ink1483.xml"/><Relationship Id="rId203" Type="http://schemas.openxmlformats.org/officeDocument/2006/relationships/image" Target="../media/image1545.png"/><Relationship Id="rId385" Type="http://schemas.openxmlformats.org/officeDocument/2006/relationships/image" Target="../media/image1634.png"/><Relationship Id="rId245" Type="http://schemas.openxmlformats.org/officeDocument/2006/relationships/image" Target="../media/image1566.png"/><Relationship Id="rId287" Type="http://schemas.openxmlformats.org/officeDocument/2006/relationships/image" Target="../media/image1586.png"/><Relationship Id="rId410" Type="http://schemas.openxmlformats.org/officeDocument/2006/relationships/customXml" Target="../ink/ink1647.xml"/><Relationship Id="rId452" Type="http://schemas.openxmlformats.org/officeDocument/2006/relationships/customXml" Target="../ink/ink1668.xml"/><Relationship Id="rId494" Type="http://schemas.openxmlformats.org/officeDocument/2006/relationships/customXml" Target="../ink/ink1689.xml"/><Relationship Id="rId508" Type="http://schemas.openxmlformats.org/officeDocument/2006/relationships/customXml" Target="../ink/ink1696.xml"/><Relationship Id="rId105" Type="http://schemas.openxmlformats.org/officeDocument/2006/relationships/image" Target="../media/image1496.png"/><Relationship Id="rId147" Type="http://schemas.openxmlformats.org/officeDocument/2006/relationships/image" Target="../media/image1517.png"/><Relationship Id="rId312" Type="http://schemas.openxmlformats.org/officeDocument/2006/relationships/customXml" Target="../ink/ink1598.xml"/><Relationship Id="rId354" Type="http://schemas.openxmlformats.org/officeDocument/2006/relationships/customXml" Target="../ink/ink1619.xml"/><Relationship Id="rId51" Type="http://schemas.openxmlformats.org/officeDocument/2006/relationships/image" Target="../media/image1469.png"/><Relationship Id="rId93" Type="http://schemas.openxmlformats.org/officeDocument/2006/relationships/image" Target="../media/image1490.png"/><Relationship Id="rId189" Type="http://schemas.openxmlformats.org/officeDocument/2006/relationships/image" Target="../media/image1538.png"/><Relationship Id="rId396" Type="http://schemas.openxmlformats.org/officeDocument/2006/relationships/customXml" Target="../ink/ink1640.xml"/><Relationship Id="rId561" Type="http://schemas.openxmlformats.org/officeDocument/2006/relationships/image" Target="../media/image1722.png"/><Relationship Id="rId214" Type="http://schemas.openxmlformats.org/officeDocument/2006/relationships/customXml" Target="../ink/ink1549.xml"/><Relationship Id="rId256" Type="http://schemas.openxmlformats.org/officeDocument/2006/relationships/customXml" Target="../ink/ink1570.xml"/><Relationship Id="rId298" Type="http://schemas.openxmlformats.org/officeDocument/2006/relationships/customXml" Target="../ink/ink1591.xml"/><Relationship Id="rId421" Type="http://schemas.openxmlformats.org/officeDocument/2006/relationships/image" Target="../media/image1652.png"/><Relationship Id="rId463" Type="http://schemas.openxmlformats.org/officeDocument/2006/relationships/image" Target="../media/image1673.png"/><Relationship Id="rId519" Type="http://schemas.openxmlformats.org/officeDocument/2006/relationships/image" Target="../media/image1701.png"/><Relationship Id="rId116" Type="http://schemas.openxmlformats.org/officeDocument/2006/relationships/customXml" Target="../ink/ink1500.xml"/><Relationship Id="rId158" Type="http://schemas.openxmlformats.org/officeDocument/2006/relationships/customXml" Target="../ink/ink1521.xml"/><Relationship Id="rId323" Type="http://schemas.openxmlformats.org/officeDocument/2006/relationships/image" Target="../media/image1603.png"/><Relationship Id="rId530" Type="http://schemas.openxmlformats.org/officeDocument/2006/relationships/customXml" Target="../ink/ink1707.xml"/><Relationship Id="rId20" Type="http://schemas.openxmlformats.org/officeDocument/2006/relationships/customXml" Target="../ink/ink1452.xml"/><Relationship Id="rId62" Type="http://schemas.openxmlformats.org/officeDocument/2006/relationships/customXml" Target="../ink/ink1473.xml"/><Relationship Id="rId365" Type="http://schemas.openxmlformats.org/officeDocument/2006/relationships/image" Target="../media/image1624.png"/><Relationship Id="rId572" Type="http://schemas.openxmlformats.org/officeDocument/2006/relationships/customXml" Target="../ink/ink1728.xml"/><Relationship Id="rId225" Type="http://schemas.openxmlformats.org/officeDocument/2006/relationships/image" Target="../media/image1556.png"/><Relationship Id="rId267" Type="http://schemas.openxmlformats.org/officeDocument/2006/relationships/image" Target="../media/image1576.png"/><Relationship Id="rId432" Type="http://schemas.openxmlformats.org/officeDocument/2006/relationships/customXml" Target="../ink/ink1658.xml"/><Relationship Id="rId474" Type="http://schemas.openxmlformats.org/officeDocument/2006/relationships/customXml" Target="../ink/ink1679.xml"/><Relationship Id="rId127" Type="http://schemas.openxmlformats.org/officeDocument/2006/relationships/image" Target="../media/image1507.png"/><Relationship Id="rId31" Type="http://schemas.openxmlformats.org/officeDocument/2006/relationships/image" Target="../media/image1459.png"/><Relationship Id="rId73" Type="http://schemas.openxmlformats.org/officeDocument/2006/relationships/image" Target="../media/image1480.png"/><Relationship Id="rId169" Type="http://schemas.openxmlformats.org/officeDocument/2006/relationships/image" Target="../media/image1528.png"/><Relationship Id="rId334" Type="http://schemas.openxmlformats.org/officeDocument/2006/relationships/customXml" Target="../ink/ink1609.xml"/><Relationship Id="rId376" Type="http://schemas.openxmlformats.org/officeDocument/2006/relationships/customXml" Target="../ink/ink1630.xml"/><Relationship Id="rId541" Type="http://schemas.openxmlformats.org/officeDocument/2006/relationships/image" Target="../media/image1712.png"/><Relationship Id="rId583" Type="http://schemas.openxmlformats.org/officeDocument/2006/relationships/image" Target="../media/image1733.png"/><Relationship Id="rId4" Type="http://schemas.openxmlformats.org/officeDocument/2006/relationships/image" Target="../media/image2.png"/><Relationship Id="rId180" Type="http://schemas.openxmlformats.org/officeDocument/2006/relationships/customXml" Target="../ink/ink1532.xml"/><Relationship Id="rId236" Type="http://schemas.openxmlformats.org/officeDocument/2006/relationships/customXml" Target="../ink/ink1560.xml"/><Relationship Id="rId278" Type="http://schemas.openxmlformats.org/officeDocument/2006/relationships/customXml" Target="../ink/ink1581.xml"/><Relationship Id="rId401" Type="http://schemas.openxmlformats.org/officeDocument/2006/relationships/image" Target="../media/image1642.png"/><Relationship Id="rId443" Type="http://schemas.openxmlformats.org/officeDocument/2006/relationships/image" Target="../media/image1663.png"/><Relationship Id="rId303" Type="http://schemas.openxmlformats.org/officeDocument/2006/relationships/image" Target="../media/image1593.png"/><Relationship Id="rId485" Type="http://schemas.openxmlformats.org/officeDocument/2006/relationships/image" Target="../media/image1684.png"/><Relationship Id="rId42" Type="http://schemas.openxmlformats.org/officeDocument/2006/relationships/customXml" Target="../ink/ink1463.xml"/><Relationship Id="rId84" Type="http://schemas.openxmlformats.org/officeDocument/2006/relationships/customXml" Target="../ink/ink1484.xml"/><Relationship Id="rId138" Type="http://schemas.openxmlformats.org/officeDocument/2006/relationships/customXml" Target="../ink/ink1511.xml"/><Relationship Id="rId345" Type="http://schemas.openxmlformats.org/officeDocument/2006/relationships/image" Target="../media/image1614.png"/><Relationship Id="rId387" Type="http://schemas.openxmlformats.org/officeDocument/2006/relationships/image" Target="../media/image1635.png"/><Relationship Id="rId510" Type="http://schemas.openxmlformats.org/officeDocument/2006/relationships/customXml" Target="../ink/ink1697.xml"/><Relationship Id="rId552" Type="http://schemas.openxmlformats.org/officeDocument/2006/relationships/customXml" Target="../ink/ink1718.xml"/><Relationship Id="rId191" Type="http://schemas.openxmlformats.org/officeDocument/2006/relationships/image" Target="../media/image1539.png"/><Relationship Id="rId205" Type="http://schemas.openxmlformats.org/officeDocument/2006/relationships/image" Target="../media/image1546.png"/><Relationship Id="rId247" Type="http://schemas.openxmlformats.org/officeDocument/2006/relationships/image" Target="../media/image1567.png"/><Relationship Id="rId412" Type="http://schemas.openxmlformats.org/officeDocument/2006/relationships/customXml" Target="../ink/ink1648.xml"/><Relationship Id="rId107" Type="http://schemas.openxmlformats.org/officeDocument/2006/relationships/image" Target="../media/image1497.png"/><Relationship Id="rId289" Type="http://schemas.openxmlformats.org/officeDocument/2006/relationships/image" Target="../media/image113.png"/><Relationship Id="rId454" Type="http://schemas.openxmlformats.org/officeDocument/2006/relationships/customXml" Target="../ink/ink1669.xml"/><Relationship Id="rId496" Type="http://schemas.openxmlformats.org/officeDocument/2006/relationships/customXml" Target="../ink/ink1690.xml"/><Relationship Id="rId11" Type="http://schemas.openxmlformats.org/officeDocument/2006/relationships/image" Target="../media/image1449.png"/><Relationship Id="rId53" Type="http://schemas.openxmlformats.org/officeDocument/2006/relationships/image" Target="../media/image1470.png"/><Relationship Id="rId149" Type="http://schemas.openxmlformats.org/officeDocument/2006/relationships/image" Target="../media/image1518.png"/><Relationship Id="rId314" Type="http://schemas.openxmlformats.org/officeDocument/2006/relationships/customXml" Target="../ink/ink1599.xml"/><Relationship Id="rId356" Type="http://schemas.openxmlformats.org/officeDocument/2006/relationships/customXml" Target="../ink/ink1620.xml"/><Relationship Id="rId398" Type="http://schemas.openxmlformats.org/officeDocument/2006/relationships/customXml" Target="../ink/ink1641.xml"/><Relationship Id="rId521" Type="http://schemas.openxmlformats.org/officeDocument/2006/relationships/image" Target="../media/image1702.png"/><Relationship Id="rId563" Type="http://schemas.openxmlformats.org/officeDocument/2006/relationships/image" Target="../media/image1723.png"/><Relationship Id="rId95" Type="http://schemas.openxmlformats.org/officeDocument/2006/relationships/image" Target="../media/image1491.png"/><Relationship Id="rId160" Type="http://schemas.openxmlformats.org/officeDocument/2006/relationships/customXml" Target="../ink/ink1522.xml"/><Relationship Id="rId216" Type="http://schemas.openxmlformats.org/officeDocument/2006/relationships/customXml" Target="../ink/ink1550.xml"/><Relationship Id="rId423" Type="http://schemas.openxmlformats.org/officeDocument/2006/relationships/image" Target="../media/image1653.png"/><Relationship Id="rId258" Type="http://schemas.openxmlformats.org/officeDocument/2006/relationships/customXml" Target="../ink/ink1571.xml"/><Relationship Id="rId465" Type="http://schemas.openxmlformats.org/officeDocument/2006/relationships/image" Target="../media/image1674.png"/><Relationship Id="rId22" Type="http://schemas.openxmlformats.org/officeDocument/2006/relationships/customXml" Target="../ink/ink1453.xml"/><Relationship Id="rId64" Type="http://schemas.openxmlformats.org/officeDocument/2006/relationships/customXml" Target="../ink/ink1474.xml"/><Relationship Id="rId118" Type="http://schemas.openxmlformats.org/officeDocument/2006/relationships/customXml" Target="../ink/ink1501.xml"/><Relationship Id="rId325" Type="http://schemas.openxmlformats.org/officeDocument/2006/relationships/image" Target="../media/image1604.png"/><Relationship Id="rId367" Type="http://schemas.openxmlformats.org/officeDocument/2006/relationships/image" Target="../media/image1625.png"/><Relationship Id="rId532" Type="http://schemas.openxmlformats.org/officeDocument/2006/relationships/customXml" Target="../ink/ink1708.xml"/><Relationship Id="rId574" Type="http://schemas.openxmlformats.org/officeDocument/2006/relationships/customXml" Target="../ink/ink1729.xml"/><Relationship Id="rId171" Type="http://schemas.openxmlformats.org/officeDocument/2006/relationships/image" Target="../media/image1529.png"/><Relationship Id="rId227" Type="http://schemas.openxmlformats.org/officeDocument/2006/relationships/image" Target="../media/image1557.png"/><Relationship Id="rId269" Type="http://schemas.openxmlformats.org/officeDocument/2006/relationships/image" Target="../media/image1577.png"/><Relationship Id="rId434" Type="http://schemas.openxmlformats.org/officeDocument/2006/relationships/customXml" Target="../ink/ink1659.xml"/><Relationship Id="rId476" Type="http://schemas.openxmlformats.org/officeDocument/2006/relationships/customXml" Target="../ink/ink1680.xml"/><Relationship Id="rId33" Type="http://schemas.openxmlformats.org/officeDocument/2006/relationships/image" Target="../media/image1460.png"/><Relationship Id="rId129" Type="http://schemas.openxmlformats.org/officeDocument/2006/relationships/image" Target="../media/image1508.png"/><Relationship Id="rId280" Type="http://schemas.openxmlformats.org/officeDocument/2006/relationships/customXml" Target="../ink/ink1582.xml"/><Relationship Id="rId336" Type="http://schemas.openxmlformats.org/officeDocument/2006/relationships/customXml" Target="../ink/ink1610.xml"/><Relationship Id="rId501" Type="http://schemas.openxmlformats.org/officeDocument/2006/relationships/image" Target="../media/image1692.png"/><Relationship Id="rId543" Type="http://schemas.openxmlformats.org/officeDocument/2006/relationships/image" Target="../media/image1713.png"/><Relationship Id="rId75" Type="http://schemas.openxmlformats.org/officeDocument/2006/relationships/image" Target="../media/image1481.png"/><Relationship Id="rId140" Type="http://schemas.openxmlformats.org/officeDocument/2006/relationships/customXml" Target="../ink/ink1512.xml"/><Relationship Id="rId182" Type="http://schemas.openxmlformats.org/officeDocument/2006/relationships/customXml" Target="../ink/ink1533.xml"/><Relationship Id="rId378" Type="http://schemas.openxmlformats.org/officeDocument/2006/relationships/customXml" Target="../ink/ink1631.xml"/><Relationship Id="rId403" Type="http://schemas.openxmlformats.org/officeDocument/2006/relationships/image" Target="../media/image1643.png"/><Relationship Id="rId585" Type="http://schemas.openxmlformats.org/officeDocument/2006/relationships/image" Target="../media/image1734.png"/><Relationship Id="rId6" Type="http://schemas.openxmlformats.org/officeDocument/2006/relationships/customXml" Target="../ink/ink1445.xml"/><Relationship Id="rId238" Type="http://schemas.openxmlformats.org/officeDocument/2006/relationships/customXml" Target="../ink/ink1561.xml"/><Relationship Id="rId445" Type="http://schemas.openxmlformats.org/officeDocument/2006/relationships/image" Target="../media/image1664.png"/><Relationship Id="rId487" Type="http://schemas.openxmlformats.org/officeDocument/2006/relationships/image" Target="../media/image1685.png"/><Relationship Id="rId291" Type="http://schemas.openxmlformats.org/officeDocument/2006/relationships/image" Target="../media/image1587.png"/><Relationship Id="rId305" Type="http://schemas.openxmlformats.org/officeDocument/2006/relationships/image" Target="../media/image1594.png"/><Relationship Id="rId347" Type="http://schemas.openxmlformats.org/officeDocument/2006/relationships/image" Target="../media/image1615.png"/><Relationship Id="rId512" Type="http://schemas.openxmlformats.org/officeDocument/2006/relationships/customXml" Target="../ink/ink1698.xml"/><Relationship Id="rId44" Type="http://schemas.openxmlformats.org/officeDocument/2006/relationships/customXml" Target="../ink/ink1464.xml"/><Relationship Id="rId86" Type="http://schemas.openxmlformats.org/officeDocument/2006/relationships/customXml" Target="../ink/ink1485.xml"/><Relationship Id="rId151" Type="http://schemas.openxmlformats.org/officeDocument/2006/relationships/image" Target="../media/image1519.png"/><Relationship Id="rId389" Type="http://schemas.openxmlformats.org/officeDocument/2006/relationships/image" Target="../media/image1636.png"/><Relationship Id="rId554" Type="http://schemas.openxmlformats.org/officeDocument/2006/relationships/customXml" Target="../ink/ink1719.xml"/><Relationship Id="rId193" Type="http://schemas.openxmlformats.org/officeDocument/2006/relationships/image" Target="../media/image1540.png"/><Relationship Id="rId207" Type="http://schemas.openxmlformats.org/officeDocument/2006/relationships/image" Target="../media/image1547.png"/><Relationship Id="rId249" Type="http://schemas.openxmlformats.org/officeDocument/2006/relationships/image" Target="../media/image1568.png"/><Relationship Id="rId414" Type="http://schemas.openxmlformats.org/officeDocument/2006/relationships/customXml" Target="../ink/ink1649.xml"/><Relationship Id="rId456" Type="http://schemas.openxmlformats.org/officeDocument/2006/relationships/customXml" Target="../ink/ink1670.xml"/><Relationship Id="rId498" Type="http://schemas.openxmlformats.org/officeDocument/2006/relationships/customXml" Target="../ink/ink1691.xml"/><Relationship Id="rId13" Type="http://schemas.openxmlformats.org/officeDocument/2006/relationships/image" Target="../media/image1450.png"/><Relationship Id="rId109" Type="http://schemas.openxmlformats.org/officeDocument/2006/relationships/image" Target="../media/image1498.png"/><Relationship Id="rId260" Type="http://schemas.openxmlformats.org/officeDocument/2006/relationships/customXml" Target="../ink/ink1572.xml"/><Relationship Id="rId316" Type="http://schemas.openxmlformats.org/officeDocument/2006/relationships/customXml" Target="../ink/ink1600.xml"/><Relationship Id="rId523" Type="http://schemas.openxmlformats.org/officeDocument/2006/relationships/image" Target="../media/image1703.png"/><Relationship Id="rId55" Type="http://schemas.openxmlformats.org/officeDocument/2006/relationships/image" Target="../media/image1471.png"/><Relationship Id="rId97" Type="http://schemas.openxmlformats.org/officeDocument/2006/relationships/image" Target="../media/image1492.png"/><Relationship Id="rId120" Type="http://schemas.openxmlformats.org/officeDocument/2006/relationships/customXml" Target="../ink/ink1502.xml"/><Relationship Id="rId358" Type="http://schemas.openxmlformats.org/officeDocument/2006/relationships/customXml" Target="../ink/ink1621.xml"/><Relationship Id="rId565" Type="http://schemas.openxmlformats.org/officeDocument/2006/relationships/image" Target="../media/image1724.png"/><Relationship Id="rId162" Type="http://schemas.openxmlformats.org/officeDocument/2006/relationships/customXml" Target="../ink/ink1523.xml"/><Relationship Id="rId218" Type="http://schemas.openxmlformats.org/officeDocument/2006/relationships/customXml" Target="../ink/ink1551.xml"/><Relationship Id="rId425" Type="http://schemas.openxmlformats.org/officeDocument/2006/relationships/image" Target="../media/image1654.png"/><Relationship Id="rId467" Type="http://schemas.openxmlformats.org/officeDocument/2006/relationships/image" Target="../media/image1675.png"/><Relationship Id="rId271" Type="http://schemas.openxmlformats.org/officeDocument/2006/relationships/image" Target="../media/image1578.png"/><Relationship Id="rId24" Type="http://schemas.openxmlformats.org/officeDocument/2006/relationships/customXml" Target="../ink/ink1454.xml"/><Relationship Id="rId66" Type="http://schemas.openxmlformats.org/officeDocument/2006/relationships/customXml" Target="../ink/ink1475.xml"/><Relationship Id="rId131" Type="http://schemas.openxmlformats.org/officeDocument/2006/relationships/image" Target="../media/image1509.png"/><Relationship Id="rId327" Type="http://schemas.openxmlformats.org/officeDocument/2006/relationships/image" Target="../media/image1605.png"/><Relationship Id="rId369" Type="http://schemas.openxmlformats.org/officeDocument/2006/relationships/image" Target="../media/image1626.png"/><Relationship Id="rId534" Type="http://schemas.openxmlformats.org/officeDocument/2006/relationships/customXml" Target="../ink/ink1709.xml"/><Relationship Id="rId576" Type="http://schemas.openxmlformats.org/officeDocument/2006/relationships/customXml" Target="../ink/ink1730.xml"/><Relationship Id="rId173" Type="http://schemas.openxmlformats.org/officeDocument/2006/relationships/image" Target="../media/image1530.png"/><Relationship Id="rId229" Type="http://schemas.openxmlformats.org/officeDocument/2006/relationships/image" Target="../media/image1558.png"/><Relationship Id="rId380" Type="http://schemas.openxmlformats.org/officeDocument/2006/relationships/customXml" Target="../ink/ink1632.xml"/><Relationship Id="rId436" Type="http://schemas.openxmlformats.org/officeDocument/2006/relationships/customXml" Target="../ink/ink1660.xml"/><Relationship Id="rId240" Type="http://schemas.openxmlformats.org/officeDocument/2006/relationships/customXml" Target="../ink/ink1562.xml"/><Relationship Id="rId478" Type="http://schemas.openxmlformats.org/officeDocument/2006/relationships/customXml" Target="../ink/ink1681.xml"/><Relationship Id="rId35" Type="http://schemas.openxmlformats.org/officeDocument/2006/relationships/image" Target="../media/image1461.png"/><Relationship Id="rId77" Type="http://schemas.openxmlformats.org/officeDocument/2006/relationships/image" Target="../media/image1482.png"/><Relationship Id="rId100" Type="http://schemas.openxmlformats.org/officeDocument/2006/relationships/customXml" Target="../ink/ink1492.xml"/><Relationship Id="rId282" Type="http://schemas.openxmlformats.org/officeDocument/2006/relationships/customXml" Target="../ink/ink1583.xml"/><Relationship Id="rId338" Type="http://schemas.openxmlformats.org/officeDocument/2006/relationships/customXml" Target="../ink/ink1611.xml"/><Relationship Id="rId503" Type="http://schemas.openxmlformats.org/officeDocument/2006/relationships/image" Target="../media/image1693.png"/><Relationship Id="rId545" Type="http://schemas.openxmlformats.org/officeDocument/2006/relationships/image" Target="../media/image1714.png"/><Relationship Id="rId587" Type="http://schemas.openxmlformats.org/officeDocument/2006/relationships/image" Target="../media/image1735.png"/><Relationship Id="rId8" Type="http://schemas.openxmlformats.org/officeDocument/2006/relationships/customXml" Target="../ink/ink1446.xml"/><Relationship Id="rId142" Type="http://schemas.openxmlformats.org/officeDocument/2006/relationships/customXml" Target="../ink/ink1513.xml"/><Relationship Id="rId184" Type="http://schemas.openxmlformats.org/officeDocument/2006/relationships/customXml" Target="../ink/ink1534.xml"/><Relationship Id="rId391" Type="http://schemas.openxmlformats.org/officeDocument/2006/relationships/image" Target="../media/image1637.png"/><Relationship Id="rId405" Type="http://schemas.openxmlformats.org/officeDocument/2006/relationships/image" Target="../media/image1644.png"/><Relationship Id="rId447" Type="http://schemas.openxmlformats.org/officeDocument/2006/relationships/image" Target="../media/image1665.png"/><Relationship Id="rId251" Type="http://schemas.openxmlformats.org/officeDocument/2006/relationships/image" Target="../media/image1569.png"/><Relationship Id="rId489" Type="http://schemas.openxmlformats.org/officeDocument/2006/relationships/image" Target="../media/image1686.png"/><Relationship Id="rId46" Type="http://schemas.openxmlformats.org/officeDocument/2006/relationships/customXml" Target="../ink/ink1465.xml"/><Relationship Id="rId293" Type="http://schemas.openxmlformats.org/officeDocument/2006/relationships/image" Target="../media/image1588.png"/><Relationship Id="rId307" Type="http://schemas.openxmlformats.org/officeDocument/2006/relationships/image" Target="../media/image1595.png"/><Relationship Id="rId349" Type="http://schemas.openxmlformats.org/officeDocument/2006/relationships/image" Target="../media/image1616.png"/><Relationship Id="rId514" Type="http://schemas.openxmlformats.org/officeDocument/2006/relationships/customXml" Target="../ink/ink1699.xml"/><Relationship Id="rId556" Type="http://schemas.openxmlformats.org/officeDocument/2006/relationships/customXml" Target="../ink/ink1720.xml"/><Relationship Id="rId88" Type="http://schemas.openxmlformats.org/officeDocument/2006/relationships/customXml" Target="../ink/ink1486.xml"/><Relationship Id="rId111" Type="http://schemas.openxmlformats.org/officeDocument/2006/relationships/image" Target="../media/image1499.png"/><Relationship Id="rId153" Type="http://schemas.openxmlformats.org/officeDocument/2006/relationships/image" Target="../media/image1520.png"/><Relationship Id="rId195" Type="http://schemas.openxmlformats.org/officeDocument/2006/relationships/image" Target="../media/image1541.png"/><Relationship Id="rId209" Type="http://schemas.openxmlformats.org/officeDocument/2006/relationships/image" Target="../media/image1548.png"/><Relationship Id="rId360" Type="http://schemas.openxmlformats.org/officeDocument/2006/relationships/customXml" Target="../ink/ink1622.xml"/><Relationship Id="rId416" Type="http://schemas.openxmlformats.org/officeDocument/2006/relationships/customXml" Target="../ink/ink1650.xml"/><Relationship Id="rId220" Type="http://schemas.openxmlformats.org/officeDocument/2006/relationships/customXml" Target="../ink/ink1552.xml"/><Relationship Id="rId458" Type="http://schemas.openxmlformats.org/officeDocument/2006/relationships/customXml" Target="../ink/ink1671.xml"/><Relationship Id="rId15" Type="http://schemas.openxmlformats.org/officeDocument/2006/relationships/image" Target="../media/image1451.png"/><Relationship Id="rId57" Type="http://schemas.openxmlformats.org/officeDocument/2006/relationships/image" Target="../media/image1472.png"/><Relationship Id="rId262" Type="http://schemas.openxmlformats.org/officeDocument/2006/relationships/customXml" Target="../ink/ink1573.xml"/><Relationship Id="rId318" Type="http://schemas.openxmlformats.org/officeDocument/2006/relationships/customXml" Target="../ink/ink1601.xml"/><Relationship Id="rId525" Type="http://schemas.openxmlformats.org/officeDocument/2006/relationships/image" Target="../media/image1704.png"/><Relationship Id="rId567" Type="http://schemas.openxmlformats.org/officeDocument/2006/relationships/image" Target="../media/image1725.png"/><Relationship Id="rId99" Type="http://schemas.openxmlformats.org/officeDocument/2006/relationships/image" Target="../media/image1493.png"/><Relationship Id="rId122" Type="http://schemas.openxmlformats.org/officeDocument/2006/relationships/customXml" Target="../ink/ink1503.xml"/><Relationship Id="rId164" Type="http://schemas.openxmlformats.org/officeDocument/2006/relationships/customXml" Target="../ink/ink1524.xml"/><Relationship Id="rId371" Type="http://schemas.openxmlformats.org/officeDocument/2006/relationships/image" Target="../media/image1627.png"/><Relationship Id="rId427" Type="http://schemas.openxmlformats.org/officeDocument/2006/relationships/image" Target="../media/image1655.png"/><Relationship Id="rId469" Type="http://schemas.openxmlformats.org/officeDocument/2006/relationships/image" Target="../media/image1676.png"/><Relationship Id="rId26" Type="http://schemas.openxmlformats.org/officeDocument/2006/relationships/customXml" Target="../ink/ink1455.xml"/><Relationship Id="rId231" Type="http://schemas.openxmlformats.org/officeDocument/2006/relationships/image" Target="../media/image1559.png"/><Relationship Id="rId273" Type="http://schemas.openxmlformats.org/officeDocument/2006/relationships/image" Target="../media/image1579.png"/><Relationship Id="rId329" Type="http://schemas.openxmlformats.org/officeDocument/2006/relationships/image" Target="../media/image1606.png"/><Relationship Id="rId480" Type="http://schemas.openxmlformats.org/officeDocument/2006/relationships/customXml" Target="../ink/ink1682.xml"/><Relationship Id="rId536" Type="http://schemas.openxmlformats.org/officeDocument/2006/relationships/customXml" Target="../ink/ink1710.xml"/><Relationship Id="rId68" Type="http://schemas.openxmlformats.org/officeDocument/2006/relationships/customXml" Target="../ink/ink1476.xml"/><Relationship Id="rId133" Type="http://schemas.openxmlformats.org/officeDocument/2006/relationships/image" Target="../media/image1510.png"/><Relationship Id="rId175" Type="http://schemas.openxmlformats.org/officeDocument/2006/relationships/image" Target="../media/image1531.png"/><Relationship Id="rId340" Type="http://schemas.openxmlformats.org/officeDocument/2006/relationships/customXml" Target="../ink/ink1612.xml"/><Relationship Id="rId578" Type="http://schemas.openxmlformats.org/officeDocument/2006/relationships/customXml" Target="../ink/ink1731.xml"/><Relationship Id="rId200" Type="http://schemas.openxmlformats.org/officeDocument/2006/relationships/customXml" Target="../ink/ink1542.xml"/><Relationship Id="rId382" Type="http://schemas.openxmlformats.org/officeDocument/2006/relationships/customXml" Target="../ink/ink1633.xml"/><Relationship Id="rId438" Type="http://schemas.openxmlformats.org/officeDocument/2006/relationships/customXml" Target="../ink/ink1661.xml"/><Relationship Id="rId242" Type="http://schemas.openxmlformats.org/officeDocument/2006/relationships/customXml" Target="../ink/ink1563.xml"/><Relationship Id="rId284" Type="http://schemas.openxmlformats.org/officeDocument/2006/relationships/customXml" Target="../ink/ink1584.xml"/><Relationship Id="rId491" Type="http://schemas.openxmlformats.org/officeDocument/2006/relationships/image" Target="../media/image1687.png"/><Relationship Id="rId505" Type="http://schemas.openxmlformats.org/officeDocument/2006/relationships/image" Target="../media/image1694.png"/><Relationship Id="rId37" Type="http://schemas.openxmlformats.org/officeDocument/2006/relationships/image" Target="../media/image1462.png"/><Relationship Id="rId79" Type="http://schemas.openxmlformats.org/officeDocument/2006/relationships/image" Target="../media/image1483.png"/><Relationship Id="rId102" Type="http://schemas.openxmlformats.org/officeDocument/2006/relationships/customXml" Target="../ink/ink1493.xml"/><Relationship Id="rId144" Type="http://schemas.openxmlformats.org/officeDocument/2006/relationships/customXml" Target="../ink/ink1514.xml"/><Relationship Id="rId547" Type="http://schemas.openxmlformats.org/officeDocument/2006/relationships/image" Target="../media/image1715.png"/><Relationship Id="rId589" Type="http://schemas.openxmlformats.org/officeDocument/2006/relationships/image" Target="../media/image1736.png"/><Relationship Id="rId90" Type="http://schemas.openxmlformats.org/officeDocument/2006/relationships/customXml" Target="../ink/ink1487.xml"/><Relationship Id="rId186" Type="http://schemas.openxmlformats.org/officeDocument/2006/relationships/customXml" Target="../ink/ink1535.xml"/><Relationship Id="rId351" Type="http://schemas.openxmlformats.org/officeDocument/2006/relationships/image" Target="../media/image1617.png"/><Relationship Id="rId393" Type="http://schemas.openxmlformats.org/officeDocument/2006/relationships/image" Target="../media/image1638.png"/><Relationship Id="rId407" Type="http://schemas.openxmlformats.org/officeDocument/2006/relationships/image" Target="../media/image1645.png"/><Relationship Id="rId449" Type="http://schemas.openxmlformats.org/officeDocument/2006/relationships/image" Target="../media/image1666.png"/><Relationship Id="rId211" Type="http://schemas.openxmlformats.org/officeDocument/2006/relationships/image" Target="../media/image1549.png"/><Relationship Id="rId253" Type="http://schemas.openxmlformats.org/officeDocument/2006/relationships/image" Target="../media/image1570.png"/><Relationship Id="rId295" Type="http://schemas.openxmlformats.org/officeDocument/2006/relationships/image" Target="../media/image1589.png"/><Relationship Id="rId309" Type="http://schemas.openxmlformats.org/officeDocument/2006/relationships/image" Target="../media/image1596.png"/><Relationship Id="rId460" Type="http://schemas.openxmlformats.org/officeDocument/2006/relationships/customXml" Target="../ink/ink1672.xml"/><Relationship Id="rId516" Type="http://schemas.openxmlformats.org/officeDocument/2006/relationships/customXml" Target="../ink/ink1700.xml"/><Relationship Id="rId48" Type="http://schemas.openxmlformats.org/officeDocument/2006/relationships/customXml" Target="../ink/ink1466.xml"/><Relationship Id="rId113" Type="http://schemas.openxmlformats.org/officeDocument/2006/relationships/image" Target="../media/image1500.png"/><Relationship Id="rId320" Type="http://schemas.openxmlformats.org/officeDocument/2006/relationships/customXml" Target="../ink/ink1602.xml"/><Relationship Id="rId558" Type="http://schemas.openxmlformats.org/officeDocument/2006/relationships/customXml" Target="../ink/ink1721.xml"/><Relationship Id="rId155" Type="http://schemas.openxmlformats.org/officeDocument/2006/relationships/image" Target="../media/image1521.png"/><Relationship Id="rId197" Type="http://schemas.openxmlformats.org/officeDocument/2006/relationships/image" Target="../media/image1542.png"/><Relationship Id="rId362" Type="http://schemas.openxmlformats.org/officeDocument/2006/relationships/customXml" Target="../ink/ink1623.xml"/><Relationship Id="rId418" Type="http://schemas.openxmlformats.org/officeDocument/2006/relationships/customXml" Target="../ink/ink1651.xml"/><Relationship Id="rId222" Type="http://schemas.openxmlformats.org/officeDocument/2006/relationships/customXml" Target="../ink/ink1553.xml"/><Relationship Id="rId264" Type="http://schemas.openxmlformats.org/officeDocument/2006/relationships/customXml" Target="../ink/ink1574.xml"/><Relationship Id="rId471" Type="http://schemas.openxmlformats.org/officeDocument/2006/relationships/image" Target="../media/image1677.png"/><Relationship Id="rId17" Type="http://schemas.openxmlformats.org/officeDocument/2006/relationships/image" Target="../media/image1452.png"/><Relationship Id="rId59" Type="http://schemas.openxmlformats.org/officeDocument/2006/relationships/image" Target="../media/image1473.png"/><Relationship Id="rId124" Type="http://schemas.openxmlformats.org/officeDocument/2006/relationships/customXml" Target="../ink/ink1504.xml"/><Relationship Id="rId527" Type="http://schemas.openxmlformats.org/officeDocument/2006/relationships/image" Target="../media/image1705.png"/><Relationship Id="rId569" Type="http://schemas.openxmlformats.org/officeDocument/2006/relationships/image" Target="../media/image1726.png"/><Relationship Id="rId70" Type="http://schemas.openxmlformats.org/officeDocument/2006/relationships/customXml" Target="../ink/ink1477.xml"/><Relationship Id="rId166" Type="http://schemas.openxmlformats.org/officeDocument/2006/relationships/customXml" Target="../ink/ink1525.xml"/><Relationship Id="rId331" Type="http://schemas.openxmlformats.org/officeDocument/2006/relationships/image" Target="../media/image1607.png"/><Relationship Id="rId373" Type="http://schemas.openxmlformats.org/officeDocument/2006/relationships/image" Target="../media/image1628.png"/><Relationship Id="rId429" Type="http://schemas.openxmlformats.org/officeDocument/2006/relationships/image" Target="../media/image1656.png"/><Relationship Id="rId580" Type="http://schemas.openxmlformats.org/officeDocument/2006/relationships/customXml" Target="../ink/ink1732.xml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560.png"/><Relationship Id="rId440" Type="http://schemas.openxmlformats.org/officeDocument/2006/relationships/customXml" Target="../ink/ink1662.xml"/><Relationship Id="rId28" Type="http://schemas.openxmlformats.org/officeDocument/2006/relationships/customXml" Target="../ink/ink1456.xml"/><Relationship Id="rId275" Type="http://schemas.openxmlformats.org/officeDocument/2006/relationships/image" Target="../media/image1580.png"/><Relationship Id="rId300" Type="http://schemas.openxmlformats.org/officeDocument/2006/relationships/customXml" Target="../ink/ink1592.xml"/><Relationship Id="rId482" Type="http://schemas.openxmlformats.org/officeDocument/2006/relationships/customXml" Target="../ink/ink1683.xml"/><Relationship Id="rId538" Type="http://schemas.openxmlformats.org/officeDocument/2006/relationships/customXml" Target="../ink/ink1711.xml"/><Relationship Id="rId81" Type="http://schemas.openxmlformats.org/officeDocument/2006/relationships/image" Target="../media/image1484.png"/><Relationship Id="rId135" Type="http://schemas.openxmlformats.org/officeDocument/2006/relationships/image" Target="../media/image1511.png"/><Relationship Id="rId177" Type="http://schemas.openxmlformats.org/officeDocument/2006/relationships/image" Target="../media/image1532.png"/><Relationship Id="rId342" Type="http://schemas.openxmlformats.org/officeDocument/2006/relationships/customXml" Target="../ink/ink1613.xml"/><Relationship Id="rId384" Type="http://schemas.openxmlformats.org/officeDocument/2006/relationships/customXml" Target="../ink/ink1634.xml"/><Relationship Id="rId591" Type="http://schemas.openxmlformats.org/officeDocument/2006/relationships/image" Target="../media/image1737.png"/><Relationship Id="rId202" Type="http://schemas.openxmlformats.org/officeDocument/2006/relationships/customXml" Target="../ink/ink1543.xml"/><Relationship Id="rId244" Type="http://schemas.openxmlformats.org/officeDocument/2006/relationships/customXml" Target="../ink/ink1564.xml"/><Relationship Id="rId39" Type="http://schemas.openxmlformats.org/officeDocument/2006/relationships/image" Target="../media/image1463.png"/><Relationship Id="rId286" Type="http://schemas.openxmlformats.org/officeDocument/2006/relationships/customXml" Target="../ink/ink1585.xml"/><Relationship Id="rId451" Type="http://schemas.openxmlformats.org/officeDocument/2006/relationships/image" Target="../media/image1667.png"/><Relationship Id="rId493" Type="http://schemas.openxmlformats.org/officeDocument/2006/relationships/image" Target="../media/image1688.png"/><Relationship Id="rId507" Type="http://schemas.openxmlformats.org/officeDocument/2006/relationships/image" Target="../media/image1695.png"/><Relationship Id="rId549" Type="http://schemas.openxmlformats.org/officeDocument/2006/relationships/image" Target="../media/image1716.png"/><Relationship Id="rId50" Type="http://schemas.openxmlformats.org/officeDocument/2006/relationships/customXml" Target="../ink/ink1467.xml"/><Relationship Id="rId104" Type="http://schemas.openxmlformats.org/officeDocument/2006/relationships/customXml" Target="../ink/ink1494.xml"/><Relationship Id="rId146" Type="http://schemas.openxmlformats.org/officeDocument/2006/relationships/customXml" Target="../ink/ink1515.xml"/><Relationship Id="rId188" Type="http://schemas.openxmlformats.org/officeDocument/2006/relationships/customXml" Target="../ink/ink1536.xml"/><Relationship Id="rId311" Type="http://schemas.openxmlformats.org/officeDocument/2006/relationships/image" Target="../media/image1597.png"/><Relationship Id="rId353" Type="http://schemas.openxmlformats.org/officeDocument/2006/relationships/image" Target="../media/image1618.png"/><Relationship Id="rId395" Type="http://schemas.openxmlformats.org/officeDocument/2006/relationships/image" Target="../media/image1639.png"/><Relationship Id="rId409" Type="http://schemas.openxmlformats.org/officeDocument/2006/relationships/image" Target="../media/image1646.png"/><Relationship Id="rId560" Type="http://schemas.openxmlformats.org/officeDocument/2006/relationships/customXml" Target="../ink/ink1722.xml"/><Relationship Id="rId92" Type="http://schemas.openxmlformats.org/officeDocument/2006/relationships/customXml" Target="../ink/ink1488.xml"/><Relationship Id="rId213" Type="http://schemas.openxmlformats.org/officeDocument/2006/relationships/image" Target="../media/image1550.png"/><Relationship Id="rId420" Type="http://schemas.openxmlformats.org/officeDocument/2006/relationships/customXml" Target="../ink/ink1652.xml"/><Relationship Id="rId255" Type="http://schemas.openxmlformats.org/officeDocument/2006/relationships/image" Target="../media/image1571.png"/><Relationship Id="rId297" Type="http://schemas.openxmlformats.org/officeDocument/2006/relationships/image" Target="../media/image1590.png"/><Relationship Id="rId462" Type="http://schemas.openxmlformats.org/officeDocument/2006/relationships/customXml" Target="../ink/ink1673.xml"/><Relationship Id="rId518" Type="http://schemas.openxmlformats.org/officeDocument/2006/relationships/customXml" Target="../ink/ink1701.xml"/><Relationship Id="rId115" Type="http://schemas.openxmlformats.org/officeDocument/2006/relationships/image" Target="../media/image1501.png"/><Relationship Id="rId157" Type="http://schemas.openxmlformats.org/officeDocument/2006/relationships/image" Target="../media/image1522.png"/><Relationship Id="rId322" Type="http://schemas.openxmlformats.org/officeDocument/2006/relationships/customXml" Target="../ink/ink1603.xml"/><Relationship Id="rId364" Type="http://schemas.openxmlformats.org/officeDocument/2006/relationships/customXml" Target="../ink/ink1624.xml"/><Relationship Id="rId61" Type="http://schemas.openxmlformats.org/officeDocument/2006/relationships/image" Target="../media/image1474.png"/><Relationship Id="rId199" Type="http://schemas.openxmlformats.org/officeDocument/2006/relationships/image" Target="../media/image1543.png"/><Relationship Id="rId571" Type="http://schemas.openxmlformats.org/officeDocument/2006/relationships/image" Target="../media/image1727.png"/><Relationship Id="rId19" Type="http://schemas.openxmlformats.org/officeDocument/2006/relationships/image" Target="../media/image1453.png"/><Relationship Id="rId224" Type="http://schemas.openxmlformats.org/officeDocument/2006/relationships/customXml" Target="../ink/ink1554.xml"/><Relationship Id="rId266" Type="http://schemas.openxmlformats.org/officeDocument/2006/relationships/customXml" Target="../ink/ink1575.xml"/><Relationship Id="rId431" Type="http://schemas.openxmlformats.org/officeDocument/2006/relationships/image" Target="../media/image1657.png"/><Relationship Id="rId473" Type="http://schemas.openxmlformats.org/officeDocument/2006/relationships/image" Target="../media/image1678.png"/><Relationship Id="rId529" Type="http://schemas.openxmlformats.org/officeDocument/2006/relationships/image" Target="../media/image1706.png"/><Relationship Id="rId30" Type="http://schemas.openxmlformats.org/officeDocument/2006/relationships/customXml" Target="../ink/ink1457.xml"/><Relationship Id="rId126" Type="http://schemas.openxmlformats.org/officeDocument/2006/relationships/customXml" Target="../ink/ink1505.xml"/><Relationship Id="rId168" Type="http://schemas.openxmlformats.org/officeDocument/2006/relationships/customXml" Target="../ink/ink1526.xml"/><Relationship Id="rId333" Type="http://schemas.openxmlformats.org/officeDocument/2006/relationships/image" Target="../media/image1608.png"/><Relationship Id="rId540" Type="http://schemas.openxmlformats.org/officeDocument/2006/relationships/customXml" Target="../ink/ink1712.xml"/><Relationship Id="rId72" Type="http://schemas.openxmlformats.org/officeDocument/2006/relationships/customXml" Target="../ink/ink1478.xml"/><Relationship Id="rId375" Type="http://schemas.openxmlformats.org/officeDocument/2006/relationships/image" Target="../media/image1629.png"/><Relationship Id="rId582" Type="http://schemas.openxmlformats.org/officeDocument/2006/relationships/customXml" Target="../ink/ink1733.xml"/><Relationship Id="rId3" Type="http://schemas.openxmlformats.org/officeDocument/2006/relationships/image" Target="../media/image3.jpeg"/><Relationship Id="rId235" Type="http://schemas.openxmlformats.org/officeDocument/2006/relationships/image" Target="../media/image1561.png"/><Relationship Id="rId277" Type="http://schemas.openxmlformats.org/officeDocument/2006/relationships/image" Target="../media/image1581.png"/><Relationship Id="rId400" Type="http://schemas.openxmlformats.org/officeDocument/2006/relationships/customXml" Target="../ink/ink1642.xml"/><Relationship Id="rId442" Type="http://schemas.openxmlformats.org/officeDocument/2006/relationships/customXml" Target="../ink/ink1663.xml"/><Relationship Id="rId484" Type="http://schemas.openxmlformats.org/officeDocument/2006/relationships/customXml" Target="../ink/ink1684.xml"/><Relationship Id="rId137" Type="http://schemas.openxmlformats.org/officeDocument/2006/relationships/image" Target="../media/image1512.png"/><Relationship Id="rId302" Type="http://schemas.openxmlformats.org/officeDocument/2006/relationships/customXml" Target="../ink/ink1593.xml"/><Relationship Id="rId344" Type="http://schemas.openxmlformats.org/officeDocument/2006/relationships/customXml" Target="../ink/ink1614.xml"/><Relationship Id="rId41" Type="http://schemas.openxmlformats.org/officeDocument/2006/relationships/image" Target="../media/image1464.png"/><Relationship Id="rId83" Type="http://schemas.openxmlformats.org/officeDocument/2006/relationships/image" Target="../media/image1485.png"/><Relationship Id="rId179" Type="http://schemas.openxmlformats.org/officeDocument/2006/relationships/image" Target="../media/image1533.png"/><Relationship Id="rId386" Type="http://schemas.openxmlformats.org/officeDocument/2006/relationships/customXml" Target="../ink/ink1635.xml"/><Relationship Id="rId551" Type="http://schemas.openxmlformats.org/officeDocument/2006/relationships/image" Target="../media/image1717.png"/><Relationship Id="rId190" Type="http://schemas.openxmlformats.org/officeDocument/2006/relationships/customXml" Target="../ink/ink1537.xml"/><Relationship Id="rId204" Type="http://schemas.openxmlformats.org/officeDocument/2006/relationships/customXml" Target="../ink/ink1544.xml"/><Relationship Id="rId246" Type="http://schemas.openxmlformats.org/officeDocument/2006/relationships/customXml" Target="../ink/ink1565.xml"/><Relationship Id="rId288" Type="http://schemas.openxmlformats.org/officeDocument/2006/relationships/customXml" Target="../ink/ink1586.xml"/><Relationship Id="rId411" Type="http://schemas.openxmlformats.org/officeDocument/2006/relationships/image" Target="../media/image1647.png"/><Relationship Id="rId453" Type="http://schemas.openxmlformats.org/officeDocument/2006/relationships/image" Target="../media/image1668.png"/><Relationship Id="rId509" Type="http://schemas.openxmlformats.org/officeDocument/2006/relationships/image" Target="../media/image1696.png"/><Relationship Id="rId106" Type="http://schemas.openxmlformats.org/officeDocument/2006/relationships/customXml" Target="../ink/ink1495.xml"/><Relationship Id="rId313" Type="http://schemas.openxmlformats.org/officeDocument/2006/relationships/image" Target="../media/image1598.png"/><Relationship Id="rId495" Type="http://schemas.openxmlformats.org/officeDocument/2006/relationships/image" Target="../media/image1689.png"/><Relationship Id="rId10" Type="http://schemas.openxmlformats.org/officeDocument/2006/relationships/customXml" Target="../ink/ink1447.xml"/><Relationship Id="rId52" Type="http://schemas.openxmlformats.org/officeDocument/2006/relationships/customXml" Target="../ink/ink1468.xml"/><Relationship Id="rId94" Type="http://schemas.openxmlformats.org/officeDocument/2006/relationships/customXml" Target="../ink/ink1489.xml"/><Relationship Id="rId148" Type="http://schemas.openxmlformats.org/officeDocument/2006/relationships/customXml" Target="../ink/ink1516.xml"/><Relationship Id="rId355" Type="http://schemas.openxmlformats.org/officeDocument/2006/relationships/image" Target="../media/image1619.png"/><Relationship Id="rId397" Type="http://schemas.openxmlformats.org/officeDocument/2006/relationships/image" Target="../media/image1640.png"/><Relationship Id="rId520" Type="http://schemas.openxmlformats.org/officeDocument/2006/relationships/customXml" Target="../ink/ink1702.xml"/><Relationship Id="rId562" Type="http://schemas.openxmlformats.org/officeDocument/2006/relationships/customXml" Target="../ink/ink1723.xml"/><Relationship Id="rId215" Type="http://schemas.openxmlformats.org/officeDocument/2006/relationships/image" Target="../media/image1551.png"/><Relationship Id="rId257" Type="http://schemas.openxmlformats.org/officeDocument/2006/relationships/image" Target="../media/image1572.png"/><Relationship Id="rId422" Type="http://schemas.openxmlformats.org/officeDocument/2006/relationships/customXml" Target="../ink/ink1653.xml"/><Relationship Id="rId464" Type="http://schemas.openxmlformats.org/officeDocument/2006/relationships/customXml" Target="../ink/ink1674.xml"/><Relationship Id="rId299" Type="http://schemas.openxmlformats.org/officeDocument/2006/relationships/image" Target="../media/image1591.png"/><Relationship Id="rId63" Type="http://schemas.openxmlformats.org/officeDocument/2006/relationships/image" Target="../media/image1475.png"/><Relationship Id="rId159" Type="http://schemas.openxmlformats.org/officeDocument/2006/relationships/image" Target="../media/image1523.png"/><Relationship Id="rId366" Type="http://schemas.openxmlformats.org/officeDocument/2006/relationships/customXml" Target="../ink/ink1625.xml"/><Relationship Id="rId573" Type="http://schemas.openxmlformats.org/officeDocument/2006/relationships/image" Target="../media/image1728.png"/><Relationship Id="rId226" Type="http://schemas.openxmlformats.org/officeDocument/2006/relationships/customXml" Target="../ink/ink1555.xml"/><Relationship Id="rId433" Type="http://schemas.openxmlformats.org/officeDocument/2006/relationships/image" Target="../media/image1658.png"/><Relationship Id="rId74" Type="http://schemas.openxmlformats.org/officeDocument/2006/relationships/customXml" Target="../ink/ink1479.xml"/><Relationship Id="rId377" Type="http://schemas.openxmlformats.org/officeDocument/2006/relationships/image" Target="../media/image1630.png"/><Relationship Id="rId500" Type="http://schemas.openxmlformats.org/officeDocument/2006/relationships/customXml" Target="../ink/ink1692.xml"/><Relationship Id="rId584" Type="http://schemas.openxmlformats.org/officeDocument/2006/relationships/customXml" Target="../ink/ink1734.xml"/><Relationship Id="rId5" Type="http://schemas.openxmlformats.org/officeDocument/2006/relationships/image" Target="../media/image4.png"/><Relationship Id="rId237" Type="http://schemas.openxmlformats.org/officeDocument/2006/relationships/image" Target="../media/image1562.png"/><Relationship Id="rId444" Type="http://schemas.openxmlformats.org/officeDocument/2006/relationships/customXml" Target="../ink/ink1664.xml"/><Relationship Id="rId290" Type="http://schemas.openxmlformats.org/officeDocument/2006/relationships/customXml" Target="../ink/ink1587.xml"/><Relationship Id="rId304" Type="http://schemas.openxmlformats.org/officeDocument/2006/relationships/customXml" Target="../ink/ink1594.xml"/><Relationship Id="rId388" Type="http://schemas.openxmlformats.org/officeDocument/2006/relationships/customXml" Target="../ink/ink1636.xml"/><Relationship Id="rId511" Type="http://schemas.openxmlformats.org/officeDocument/2006/relationships/image" Target="../media/image1697.png"/><Relationship Id="rId85" Type="http://schemas.openxmlformats.org/officeDocument/2006/relationships/image" Target="../media/image1486.png"/><Relationship Id="rId150" Type="http://schemas.openxmlformats.org/officeDocument/2006/relationships/customXml" Target="../ink/ink1517.xml"/><Relationship Id="rId248" Type="http://schemas.openxmlformats.org/officeDocument/2006/relationships/customXml" Target="../ink/ink1566.xml"/><Relationship Id="rId455" Type="http://schemas.openxmlformats.org/officeDocument/2006/relationships/image" Target="../media/image1669.png"/><Relationship Id="rId12" Type="http://schemas.openxmlformats.org/officeDocument/2006/relationships/customXml" Target="../ink/ink1448.xml"/><Relationship Id="rId108" Type="http://schemas.openxmlformats.org/officeDocument/2006/relationships/customXml" Target="../ink/ink1496.xml"/><Relationship Id="rId315" Type="http://schemas.openxmlformats.org/officeDocument/2006/relationships/image" Target="../media/image1599.png"/><Relationship Id="rId522" Type="http://schemas.openxmlformats.org/officeDocument/2006/relationships/customXml" Target="../ink/ink1703.xml"/><Relationship Id="rId96" Type="http://schemas.openxmlformats.org/officeDocument/2006/relationships/customXml" Target="../ink/ink1490.xml"/><Relationship Id="rId161" Type="http://schemas.openxmlformats.org/officeDocument/2006/relationships/image" Target="../media/image1524.png"/><Relationship Id="rId399" Type="http://schemas.openxmlformats.org/officeDocument/2006/relationships/image" Target="../media/image1641.png"/><Relationship Id="rId259" Type="http://schemas.openxmlformats.org/officeDocument/2006/relationships/image" Target="../media/image1573.png"/><Relationship Id="rId466" Type="http://schemas.openxmlformats.org/officeDocument/2006/relationships/customXml" Target="../ink/ink1675.xml"/><Relationship Id="rId23" Type="http://schemas.openxmlformats.org/officeDocument/2006/relationships/image" Target="../media/image1455.png"/><Relationship Id="rId119" Type="http://schemas.openxmlformats.org/officeDocument/2006/relationships/image" Target="../media/image1503.png"/><Relationship Id="rId326" Type="http://schemas.openxmlformats.org/officeDocument/2006/relationships/customXml" Target="../ink/ink1605.xml"/><Relationship Id="rId533" Type="http://schemas.openxmlformats.org/officeDocument/2006/relationships/image" Target="../media/image1708.png"/><Relationship Id="rId172" Type="http://schemas.openxmlformats.org/officeDocument/2006/relationships/customXml" Target="../ink/ink1528.xml"/><Relationship Id="rId477" Type="http://schemas.openxmlformats.org/officeDocument/2006/relationships/image" Target="../media/image1680.png"/><Relationship Id="rId337" Type="http://schemas.openxmlformats.org/officeDocument/2006/relationships/image" Target="../media/image1610.png"/><Relationship Id="rId34" Type="http://schemas.openxmlformats.org/officeDocument/2006/relationships/customXml" Target="../ink/ink1459.xml"/><Relationship Id="rId544" Type="http://schemas.openxmlformats.org/officeDocument/2006/relationships/customXml" Target="../ink/ink1714.xml"/><Relationship Id="rId183" Type="http://schemas.openxmlformats.org/officeDocument/2006/relationships/image" Target="../media/image1535.png"/><Relationship Id="rId390" Type="http://schemas.openxmlformats.org/officeDocument/2006/relationships/customXml" Target="../ink/ink1637.xml"/><Relationship Id="rId404" Type="http://schemas.openxmlformats.org/officeDocument/2006/relationships/customXml" Target="../ink/ink1644.xml"/><Relationship Id="rId250" Type="http://schemas.openxmlformats.org/officeDocument/2006/relationships/customXml" Target="../ink/ink1567.xml"/><Relationship Id="rId488" Type="http://schemas.openxmlformats.org/officeDocument/2006/relationships/customXml" Target="../ink/ink168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3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39.xml"/><Relationship Id="rId3" Type="http://schemas.openxmlformats.org/officeDocument/2006/relationships/image" Target="../media/image2.png"/><Relationship Id="rId7" Type="http://schemas.openxmlformats.org/officeDocument/2006/relationships/image" Target="../media/image174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738.xml"/><Relationship Id="rId5" Type="http://schemas.openxmlformats.org/officeDocument/2006/relationships/image" Target="../media/image1739.png"/><Relationship Id="rId4" Type="http://schemas.openxmlformats.org/officeDocument/2006/relationships/image" Target="../media/image4.png"/><Relationship Id="rId9" Type="http://schemas.openxmlformats.org/officeDocument/2006/relationships/image" Target="../media/image17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2BDFC11-E12E-6179-5D10-1DD7AA0A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82" y="104548"/>
            <a:ext cx="12192000" cy="66459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0D65DD-A685-4454-88B9-205254C4DD1F}"/>
              </a:ext>
            </a:extLst>
          </p:cNvPr>
          <p:cNvSpPr txBox="1"/>
          <p:nvPr/>
        </p:nvSpPr>
        <p:spPr>
          <a:xfrm>
            <a:off x="1855705" y="5060227"/>
            <a:ext cx="833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altLang="ko-KR" sz="3200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Impariamo il coreano!</a:t>
            </a:r>
          </a:p>
          <a:p>
            <a:pPr algn="ctr"/>
            <a:r>
              <a:rPr lang="it-IT" altLang="ko-KR" sz="3200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Livello 2</a:t>
            </a:r>
          </a:p>
          <a:p>
            <a:pPr algn="ctr"/>
            <a:r>
              <a:rPr lang="it-IT" altLang="ko-KR" sz="3200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Lezione privata con Nancy Mazzucco</a:t>
            </a:r>
            <a:endParaRPr lang="ko-KR" altLang="en-US" dirty="0">
              <a:solidFill>
                <a:schemeClr val="bg1"/>
              </a:solidFill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2CEE83BB-1390-4FC6-B0B7-7A7C11BEB43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4B7CFC3-69CB-4609-93CA-F851CF1EE14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3BB5D360-FE06-4DE6-9DBE-584B954DC68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403F2701-4B3F-4A01-82AD-980B44ECEA6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E1A681E0-D2F2-4DC5-85FD-9031F7077A7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F9F2BEA1-D51B-4FFA-95C8-79D71BB4C98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00EBD92E-5345-4EFB-A0C9-9C80020476C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EDFFB50-170B-4EAA-B4DF-164FC0B6423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423658FE-6347-4035-AE74-FA8031700CA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1284C4C1-B873-43E9-8F7D-76E8FE699A4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0BAFED68-7D17-4487-8794-218AB3A4746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86E27C8F-EE96-4536-A4BF-B1E05A3A236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1FCE374E-1562-4FAB-BF54-9A91E0FF7C5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6AB1A08F-229F-47A0-B0C8-F92B2B52AD3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87E1FFA-ADCA-43F0-994E-1E6D0AC0D3D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4E16C71E-EE8C-44D6-B04E-9640F9E4BE8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0032019-8588-4BE9-9A08-3C2DC197581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0323647-5A6D-4506-8918-7268D835578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264B852-B65F-47D7-B49E-3AF3AADEA26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EB69931-25D7-43A2-A351-3D43FDDBE04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C56587F-7869-4F1B-9D52-256F4F035E0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8E8634A-D7CD-4F2E-99BC-83070DBF368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68F6D9B-A5EF-4EC0-98EC-0D0A2060A23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FBE91A9-BAC8-4350-ACC8-2F3B7663611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CCE7BBE-744C-41E1-B05D-4FF0177E9C5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5D6450C-5F30-43B7-BA3A-7B61D52A2B8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D43CBA3-16F4-40D4-AA7A-6FF5F7BE0CE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A5A7699-AE5D-42AD-AF60-0FAAF0EB014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Immagine 3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BC95C06-A393-71E4-7ED9-9E1994983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880" y="6339665"/>
            <a:ext cx="1643151" cy="41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1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33524-13F9-A73F-2625-6C81D8EE6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1388B4-0CB7-4174-F4D5-4078F43584F4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241AA8-4D82-FF88-F694-1468F7157DD9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F1B8EC-8901-F14A-9908-7E24C6950574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807DF71-8C20-5DC9-BD05-6BA1172CE441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C99DD10-778A-BFD5-BA4A-0FA0DFF4F1C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7394CF1-42EF-F7E6-2103-D401EE18D4E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15F7109-70DC-C91A-4589-532F37B7A04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AC0D3C2C-7E4B-E11F-DF8B-032956A2C99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16A819F8-4D7D-8840-AD0C-32240BB73C8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004B45A-E28E-9E6E-F907-6D5F41319A9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0EC63FA-227F-018A-F1B8-29E84DB0789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6A46AB9-8071-979A-F7D1-24D5D8D767B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A461FE0-D0A6-432A-0B1A-A86D7F28257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D77F44B-0401-53D8-7511-C1536666E93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F2DAA8D-2C4E-46F1-CE00-1C541F458ED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C43D3DD-9E3C-D60F-9CB7-49EF91C8D21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8962198-57DE-A01E-7987-72BC3D8D989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E429BAA-DFEA-304C-A6E2-2D10296C7D43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2A39187-D39A-E8D8-30B3-45443FC1F8C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C853C68-B0D6-CE3E-9512-C111242ADED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3EF9B14-20CF-7598-4BBB-0673F9A3250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BA99D812-8992-3951-E447-1402C40C4C1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56A732B-2924-1DA3-56C8-EEE1664F49D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DAB27C29-F767-E3E7-F1D4-1E5DD172D9F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81568D4-4915-C045-4618-1107F27DC2B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BE61785-8DD8-7FFE-7669-E86C017A283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9CE548A-7D2A-B109-13BE-77BBB0C18E5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44C5750-6D7F-7D8C-73C4-519305B8A8C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5431B40-24D8-936D-2404-B7E0578B638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8384F1C-066A-EAC8-8ADD-5CEC9D59D91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9FD0572E-DC9C-B29C-701A-41A2287EB10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61886D6-6CF4-A821-1FE9-6503214596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E62FCE7-8616-54B1-8FD5-EBA81E8F9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16ADED-A939-7817-C9B7-35F4E57C740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FE441F9-9D07-7C2A-2C24-042168997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92F5A20-2E2F-1980-32FF-D5EC2BAED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DD609DF4-12CD-1F11-B50F-82382D5BB7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2407" y="1539804"/>
            <a:ext cx="6469531" cy="35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3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52A41-6A6B-6F70-971B-1B63BCA3A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6C20CC-A4BD-4133-9C33-D4B673D7E5C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504117-88FD-BC81-0682-C2709770D4D0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93DF89-7BC0-F09B-4F19-37B5E88322A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B7A8F35-87F2-F1DD-B8F1-5FDFA8CBD99E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0F5F53C-075D-9CE0-78DC-C8C0979EB12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9210769-BA53-A436-8499-6AB47BB93ED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7DA136EF-5A2F-EFAF-5721-52DA61B94F3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C726F96-70FD-C306-239A-65EB229F258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35BC028-9930-82D1-56DF-703DEF3976C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B4AACF4F-A0C8-9E69-8F52-3E4DA1DB708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7BF333E-D6B6-90BF-7F25-D299F3D919E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EC70D60-0978-F0AF-E7B2-BF1B5EE5932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4E55867-6C1B-9541-37CC-467B2CC3B3E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4A5955CE-18BF-B214-DA71-AE06B1950F9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A3131803-645F-C68D-BDBD-5B237B085E0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D53FA9D-5CE6-24A8-A8C4-BE168DAFD0E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01253458-BFE8-AC9A-725D-DEFBEE34463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5CB7A62-D826-5ACE-9F4C-8E66E8F8BD2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76C68A5D-D205-DE93-00B0-976EEE820E7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15166DE-FB01-E0DB-AD11-025AB6C47D5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D0AE7DF-CA48-970A-68C1-1695342C8A0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3111A85-1BD9-2189-EE61-19F9701F4A4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45841F1-79B3-535D-D565-C8C9D00D4FB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3F7DF59-E13C-9E31-8143-A21AC343197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2CA3E01-4DCA-5F71-429A-448340380C8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41D0B03A-41AA-2557-A8B7-DC02266FDDA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198946E-A986-5112-AB03-5A5F771D5CB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DD90D9F-8807-4C40-C291-7EB236A07C4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6B5CD1F6-5908-080A-4632-ED1FC6CC73D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A54E306-06C0-9ABB-60DA-57DB2B5F149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790EDDEE-45DD-1681-533B-6F98808F704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F6FBB191-6FE1-3A9E-F4F9-ACFEE68C6B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570593A-84AC-EAAD-6AE8-FED028B41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2C9C5D4-32DD-1F0C-5B52-2C3A5428683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3CE2DE5-E802-9064-A816-C349ABE3F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19352ED-106A-5EAF-66C2-6D205F2E6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D3D91336-6E68-573A-2E89-5D8519C72C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117" y="786431"/>
            <a:ext cx="5147606" cy="5285137"/>
          </a:xfrm>
          <a:prstGeom prst="rect">
            <a:avLst/>
          </a:prstGeom>
        </p:spPr>
      </p:pic>
      <p:grpSp>
        <p:nvGrpSpPr>
          <p:cNvPr id="28" name="Gruppo 27">
            <a:extLst>
              <a:ext uri="{FF2B5EF4-FFF2-40B4-BE49-F238E27FC236}">
                <a16:creationId xmlns:a16="http://schemas.microsoft.com/office/drawing/2014/main" id="{823C318E-C386-59F1-AE92-3A880468014F}"/>
              </a:ext>
            </a:extLst>
          </p:cNvPr>
          <p:cNvGrpSpPr/>
          <p:nvPr/>
        </p:nvGrpSpPr>
        <p:grpSpPr>
          <a:xfrm>
            <a:off x="5229664" y="2978935"/>
            <a:ext cx="225360" cy="183600"/>
            <a:chOff x="5229664" y="2978935"/>
            <a:chExt cx="225360" cy="18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FDA1A822-BAF3-6C35-C78E-07445288CE48}"/>
                    </a:ext>
                  </a:extLst>
                </p14:cNvPr>
                <p14:cNvContentPartPr/>
                <p14:nvPr/>
              </p14:nvContentPartPr>
              <p14:xfrm>
                <a:off x="5308144" y="2978935"/>
                <a:ext cx="120240" cy="11088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FDA1A822-BAF3-6C35-C78E-07445288CE4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300584" y="2971375"/>
                  <a:ext cx="13536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07CE8380-BF3B-E21D-A601-AC8C14AA0149}"/>
                    </a:ext>
                  </a:extLst>
                </p14:cNvPr>
                <p14:cNvContentPartPr/>
                <p14:nvPr/>
              </p14:nvContentPartPr>
              <p14:xfrm>
                <a:off x="5229664" y="3124375"/>
                <a:ext cx="225360" cy="381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07CE8380-BF3B-E21D-A601-AC8C14AA014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222104" y="3116815"/>
                  <a:ext cx="240480" cy="53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494DFB04-6F27-E28F-8A67-2B78E149E1A4}"/>
                  </a:ext>
                </a:extLst>
              </p14:cNvPr>
              <p14:cNvContentPartPr/>
              <p14:nvPr/>
            </p14:nvContentPartPr>
            <p14:xfrm>
              <a:off x="5285464" y="3237775"/>
              <a:ext cx="202320" cy="14256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494DFB04-6F27-E28F-8A67-2B78E149E1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277904" y="3230215"/>
                <a:ext cx="217440" cy="157680"/>
              </a:xfrm>
              <a:prstGeom prst="rect">
                <a:avLst/>
              </a:prstGeom>
            </p:spPr>
          </p:pic>
        </mc:Fallback>
      </mc:AlternateContent>
      <p:grpSp>
        <p:nvGrpSpPr>
          <p:cNvPr id="34" name="Gruppo 33">
            <a:extLst>
              <a:ext uri="{FF2B5EF4-FFF2-40B4-BE49-F238E27FC236}">
                <a16:creationId xmlns:a16="http://schemas.microsoft.com/office/drawing/2014/main" id="{40BFAA77-FFDB-BC64-B061-96F02C0CE160}"/>
              </a:ext>
            </a:extLst>
          </p:cNvPr>
          <p:cNvGrpSpPr/>
          <p:nvPr/>
        </p:nvGrpSpPr>
        <p:grpSpPr>
          <a:xfrm>
            <a:off x="4828984" y="3693175"/>
            <a:ext cx="289440" cy="252360"/>
            <a:chOff x="4828984" y="3693175"/>
            <a:chExt cx="289440" cy="252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F8F89720-7A1D-070C-67B7-0D8E03908114}"/>
                    </a:ext>
                  </a:extLst>
                </p14:cNvPr>
                <p14:cNvContentPartPr/>
                <p14:nvPr/>
              </p14:nvContentPartPr>
              <p14:xfrm>
                <a:off x="4828984" y="3693175"/>
                <a:ext cx="87480" cy="2523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F8F89720-7A1D-070C-67B7-0D8E0390811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821424" y="3685615"/>
                  <a:ext cx="1026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0CC8A87B-3F3E-94C7-FDC7-AE0472CA0755}"/>
                    </a:ext>
                  </a:extLst>
                </p14:cNvPr>
                <p14:cNvContentPartPr/>
                <p14:nvPr/>
              </p14:nvContentPartPr>
              <p14:xfrm>
                <a:off x="4958584" y="3696055"/>
                <a:ext cx="7920" cy="2304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0CC8A87B-3F3E-94C7-FDC7-AE0472CA075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951024" y="3688495"/>
                  <a:ext cx="2304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BA992C79-855B-3F26-CDAF-52551FB53796}"/>
                    </a:ext>
                  </a:extLst>
                </p14:cNvPr>
                <p14:cNvContentPartPr/>
                <p14:nvPr/>
              </p14:nvContentPartPr>
              <p14:xfrm>
                <a:off x="5005024" y="3814855"/>
                <a:ext cx="113400" cy="237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BA992C79-855B-3F26-CDAF-52551FB5379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997464" y="3807295"/>
                  <a:ext cx="128520" cy="3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55A60AF7-0B07-80A0-2FF5-168513B7E3B7}"/>
              </a:ext>
            </a:extLst>
          </p:cNvPr>
          <p:cNvGrpSpPr/>
          <p:nvPr/>
        </p:nvGrpSpPr>
        <p:grpSpPr>
          <a:xfrm>
            <a:off x="5083864" y="4209415"/>
            <a:ext cx="212760" cy="341640"/>
            <a:chOff x="5083864" y="4209415"/>
            <a:chExt cx="212760" cy="341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D3F8B2A1-C945-5A38-C6FA-ED3C12F4379B}"/>
                    </a:ext>
                  </a:extLst>
                </p14:cNvPr>
                <p14:cNvContentPartPr/>
                <p14:nvPr/>
              </p14:nvContentPartPr>
              <p14:xfrm>
                <a:off x="5083864" y="4209415"/>
                <a:ext cx="140760" cy="19584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D3F8B2A1-C945-5A38-C6FA-ED3C12F4379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076304" y="4201855"/>
                  <a:ext cx="1558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B111E4E8-540C-B0AE-35B8-D200712C851F}"/>
                    </a:ext>
                  </a:extLst>
                </p14:cNvPr>
                <p14:cNvContentPartPr/>
                <p14:nvPr/>
              </p14:nvContentPartPr>
              <p14:xfrm>
                <a:off x="5277904" y="4232095"/>
                <a:ext cx="18720" cy="31896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B111E4E8-540C-B0AE-35B8-D200712C851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70344" y="4224535"/>
                  <a:ext cx="33840" cy="33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CB8FFA6A-77DD-AD96-ED0E-7715634CEE6E}"/>
              </a:ext>
            </a:extLst>
          </p:cNvPr>
          <p:cNvGrpSpPr/>
          <p:nvPr/>
        </p:nvGrpSpPr>
        <p:grpSpPr>
          <a:xfrm>
            <a:off x="4796584" y="4716655"/>
            <a:ext cx="267840" cy="361800"/>
            <a:chOff x="4796584" y="4716655"/>
            <a:chExt cx="267840" cy="361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6C481624-0939-F3F0-5CD0-EBEB9376EBD0}"/>
                    </a:ext>
                  </a:extLst>
                </p14:cNvPr>
                <p14:cNvContentPartPr/>
                <p14:nvPr/>
              </p14:nvContentPartPr>
              <p14:xfrm>
                <a:off x="4884424" y="4716655"/>
                <a:ext cx="114480" cy="14940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6C481624-0939-F3F0-5CD0-EBEB9376EBD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876864" y="4709095"/>
                  <a:ext cx="1296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A59E3385-10EF-1BF3-C014-5D2F428CFF8B}"/>
                    </a:ext>
                  </a:extLst>
                </p14:cNvPr>
                <p14:cNvContentPartPr/>
                <p14:nvPr/>
              </p14:nvContentPartPr>
              <p14:xfrm>
                <a:off x="4796584" y="4859215"/>
                <a:ext cx="267840" cy="619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A59E3385-10EF-1BF3-C014-5D2F428CFF8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789024" y="4852015"/>
                  <a:ext cx="28296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BA9CFA6D-0BCA-DA3A-1F25-A48EC6630060}"/>
                    </a:ext>
                  </a:extLst>
                </p14:cNvPr>
                <p14:cNvContentPartPr/>
                <p14:nvPr/>
              </p14:nvContentPartPr>
              <p14:xfrm>
                <a:off x="4884424" y="4985935"/>
                <a:ext cx="149760" cy="925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BA9CFA6D-0BCA-DA3A-1F25-A48EC663006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876864" y="4978375"/>
                  <a:ext cx="164880" cy="107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44" name="Input penna 43">
                <a:extLst>
                  <a:ext uri="{FF2B5EF4-FFF2-40B4-BE49-F238E27FC236}">
                    <a16:creationId xmlns:a16="http://schemas.microsoft.com/office/drawing/2014/main" id="{B260D14D-E104-4B8D-7CE2-A360D821AACF}"/>
                  </a:ext>
                </a:extLst>
              </p14:cNvPr>
              <p14:cNvContentPartPr/>
              <p14:nvPr/>
            </p14:nvContentPartPr>
            <p14:xfrm>
              <a:off x="5331184" y="5222095"/>
              <a:ext cx="584280" cy="88200"/>
            </p14:xfrm>
          </p:contentPart>
        </mc:Choice>
        <mc:Fallback>
          <p:pic>
            <p:nvPicPr>
              <p:cNvPr id="44" name="Input penna 43">
                <a:extLst>
                  <a:ext uri="{FF2B5EF4-FFF2-40B4-BE49-F238E27FC236}">
                    <a16:creationId xmlns:a16="http://schemas.microsoft.com/office/drawing/2014/main" id="{B260D14D-E104-4B8D-7CE2-A360D821AACF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323624" y="5214535"/>
                <a:ext cx="599400" cy="103320"/>
              </a:xfrm>
              <a:prstGeom prst="rect">
                <a:avLst/>
              </a:prstGeom>
            </p:spPr>
          </p:pic>
        </mc:Fallback>
      </mc:AlternateContent>
      <p:grpSp>
        <p:nvGrpSpPr>
          <p:cNvPr id="63" name="Gruppo 62">
            <a:extLst>
              <a:ext uri="{FF2B5EF4-FFF2-40B4-BE49-F238E27FC236}">
                <a16:creationId xmlns:a16="http://schemas.microsoft.com/office/drawing/2014/main" id="{4CC1E583-A6A3-D8E3-5F17-B303B6198232}"/>
              </a:ext>
            </a:extLst>
          </p:cNvPr>
          <p:cNvGrpSpPr/>
          <p:nvPr/>
        </p:nvGrpSpPr>
        <p:grpSpPr>
          <a:xfrm>
            <a:off x="4733944" y="5348095"/>
            <a:ext cx="325440" cy="228600"/>
            <a:chOff x="4733944" y="5348095"/>
            <a:chExt cx="325440" cy="22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BE028A6A-A59A-65B6-7E54-B9B299EE59D6}"/>
                    </a:ext>
                  </a:extLst>
                </p14:cNvPr>
                <p14:cNvContentPartPr/>
                <p14:nvPr/>
              </p14:nvContentPartPr>
              <p14:xfrm>
                <a:off x="4733944" y="5366095"/>
                <a:ext cx="114120" cy="2106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BE028A6A-A59A-65B6-7E54-B9B299EE59D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726384" y="5358535"/>
                  <a:ext cx="12924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3F14237A-0FB9-230D-649A-FEFB15385A88}"/>
                    </a:ext>
                  </a:extLst>
                </p14:cNvPr>
                <p14:cNvContentPartPr/>
                <p14:nvPr/>
              </p14:nvContentPartPr>
              <p14:xfrm>
                <a:off x="4925104" y="5348095"/>
                <a:ext cx="29520" cy="2239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3F14237A-0FB9-230D-649A-FEFB15385A8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917544" y="5340535"/>
                  <a:ext cx="446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009E071A-D827-9A1A-2F3C-F8911DD66D91}"/>
                    </a:ext>
                  </a:extLst>
                </p14:cNvPr>
                <p14:cNvContentPartPr/>
                <p14:nvPr/>
              </p14:nvContentPartPr>
              <p14:xfrm>
                <a:off x="4942024" y="5461855"/>
                <a:ext cx="117360" cy="273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009E071A-D827-9A1A-2F3C-F8911DD66D9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934464" y="5454295"/>
                  <a:ext cx="132480" cy="42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8372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0CE8C-F5EA-D04C-F646-F891521E7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23A4CE-D35E-8899-A558-5AEFD52AE317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4921AE-BFCD-2084-39DB-12285F07CA52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F2B235-BBF9-3645-4B4F-2DC594E3D60C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3DB6EE2-5210-E54E-926C-0094A2A6798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4272911-898F-3A18-9C60-8B9C70EB1B9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72CE3E4-7898-074B-B659-6D29BE1EBA6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2C4243C-483F-048F-F470-36993715B11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CBC158C-6B9B-C813-B9B9-54F613827EB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E32A769-CDBE-EB73-8E4F-C1E35827783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B9EDB49E-5814-3DBC-21DC-EF4BA09F416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A408590-83E6-246E-4919-8C5E0167DE6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FD8F373-61AD-2EF9-128D-5FC897FE796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3826ECD-1D7A-2D29-6F21-3343F04CF34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0D747B5-30ED-CFE6-493E-FEAF8CF1579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2C27DE4-5240-832B-4FBF-A90CD95276B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D55EACAC-321E-4BA1-6B3B-B9553CB122C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6C300F1-9D2B-7DA3-4AB5-A83A7A29A75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A1CB476-0821-A5CB-B89C-42A63FA10856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6BB0105-9193-D11C-4AE7-D7D7D7C6896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E5213468-D2EF-20E5-19FF-6F7D853FC50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D16D4347-5E2C-0871-2B05-58264B3CF8F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418F26A-C375-A9F1-017C-D5472971428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7B97C3C-1B9C-43AA-5B71-3A497D52B65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7C595B5-6BBD-2C9F-ED13-F75AA392C4B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C2542F8-3352-1109-C78D-D5D790B473C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DD968D91-AC09-D0DB-0600-C4F5553CFA0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F148AA10-6C14-1689-C7A6-DDD8BB5B1FC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C669D7F-01E0-C89E-D9AE-27877482C3A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2C0EDB0-97A6-1DBD-3A43-CD8F3DBC70F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6677EB7-D308-4621-16A5-A9CCE1FAF78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88CD221-6E3F-F0B2-6C35-DDB2AF8AA4E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722D50C-0804-C13F-42D8-CC5824DF45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0BABA72-069A-CB46-89FA-0F12D1335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C56C16E-C49D-0B82-A597-41D850E9547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BA9846D-FA5B-0F8D-0080-7042D24F6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9A3B5E1-8012-52D6-C6D5-AEDDD1EC6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74193110-B56F-526F-437F-E97CD410B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2834" y="1221551"/>
            <a:ext cx="8274797" cy="4517066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FC3A17DF-9249-49CE-0AED-FB57D52D25DE}"/>
              </a:ext>
            </a:extLst>
          </p:cNvPr>
          <p:cNvGrpSpPr/>
          <p:nvPr/>
        </p:nvGrpSpPr>
        <p:grpSpPr>
          <a:xfrm>
            <a:off x="5833642" y="3856219"/>
            <a:ext cx="4031640" cy="270360"/>
            <a:chOff x="5833642" y="3856219"/>
            <a:chExt cx="4031640" cy="27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05AE5DEF-13EC-F8F1-675D-918B546E29E9}"/>
                    </a:ext>
                  </a:extLst>
                </p14:cNvPr>
                <p14:cNvContentPartPr/>
                <p14:nvPr/>
              </p14:nvContentPartPr>
              <p14:xfrm>
                <a:off x="5833642" y="4104259"/>
                <a:ext cx="452520" cy="223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05AE5DEF-13EC-F8F1-675D-918B546E29E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829322" y="4099939"/>
                  <a:ext cx="4611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BDDBDA9C-9FDD-0178-898C-84E838C66FC1}"/>
                    </a:ext>
                  </a:extLst>
                </p14:cNvPr>
                <p14:cNvContentPartPr/>
                <p14:nvPr/>
              </p14:nvContentPartPr>
              <p14:xfrm>
                <a:off x="7266442" y="3856219"/>
                <a:ext cx="2598840" cy="2570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BDDBDA9C-9FDD-0178-898C-84E838C66FC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262122" y="3851899"/>
                  <a:ext cx="2607480" cy="265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2784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B787B-E994-85FD-44F8-5ECA8252F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418CAC-9C51-EA0E-23A6-971CF88C2F09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B59417-78B9-3BB2-47F3-F6A346F2BC4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D92E78-ED17-8F1E-5A34-8A25C9B03CFE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F05A401-1304-5A4C-DC88-9444921119D5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D6DB135-14B9-F145-741C-174E9A86B21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8D27962-3AAF-463F-13B3-D833A27F265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5BD13DC-1A8E-116B-CA61-461CA3C41AA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72E3B6C1-1CF3-6D94-9FDE-A55E8DC5860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97FD00-F083-065B-63F4-AEA117ACA66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0121BE5A-5658-82D6-0799-3DBF4281142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82CCCDD-1A69-B05B-8D7C-76556536604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688BEC9C-739C-CFAC-8567-80493F41D88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381EC46-8484-40F5-D10D-35C9FC98D41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D5B0651-6141-4B63-B41B-5E45979DE68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8E373C1-0B60-8C6F-BB68-EFC0FEFDD2B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2BAB0FD-6408-3BD9-F2C8-0FF96E3C887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D8CA5D7-749B-7EBE-342A-49FA9C410D1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6642E69-8DE0-E4EA-9DC3-939D645D0ECF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FED7BA7-E0CD-E02E-B174-533BDF9B2D6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8769C432-D540-1DC3-03B7-AEA1B3BE615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10983B6-94D0-5E59-9125-C5F4CB03216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890EFC1F-CE0A-185A-C62B-23FF2956D5D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4BDB263-4D33-64C9-20CB-39599021AF8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5752EE6-5AA2-5466-3393-DBAE2BFBB08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75B5229-EB33-953A-3280-AD486B3D5C0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FFBBADA-E42D-0408-0CE9-7175E9A67CF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CCB1CA2-C3F9-A50A-9681-EA451301216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1FDD2552-CE5B-6EC5-AB88-6EE4FAA9849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5762D87-3C60-027B-8377-5F8D0609F8E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06791F4-D57F-477A-CC96-D12C01DBC99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062AD45-AD74-9889-BCE5-2C46FC552D7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127AD69-6F5C-64B2-9522-173C61C8A2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901DC27-85F9-5D7C-9920-B0B8FD34A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8C843D-32AD-B093-27C9-44CB6901036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41473D3-B89E-990C-AEF6-DBAE4BBAA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DA03F86-4B00-107D-7F9B-179E012E8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287B56AF-5982-4273-21F8-8389B4BAB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2629" y="1376499"/>
            <a:ext cx="6234581" cy="381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9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38B64-C91C-0836-A0C1-670A614C9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52521C-A81A-7769-2D89-E211BEEC66C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8BE713-5E41-D213-763E-C2C265F82BC4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08C47-6F52-5E70-82E6-F7EEF39F9D71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C5C8363-1DEF-5EF9-7380-E1C996D2394D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AFCA92CF-6D44-488F-C680-1D820B17F50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A03A41B-ED0D-3709-0E30-CA692106551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A59C531-251E-5017-9574-DDADDA646D8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FF4FEE2-C6AD-C127-2482-4304A9359AD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ECB7B02-7164-4ADF-4FDB-AB03256B95D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4321FAE-60C5-5FDC-134E-29D878108FB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72C0894-EBA1-1457-CD7C-FAF3CE2FAEF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86F7C02-E6BA-3238-249A-FA1E3387CC4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F983912-3099-9FC4-FE6D-73B92E541C9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1CDCFAF-2E16-AAD4-45BE-BB029F83315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E806F76-D147-7FA9-817E-284ADBCC633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3800D94-594C-BED6-9BFB-B337CEDE418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D6D8153-1B82-DBE3-9429-9EC73EAD1FA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39A43AE-2085-2007-56CC-6C054416FBFF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0C067831-BCDB-D5B3-AC59-DD3E96E908C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3E771FB-BD68-9680-94ED-5ACA4798C4F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FDE073E4-8641-48AA-71C6-A9B25D34875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7D3AC5A-AF77-851F-D60E-2EE01E74EA9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AFEB2F2-519B-E5EA-3EB5-D2B308435AB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ADA184F-5D1B-7CCA-A963-6A46F8DD1B2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E0BE6AC-1B45-3B6F-CADB-4DF46B7D574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D3ED79B-BA33-DB83-8212-B1E19367344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719E32F-7DAF-FFBE-39B3-4E22BF89640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6033A99-59AA-E963-FF60-3690B5A41F8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15E06C2-CFCC-E3BA-CED0-25EE0E95065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D85A01E-2DA6-434D-8A2B-3B4E973B16B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5C77E8B-B1C5-CAED-482D-3C1B32C5878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8565C0A7-C1B1-6C1A-3BCE-CBB5F722A2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A6DDDC7-7902-CDBB-9B3C-937343A9D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FE006B2-50D6-5756-CDF5-B83BC25ED876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686EEFB-4CAE-4618-0D11-57A027A4E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9A04AAE-E08D-14E7-C8A0-EF9FC7E1F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E7766C6D-3DCA-FDA8-EC9E-BECB4236F0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9893" y="815505"/>
            <a:ext cx="6800850" cy="5440680"/>
          </a:xfrm>
          <a:prstGeom prst="rect">
            <a:avLst/>
          </a:prstGeom>
        </p:spPr>
      </p:pic>
      <p:grpSp>
        <p:nvGrpSpPr>
          <p:cNvPr id="37" name="Gruppo 36">
            <a:extLst>
              <a:ext uri="{FF2B5EF4-FFF2-40B4-BE49-F238E27FC236}">
                <a16:creationId xmlns:a16="http://schemas.microsoft.com/office/drawing/2014/main" id="{BF6B1E7E-81E7-2E86-EE92-E43C9428EA36}"/>
              </a:ext>
            </a:extLst>
          </p:cNvPr>
          <p:cNvGrpSpPr/>
          <p:nvPr/>
        </p:nvGrpSpPr>
        <p:grpSpPr>
          <a:xfrm>
            <a:off x="3249225" y="368004"/>
            <a:ext cx="1639080" cy="407160"/>
            <a:chOff x="3249225" y="368004"/>
            <a:chExt cx="1639080" cy="40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A6490AD6-5CD4-45E8-DA2F-59860A3A6E83}"/>
                    </a:ext>
                  </a:extLst>
                </p14:cNvPr>
                <p14:cNvContentPartPr/>
                <p14:nvPr/>
              </p14:nvContentPartPr>
              <p14:xfrm>
                <a:off x="3326625" y="368004"/>
                <a:ext cx="129960" cy="1911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A6490AD6-5CD4-45E8-DA2F-59860A3A6E8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319065" y="360444"/>
                  <a:ext cx="14508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89A468CB-D281-A143-6520-98E7A5B51264}"/>
                    </a:ext>
                  </a:extLst>
                </p14:cNvPr>
                <p14:cNvContentPartPr/>
                <p14:nvPr/>
              </p14:nvContentPartPr>
              <p14:xfrm>
                <a:off x="3413385" y="586524"/>
                <a:ext cx="43200" cy="1137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89A468CB-D281-A143-6520-98E7A5B5126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406185" y="578964"/>
                  <a:ext cx="583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F8A9F156-3B32-5494-43C0-57EFC63911C7}"/>
                    </a:ext>
                  </a:extLst>
                </p14:cNvPr>
                <p14:cNvContentPartPr/>
                <p14:nvPr/>
              </p14:nvContentPartPr>
              <p14:xfrm>
                <a:off x="3249225" y="697404"/>
                <a:ext cx="377280" cy="777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F8A9F156-3B32-5494-43C0-57EFC63911C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241665" y="689844"/>
                  <a:ext cx="3924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9E2F830C-7F86-7E80-20E9-55A5D2B338D4}"/>
                    </a:ext>
                  </a:extLst>
                </p14:cNvPr>
                <p14:cNvContentPartPr/>
                <p14:nvPr/>
              </p14:nvContentPartPr>
              <p14:xfrm>
                <a:off x="3744945" y="465204"/>
                <a:ext cx="271440" cy="208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9E2F830C-7F86-7E80-20E9-55A5D2B338D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737385" y="457644"/>
                  <a:ext cx="286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E778A515-EA09-988D-112A-603FB40BBB56}"/>
                    </a:ext>
                  </a:extLst>
                </p14:cNvPr>
                <p14:cNvContentPartPr/>
                <p14:nvPr/>
              </p14:nvContentPartPr>
              <p14:xfrm>
                <a:off x="3847545" y="580404"/>
                <a:ext cx="153360" cy="122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E778A515-EA09-988D-112A-603FB40BBB5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839985" y="572844"/>
                  <a:ext cx="1684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4CB9A6FC-EB12-BCE0-4207-DD616DC446AF}"/>
                    </a:ext>
                  </a:extLst>
                </p14:cNvPr>
                <p14:cNvContentPartPr/>
                <p14:nvPr/>
              </p14:nvContentPartPr>
              <p14:xfrm>
                <a:off x="4149945" y="387804"/>
                <a:ext cx="171360" cy="2246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4CB9A6FC-EB12-BCE0-4207-DD616DC446A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142385" y="380244"/>
                  <a:ext cx="18648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DE630D72-D09D-3581-77BE-1D1377FA6E1D}"/>
                    </a:ext>
                  </a:extLst>
                </p14:cNvPr>
                <p14:cNvContentPartPr/>
                <p14:nvPr/>
              </p14:nvContentPartPr>
              <p14:xfrm>
                <a:off x="4368825" y="445044"/>
                <a:ext cx="125280" cy="1677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DE630D72-D09D-3581-77BE-1D1377FA6E1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361265" y="437484"/>
                  <a:ext cx="1400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DA7327FC-B27F-DE4D-9AC9-0A7014F0F922}"/>
                    </a:ext>
                  </a:extLst>
                </p14:cNvPr>
                <p14:cNvContentPartPr/>
                <p14:nvPr/>
              </p14:nvContentPartPr>
              <p14:xfrm>
                <a:off x="4543425" y="467004"/>
                <a:ext cx="95400" cy="11124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DA7327FC-B27F-DE4D-9AC9-0A7014F0F92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35865" y="459444"/>
                  <a:ext cx="1105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717FAE0E-02CA-D229-CF4A-63213B8C43C6}"/>
                    </a:ext>
                  </a:extLst>
                </p14:cNvPr>
                <p14:cNvContentPartPr/>
                <p14:nvPr/>
              </p14:nvContentPartPr>
              <p14:xfrm>
                <a:off x="4667265" y="465204"/>
                <a:ext cx="78840" cy="1130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717FAE0E-02CA-D229-CF4A-63213B8C43C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659705" y="457644"/>
                  <a:ext cx="939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A577B32F-CA68-8AEC-62B9-A97A8C3739F8}"/>
                    </a:ext>
                  </a:extLst>
                </p14:cNvPr>
                <p14:cNvContentPartPr/>
                <p14:nvPr/>
              </p14:nvContentPartPr>
              <p14:xfrm>
                <a:off x="4852305" y="439284"/>
                <a:ext cx="36000" cy="23004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A577B32F-CA68-8AEC-62B9-A97A8C3739F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844745" y="431724"/>
                  <a:ext cx="51120" cy="245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35" name="Input penna 34">
                <a:extLst>
                  <a:ext uri="{FF2B5EF4-FFF2-40B4-BE49-F238E27FC236}">
                    <a16:creationId xmlns:a16="http://schemas.microsoft.com/office/drawing/2014/main" id="{E8F869BE-D71D-1CEA-19A2-283766F60FE0}"/>
                  </a:ext>
                </a:extLst>
              </p14:cNvPr>
              <p14:cNvContentPartPr/>
              <p14:nvPr/>
            </p14:nvContentPartPr>
            <p14:xfrm>
              <a:off x="5701185" y="112764"/>
              <a:ext cx="208080" cy="646920"/>
            </p14:xfrm>
          </p:contentPart>
        </mc:Choice>
        <mc:Fallback>
          <p:pic>
            <p:nvPicPr>
              <p:cNvPr id="35" name="Input penna 34">
                <a:extLst>
                  <a:ext uri="{FF2B5EF4-FFF2-40B4-BE49-F238E27FC236}">
                    <a16:creationId xmlns:a16="http://schemas.microsoft.com/office/drawing/2014/main" id="{E8F869BE-D71D-1CEA-19A2-283766F60FE0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693625" y="105204"/>
                <a:ext cx="223200" cy="66204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uppo 43">
            <a:extLst>
              <a:ext uri="{FF2B5EF4-FFF2-40B4-BE49-F238E27FC236}">
                <a16:creationId xmlns:a16="http://schemas.microsoft.com/office/drawing/2014/main" id="{E6783D63-2444-84E5-2207-2F6067ADEA2E}"/>
              </a:ext>
            </a:extLst>
          </p:cNvPr>
          <p:cNvGrpSpPr/>
          <p:nvPr/>
        </p:nvGrpSpPr>
        <p:grpSpPr>
          <a:xfrm>
            <a:off x="5937705" y="901164"/>
            <a:ext cx="721800" cy="401040"/>
            <a:chOff x="5937705" y="901164"/>
            <a:chExt cx="721800" cy="40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4BD712D8-2CD4-211A-46DB-E8AA1929B72D}"/>
                    </a:ext>
                  </a:extLst>
                </p14:cNvPr>
                <p14:cNvContentPartPr/>
                <p14:nvPr/>
              </p14:nvContentPartPr>
              <p14:xfrm>
                <a:off x="5937705" y="951924"/>
                <a:ext cx="204480" cy="1922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4BD712D8-2CD4-211A-46DB-E8AA1929B72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930145" y="944364"/>
                  <a:ext cx="2196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83EDDF0E-2766-B371-E35C-E707A4FB13D8}"/>
                    </a:ext>
                  </a:extLst>
                </p14:cNvPr>
                <p14:cNvContentPartPr/>
                <p14:nvPr/>
              </p14:nvContentPartPr>
              <p14:xfrm>
                <a:off x="6017625" y="1088724"/>
                <a:ext cx="36000" cy="14580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83EDDF0E-2766-B371-E35C-E707A4FB13D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010065" y="1081164"/>
                  <a:ext cx="511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4779563A-B158-54A6-EA27-741ACA3EE422}"/>
                    </a:ext>
                  </a:extLst>
                </p14:cNvPr>
                <p14:cNvContentPartPr/>
                <p14:nvPr/>
              </p14:nvContentPartPr>
              <p14:xfrm>
                <a:off x="5972265" y="1149564"/>
                <a:ext cx="293040" cy="11124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4779563A-B158-54A6-EA27-741ACA3EE42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964705" y="1142364"/>
                  <a:ext cx="3081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EFE10E4B-1E8E-0774-D71E-0B4A9F1F5571}"/>
                    </a:ext>
                  </a:extLst>
                </p14:cNvPr>
                <p14:cNvContentPartPr/>
                <p14:nvPr/>
              </p14:nvContentPartPr>
              <p14:xfrm>
                <a:off x="6329385" y="901164"/>
                <a:ext cx="62640" cy="40104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EFE10E4B-1E8E-0774-D71E-0B4A9F1F557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321825" y="893604"/>
                  <a:ext cx="77400" cy="4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EE9EA18D-07ED-8D30-9EBF-9CABBCFB2044}"/>
                    </a:ext>
                  </a:extLst>
                </p14:cNvPr>
                <p14:cNvContentPartPr/>
                <p14:nvPr/>
              </p14:nvContentPartPr>
              <p14:xfrm>
                <a:off x="6449265" y="1086924"/>
                <a:ext cx="210240" cy="475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EE9EA18D-07ED-8D30-9EBF-9CABBCFB204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441705" y="1079364"/>
                  <a:ext cx="225360" cy="6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2D1A4D81-E26C-4407-E952-63612790EE39}"/>
              </a:ext>
            </a:extLst>
          </p:cNvPr>
          <p:cNvGrpSpPr/>
          <p:nvPr/>
        </p:nvGrpSpPr>
        <p:grpSpPr>
          <a:xfrm>
            <a:off x="254587" y="951830"/>
            <a:ext cx="392760" cy="384840"/>
            <a:chOff x="254587" y="951830"/>
            <a:chExt cx="392760" cy="38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29C4FE5F-7F2F-7FB2-0902-88DF0DDAA6E2}"/>
                    </a:ext>
                  </a:extLst>
                </p14:cNvPr>
                <p14:cNvContentPartPr/>
                <p14:nvPr/>
              </p14:nvContentPartPr>
              <p14:xfrm>
                <a:off x="358627" y="951830"/>
                <a:ext cx="173160" cy="24444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29C4FE5F-7F2F-7FB2-0902-88DF0DDAA6E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51067" y="944270"/>
                  <a:ext cx="18828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70706515-3264-CFCD-7A96-82AB2EB562EC}"/>
                    </a:ext>
                  </a:extLst>
                </p14:cNvPr>
                <p14:cNvContentPartPr/>
                <p14:nvPr/>
              </p14:nvContentPartPr>
              <p14:xfrm>
                <a:off x="254587" y="1239830"/>
                <a:ext cx="392760" cy="9684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70706515-3264-CFCD-7A96-82AB2EB562E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47027" y="1232630"/>
                  <a:ext cx="4078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C0D7EE20-A4B1-740C-FB50-DB46498AEE62}"/>
                    </a:ext>
                  </a:extLst>
                </p14:cNvPr>
                <p14:cNvContentPartPr/>
                <p14:nvPr/>
              </p14:nvContentPartPr>
              <p14:xfrm>
                <a:off x="437827" y="1092950"/>
                <a:ext cx="5400" cy="21960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C0D7EE20-A4B1-740C-FB50-DB46498AEE6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30627" y="1085390"/>
                  <a:ext cx="20520" cy="234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64" name="Input penna 63">
                <a:extLst>
                  <a:ext uri="{FF2B5EF4-FFF2-40B4-BE49-F238E27FC236}">
                    <a16:creationId xmlns:a16="http://schemas.microsoft.com/office/drawing/2014/main" id="{08FFB39E-620B-17E8-80EE-0B5E7C4E8A47}"/>
                  </a:ext>
                </a:extLst>
              </p14:cNvPr>
              <p14:cNvContentPartPr/>
              <p14:nvPr/>
            </p14:nvContentPartPr>
            <p14:xfrm>
              <a:off x="3748559" y="5702585"/>
              <a:ext cx="188640" cy="449280"/>
            </p14:xfrm>
          </p:contentPart>
        </mc:Choice>
        <mc:Fallback>
          <p:pic>
            <p:nvPicPr>
              <p:cNvPr id="64" name="Input penna 63">
                <a:extLst>
                  <a:ext uri="{FF2B5EF4-FFF2-40B4-BE49-F238E27FC236}">
                    <a16:creationId xmlns:a16="http://schemas.microsoft.com/office/drawing/2014/main" id="{08FFB39E-620B-17E8-80EE-0B5E7C4E8A47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3740999" y="5695025"/>
                <a:ext cx="203760" cy="46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722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A3EC9-2895-0961-1060-2DB1AABB0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7F6426-82EB-0DB2-81B5-0E02448F600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449699-A246-05CC-F63E-7469E05426BA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0FE20C-D891-EAB3-A071-0A764AB91518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997E6AE-374B-172A-F3D4-91B7CB7408BD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09AAE18-04E3-9749-4D60-35ADDBC64E8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A616DD0-AB6F-3875-4034-886D9928A8B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5B6083A-EC8E-3317-5169-1565FED258E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866FDBB-BFDA-2454-E053-DCC54790DFF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03EBF76-6853-20F8-6982-5EBAAFFA3DB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83AB029-0A87-3373-140E-DF9FB51BD6E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564D458-EBAA-6173-FDB6-F93470D6911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CA3901B-595D-FE46-C6C9-9502DCDFC5F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CED256B-9CFF-A09E-189C-BE286BB471A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68A5AF3-0F4C-C094-8C3D-EA3DBE367D9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3EB6A19-123A-8C1F-8161-B684A5A37CE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9A90F71-031C-2A79-200A-4950ED339AB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0633AAF-AEF7-D09A-034E-AF4AB66A5D1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020349D1-374F-23CE-9AE4-9225614EE271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D7CFE93-AAE0-9C5F-2CB3-1379884A2F0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5106395-340D-7E37-EBEB-B936281F0F7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31B88C6-9FA2-DA79-99E3-D44AEF97101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AAF3EF4-4590-29A7-5F3E-D142B9151C4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55147CFD-AD91-C44C-7626-22BA2183CC6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B16D5BB-8144-9559-AE0F-C17E7C1CD1C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49A8E26-A4F3-DE4D-1ED7-F17C017A297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AA9E342-B800-E7AB-5E30-E01F697AD22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D9C88A2-3E84-B860-9C3B-DC6CC61659A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A86C5AA-E549-19FD-0C73-8D4EFC17302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D70DD47-1383-01B6-CC10-90EE8972440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D8B14AC-C76B-E541-502E-60389410D2D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15FC22D-EBBC-CCB2-63CC-D8217106308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8D42B59-8BA0-8189-67F7-1D8277A443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66A16C1-B20A-8CDF-E4AA-58BDB6AC6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8EC408B-0A82-7A11-CED7-E6023B7899B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BBF2885-AF68-BE46-4CDD-B09CAA6D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510553A-18C3-5CFD-06AE-263B8A050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F608BB21-821B-9EE5-484D-8D843E0F2B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7047" y="1181085"/>
            <a:ext cx="7919523" cy="4276159"/>
          </a:xfrm>
          <a:prstGeom prst="rect">
            <a:avLst/>
          </a:prstGeom>
        </p:spPr>
      </p:pic>
      <p:grpSp>
        <p:nvGrpSpPr>
          <p:cNvPr id="37" name="Gruppo 36">
            <a:extLst>
              <a:ext uri="{FF2B5EF4-FFF2-40B4-BE49-F238E27FC236}">
                <a16:creationId xmlns:a16="http://schemas.microsoft.com/office/drawing/2014/main" id="{F32D2AB8-D453-4A3C-611D-7D64D754467A}"/>
              </a:ext>
            </a:extLst>
          </p:cNvPr>
          <p:cNvGrpSpPr/>
          <p:nvPr/>
        </p:nvGrpSpPr>
        <p:grpSpPr>
          <a:xfrm>
            <a:off x="4536640" y="2529817"/>
            <a:ext cx="1167840" cy="267120"/>
            <a:chOff x="4536640" y="2529817"/>
            <a:chExt cx="1167840" cy="267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A68DA4E6-98B9-7ED0-5F44-1D8DB4BC5754}"/>
                    </a:ext>
                  </a:extLst>
                </p14:cNvPr>
                <p14:cNvContentPartPr/>
                <p14:nvPr/>
              </p14:nvContentPartPr>
              <p14:xfrm>
                <a:off x="4536640" y="2581657"/>
                <a:ext cx="28440" cy="1677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A68DA4E6-98B9-7ED0-5F44-1D8DB4BC575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29440" y="2574097"/>
                  <a:ext cx="435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408B3A79-680A-47AA-8927-7F4B398B5ED2}"/>
                    </a:ext>
                  </a:extLst>
                </p14:cNvPr>
                <p14:cNvContentPartPr/>
                <p14:nvPr/>
              </p14:nvContentPartPr>
              <p14:xfrm>
                <a:off x="4564360" y="2600017"/>
                <a:ext cx="81720" cy="421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408B3A79-680A-47AA-8927-7F4B398B5ED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56800" y="2592457"/>
                  <a:ext cx="968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0CA6308A-C0F0-FFF7-BDB3-DF06954941B9}"/>
                    </a:ext>
                  </a:extLst>
                </p14:cNvPr>
                <p14:cNvContentPartPr/>
                <p14:nvPr/>
              </p14:nvContentPartPr>
              <p14:xfrm>
                <a:off x="4646440" y="2529817"/>
                <a:ext cx="32760" cy="1990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0CA6308A-C0F0-FFF7-BDB3-DF06954941B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638880" y="2522257"/>
                  <a:ext cx="475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1E4AAE30-6795-FB28-F1C9-CD38A5794612}"/>
                    </a:ext>
                  </a:extLst>
                </p14:cNvPr>
                <p14:cNvContentPartPr/>
                <p14:nvPr/>
              </p14:nvContentPartPr>
              <p14:xfrm>
                <a:off x="4724200" y="2570857"/>
                <a:ext cx="118800" cy="1267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1E4AAE30-6795-FB28-F1C9-CD38A579461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716640" y="2563297"/>
                  <a:ext cx="1339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18D5BA45-C488-D5DB-3F7B-C81C79EFF754}"/>
                    </a:ext>
                  </a:extLst>
                </p14:cNvPr>
                <p14:cNvContentPartPr/>
                <p14:nvPr/>
              </p14:nvContentPartPr>
              <p14:xfrm>
                <a:off x="4875760" y="2599297"/>
                <a:ext cx="77040" cy="1429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18D5BA45-C488-D5DB-3F7B-C81C79EFF75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868200" y="2591737"/>
                  <a:ext cx="9180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B08E164D-B6CE-2388-FBE8-E8C9129F3EE7}"/>
                    </a:ext>
                  </a:extLst>
                </p14:cNvPr>
                <p14:cNvContentPartPr/>
                <p14:nvPr/>
              </p14:nvContentPartPr>
              <p14:xfrm>
                <a:off x="5022640" y="2585257"/>
                <a:ext cx="40320" cy="1429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B08E164D-B6CE-2388-FBE8-E8C9129F3EE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015080" y="2578057"/>
                  <a:ext cx="554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D95722BF-7BB1-A0A5-AFFF-BC456F4BB8AE}"/>
                    </a:ext>
                  </a:extLst>
                </p14:cNvPr>
                <p14:cNvContentPartPr/>
                <p14:nvPr/>
              </p14:nvContentPartPr>
              <p14:xfrm>
                <a:off x="5117320" y="2659777"/>
                <a:ext cx="93600" cy="1119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D95722BF-7BB1-A0A5-AFFF-BC456F4BB8A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109760" y="2652577"/>
                  <a:ext cx="1087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C4E1A0C6-9945-CDF4-3BEB-CB1860EFFEDF}"/>
                    </a:ext>
                  </a:extLst>
                </p14:cNvPr>
                <p14:cNvContentPartPr/>
                <p14:nvPr/>
              </p14:nvContentPartPr>
              <p14:xfrm>
                <a:off x="5239360" y="2670937"/>
                <a:ext cx="36000" cy="655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C4E1A0C6-9945-CDF4-3BEB-CB1860EFFED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31800" y="2663377"/>
                  <a:ext cx="5112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911016C4-64D5-3328-4B9B-A08BF127530F}"/>
                    </a:ext>
                  </a:extLst>
                </p14:cNvPr>
                <p14:cNvContentPartPr/>
                <p14:nvPr/>
              </p14:nvContentPartPr>
              <p14:xfrm>
                <a:off x="5350960" y="2695777"/>
                <a:ext cx="38880" cy="10116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911016C4-64D5-3328-4B9B-A08BF127530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343400" y="2688217"/>
                  <a:ext cx="540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CDD115AB-3F62-1FE5-DE0A-36331DE97DDE}"/>
                    </a:ext>
                  </a:extLst>
                </p14:cNvPr>
                <p14:cNvContentPartPr/>
                <p14:nvPr/>
              </p14:nvContentPartPr>
              <p14:xfrm>
                <a:off x="5451400" y="2675977"/>
                <a:ext cx="103680" cy="1054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CDD115AB-3F62-1FE5-DE0A-36331DE97DD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443840" y="2668417"/>
                  <a:ext cx="1184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E821F50C-539F-1287-ACF0-01D1B4995E6D}"/>
                    </a:ext>
                  </a:extLst>
                </p14:cNvPr>
                <p14:cNvContentPartPr/>
                <p14:nvPr/>
              </p14:nvContentPartPr>
              <p14:xfrm>
                <a:off x="5606560" y="2688217"/>
                <a:ext cx="97920" cy="705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E821F50C-539F-1287-ACF0-01D1B4995E6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599000" y="2681017"/>
                  <a:ext cx="113040" cy="8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D7897AD5-CF6C-1B32-BAE3-F802399B8C4C}"/>
              </a:ext>
            </a:extLst>
          </p:cNvPr>
          <p:cNvGrpSpPr/>
          <p:nvPr/>
        </p:nvGrpSpPr>
        <p:grpSpPr>
          <a:xfrm>
            <a:off x="3997720" y="2799457"/>
            <a:ext cx="403200" cy="214200"/>
            <a:chOff x="3997720" y="2799457"/>
            <a:chExt cx="403200" cy="21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E5F30E39-BE35-661D-B710-CB7F810DFC91}"/>
                    </a:ext>
                  </a:extLst>
                </p14:cNvPr>
                <p14:cNvContentPartPr/>
                <p14:nvPr/>
              </p14:nvContentPartPr>
              <p14:xfrm>
                <a:off x="3997720" y="2810257"/>
                <a:ext cx="68400" cy="201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E5F30E39-BE35-661D-B710-CB7F810DFC9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990160" y="2802697"/>
                  <a:ext cx="835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CEF5287A-2071-6061-BF58-19D06B4C0BB9}"/>
                    </a:ext>
                  </a:extLst>
                </p14:cNvPr>
                <p14:cNvContentPartPr/>
                <p14:nvPr/>
              </p14:nvContentPartPr>
              <p14:xfrm>
                <a:off x="4018960" y="2876137"/>
                <a:ext cx="53640" cy="61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CEF5287A-2071-6061-BF58-19D06B4C0BB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011400" y="2868577"/>
                  <a:ext cx="687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3A9FA2DC-53E4-BBB7-A79D-464A57D3734E}"/>
                    </a:ext>
                  </a:extLst>
                </p14:cNvPr>
                <p14:cNvContentPartPr/>
                <p14:nvPr/>
              </p14:nvContentPartPr>
              <p14:xfrm>
                <a:off x="4038400" y="2884057"/>
                <a:ext cx="52200" cy="8316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3A9FA2DC-53E4-BBB7-A79D-464A57D3734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030840" y="2876497"/>
                  <a:ext cx="673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9714D535-6E65-B16D-3FC2-C0A519A162B3}"/>
                    </a:ext>
                  </a:extLst>
                </p14:cNvPr>
                <p14:cNvContentPartPr/>
                <p14:nvPr/>
              </p14:nvContentPartPr>
              <p14:xfrm>
                <a:off x="4141720" y="2837977"/>
                <a:ext cx="17280" cy="12384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9714D535-6E65-B16D-3FC2-C0A519A162B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134160" y="2830417"/>
                  <a:ext cx="324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CAE1A977-F249-5F83-1196-1467846FAE8A}"/>
                    </a:ext>
                  </a:extLst>
                </p14:cNvPr>
                <p14:cNvContentPartPr/>
                <p14:nvPr/>
              </p14:nvContentPartPr>
              <p14:xfrm>
                <a:off x="4160800" y="2898097"/>
                <a:ext cx="46080" cy="3024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CAE1A977-F249-5F83-1196-1467846FAE8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153240" y="2890537"/>
                  <a:ext cx="612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920A9169-05F5-E69C-7BEE-03CDE97BAC47}"/>
                    </a:ext>
                  </a:extLst>
                </p14:cNvPr>
                <p14:cNvContentPartPr/>
                <p14:nvPr/>
              </p14:nvContentPartPr>
              <p14:xfrm>
                <a:off x="4253320" y="2799457"/>
                <a:ext cx="108360" cy="13320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920A9169-05F5-E69C-7BEE-03CDE97BAC4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245760" y="2791897"/>
                  <a:ext cx="1234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6DBEC5A-C870-0206-97A4-600E6DD0BC9F}"/>
                    </a:ext>
                  </a:extLst>
                </p14:cNvPr>
                <p14:cNvContentPartPr/>
                <p14:nvPr/>
              </p14:nvContentPartPr>
              <p14:xfrm>
                <a:off x="4307320" y="2922937"/>
                <a:ext cx="21960" cy="464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6DBEC5A-C870-0206-97A4-600E6DD0BC9F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299760" y="2915377"/>
                  <a:ext cx="370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76F6D0DE-C7CB-EC37-10E6-5903099A34C9}"/>
                    </a:ext>
                  </a:extLst>
                </p14:cNvPr>
                <p14:cNvContentPartPr/>
                <p14:nvPr/>
              </p14:nvContentPartPr>
              <p14:xfrm>
                <a:off x="4252600" y="2987017"/>
                <a:ext cx="148320" cy="2664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76F6D0DE-C7CB-EC37-10E6-5903099A34C9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245040" y="2979457"/>
                  <a:ext cx="1634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A79E3C53-E90A-9110-2E7D-E38D8B031483}"/>
                    </a:ext>
                  </a:extLst>
                </p14:cNvPr>
                <p14:cNvContentPartPr/>
                <p14:nvPr/>
              </p14:nvContentPartPr>
              <p14:xfrm>
                <a:off x="4302280" y="2901697"/>
                <a:ext cx="17280" cy="5868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A79E3C53-E90A-9110-2E7D-E38D8B031483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294720" y="2894137"/>
                  <a:ext cx="32400" cy="7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uppo 73">
            <a:extLst>
              <a:ext uri="{FF2B5EF4-FFF2-40B4-BE49-F238E27FC236}">
                <a16:creationId xmlns:a16="http://schemas.microsoft.com/office/drawing/2014/main" id="{AE84FD82-5B7D-B921-8081-7FB0C8017511}"/>
              </a:ext>
            </a:extLst>
          </p:cNvPr>
          <p:cNvGrpSpPr/>
          <p:nvPr/>
        </p:nvGrpSpPr>
        <p:grpSpPr>
          <a:xfrm>
            <a:off x="4223080" y="3291577"/>
            <a:ext cx="526680" cy="233280"/>
            <a:chOff x="4223080" y="3291577"/>
            <a:chExt cx="526680" cy="23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744C48BA-2C61-1875-39BB-07610A585D6B}"/>
                    </a:ext>
                  </a:extLst>
                </p14:cNvPr>
                <p14:cNvContentPartPr/>
                <p14:nvPr/>
              </p14:nvContentPartPr>
              <p14:xfrm>
                <a:off x="4261600" y="3322897"/>
                <a:ext cx="63000" cy="1054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744C48BA-2C61-1875-39BB-07610A585D6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254040" y="3315337"/>
                  <a:ext cx="7776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0112B85F-48A4-FDE1-64B3-3289AD1C24EF}"/>
                    </a:ext>
                  </a:extLst>
                </p14:cNvPr>
                <p14:cNvContentPartPr/>
                <p14:nvPr/>
              </p14:nvContentPartPr>
              <p14:xfrm>
                <a:off x="4223080" y="3449977"/>
                <a:ext cx="94320" cy="2952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0112B85F-48A4-FDE1-64B3-3289AD1C24E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215520" y="3442417"/>
                  <a:ext cx="1094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C621B67C-8810-8A6F-76DE-405AC8E2B2B3}"/>
                    </a:ext>
                  </a:extLst>
                </p14:cNvPr>
                <p14:cNvContentPartPr/>
                <p14:nvPr/>
              </p14:nvContentPartPr>
              <p14:xfrm>
                <a:off x="4371760" y="3322897"/>
                <a:ext cx="60840" cy="13824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C621B67C-8810-8A6F-76DE-405AC8E2B2B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364200" y="3315337"/>
                  <a:ext cx="759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3BC3A06E-54FD-B7BC-7145-0472006CD62E}"/>
                    </a:ext>
                  </a:extLst>
                </p14:cNvPr>
                <p14:cNvContentPartPr/>
                <p14:nvPr/>
              </p14:nvContentPartPr>
              <p14:xfrm>
                <a:off x="4464640" y="3328297"/>
                <a:ext cx="13680" cy="10548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3BC3A06E-54FD-B7BC-7145-0472006CD62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457080" y="3320737"/>
                  <a:ext cx="2880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8BBA8F19-0211-4579-0C77-2C3F287D54D5}"/>
                    </a:ext>
                  </a:extLst>
                </p14:cNvPr>
                <p14:cNvContentPartPr/>
                <p14:nvPr/>
              </p14:nvContentPartPr>
              <p14:xfrm>
                <a:off x="4470040" y="3388777"/>
                <a:ext cx="36000" cy="36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8BBA8F19-0211-4579-0C77-2C3F287D54D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462480" y="3381217"/>
                  <a:ext cx="5112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90FDA244-06B1-157F-C31B-248776DBB576}"/>
                    </a:ext>
                  </a:extLst>
                </p14:cNvPr>
                <p14:cNvContentPartPr/>
                <p14:nvPr/>
              </p14:nvContentPartPr>
              <p14:xfrm>
                <a:off x="4524760" y="3316417"/>
                <a:ext cx="19440" cy="11196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90FDA244-06B1-157F-C31B-248776DBB57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517200" y="3308857"/>
                  <a:ext cx="3456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A477C885-90F5-F63B-7B5A-0D954146DD7C}"/>
                    </a:ext>
                  </a:extLst>
                </p14:cNvPr>
                <p14:cNvContentPartPr/>
                <p14:nvPr/>
              </p14:nvContentPartPr>
              <p14:xfrm>
                <a:off x="4578400" y="3311377"/>
                <a:ext cx="40320" cy="10620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A477C885-90F5-F63B-7B5A-0D954146DD7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570840" y="3303817"/>
                  <a:ext cx="554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C54B6282-B5CE-E8AF-A81D-41EA6B6FE524}"/>
                    </a:ext>
                  </a:extLst>
                </p14:cNvPr>
                <p14:cNvContentPartPr/>
                <p14:nvPr/>
              </p14:nvContentPartPr>
              <p14:xfrm>
                <a:off x="4601440" y="3358177"/>
                <a:ext cx="54360" cy="3024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C54B6282-B5CE-E8AF-A81D-41EA6B6FE52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593880" y="3350617"/>
                  <a:ext cx="694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6FECA2D9-355D-926B-4E13-B058030A41C7}"/>
                    </a:ext>
                  </a:extLst>
                </p14:cNvPr>
                <p14:cNvContentPartPr/>
                <p14:nvPr/>
              </p14:nvContentPartPr>
              <p14:xfrm>
                <a:off x="4699720" y="3339097"/>
                <a:ext cx="36000" cy="2592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6FECA2D9-355D-926B-4E13-B058030A41C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692160" y="3331537"/>
                  <a:ext cx="511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A1628513-1F36-927D-0FAA-C5C94B3BF566}"/>
                    </a:ext>
                  </a:extLst>
                </p14:cNvPr>
                <p14:cNvContentPartPr/>
                <p14:nvPr/>
              </p14:nvContentPartPr>
              <p14:xfrm>
                <a:off x="4710880" y="3291577"/>
                <a:ext cx="38880" cy="23328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A1628513-1F36-927D-0FAA-C5C94B3BF566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703320" y="3284017"/>
                  <a:ext cx="54000" cy="248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uppo 92">
            <a:extLst>
              <a:ext uri="{FF2B5EF4-FFF2-40B4-BE49-F238E27FC236}">
                <a16:creationId xmlns:a16="http://schemas.microsoft.com/office/drawing/2014/main" id="{545F7CC6-AF5B-D45E-9775-594903781B9F}"/>
              </a:ext>
            </a:extLst>
          </p:cNvPr>
          <p:cNvGrpSpPr/>
          <p:nvPr/>
        </p:nvGrpSpPr>
        <p:grpSpPr>
          <a:xfrm>
            <a:off x="7134400" y="3312817"/>
            <a:ext cx="659520" cy="253800"/>
            <a:chOff x="7134400" y="3312817"/>
            <a:chExt cx="659520" cy="253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BA723304-7EFD-ADE8-9ADE-E51835B96A87}"/>
                    </a:ext>
                  </a:extLst>
                </p14:cNvPr>
                <p14:cNvContentPartPr/>
                <p14:nvPr/>
              </p14:nvContentPartPr>
              <p14:xfrm>
                <a:off x="7134400" y="3312817"/>
                <a:ext cx="137880" cy="15588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BA723304-7EFD-ADE8-9ADE-E51835B96A8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126840" y="3305257"/>
                  <a:ext cx="1530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84B387E5-7409-DFFE-B781-937383B80AC5}"/>
                    </a:ext>
                  </a:extLst>
                </p14:cNvPr>
                <p14:cNvContentPartPr/>
                <p14:nvPr/>
              </p14:nvContentPartPr>
              <p14:xfrm>
                <a:off x="7184080" y="3409297"/>
                <a:ext cx="69120" cy="302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84B387E5-7409-DFFE-B781-937383B80AC5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176520" y="3401737"/>
                  <a:ext cx="842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2D02F5FC-11F4-7106-EF11-2A04195B52AA}"/>
                    </a:ext>
                  </a:extLst>
                </p14:cNvPr>
                <p14:cNvContentPartPr/>
                <p14:nvPr/>
              </p14:nvContentPartPr>
              <p14:xfrm>
                <a:off x="7302160" y="3334057"/>
                <a:ext cx="52920" cy="6984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2D02F5FC-11F4-7106-EF11-2A04195B52A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294600" y="3326497"/>
                  <a:ext cx="6804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72511A38-159B-67FF-0014-B07313562A38}"/>
                    </a:ext>
                  </a:extLst>
                </p14:cNvPr>
                <p14:cNvContentPartPr/>
                <p14:nvPr/>
              </p14:nvContentPartPr>
              <p14:xfrm>
                <a:off x="7297840" y="3402457"/>
                <a:ext cx="68400" cy="2952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72511A38-159B-67FF-0014-B07313562A3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290280" y="3395257"/>
                  <a:ext cx="835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68F92131-6668-665A-DC2F-2429471527CF}"/>
                    </a:ext>
                  </a:extLst>
                </p14:cNvPr>
                <p14:cNvContentPartPr/>
                <p14:nvPr/>
              </p14:nvContentPartPr>
              <p14:xfrm>
                <a:off x="7170040" y="3514417"/>
                <a:ext cx="199800" cy="3384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68F92131-6668-665A-DC2F-2429471527C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162480" y="3506857"/>
                  <a:ext cx="2149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677F3A18-7D5E-B544-7D4F-48DCC07AD8E5}"/>
                    </a:ext>
                  </a:extLst>
                </p14:cNvPr>
                <p14:cNvContentPartPr/>
                <p14:nvPr/>
              </p14:nvContentPartPr>
              <p14:xfrm>
                <a:off x="7442560" y="3335497"/>
                <a:ext cx="140040" cy="3168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677F3A18-7D5E-B544-7D4F-48DCC07AD8E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435000" y="3327937"/>
                  <a:ext cx="1551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DA7B6148-E0D6-0530-BAF6-189508F77959}"/>
                    </a:ext>
                  </a:extLst>
                </p14:cNvPr>
                <p14:cNvContentPartPr/>
                <p14:nvPr/>
              </p14:nvContentPartPr>
              <p14:xfrm>
                <a:off x="7459840" y="3331897"/>
                <a:ext cx="108360" cy="23472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DA7B6148-E0D6-0530-BAF6-189508F77959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452280" y="3324337"/>
                  <a:ext cx="12348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5284CF85-B203-3417-F833-96EF193321A3}"/>
                    </a:ext>
                  </a:extLst>
                </p14:cNvPr>
                <p14:cNvContentPartPr/>
                <p14:nvPr/>
              </p14:nvContentPartPr>
              <p14:xfrm>
                <a:off x="7634080" y="3371857"/>
                <a:ext cx="20880" cy="14580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5284CF85-B203-3417-F833-96EF193321A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626520" y="3364297"/>
                  <a:ext cx="356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D2B04CE7-FEB4-BB85-9FB5-5D5BEEBBF3D5}"/>
                    </a:ext>
                  </a:extLst>
                </p14:cNvPr>
                <p14:cNvContentPartPr/>
                <p14:nvPr/>
              </p14:nvContentPartPr>
              <p14:xfrm>
                <a:off x="7649560" y="3444937"/>
                <a:ext cx="144360" cy="3528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D2B04CE7-FEB4-BB85-9FB5-5D5BEEBBF3D5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642000" y="3437377"/>
                  <a:ext cx="159120" cy="50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84" name="Input penna 83">
                <a:extLst>
                  <a:ext uri="{FF2B5EF4-FFF2-40B4-BE49-F238E27FC236}">
                    <a16:creationId xmlns:a16="http://schemas.microsoft.com/office/drawing/2014/main" id="{48BC0FFB-3540-2A30-700C-EB4A79DF5092}"/>
                  </a:ext>
                </a:extLst>
              </p14:cNvPr>
              <p14:cNvContentPartPr/>
              <p14:nvPr/>
            </p14:nvContentPartPr>
            <p14:xfrm>
              <a:off x="8075440" y="3341257"/>
              <a:ext cx="117000" cy="21600"/>
            </p14:xfrm>
          </p:contentPart>
        </mc:Choice>
        <mc:Fallback>
          <p:pic>
            <p:nvPicPr>
              <p:cNvPr id="84" name="Input penna 83">
                <a:extLst>
                  <a:ext uri="{FF2B5EF4-FFF2-40B4-BE49-F238E27FC236}">
                    <a16:creationId xmlns:a16="http://schemas.microsoft.com/office/drawing/2014/main" id="{48BC0FFB-3540-2A30-700C-EB4A79DF5092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8067880" y="3333697"/>
                <a:ext cx="13176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85" name="Input penna 84">
                <a:extLst>
                  <a:ext uri="{FF2B5EF4-FFF2-40B4-BE49-F238E27FC236}">
                    <a16:creationId xmlns:a16="http://schemas.microsoft.com/office/drawing/2014/main" id="{8CE75B42-AA71-E8AE-F7DE-439C7A83BFDF}"/>
                  </a:ext>
                </a:extLst>
              </p14:cNvPr>
              <p14:cNvContentPartPr/>
              <p14:nvPr/>
            </p14:nvContentPartPr>
            <p14:xfrm>
              <a:off x="8080480" y="3459697"/>
              <a:ext cx="154080" cy="3240"/>
            </p14:xfrm>
          </p:contentPart>
        </mc:Choice>
        <mc:Fallback>
          <p:pic>
            <p:nvPicPr>
              <p:cNvPr id="85" name="Input penna 84">
                <a:extLst>
                  <a:ext uri="{FF2B5EF4-FFF2-40B4-BE49-F238E27FC236}">
                    <a16:creationId xmlns:a16="http://schemas.microsoft.com/office/drawing/2014/main" id="{8CE75B42-AA71-E8AE-F7DE-439C7A83BFDF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8072920" y="3452137"/>
                <a:ext cx="169200" cy="18360"/>
              </a:xfrm>
              <a:prstGeom prst="rect">
                <a:avLst/>
              </a:prstGeom>
            </p:spPr>
          </p:pic>
        </mc:Fallback>
      </mc:AlternateContent>
      <p:grpSp>
        <p:nvGrpSpPr>
          <p:cNvPr id="99" name="Gruppo 98">
            <a:extLst>
              <a:ext uri="{FF2B5EF4-FFF2-40B4-BE49-F238E27FC236}">
                <a16:creationId xmlns:a16="http://schemas.microsoft.com/office/drawing/2014/main" id="{EB4B63A5-8A1C-C8A4-0015-B7A2B3713414}"/>
              </a:ext>
            </a:extLst>
          </p:cNvPr>
          <p:cNvGrpSpPr/>
          <p:nvPr/>
        </p:nvGrpSpPr>
        <p:grpSpPr>
          <a:xfrm>
            <a:off x="8386480" y="3266017"/>
            <a:ext cx="783000" cy="159480"/>
            <a:chOff x="8386480" y="3266017"/>
            <a:chExt cx="783000" cy="15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4EC90FA6-3E4B-BAA2-F8D6-6575775D55C9}"/>
                    </a:ext>
                  </a:extLst>
                </p14:cNvPr>
                <p14:cNvContentPartPr/>
                <p14:nvPr/>
              </p14:nvContentPartPr>
              <p14:xfrm>
                <a:off x="8386480" y="3266017"/>
                <a:ext cx="89640" cy="15948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4EC90FA6-3E4B-BAA2-F8D6-6575775D55C9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378920" y="3258457"/>
                  <a:ext cx="1047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6BD4CF5B-5A1C-1D8B-9008-116DE7A62109}"/>
                    </a:ext>
                  </a:extLst>
                </p14:cNvPr>
                <p14:cNvContentPartPr/>
                <p14:nvPr/>
              </p14:nvContentPartPr>
              <p14:xfrm>
                <a:off x="8543800" y="3302017"/>
                <a:ext cx="46800" cy="10404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6BD4CF5B-5A1C-1D8B-9008-116DE7A62109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536240" y="3294457"/>
                  <a:ext cx="619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69AD54C6-C967-818B-46AE-856E023C8AFB}"/>
                    </a:ext>
                  </a:extLst>
                </p14:cNvPr>
                <p14:cNvContentPartPr/>
                <p14:nvPr/>
              </p14:nvContentPartPr>
              <p14:xfrm>
                <a:off x="8655760" y="3319297"/>
                <a:ext cx="45360" cy="6480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69AD54C6-C967-818B-46AE-856E023C8AFB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648560" y="3311737"/>
                  <a:ext cx="6048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917A16B4-768D-BFF1-ACB9-08DDCA4F3625}"/>
                    </a:ext>
                  </a:extLst>
                </p14:cNvPr>
                <p14:cNvContentPartPr/>
                <p14:nvPr/>
              </p14:nvContentPartPr>
              <p14:xfrm>
                <a:off x="8797600" y="3277897"/>
                <a:ext cx="54360" cy="12168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917A16B4-768D-BFF1-ACB9-08DDCA4F362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790040" y="3270337"/>
                  <a:ext cx="694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ED79BAFB-A4F8-8913-2E69-002D78D66968}"/>
                    </a:ext>
                  </a:extLst>
                </p14:cNvPr>
                <p14:cNvContentPartPr/>
                <p14:nvPr/>
              </p14:nvContentPartPr>
              <p14:xfrm>
                <a:off x="8755480" y="3285817"/>
                <a:ext cx="13680" cy="9756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ED79BAFB-A4F8-8913-2E69-002D78D6696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747920" y="3278257"/>
                  <a:ext cx="2880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BA23056A-AA6B-9633-117D-BF14A3F1C39E}"/>
                    </a:ext>
                  </a:extLst>
                </p14:cNvPr>
                <p14:cNvContentPartPr/>
                <p14:nvPr/>
              </p14:nvContentPartPr>
              <p14:xfrm>
                <a:off x="8894440" y="3300577"/>
                <a:ext cx="82440" cy="7776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BA23056A-AA6B-9633-117D-BF14A3F1C39E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886880" y="3293017"/>
                  <a:ext cx="9756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3F90FBE1-BC15-A918-A514-0A72D8FFDF2E}"/>
                    </a:ext>
                  </a:extLst>
                </p14:cNvPr>
                <p14:cNvContentPartPr/>
                <p14:nvPr/>
              </p14:nvContentPartPr>
              <p14:xfrm>
                <a:off x="9010360" y="3293737"/>
                <a:ext cx="60120" cy="6480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3F90FBE1-BC15-A918-A514-0A72D8FFDF2E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002800" y="3286177"/>
                  <a:ext cx="752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62ED56E7-468A-F0B6-E6B1-11534E1712E6}"/>
                    </a:ext>
                  </a:extLst>
                </p14:cNvPr>
                <p14:cNvContentPartPr/>
                <p14:nvPr/>
              </p14:nvContentPartPr>
              <p14:xfrm>
                <a:off x="9056080" y="3303097"/>
                <a:ext cx="113400" cy="11232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62ED56E7-468A-F0B6-E6B1-11534E1712E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048520" y="3295537"/>
                  <a:ext cx="128520" cy="12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uppo 114">
            <a:extLst>
              <a:ext uri="{FF2B5EF4-FFF2-40B4-BE49-F238E27FC236}">
                <a16:creationId xmlns:a16="http://schemas.microsoft.com/office/drawing/2014/main" id="{8C9EB193-9BC3-B2EB-45BE-C09A4F332518}"/>
              </a:ext>
            </a:extLst>
          </p:cNvPr>
          <p:cNvGrpSpPr/>
          <p:nvPr/>
        </p:nvGrpSpPr>
        <p:grpSpPr>
          <a:xfrm>
            <a:off x="8331040" y="3512257"/>
            <a:ext cx="1641960" cy="466920"/>
            <a:chOff x="8331040" y="3512257"/>
            <a:chExt cx="1641960" cy="46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6FC158B0-376E-E09F-BF2D-B10A9913D65A}"/>
                    </a:ext>
                  </a:extLst>
                </p14:cNvPr>
                <p14:cNvContentPartPr/>
                <p14:nvPr/>
              </p14:nvContentPartPr>
              <p14:xfrm>
                <a:off x="8331040" y="3534937"/>
                <a:ext cx="1032840" cy="14220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6FC158B0-376E-E09F-BF2D-B10A9913D65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8323480" y="3527377"/>
                  <a:ext cx="10479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E0B5D9B6-0E9D-4483-E0F7-16A3100E2385}"/>
                    </a:ext>
                  </a:extLst>
                </p14:cNvPr>
                <p14:cNvContentPartPr/>
                <p14:nvPr/>
              </p14:nvContentPartPr>
              <p14:xfrm>
                <a:off x="8403400" y="3748777"/>
                <a:ext cx="201240" cy="23040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E0B5D9B6-0E9D-4483-E0F7-16A3100E238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8395840" y="3741217"/>
                  <a:ext cx="21600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C1CAFF6C-BC77-2AD7-F45E-033BD6C7717C}"/>
                    </a:ext>
                  </a:extLst>
                </p14:cNvPr>
                <p14:cNvContentPartPr/>
                <p14:nvPr/>
              </p14:nvContentPartPr>
              <p14:xfrm>
                <a:off x="8626240" y="3748057"/>
                <a:ext cx="87480" cy="8928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C1CAFF6C-BC77-2AD7-F45E-033BD6C7717C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618680" y="3740497"/>
                  <a:ext cx="1026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18092808-500E-C094-86DF-05D7C5FEE325}"/>
                    </a:ext>
                  </a:extLst>
                </p14:cNvPr>
                <p14:cNvContentPartPr/>
                <p14:nvPr/>
              </p14:nvContentPartPr>
              <p14:xfrm>
                <a:off x="8752240" y="3735097"/>
                <a:ext cx="58680" cy="9036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18092808-500E-C094-86DF-05D7C5FEE325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8744680" y="3727537"/>
                  <a:ext cx="738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0AA14189-E42B-B7F2-749E-33636991107A}"/>
                    </a:ext>
                  </a:extLst>
                </p14:cNvPr>
                <p14:cNvContentPartPr/>
                <p14:nvPr/>
              </p14:nvContentPartPr>
              <p14:xfrm>
                <a:off x="8867080" y="3658417"/>
                <a:ext cx="25560" cy="18648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0AA14189-E42B-B7F2-749E-33636991107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8859520" y="3650857"/>
                  <a:ext cx="406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1246BF16-F6C4-6C17-D8C1-3DA874975766}"/>
                    </a:ext>
                  </a:extLst>
                </p14:cNvPr>
                <p14:cNvContentPartPr/>
                <p14:nvPr/>
              </p14:nvContentPartPr>
              <p14:xfrm>
                <a:off x="8870680" y="3749497"/>
                <a:ext cx="91080" cy="4428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1246BF16-F6C4-6C17-D8C1-3DA87497576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8863120" y="3741937"/>
                  <a:ext cx="1058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85883F52-6FFD-B787-F330-71658F69AB38}"/>
                    </a:ext>
                  </a:extLst>
                </p14:cNvPr>
                <p14:cNvContentPartPr/>
                <p14:nvPr/>
              </p14:nvContentPartPr>
              <p14:xfrm>
                <a:off x="8980840" y="3740137"/>
                <a:ext cx="66240" cy="8352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85883F52-6FFD-B787-F330-71658F69AB38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8973280" y="3732577"/>
                  <a:ext cx="8136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E1ABDBC3-021C-9AE9-2F1E-D2262B9D2A8E}"/>
                    </a:ext>
                  </a:extLst>
                </p14:cNvPr>
                <p14:cNvContentPartPr/>
                <p14:nvPr/>
              </p14:nvContentPartPr>
              <p14:xfrm>
                <a:off x="9121240" y="3740857"/>
                <a:ext cx="52200" cy="6840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E1ABDBC3-021C-9AE9-2F1E-D2262B9D2A8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9113680" y="3733297"/>
                  <a:ext cx="6732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92C2E382-4794-A3EA-9682-2AB16573280D}"/>
                    </a:ext>
                  </a:extLst>
                </p14:cNvPr>
                <p14:cNvContentPartPr/>
                <p14:nvPr/>
              </p14:nvContentPartPr>
              <p14:xfrm>
                <a:off x="9234280" y="3709177"/>
                <a:ext cx="100800" cy="10836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92C2E382-4794-A3EA-9682-2AB16573280D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9226720" y="3701977"/>
                  <a:ext cx="1159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64DBE70A-A02C-1325-54E0-EB8185C3C707}"/>
                    </a:ext>
                  </a:extLst>
                </p14:cNvPr>
                <p14:cNvContentPartPr/>
                <p14:nvPr/>
              </p14:nvContentPartPr>
              <p14:xfrm>
                <a:off x="9356680" y="3512257"/>
                <a:ext cx="102600" cy="39924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64DBE70A-A02C-1325-54E0-EB8185C3C707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9349120" y="3504697"/>
                  <a:ext cx="11772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D6894FD4-748C-C096-EFA8-B14BE03F95D9}"/>
                    </a:ext>
                  </a:extLst>
                </p14:cNvPr>
                <p14:cNvContentPartPr/>
                <p14:nvPr/>
              </p14:nvContentPartPr>
              <p14:xfrm>
                <a:off x="9510040" y="3645817"/>
                <a:ext cx="106200" cy="17496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D6894FD4-748C-C096-EFA8-B14BE03F95D9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9502480" y="3638257"/>
                  <a:ext cx="1213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D783D40C-3771-4204-34E5-F24ED87D7BC9}"/>
                    </a:ext>
                  </a:extLst>
                </p14:cNvPr>
                <p14:cNvContentPartPr/>
                <p14:nvPr/>
              </p14:nvContentPartPr>
              <p14:xfrm>
                <a:off x="9588160" y="3735817"/>
                <a:ext cx="74160" cy="10044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D783D40C-3771-4204-34E5-F24ED87D7BC9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9580600" y="3728257"/>
                  <a:ext cx="8928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716A0F66-B813-6D9B-AF99-5F5A49929998}"/>
                    </a:ext>
                  </a:extLst>
                </p14:cNvPr>
                <p14:cNvContentPartPr/>
                <p14:nvPr/>
              </p14:nvContentPartPr>
              <p14:xfrm>
                <a:off x="9692560" y="3720337"/>
                <a:ext cx="103680" cy="11088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716A0F66-B813-6D9B-AF99-5F5A49929998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685000" y="3712777"/>
                  <a:ext cx="118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6F311C0F-A4AC-D71C-7FFD-1EF779AA806B}"/>
                    </a:ext>
                  </a:extLst>
                </p14:cNvPr>
                <p14:cNvContentPartPr/>
                <p14:nvPr/>
              </p14:nvContentPartPr>
              <p14:xfrm>
                <a:off x="9852040" y="3737977"/>
                <a:ext cx="120960" cy="7128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6F311C0F-A4AC-D71C-7FFD-1EF779AA806B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844480" y="3730417"/>
                  <a:ext cx="136080" cy="86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118" name="Input penna 117">
                <a:extLst>
                  <a:ext uri="{FF2B5EF4-FFF2-40B4-BE49-F238E27FC236}">
                    <a16:creationId xmlns:a16="http://schemas.microsoft.com/office/drawing/2014/main" id="{AAFEA256-4722-239B-19A1-71A15B2A361D}"/>
                  </a:ext>
                </a:extLst>
              </p14:cNvPr>
              <p14:cNvContentPartPr/>
              <p14:nvPr/>
            </p14:nvContentPartPr>
            <p14:xfrm>
              <a:off x="3613069" y="3644726"/>
              <a:ext cx="454320" cy="60840"/>
            </p14:xfrm>
          </p:contentPart>
        </mc:Choice>
        <mc:Fallback>
          <p:pic>
            <p:nvPicPr>
              <p:cNvPr id="118" name="Input penna 117">
                <a:extLst>
                  <a:ext uri="{FF2B5EF4-FFF2-40B4-BE49-F238E27FC236}">
                    <a16:creationId xmlns:a16="http://schemas.microsoft.com/office/drawing/2014/main" id="{AAFEA256-4722-239B-19A1-71A15B2A361D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3605509" y="3637166"/>
                <a:ext cx="46944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4">
            <p14:nvContentPartPr>
              <p14:cNvPr id="119" name="Input penna 118">
                <a:extLst>
                  <a:ext uri="{FF2B5EF4-FFF2-40B4-BE49-F238E27FC236}">
                    <a16:creationId xmlns:a16="http://schemas.microsoft.com/office/drawing/2014/main" id="{EC06434E-9AC3-B90B-4640-C431069606F1}"/>
                  </a:ext>
                </a:extLst>
              </p14:cNvPr>
              <p14:cNvContentPartPr/>
              <p14:nvPr/>
            </p14:nvContentPartPr>
            <p14:xfrm>
              <a:off x="5527189" y="3662006"/>
              <a:ext cx="756360" cy="74160"/>
            </p14:xfrm>
          </p:contentPart>
        </mc:Choice>
        <mc:Fallback>
          <p:pic>
            <p:nvPicPr>
              <p:cNvPr id="119" name="Input penna 118">
                <a:extLst>
                  <a:ext uri="{FF2B5EF4-FFF2-40B4-BE49-F238E27FC236}">
                    <a16:creationId xmlns:a16="http://schemas.microsoft.com/office/drawing/2014/main" id="{EC06434E-9AC3-B90B-4640-C431069606F1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5519629" y="3654446"/>
                <a:ext cx="771480" cy="89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28" name="Gruppo 127">
            <a:extLst>
              <a:ext uri="{FF2B5EF4-FFF2-40B4-BE49-F238E27FC236}">
                <a16:creationId xmlns:a16="http://schemas.microsoft.com/office/drawing/2014/main" id="{E75B51A3-5CC1-86A5-8A2B-94EFD18098FE}"/>
              </a:ext>
            </a:extLst>
          </p:cNvPr>
          <p:cNvGrpSpPr/>
          <p:nvPr/>
        </p:nvGrpSpPr>
        <p:grpSpPr>
          <a:xfrm>
            <a:off x="5136949" y="3816446"/>
            <a:ext cx="595440" cy="244800"/>
            <a:chOff x="5136949" y="3816446"/>
            <a:chExt cx="595440" cy="244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D8272A4D-324C-0E24-D55E-7A5152D16997}"/>
                    </a:ext>
                  </a:extLst>
                </p14:cNvPr>
                <p14:cNvContentPartPr/>
                <p14:nvPr/>
              </p14:nvContentPartPr>
              <p14:xfrm>
                <a:off x="5153869" y="3852806"/>
                <a:ext cx="107640" cy="16308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D8272A4D-324C-0E24-D55E-7A5152D16997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146309" y="3845246"/>
                  <a:ext cx="1227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7885F01C-291B-1115-86F9-06284449A66F}"/>
                    </a:ext>
                  </a:extLst>
                </p14:cNvPr>
                <p14:cNvContentPartPr/>
                <p14:nvPr/>
              </p14:nvContentPartPr>
              <p14:xfrm>
                <a:off x="5136949" y="4041086"/>
                <a:ext cx="117000" cy="2016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7885F01C-291B-1115-86F9-06284449A66F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129389" y="4033886"/>
                  <a:ext cx="1317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8F4741DC-338E-7868-E36C-33AF4BEDA293}"/>
                    </a:ext>
                  </a:extLst>
                </p14:cNvPr>
                <p14:cNvContentPartPr/>
                <p14:nvPr/>
              </p14:nvContentPartPr>
              <p14:xfrm>
                <a:off x="5303269" y="3867566"/>
                <a:ext cx="56520" cy="15372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8F4741DC-338E-7868-E36C-33AF4BEDA29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295709" y="3860006"/>
                  <a:ext cx="7164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7112010F-C8EA-410E-5F27-4119B68F2361}"/>
                    </a:ext>
                  </a:extLst>
                </p14:cNvPr>
                <p14:cNvContentPartPr/>
                <p14:nvPr/>
              </p14:nvContentPartPr>
              <p14:xfrm>
                <a:off x="5422429" y="3846326"/>
                <a:ext cx="19440" cy="14040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7112010F-C8EA-410E-5F27-4119B68F2361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414869" y="3838766"/>
                  <a:ext cx="3456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964CDD54-4AD3-FB48-2F68-28776FFDC844}"/>
                    </a:ext>
                  </a:extLst>
                </p14:cNvPr>
                <p14:cNvContentPartPr/>
                <p14:nvPr/>
              </p14:nvContentPartPr>
              <p14:xfrm>
                <a:off x="5529349" y="3816446"/>
                <a:ext cx="88920" cy="14652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964CDD54-4AD3-FB48-2F68-28776FFDC844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521789" y="3808886"/>
                  <a:ext cx="10404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56CDD71E-C023-4E1A-AC14-298C7EC1711F}"/>
                    </a:ext>
                  </a:extLst>
                </p14:cNvPr>
                <p14:cNvContentPartPr/>
                <p14:nvPr/>
              </p14:nvContentPartPr>
              <p14:xfrm>
                <a:off x="5568589" y="3902486"/>
                <a:ext cx="18000" cy="9756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56CDD71E-C023-4E1A-AC14-298C7EC1711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561029" y="3894926"/>
                  <a:ext cx="3312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8AC89ED4-10FA-BCDE-446A-EC9926600952}"/>
                    </a:ext>
                  </a:extLst>
                </p14:cNvPr>
                <p14:cNvContentPartPr/>
                <p14:nvPr/>
              </p14:nvContentPartPr>
              <p14:xfrm>
                <a:off x="5491189" y="3997526"/>
                <a:ext cx="241200" cy="3600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8AC89ED4-10FA-BCDE-446A-EC992660095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483629" y="3989966"/>
                  <a:ext cx="25632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4" name="Gruppo 133">
            <a:extLst>
              <a:ext uri="{FF2B5EF4-FFF2-40B4-BE49-F238E27FC236}">
                <a16:creationId xmlns:a16="http://schemas.microsoft.com/office/drawing/2014/main" id="{F1029D1E-3041-E5F7-42CF-D0F2011ED933}"/>
              </a:ext>
            </a:extLst>
          </p:cNvPr>
          <p:cNvGrpSpPr/>
          <p:nvPr/>
        </p:nvGrpSpPr>
        <p:grpSpPr>
          <a:xfrm>
            <a:off x="3561949" y="4423046"/>
            <a:ext cx="222120" cy="267120"/>
            <a:chOff x="3561949" y="4423046"/>
            <a:chExt cx="222120" cy="267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CF6B8862-0CAB-CC54-E586-EA1E6F466D74}"/>
                    </a:ext>
                  </a:extLst>
                </p14:cNvPr>
                <p14:cNvContentPartPr/>
                <p14:nvPr/>
              </p14:nvContentPartPr>
              <p14:xfrm>
                <a:off x="3561949" y="4423046"/>
                <a:ext cx="72000" cy="15588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CF6B8862-0CAB-CC54-E586-EA1E6F466D74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554389" y="4415846"/>
                  <a:ext cx="8712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9BA0838E-CAA5-7DB2-EBB1-E979D9970696}"/>
                    </a:ext>
                  </a:extLst>
                </p14:cNvPr>
                <p14:cNvContentPartPr/>
                <p14:nvPr/>
              </p14:nvContentPartPr>
              <p14:xfrm>
                <a:off x="3698029" y="4443566"/>
                <a:ext cx="2520" cy="11556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9BA0838E-CAA5-7DB2-EBB1-E979D9970696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690469" y="4436006"/>
                  <a:ext cx="1764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F329D08B-37B3-C6D7-2C96-CB862A04CE19}"/>
                    </a:ext>
                  </a:extLst>
                </p14:cNvPr>
                <p14:cNvContentPartPr/>
                <p14:nvPr/>
              </p14:nvContentPartPr>
              <p14:xfrm>
                <a:off x="3713509" y="4458326"/>
                <a:ext cx="70560" cy="3672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F329D08B-37B3-C6D7-2C96-CB862A04CE19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705949" y="4450766"/>
                  <a:ext cx="856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9655CE87-4F29-C3F6-97B6-2BCA61A9E1CE}"/>
                    </a:ext>
                  </a:extLst>
                </p14:cNvPr>
                <p14:cNvContentPartPr/>
                <p14:nvPr/>
              </p14:nvContentPartPr>
              <p14:xfrm>
                <a:off x="3633589" y="4589726"/>
                <a:ext cx="88920" cy="10044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9655CE87-4F29-C3F6-97B6-2BCA61A9E1CE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3626029" y="4582166"/>
                  <a:ext cx="104040" cy="11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uppo 145">
            <a:extLst>
              <a:ext uri="{FF2B5EF4-FFF2-40B4-BE49-F238E27FC236}">
                <a16:creationId xmlns:a16="http://schemas.microsoft.com/office/drawing/2014/main" id="{B8AD4C33-DC89-E62F-A23C-AE733BE501DE}"/>
              </a:ext>
            </a:extLst>
          </p:cNvPr>
          <p:cNvGrpSpPr/>
          <p:nvPr/>
        </p:nvGrpSpPr>
        <p:grpSpPr>
          <a:xfrm>
            <a:off x="3920509" y="4918406"/>
            <a:ext cx="576000" cy="230400"/>
            <a:chOff x="3920509" y="4918406"/>
            <a:chExt cx="576000" cy="23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BB7886FB-EB3A-A7CD-5545-395D167F850E}"/>
                    </a:ext>
                  </a:extLst>
                </p14:cNvPr>
                <p14:cNvContentPartPr/>
                <p14:nvPr/>
              </p14:nvContentPartPr>
              <p14:xfrm>
                <a:off x="3920509" y="4949006"/>
                <a:ext cx="151200" cy="10260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BB7886FB-EB3A-A7CD-5545-395D167F850E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3912949" y="4941446"/>
                  <a:ext cx="1663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EE3F9420-FADA-CC14-275E-B69419F9C7F3}"/>
                    </a:ext>
                  </a:extLst>
                </p14:cNvPr>
                <p14:cNvContentPartPr/>
                <p14:nvPr/>
              </p14:nvContentPartPr>
              <p14:xfrm>
                <a:off x="3945709" y="5113166"/>
                <a:ext cx="112680" cy="3096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EE3F9420-FADA-CC14-275E-B69419F9C7F3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3938509" y="5105966"/>
                  <a:ext cx="12780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34473C01-394A-17C5-5AC2-A6ABB3A6AE3C}"/>
                    </a:ext>
                  </a:extLst>
                </p14:cNvPr>
                <p14:cNvContentPartPr/>
                <p14:nvPr/>
              </p14:nvContentPartPr>
              <p14:xfrm>
                <a:off x="4107349" y="4951166"/>
                <a:ext cx="69120" cy="19764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34473C01-394A-17C5-5AC2-A6ABB3A6AE3C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099789" y="4943606"/>
                  <a:ext cx="842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43A47699-C56A-484B-DA13-F90B55BCC049}"/>
                    </a:ext>
                  </a:extLst>
                </p14:cNvPr>
                <p14:cNvContentPartPr/>
                <p14:nvPr/>
              </p14:nvContentPartPr>
              <p14:xfrm>
                <a:off x="4217509" y="4980326"/>
                <a:ext cx="3240" cy="12816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43A47699-C56A-484B-DA13-F90B55BCC049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4209949" y="4972766"/>
                  <a:ext cx="183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A1951BEB-2225-7568-E526-D195B688B907}"/>
                    </a:ext>
                  </a:extLst>
                </p14:cNvPr>
                <p14:cNvContentPartPr/>
                <p14:nvPr/>
              </p14:nvContentPartPr>
              <p14:xfrm>
                <a:off x="4218949" y="5043326"/>
                <a:ext cx="56520" cy="4284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A1951BEB-2225-7568-E526-D195B688B907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4211389" y="5035766"/>
                  <a:ext cx="7164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B780EEC6-459C-993E-4400-25CB678AABC3}"/>
                    </a:ext>
                  </a:extLst>
                </p14:cNvPr>
                <p14:cNvContentPartPr/>
                <p14:nvPr/>
              </p14:nvContentPartPr>
              <p14:xfrm>
                <a:off x="4286989" y="4968806"/>
                <a:ext cx="8640" cy="15156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B780EEC6-459C-993E-4400-25CB678AABC3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4279429" y="4961246"/>
                  <a:ext cx="2376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7017558A-BF90-8209-9D34-7DDBB90E072B}"/>
                    </a:ext>
                  </a:extLst>
                </p14:cNvPr>
                <p14:cNvContentPartPr/>
                <p14:nvPr/>
              </p14:nvContentPartPr>
              <p14:xfrm>
                <a:off x="4347469" y="4927046"/>
                <a:ext cx="60840" cy="12528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7017558A-BF90-8209-9D34-7DDBB90E072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4339909" y="4919486"/>
                  <a:ext cx="759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16EEDE2A-9251-57C7-D6C5-01704C080264}"/>
                    </a:ext>
                  </a:extLst>
                </p14:cNvPr>
                <p14:cNvContentPartPr/>
                <p14:nvPr/>
              </p14:nvContentPartPr>
              <p14:xfrm>
                <a:off x="4375909" y="5014886"/>
                <a:ext cx="55080" cy="3168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16EEDE2A-9251-57C7-D6C5-01704C080264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368709" y="5007326"/>
                  <a:ext cx="702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ADFD59E9-497E-E5B5-7B19-503F7DC05673}"/>
                    </a:ext>
                  </a:extLst>
                </p14:cNvPr>
                <p14:cNvContentPartPr/>
                <p14:nvPr/>
              </p14:nvContentPartPr>
              <p14:xfrm>
                <a:off x="4437109" y="4974566"/>
                <a:ext cx="31320" cy="2520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ADFD59E9-497E-E5B5-7B19-503F7DC05673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429549" y="4967006"/>
                  <a:ext cx="464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D7E092B2-3A1E-32C5-CA8B-464F948FF9BC}"/>
                    </a:ext>
                  </a:extLst>
                </p14:cNvPr>
                <p14:cNvContentPartPr/>
                <p14:nvPr/>
              </p14:nvContentPartPr>
              <p14:xfrm>
                <a:off x="4478509" y="4918406"/>
                <a:ext cx="18000" cy="19620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D7E092B2-3A1E-32C5-CA8B-464F948FF9BC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470949" y="4910846"/>
                  <a:ext cx="33120" cy="211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5613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7C1E8-4DB1-385B-E6E9-7D046B07F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A2CE10-6674-0EBB-BAF2-A928606A3718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45A981-E5AC-C3BA-E610-E063765BC6C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98753-A2A3-D475-FB4A-D8DD130384F2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BB0E046-6331-899E-8E96-60B7BA63D4E5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0DBFEA1-7E3D-4616-BE5D-23D395767DE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5A993B7-947D-E69E-E0BA-4830DB821BE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3C3138D-04E2-EAFF-1B92-BCAFFF7A3B5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E8EF779-6C96-0478-D250-D8CEEF1B472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E3F764D-F733-5CDF-B627-3EDB34BC8E5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A7DD3D6-DF58-A188-4F94-91D992ED3A7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3127B94-B335-ED7C-0F6A-CA1861D7440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33EB4FDF-ADCF-0025-B1ED-DC8F9420836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3E70633-DD5A-F4D1-A66B-E4CAB3E8DF0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36488A6-F890-197A-1479-D75EB214577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595C6AE-6A8A-9E54-94DA-EC4CCEB3F0E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A7DC85F-B022-908D-8E78-7C2C6B41CD1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AB902B2-FDD0-D250-0E74-439822CAE3C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206F205-09B9-35CD-9838-2C1A4C8016F1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F5856A3-1F76-202A-63FE-CACAAEDE920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85D7164E-BCEE-9AB5-6C2D-7D448BE1615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58C7904-03E8-65E9-53FD-F294ADD14CF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A401C2B-CCDE-0485-B594-4D86039A114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D64DC01-E88A-C130-D3B1-DFA1D993526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671F1C66-C8CB-6E78-5F24-F3F39DEE26A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7921E7CD-01E7-3D2F-C143-46BDCB4D53D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144B7D0-6879-7997-E082-845C1A89ECA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6199E94-AD61-1BD8-CCE8-F6616A15D9B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D5DAC14-3299-7CF0-7FE6-561D15E806F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A430219-9868-1BFD-E846-5970F61C149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71E6FC20-4BC4-6309-F5B8-BD7971E2E90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CC4CE68-D5ED-BAEA-CEB4-319188203CD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12FD27D-9423-291E-89B9-70A0FD4736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BB5B38D-165A-352D-9F29-7D09B07A0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CEE7790-03BC-0363-99F3-E7179D70DA2E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92EBAF5-2357-C1F4-90A7-F50A39745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CA6559C-A7EE-EC05-870C-78980AF3E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EFDB22AA-4A33-8602-5F2E-E568BB349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765" y="682741"/>
            <a:ext cx="7543800" cy="570620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6AF72335-C531-3716-149E-59A171B5AFC0}"/>
                  </a:ext>
                </a:extLst>
              </p14:cNvPr>
              <p14:cNvContentPartPr/>
              <p14:nvPr/>
            </p14:nvContentPartPr>
            <p14:xfrm>
              <a:off x="5000718" y="1859400"/>
              <a:ext cx="1228320" cy="2520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6AF72335-C531-3716-149E-59A171B5AFC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96398" y="1855080"/>
                <a:ext cx="1236960" cy="33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uppo 37">
            <a:extLst>
              <a:ext uri="{FF2B5EF4-FFF2-40B4-BE49-F238E27FC236}">
                <a16:creationId xmlns:a16="http://schemas.microsoft.com/office/drawing/2014/main" id="{41A28B83-D9F8-F5DC-C797-38F3D75E8012}"/>
              </a:ext>
            </a:extLst>
          </p:cNvPr>
          <p:cNvGrpSpPr/>
          <p:nvPr/>
        </p:nvGrpSpPr>
        <p:grpSpPr>
          <a:xfrm>
            <a:off x="5532798" y="215788"/>
            <a:ext cx="1057320" cy="1101600"/>
            <a:chOff x="5532798" y="215788"/>
            <a:chExt cx="1057320" cy="1101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D217E737-0B39-0D33-17DA-94C545672A9A}"/>
                    </a:ext>
                  </a:extLst>
                </p14:cNvPr>
                <p14:cNvContentPartPr/>
                <p14:nvPr/>
              </p14:nvContentPartPr>
              <p14:xfrm>
                <a:off x="5703438" y="380308"/>
                <a:ext cx="81360" cy="860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D217E737-0B39-0D33-17DA-94C545672A9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695878" y="372748"/>
                  <a:ext cx="964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D83C0058-CC14-1A71-CB70-8DBF0D99657B}"/>
                    </a:ext>
                  </a:extLst>
                </p14:cNvPr>
                <p14:cNvContentPartPr/>
                <p14:nvPr/>
              </p14:nvContentPartPr>
              <p14:xfrm>
                <a:off x="5623158" y="490828"/>
                <a:ext cx="239760" cy="511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D83C0058-CC14-1A71-CB70-8DBF0D99657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615598" y="483268"/>
                  <a:ext cx="2548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B988FCC5-253B-9E89-6517-BFCE59F8787A}"/>
                    </a:ext>
                  </a:extLst>
                </p14:cNvPr>
                <p14:cNvContentPartPr/>
                <p14:nvPr/>
              </p14:nvContentPartPr>
              <p14:xfrm>
                <a:off x="5731518" y="619708"/>
                <a:ext cx="153360" cy="828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B988FCC5-253B-9E89-6517-BFCE59F8787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723958" y="612148"/>
                  <a:ext cx="16848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B0218421-21C7-9F46-29DB-F4FD4AD59F7B}"/>
                    </a:ext>
                  </a:extLst>
                </p14:cNvPr>
                <p14:cNvContentPartPr/>
                <p14:nvPr/>
              </p14:nvContentPartPr>
              <p14:xfrm>
                <a:off x="5961558" y="370588"/>
                <a:ext cx="96120" cy="478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B0218421-21C7-9F46-29DB-F4FD4AD59F7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953998" y="363028"/>
                  <a:ext cx="11124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313073BF-86FB-83CE-CE96-E7BC89127212}"/>
                    </a:ext>
                  </a:extLst>
                </p14:cNvPr>
                <p14:cNvContentPartPr/>
                <p14:nvPr/>
              </p14:nvContentPartPr>
              <p14:xfrm>
                <a:off x="5961558" y="411988"/>
                <a:ext cx="360" cy="3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313073BF-86FB-83CE-CE96-E7BC8912721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953998" y="404428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E2A7474D-764C-5A1E-71A6-F1D6957DEE4A}"/>
                    </a:ext>
                  </a:extLst>
                </p14:cNvPr>
                <p14:cNvContentPartPr/>
                <p14:nvPr/>
              </p14:nvContentPartPr>
              <p14:xfrm>
                <a:off x="5961558" y="411988"/>
                <a:ext cx="360" cy="3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E2A7474D-764C-5A1E-71A6-F1D6957DEE4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953998" y="404428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FC4B5BCB-1DAC-D6AA-8485-0B3B1AC7AC25}"/>
                    </a:ext>
                  </a:extLst>
                </p14:cNvPr>
                <p14:cNvContentPartPr/>
                <p14:nvPr/>
              </p14:nvContentPartPr>
              <p14:xfrm>
                <a:off x="6056958" y="458428"/>
                <a:ext cx="83520" cy="360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FC4B5BCB-1DAC-D6AA-8485-0B3B1AC7AC2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049758" y="450868"/>
                  <a:ext cx="9864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578A21DB-84CC-FA00-7BF6-67BB6D35D882}"/>
                    </a:ext>
                  </a:extLst>
                </p14:cNvPr>
                <p14:cNvContentPartPr/>
                <p14:nvPr/>
              </p14:nvContentPartPr>
              <p14:xfrm>
                <a:off x="5968758" y="345748"/>
                <a:ext cx="129240" cy="21780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578A21DB-84CC-FA00-7BF6-67BB6D35D88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961198" y="338188"/>
                  <a:ext cx="14436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A2FE6798-3E4F-6501-2EA5-86D926A1F03D}"/>
                    </a:ext>
                  </a:extLst>
                </p14:cNvPr>
                <p14:cNvContentPartPr/>
                <p14:nvPr/>
              </p14:nvContentPartPr>
              <p14:xfrm>
                <a:off x="6194478" y="270148"/>
                <a:ext cx="42840" cy="3153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A2FE6798-3E4F-6501-2EA5-86D926A1F03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186918" y="262588"/>
                  <a:ext cx="5796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07967CBB-7CB9-6EBA-A725-3F7919CFD7B4}"/>
                    </a:ext>
                  </a:extLst>
                </p14:cNvPr>
                <p14:cNvContentPartPr/>
                <p14:nvPr/>
              </p14:nvContentPartPr>
              <p14:xfrm>
                <a:off x="6279798" y="257188"/>
                <a:ext cx="30600" cy="34992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07967CBB-7CB9-6EBA-A725-3F7919CFD7B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272238" y="249628"/>
                  <a:ext cx="4572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CA6358CF-A060-E21E-E30F-51D23A61F1D7}"/>
                    </a:ext>
                  </a:extLst>
                </p14:cNvPr>
                <p14:cNvContentPartPr/>
                <p14:nvPr/>
              </p14:nvContentPartPr>
              <p14:xfrm>
                <a:off x="5532798" y="215788"/>
                <a:ext cx="1057320" cy="11016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CA6358CF-A060-E21E-E30F-51D23A61F1D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525238" y="208228"/>
                  <a:ext cx="1072440" cy="111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uppo 68">
            <a:extLst>
              <a:ext uri="{FF2B5EF4-FFF2-40B4-BE49-F238E27FC236}">
                <a16:creationId xmlns:a16="http://schemas.microsoft.com/office/drawing/2014/main" id="{63CD8F42-0CE7-E071-EC83-4D06296112BA}"/>
              </a:ext>
            </a:extLst>
          </p:cNvPr>
          <p:cNvGrpSpPr/>
          <p:nvPr/>
        </p:nvGrpSpPr>
        <p:grpSpPr>
          <a:xfrm>
            <a:off x="6925998" y="56308"/>
            <a:ext cx="1832400" cy="846000"/>
            <a:chOff x="6925998" y="56308"/>
            <a:chExt cx="1832400" cy="84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51A0990D-CAA0-F7F6-C6EC-9E48B087C432}"/>
                    </a:ext>
                  </a:extLst>
                </p14:cNvPr>
                <p14:cNvContentPartPr/>
                <p14:nvPr/>
              </p14:nvContentPartPr>
              <p14:xfrm>
                <a:off x="7190238" y="371668"/>
                <a:ext cx="157320" cy="1000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51A0990D-CAA0-F7F6-C6EC-9E48B087C43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182678" y="364108"/>
                  <a:ext cx="1724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AE50E97B-AB87-F2EF-43A9-51CDC66F68A3}"/>
                    </a:ext>
                  </a:extLst>
                </p14:cNvPr>
                <p14:cNvContentPartPr/>
                <p14:nvPr/>
              </p14:nvContentPartPr>
              <p14:xfrm>
                <a:off x="7161078" y="542668"/>
                <a:ext cx="432000" cy="990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AE50E97B-AB87-F2EF-43A9-51CDC66F68A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153518" y="535468"/>
                  <a:ext cx="4471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7AB57FD5-978B-1419-E767-0285DC5BB151}"/>
                    </a:ext>
                  </a:extLst>
                </p14:cNvPr>
                <p14:cNvContentPartPr/>
                <p14:nvPr/>
              </p14:nvContentPartPr>
              <p14:xfrm>
                <a:off x="7703958" y="223348"/>
                <a:ext cx="15120" cy="15948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7AB57FD5-978B-1419-E767-0285DC5BB15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696398" y="215788"/>
                  <a:ext cx="298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19C9401C-A1FB-8323-793C-EFD2979FC8B3}"/>
                    </a:ext>
                  </a:extLst>
                </p14:cNvPr>
                <p14:cNvContentPartPr/>
                <p14:nvPr/>
              </p14:nvContentPartPr>
              <p14:xfrm>
                <a:off x="7578318" y="402988"/>
                <a:ext cx="188640" cy="57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19C9401C-A1FB-8323-793C-EFD2979FC8B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570758" y="395788"/>
                  <a:ext cx="2037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279A0AC8-57FE-9677-FC19-FE9EE6BCA570}"/>
                    </a:ext>
                  </a:extLst>
                </p14:cNvPr>
                <p14:cNvContentPartPr/>
                <p14:nvPr/>
              </p14:nvContentPartPr>
              <p14:xfrm>
                <a:off x="7610358" y="434668"/>
                <a:ext cx="122040" cy="1648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279A0AC8-57FE-9677-FC19-FE9EE6BCA57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602798" y="427108"/>
                  <a:ext cx="1371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B11B20A3-C72D-3A72-D0BD-9B321DCA3D37}"/>
                    </a:ext>
                  </a:extLst>
                </p14:cNvPr>
                <p14:cNvContentPartPr/>
                <p14:nvPr/>
              </p14:nvContentPartPr>
              <p14:xfrm>
                <a:off x="7664358" y="498388"/>
                <a:ext cx="66960" cy="7596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B11B20A3-C72D-3A72-D0BD-9B321DCA3D3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657158" y="490828"/>
                  <a:ext cx="8208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AA979B8A-6426-60A5-72CF-F29F72193F98}"/>
                    </a:ext>
                  </a:extLst>
                </p14:cNvPr>
                <p14:cNvContentPartPr/>
                <p14:nvPr/>
              </p14:nvContentPartPr>
              <p14:xfrm>
                <a:off x="7806918" y="423868"/>
                <a:ext cx="21240" cy="17136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AA979B8A-6426-60A5-72CF-F29F72193F9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799358" y="416308"/>
                  <a:ext cx="3636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FD45A1F6-CAF7-6796-B5BB-6406C1F8B963}"/>
                    </a:ext>
                  </a:extLst>
                </p14:cNvPr>
                <p14:cNvContentPartPr/>
                <p14:nvPr/>
              </p14:nvContentPartPr>
              <p14:xfrm>
                <a:off x="7904838" y="404068"/>
                <a:ext cx="12960" cy="1227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FD45A1F6-CAF7-6796-B5BB-6406C1F8B963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897278" y="396868"/>
                  <a:ext cx="280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F9B945CD-DFF5-1C9F-4AC4-31434D7A0641}"/>
                    </a:ext>
                  </a:extLst>
                </p14:cNvPr>
                <p14:cNvContentPartPr/>
                <p14:nvPr/>
              </p14:nvContentPartPr>
              <p14:xfrm>
                <a:off x="7925718" y="355468"/>
                <a:ext cx="99360" cy="24732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F9B945CD-DFF5-1C9F-4AC4-31434D7A064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918158" y="347908"/>
                  <a:ext cx="11412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D08EA536-0C0D-8CCD-17A2-DA617D9BA40A}"/>
                    </a:ext>
                  </a:extLst>
                </p14:cNvPr>
                <p14:cNvContentPartPr/>
                <p14:nvPr/>
              </p14:nvContentPartPr>
              <p14:xfrm>
                <a:off x="8100318" y="411988"/>
                <a:ext cx="37800" cy="1357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D08EA536-0C0D-8CCD-17A2-DA617D9BA40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092758" y="404428"/>
                  <a:ext cx="5292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BC70B9F8-FF2F-7ED8-9919-8B92082C2985}"/>
                    </a:ext>
                  </a:extLst>
                </p14:cNvPr>
                <p14:cNvContentPartPr/>
                <p14:nvPr/>
              </p14:nvContentPartPr>
              <p14:xfrm>
                <a:off x="8154678" y="470308"/>
                <a:ext cx="84600" cy="284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BC70B9F8-FF2F-7ED8-9919-8B92082C298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147118" y="462748"/>
                  <a:ext cx="997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709FE38D-3FC6-C598-6FC1-AF556CF0E30D}"/>
                    </a:ext>
                  </a:extLst>
                </p14:cNvPr>
                <p14:cNvContentPartPr/>
                <p14:nvPr/>
              </p14:nvContentPartPr>
              <p14:xfrm>
                <a:off x="8031918" y="632668"/>
                <a:ext cx="151200" cy="14544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709FE38D-3FC6-C598-6FC1-AF556CF0E30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024358" y="625108"/>
                  <a:ext cx="1663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29CB6BBC-E28B-9643-B79B-99A98A562303}"/>
                    </a:ext>
                  </a:extLst>
                </p14:cNvPr>
                <p14:cNvContentPartPr/>
                <p14:nvPr/>
              </p14:nvContentPartPr>
              <p14:xfrm>
                <a:off x="6925998" y="56308"/>
                <a:ext cx="1832400" cy="84600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29CB6BBC-E28B-9643-B79B-99A98A56230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918438" y="48748"/>
                  <a:ext cx="1847520" cy="861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3912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FAC68-D4E1-4778-DA29-AB6943196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F5C6C0-32F7-3C7D-3CBA-90202A74DBD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DDDDE0-20C1-8441-6B22-1153C2E8DD29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42EEC-0B81-9745-214B-AA7F21163EF8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241E023-5889-EC10-B790-F62E8A2C36A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E504353-488A-3642-FFCE-3F2187A1014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13A49C0-7F94-1511-8ECE-3C8F4736A5F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344501B-F6B3-761B-8707-759AC784520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16FA1B7-956D-69E6-2B30-79D79DB8B0A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003779E2-1EEC-EE89-9AC3-7D427DD4810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CF5DF5A-2ECE-0D16-5491-4F81185F0DF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01F535F-8342-E2DB-5002-F1E768360A5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AE8066C-69C8-3938-EEC6-D9E46E829A4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2FCED47-53E8-E5DD-4F82-4566434BF05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DDCA865-25ED-D33B-DBF3-491A86DE92D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6ED65A4-A5F4-0F16-3CDA-754E7F216B4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D5FB3D7-0251-38F3-C33A-E3F19D995CC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9E12B70-124E-4FC6-E772-D5C132D77BE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842F982-6B98-B8D5-93C0-B434A9789249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734D6F00-BEF0-D52B-F3D9-F31411699A0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49113F9-F515-A9EB-137A-6AF6762E4C3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502AC4F-4180-4F9D-5E0C-AECE65F7E17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B3DEB6AE-5469-97A3-0F4B-7E6C668F5DA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C5271DA-AFD9-5F62-734E-0644EF7FDFD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F76124B-2F0F-928F-0A92-1CE9F8EC2CB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EBEEF43-9E97-819F-1324-E686F46BC62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4C9E567-B0E7-3ADB-4462-198E1334F86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3C2507F-482A-407E-0480-0EBB396B753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381E0BE-81EC-7ED9-CD30-2534EA6AAA1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8940615-BB3A-E367-ABA5-40C7726CC3F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E26BB586-57EE-A9B1-104F-80D3F8456E6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F57B704C-3F06-8CA4-18B8-05082112419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ACC96FF-4F63-5A10-B020-9253C42799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60D022D-AAFD-BECE-8FFB-5A4A86D66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EFF634-D453-C677-1F2D-74EB8152400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B2DB0C6-EACF-496F-B0E1-DEAE1105C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DA3A0D7-F225-76D4-FF14-23C53D395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AF24EBE-42B1-EEB1-57E4-4ACF26CD8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691" y="1434872"/>
            <a:ext cx="8731997" cy="3988256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64AF79B7-8636-6966-B89E-CB753F8CE64A}"/>
              </a:ext>
            </a:extLst>
          </p:cNvPr>
          <p:cNvGrpSpPr/>
          <p:nvPr/>
        </p:nvGrpSpPr>
        <p:grpSpPr>
          <a:xfrm>
            <a:off x="8950278" y="2412868"/>
            <a:ext cx="1789200" cy="263880"/>
            <a:chOff x="8950278" y="2412868"/>
            <a:chExt cx="1789200" cy="263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1410987F-6EF8-720F-F11A-4E6597224530}"/>
                    </a:ext>
                  </a:extLst>
                </p14:cNvPr>
                <p14:cNvContentPartPr/>
                <p14:nvPr/>
              </p14:nvContentPartPr>
              <p14:xfrm>
                <a:off x="8950278" y="2412868"/>
                <a:ext cx="439560" cy="1101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1410987F-6EF8-720F-F11A-4E659722453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943078" y="2405308"/>
                  <a:ext cx="45432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074808B0-7ABD-DF3C-7B54-9412F4A106BE}"/>
                    </a:ext>
                  </a:extLst>
                </p14:cNvPr>
                <p14:cNvContentPartPr/>
                <p14:nvPr/>
              </p14:nvContentPartPr>
              <p14:xfrm>
                <a:off x="9699438" y="2423308"/>
                <a:ext cx="1040040" cy="2534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074808B0-7ABD-DF3C-7B54-9412F4A106B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691878" y="2415748"/>
                  <a:ext cx="1054800" cy="268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55CF1EE7-D5D1-D3D8-E827-BFA9094852FE}"/>
                  </a:ext>
                </a:extLst>
              </p14:cNvPr>
              <p14:cNvContentPartPr/>
              <p14:nvPr/>
            </p14:nvContentPartPr>
            <p14:xfrm>
              <a:off x="8583078" y="3077068"/>
              <a:ext cx="1001880" cy="156240"/>
            </p14:xfrm>
          </p:contentPart>
        </mc:Choice>
        <mc:Fallback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55CF1EE7-D5D1-D3D8-E827-BFA9094852F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575518" y="3069508"/>
                <a:ext cx="10170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702DA1F3-E272-205D-37CD-824E05B41AE9}"/>
                  </a:ext>
                </a:extLst>
              </p14:cNvPr>
              <p14:cNvContentPartPr/>
              <p14:nvPr/>
            </p14:nvContentPartPr>
            <p14:xfrm>
              <a:off x="4531998" y="2998228"/>
              <a:ext cx="1902240" cy="74160"/>
            </p14:xfrm>
          </p:contentPart>
        </mc:Choice>
        <mc:Fallback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702DA1F3-E272-205D-37CD-824E05B41AE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524438" y="2990668"/>
                <a:ext cx="191736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31" name="Input penna 30">
                <a:extLst>
                  <a:ext uri="{FF2B5EF4-FFF2-40B4-BE49-F238E27FC236}">
                    <a16:creationId xmlns:a16="http://schemas.microsoft.com/office/drawing/2014/main" id="{799D2D66-55F1-6F8A-49D0-7528CAAF87BC}"/>
                  </a:ext>
                </a:extLst>
              </p14:cNvPr>
              <p14:cNvContentPartPr/>
              <p14:nvPr/>
            </p14:nvContentPartPr>
            <p14:xfrm>
              <a:off x="5417238" y="4948708"/>
              <a:ext cx="442440" cy="64080"/>
            </p14:xfrm>
          </p:contentPart>
        </mc:Choice>
        <mc:Fallback>
          <p:pic>
            <p:nvPicPr>
              <p:cNvPr id="31" name="Input penna 30">
                <a:extLst>
                  <a:ext uri="{FF2B5EF4-FFF2-40B4-BE49-F238E27FC236}">
                    <a16:creationId xmlns:a16="http://schemas.microsoft.com/office/drawing/2014/main" id="{799D2D66-55F1-6F8A-49D0-7528CAAF87B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409678" y="4941148"/>
                <a:ext cx="45756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32" name="Input penna 31">
                <a:extLst>
                  <a:ext uri="{FF2B5EF4-FFF2-40B4-BE49-F238E27FC236}">
                    <a16:creationId xmlns:a16="http://schemas.microsoft.com/office/drawing/2014/main" id="{29DBC1D2-07F3-1832-17EB-DADDAD636934}"/>
                  </a:ext>
                </a:extLst>
              </p14:cNvPr>
              <p14:cNvContentPartPr/>
              <p14:nvPr/>
            </p14:nvContentPartPr>
            <p14:xfrm>
              <a:off x="7138398" y="5364868"/>
              <a:ext cx="747000" cy="108000"/>
            </p14:xfrm>
          </p:contentPart>
        </mc:Choice>
        <mc:Fallback>
          <p:pic>
            <p:nvPicPr>
              <p:cNvPr id="32" name="Input penna 31">
                <a:extLst>
                  <a:ext uri="{FF2B5EF4-FFF2-40B4-BE49-F238E27FC236}">
                    <a16:creationId xmlns:a16="http://schemas.microsoft.com/office/drawing/2014/main" id="{29DBC1D2-07F3-1832-17EB-DADDAD63693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131198" y="5357668"/>
                <a:ext cx="76212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33" name="Input penna 32">
                <a:extLst>
                  <a:ext uri="{FF2B5EF4-FFF2-40B4-BE49-F238E27FC236}">
                    <a16:creationId xmlns:a16="http://schemas.microsoft.com/office/drawing/2014/main" id="{7278B241-4668-5FDA-6686-7FE54B17296C}"/>
                  </a:ext>
                </a:extLst>
              </p14:cNvPr>
              <p14:cNvContentPartPr/>
              <p14:nvPr/>
            </p14:nvContentPartPr>
            <p14:xfrm>
              <a:off x="8307318" y="4884988"/>
              <a:ext cx="373320" cy="32760"/>
            </p14:xfrm>
          </p:contentPart>
        </mc:Choice>
        <mc:Fallback>
          <p:pic>
            <p:nvPicPr>
              <p:cNvPr id="33" name="Input penna 32">
                <a:extLst>
                  <a:ext uri="{FF2B5EF4-FFF2-40B4-BE49-F238E27FC236}">
                    <a16:creationId xmlns:a16="http://schemas.microsoft.com/office/drawing/2014/main" id="{7278B241-4668-5FDA-6686-7FE54B17296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300118" y="4877428"/>
                <a:ext cx="388440" cy="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34" name="Input penna 33">
                <a:extLst>
                  <a:ext uri="{FF2B5EF4-FFF2-40B4-BE49-F238E27FC236}">
                    <a16:creationId xmlns:a16="http://schemas.microsoft.com/office/drawing/2014/main" id="{A03FD8C4-833D-C82F-25D6-A3D755711356}"/>
                  </a:ext>
                </a:extLst>
              </p14:cNvPr>
              <p14:cNvContentPartPr/>
              <p14:nvPr/>
            </p14:nvContentPartPr>
            <p14:xfrm>
              <a:off x="8401998" y="4993348"/>
              <a:ext cx="158400" cy="252720"/>
            </p14:xfrm>
          </p:contentPart>
        </mc:Choice>
        <mc:Fallback>
          <p:pic>
            <p:nvPicPr>
              <p:cNvPr id="34" name="Input penna 33">
                <a:extLst>
                  <a:ext uri="{FF2B5EF4-FFF2-40B4-BE49-F238E27FC236}">
                    <a16:creationId xmlns:a16="http://schemas.microsoft.com/office/drawing/2014/main" id="{A03FD8C4-833D-C82F-25D6-A3D75571135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394798" y="4985788"/>
                <a:ext cx="173520" cy="2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35" name="Input penna 34">
                <a:extLst>
                  <a:ext uri="{FF2B5EF4-FFF2-40B4-BE49-F238E27FC236}">
                    <a16:creationId xmlns:a16="http://schemas.microsoft.com/office/drawing/2014/main" id="{D75B457E-69E8-A3E7-18F2-90C8E741E22D}"/>
                  </a:ext>
                </a:extLst>
              </p14:cNvPr>
              <p14:cNvContentPartPr/>
              <p14:nvPr/>
            </p14:nvContentPartPr>
            <p14:xfrm>
              <a:off x="8554998" y="4964908"/>
              <a:ext cx="26280" cy="251640"/>
            </p14:xfrm>
          </p:contentPart>
        </mc:Choice>
        <mc:Fallback>
          <p:pic>
            <p:nvPicPr>
              <p:cNvPr id="35" name="Input penna 34">
                <a:extLst>
                  <a:ext uri="{FF2B5EF4-FFF2-40B4-BE49-F238E27FC236}">
                    <a16:creationId xmlns:a16="http://schemas.microsoft.com/office/drawing/2014/main" id="{D75B457E-69E8-A3E7-18F2-90C8E741E22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547438" y="4957708"/>
                <a:ext cx="4140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36" name="Input penna 35">
                <a:extLst>
                  <a:ext uri="{FF2B5EF4-FFF2-40B4-BE49-F238E27FC236}">
                    <a16:creationId xmlns:a16="http://schemas.microsoft.com/office/drawing/2014/main" id="{4BCD9F8F-2A25-9C80-7264-16391B33090A}"/>
                  </a:ext>
                </a:extLst>
              </p14:cNvPr>
              <p14:cNvContentPartPr/>
              <p14:nvPr/>
            </p14:nvContentPartPr>
            <p14:xfrm>
              <a:off x="8746518" y="4934668"/>
              <a:ext cx="45000" cy="205200"/>
            </p14:xfrm>
          </p:contentPart>
        </mc:Choice>
        <mc:Fallback>
          <p:pic>
            <p:nvPicPr>
              <p:cNvPr id="36" name="Input penna 35">
                <a:extLst>
                  <a:ext uri="{FF2B5EF4-FFF2-40B4-BE49-F238E27FC236}">
                    <a16:creationId xmlns:a16="http://schemas.microsoft.com/office/drawing/2014/main" id="{4BCD9F8F-2A25-9C80-7264-16391B33090A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738958" y="4927108"/>
                <a:ext cx="60120" cy="22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37" name="Input penna 36">
                <a:extLst>
                  <a:ext uri="{FF2B5EF4-FFF2-40B4-BE49-F238E27FC236}">
                    <a16:creationId xmlns:a16="http://schemas.microsoft.com/office/drawing/2014/main" id="{1328A248-9154-81D5-BDB8-64AA55FFB101}"/>
                  </a:ext>
                </a:extLst>
              </p14:cNvPr>
              <p14:cNvContentPartPr/>
              <p14:nvPr/>
            </p14:nvContentPartPr>
            <p14:xfrm>
              <a:off x="8760198" y="5025748"/>
              <a:ext cx="103320" cy="61920"/>
            </p14:xfrm>
          </p:contentPart>
        </mc:Choice>
        <mc:Fallback>
          <p:pic>
            <p:nvPicPr>
              <p:cNvPr id="37" name="Input penna 36">
                <a:extLst>
                  <a:ext uri="{FF2B5EF4-FFF2-40B4-BE49-F238E27FC236}">
                    <a16:creationId xmlns:a16="http://schemas.microsoft.com/office/drawing/2014/main" id="{1328A248-9154-81D5-BDB8-64AA55FFB101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752638" y="5018188"/>
                <a:ext cx="11844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38" name="Input penna 37">
                <a:extLst>
                  <a:ext uri="{FF2B5EF4-FFF2-40B4-BE49-F238E27FC236}">
                    <a16:creationId xmlns:a16="http://schemas.microsoft.com/office/drawing/2014/main" id="{75C4162C-2334-850B-0A3B-8548AB0E0574}"/>
                  </a:ext>
                </a:extLst>
              </p14:cNvPr>
              <p14:cNvContentPartPr/>
              <p14:nvPr/>
            </p14:nvContentPartPr>
            <p14:xfrm>
              <a:off x="9044238" y="4800388"/>
              <a:ext cx="266760" cy="48960"/>
            </p14:xfrm>
          </p:contentPart>
        </mc:Choice>
        <mc:Fallback>
          <p:pic>
            <p:nvPicPr>
              <p:cNvPr id="38" name="Input penna 37">
                <a:extLst>
                  <a:ext uri="{FF2B5EF4-FFF2-40B4-BE49-F238E27FC236}">
                    <a16:creationId xmlns:a16="http://schemas.microsoft.com/office/drawing/2014/main" id="{75C4162C-2334-850B-0A3B-8548AB0E0574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036678" y="4792828"/>
                <a:ext cx="281880" cy="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39" name="Input penna 38">
                <a:extLst>
                  <a:ext uri="{FF2B5EF4-FFF2-40B4-BE49-F238E27FC236}">
                    <a16:creationId xmlns:a16="http://schemas.microsoft.com/office/drawing/2014/main" id="{A1590350-E823-30F4-30EE-3B1CDD899984}"/>
                  </a:ext>
                </a:extLst>
              </p14:cNvPr>
              <p14:cNvContentPartPr/>
              <p14:nvPr/>
            </p14:nvContentPartPr>
            <p14:xfrm>
              <a:off x="9012918" y="4867708"/>
              <a:ext cx="136800" cy="199440"/>
            </p14:xfrm>
          </p:contentPart>
        </mc:Choice>
        <mc:Fallback>
          <p:pic>
            <p:nvPicPr>
              <p:cNvPr id="39" name="Input penna 38">
                <a:extLst>
                  <a:ext uri="{FF2B5EF4-FFF2-40B4-BE49-F238E27FC236}">
                    <a16:creationId xmlns:a16="http://schemas.microsoft.com/office/drawing/2014/main" id="{A1590350-E823-30F4-30EE-3B1CDD899984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005358" y="4860148"/>
                <a:ext cx="151560" cy="2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40" name="Input penna 39">
                <a:extLst>
                  <a:ext uri="{FF2B5EF4-FFF2-40B4-BE49-F238E27FC236}">
                    <a16:creationId xmlns:a16="http://schemas.microsoft.com/office/drawing/2014/main" id="{8BB97485-3C99-C056-67B7-5C456F2901D9}"/>
                  </a:ext>
                </a:extLst>
              </p14:cNvPr>
              <p14:cNvContentPartPr/>
              <p14:nvPr/>
            </p14:nvContentPartPr>
            <p14:xfrm>
              <a:off x="9152238" y="4882828"/>
              <a:ext cx="124200" cy="104400"/>
            </p14:xfrm>
          </p:contentPart>
        </mc:Choice>
        <mc:Fallback>
          <p:pic>
            <p:nvPicPr>
              <p:cNvPr id="40" name="Input penna 39">
                <a:extLst>
                  <a:ext uri="{FF2B5EF4-FFF2-40B4-BE49-F238E27FC236}">
                    <a16:creationId xmlns:a16="http://schemas.microsoft.com/office/drawing/2014/main" id="{8BB97485-3C99-C056-67B7-5C456F2901D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9144678" y="4875268"/>
                <a:ext cx="139320" cy="1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41" name="Input penna 40">
                <a:extLst>
                  <a:ext uri="{FF2B5EF4-FFF2-40B4-BE49-F238E27FC236}">
                    <a16:creationId xmlns:a16="http://schemas.microsoft.com/office/drawing/2014/main" id="{A9C47A55-93B4-3C82-AFCE-7A494FCB6135}"/>
                  </a:ext>
                </a:extLst>
              </p14:cNvPr>
              <p14:cNvContentPartPr/>
              <p14:nvPr/>
            </p14:nvContentPartPr>
            <p14:xfrm>
              <a:off x="9047118" y="5071108"/>
              <a:ext cx="142920" cy="9000"/>
            </p14:xfrm>
          </p:contentPart>
        </mc:Choice>
        <mc:Fallback>
          <p:pic>
            <p:nvPicPr>
              <p:cNvPr id="41" name="Input penna 40">
                <a:extLst>
                  <a:ext uri="{FF2B5EF4-FFF2-40B4-BE49-F238E27FC236}">
                    <a16:creationId xmlns:a16="http://schemas.microsoft.com/office/drawing/2014/main" id="{A9C47A55-93B4-3C82-AFCE-7A494FCB6135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039558" y="5063548"/>
                <a:ext cx="15804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42" name="Input penna 41">
                <a:extLst>
                  <a:ext uri="{FF2B5EF4-FFF2-40B4-BE49-F238E27FC236}">
                    <a16:creationId xmlns:a16="http://schemas.microsoft.com/office/drawing/2014/main" id="{AEC625BE-6FC8-A133-EBAC-3852926D20E8}"/>
                  </a:ext>
                </a:extLst>
              </p14:cNvPr>
              <p14:cNvContentPartPr/>
              <p14:nvPr/>
            </p14:nvContentPartPr>
            <p14:xfrm>
              <a:off x="9172038" y="5079748"/>
              <a:ext cx="49320" cy="213480"/>
            </p14:xfrm>
          </p:contentPart>
        </mc:Choice>
        <mc:Fallback>
          <p:pic>
            <p:nvPicPr>
              <p:cNvPr id="42" name="Input penna 41">
                <a:extLst>
                  <a:ext uri="{FF2B5EF4-FFF2-40B4-BE49-F238E27FC236}">
                    <a16:creationId xmlns:a16="http://schemas.microsoft.com/office/drawing/2014/main" id="{AEC625BE-6FC8-A133-EBAC-3852926D20E8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9164478" y="5072188"/>
                <a:ext cx="64440" cy="2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43" name="Input penna 42">
                <a:extLst>
                  <a:ext uri="{FF2B5EF4-FFF2-40B4-BE49-F238E27FC236}">
                    <a16:creationId xmlns:a16="http://schemas.microsoft.com/office/drawing/2014/main" id="{A513BACC-6066-D8C5-76AB-F1D8D72A991B}"/>
                  </a:ext>
                </a:extLst>
              </p14:cNvPr>
              <p14:cNvContentPartPr/>
              <p14:nvPr/>
            </p14:nvContentPartPr>
            <p14:xfrm>
              <a:off x="9586038" y="4891468"/>
              <a:ext cx="164880" cy="17640"/>
            </p14:xfrm>
          </p:contentPart>
        </mc:Choice>
        <mc:Fallback>
          <p:pic>
            <p:nvPicPr>
              <p:cNvPr id="43" name="Input penna 42">
                <a:extLst>
                  <a:ext uri="{FF2B5EF4-FFF2-40B4-BE49-F238E27FC236}">
                    <a16:creationId xmlns:a16="http://schemas.microsoft.com/office/drawing/2014/main" id="{A513BACC-6066-D8C5-76AB-F1D8D72A991B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9578478" y="4883908"/>
                <a:ext cx="179640" cy="3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44" name="Input penna 43">
                <a:extLst>
                  <a:ext uri="{FF2B5EF4-FFF2-40B4-BE49-F238E27FC236}">
                    <a16:creationId xmlns:a16="http://schemas.microsoft.com/office/drawing/2014/main" id="{98351174-5D64-E8E3-1CB0-6CEC23A7B6DE}"/>
                  </a:ext>
                </a:extLst>
              </p14:cNvPr>
              <p14:cNvContentPartPr/>
              <p14:nvPr/>
            </p14:nvContentPartPr>
            <p14:xfrm>
              <a:off x="9583878" y="5037628"/>
              <a:ext cx="178200" cy="41400"/>
            </p14:xfrm>
          </p:contentPart>
        </mc:Choice>
        <mc:Fallback>
          <p:pic>
            <p:nvPicPr>
              <p:cNvPr id="44" name="Input penna 43">
                <a:extLst>
                  <a:ext uri="{FF2B5EF4-FFF2-40B4-BE49-F238E27FC236}">
                    <a16:creationId xmlns:a16="http://schemas.microsoft.com/office/drawing/2014/main" id="{98351174-5D64-E8E3-1CB0-6CEC23A7B6DE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576678" y="5030068"/>
                <a:ext cx="193320" cy="5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59" name="Input penna 58">
                <a:extLst>
                  <a:ext uri="{FF2B5EF4-FFF2-40B4-BE49-F238E27FC236}">
                    <a16:creationId xmlns:a16="http://schemas.microsoft.com/office/drawing/2014/main" id="{3F282E11-3923-0A0E-B72A-D6F50EF308DE}"/>
                  </a:ext>
                </a:extLst>
              </p14:cNvPr>
              <p14:cNvContentPartPr/>
              <p14:nvPr/>
            </p14:nvContentPartPr>
            <p14:xfrm>
              <a:off x="9937758" y="4862308"/>
              <a:ext cx="177120" cy="297000"/>
            </p14:xfrm>
          </p:contentPart>
        </mc:Choice>
        <mc:Fallback>
          <p:pic>
            <p:nvPicPr>
              <p:cNvPr id="59" name="Input penna 58">
                <a:extLst>
                  <a:ext uri="{FF2B5EF4-FFF2-40B4-BE49-F238E27FC236}">
                    <a16:creationId xmlns:a16="http://schemas.microsoft.com/office/drawing/2014/main" id="{3F282E11-3923-0A0E-B72A-D6F50EF308DE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930198" y="4854748"/>
                <a:ext cx="192240" cy="31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60" name="Input penna 59">
                <a:extLst>
                  <a:ext uri="{FF2B5EF4-FFF2-40B4-BE49-F238E27FC236}">
                    <a16:creationId xmlns:a16="http://schemas.microsoft.com/office/drawing/2014/main" id="{0129B525-4CF0-A3D0-84B9-41ED59DBEE91}"/>
                  </a:ext>
                </a:extLst>
              </p14:cNvPr>
              <p14:cNvContentPartPr/>
              <p14:nvPr/>
            </p14:nvContentPartPr>
            <p14:xfrm>
              <a:off x="10140798" y="4907668"/>
              <a:ext cx="264600" cy="321480"/>
            </p14:xfrm>
          </p:contentPart>
        </mc:Choice>
        <mc:Fallback>
          <p:pic>
            <p:nvPicPr>
              <p:cNvPr id="60" name="Input penna 59">
                <a:extLst>
                  <a:ext uri="{FF2B5EF4-FFF2-40B4-BE49-F238E27FC236}">
                    <a16:creationId xmlns:a16="http://schemas.microsoft.com/office/drawing/2014/main" id="{0129B525-4CF0-A3D0-84B9-41ED59DBEE91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0133238" y="4900108"/>
                <a:ext cx="279720" cy="33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61" name="Input penna 60">
                <a:extLst>
                  <a:ext uri="{FF2B5EF4-FFF2-40B4-BE49-F238E27FC236}">
                    <a16:creationId xmlns:a16="http://schemas.microsoft.com/office/drawing/2014/main" id="{58341AC0-AAC3-EA7D-60F2-3BFF0A7C4DEC}"/>
                  </a:ext>
                </a:extLst>
              </p14:cNvPr>
              <p14:cNvContentPartPr/>
              <p14:nvPr/>
            </p14:nvContentPartPr>
            <p14:xfrm>
              <a:off x="10430958" y="4940068"/>
              <a:ext cx="106560" cy="171360"/>
            </p14:xfrm>
          </p:contentPart>
        </mc:Choice>
        <mc:Fallback>
          <p:pic>
            <p:nvPicPr>
              <p:cNvPr id="61" name="Input penna 60">
                <a:extLst>
                  <a:ext uri="{FF2B5EF4-FFF2-40B4-BE49-F238E27FC236}">
                    <a16:creationId xmlns:a16="http://schemas.microsoft.com/office/drawing/2014/main" id="{58341AC0-AAC3-EA7D-60F2-3BFF0A7C4DE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0423398" y="4932508"/>
                <a:ext cx="121680" cy="1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62" name="Input penna 61">
                <a:extLst>
                  <a:ext uri="{FF2B5EF4-FFF2-40B4-BE49-F238E27FC236}">
                    <a16:creationId xmlns:a16="http://schemas.microsoft.com/office/drawing/2014/main" id="{A27F1B46-F7CB-63DD-FBBF-0DE70932C8AC}"/>
                  </a:ext>
                </a:extLst>
              </p14:cNvPr>
              <p14:cNvContentPartPr/>
              <p14:nvPr/>
            </p14:nvContentPartPr>
            <p14:xfrm>
              <a:off x="10560918" y="4904428"/>
              <a:ext cx="173520" cy="254880"/>
            </p14:xfrm>
          </p:contentPart>
        </mc:Choice>
        <mc:Fallback>
          <p:pic>
            <p:nvPicPr>
              <p:cNvPr id="62" name="Input penna 61">
                <a:extLst>
                  <a:ext uri="{FF2B5EF4-FFF2-40B4-BE49-F238E27FC236}">
                    <a16:creationId xmlns:a16="http://schemas.microsoft.com/office/drawing/2014/main" id="{A27F1B46-F7CB-63DD-FBBF-0DE70932C8AC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0553358" y="4896868"/>
                <a:ext cx="188640" cy="27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63" name="Input penna 62">
                <a:extLst>
                  <a:ext uri="{FF2B5EF4-FFF2-40B4-BE49-F238E27FC236}">
                    <a16:creationId xmlns:a16="http://schemas.microsoft.com/office/drawing/2014/main" id="{750317DD-99CD-B81C-A451-7E91E8DDE900}"/>
                  </a:ext>
                </a:extLst>
              </p14:cNvPr>
              <p14:cNvContentPartPr/>
              <p14:nvPr/>
            </p14:nvContentPartPr>
            <p14:xfrm>
              <a:off x="10814718" y="4974988"/>
              <a:ext cx="96120" cy="218880"/>
            </p14:xfrm>
          </p:contentPart>
        </mc:Choice>
        <mc:Fallback>
          <p:pic>
            <p:nvPicPr>
              <p:cNvPr id="63" name="Input penna 62">
                <a:extLst>
                  <a:ext uri="{FF2B5EF4-FFF2-40B4-BE49-F238E27FC236}">
                    <a16:creationId xmlns:a16="http://schemas.microsoft.com/office/drawing/2014/main" id="{750317DD-99CD-B81C-A451-7E91E8DDE900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0807158" y="4967428"/>
                <a:ext cx="11124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64" name="Input penna 63">
                <a:extLst>
                  <a:ext uri="{FF2B5EF4-FFF2-40B4-BE49-F238E27FC236}">
                    <a16:creationId xmlns:a16="http://schemas.microsoft.com/office/drawing/2014/main" id="{971409ED-65B2-42B2-91D0-60C7DBA8CEAD}"/>
                  </a:ext>
                </a:extLst>
              </p14:cNvPr>
              <p14:cNvContentPartPr/>
              <p14:nvPr/>
            </p14:nvContentPartPr>
            <p14:xfrm>
              <a:off x="11022798" y="5019268"/>
              <a:ext cx="207000" cy="207000"/>
            </p14:xfrm>
          </p:contentPart>
        </mc:Choice>
        <mc:Fallback>
          <p:pic>
            <p:nvPicPr>
              <p:cNvPr id="64" name="Input penna 63">
                <a:extLst>
                  <a:ext uri="{FF2B5EF4-FFF2-40B4-BE49-F238E27FC236}">
                    <a16:creationId xmlns:a16="http://schemas.microsoft.com/office/drawing/2014/main" id="{971409ED-65B2-42B2-91D0-60C7DBA8CEAD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1015238" y="5011708"/>
                <a:ext cx="222120" cy="22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3440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29470-7440-A115-C6CB-B1B6687A8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93D4A3-FC40-8CE4-537E-5BCE920FFB98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27A28E-E0C2-1440-9ABB-7B6A6BBED23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4121A1-A328-731B-08D1-4F7C51820DC1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18BA459-2471-C552-7E1B-224291709CD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BD3D329-13FD-397E-C0DA-EFF5E296AD3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B6FCDD8-4502-11D8-2E49-40ACDF764C3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63A5E43-63C2-5BDD-E3DD-E34C102A27C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B25E1F9-6C51-ECB1-FB25-27B87A87DD2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6D00BCE-F8E5-9DCC-EE89-7A70BE75FDD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BD43CFFF-25D3-E01C-81B6-F5EE0A87894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B3D67D1-CD6A-96AA-DA74-2967F0CCD65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64E23BD-1ED2-1CE6-F35A-39B73A3CE15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72F1109-7F2A-8A26-D684-FA3148B4C3B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4A6F38B-3AB0-1963-5B8B-4C1B7E95448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8E9A97A4-B3CD-BF37-221D-03E1FED05E4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D7FE13B-E334-151C-0AAE-A0B2FF99A9A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E40E29F-35D1-D5A4-0E59-AAAEE1731AE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6CEA0E0-87E4-6941-EB1B-086A2ADDFF9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074168D-430C-AF2E-4F72-2BE4700815F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E25F08C9-72A8-488C-765B-B520D5CDD16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9065029-A3A0-1AF7-2BC1-08FAB66DE63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BE43F01-4647-4720-4511-00DD1198D2D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7F4D6FB-FCC3-86D6-EC32-748206DC527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8DE7FC0-30F3-5117-7964-859E873FBEF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153C0A2-E5D9-8428-B595-BBD90617950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163BC5A-E95A-E9F0-DF8C-B2381529AE9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D7C87CB-CA3E-8D56-1225-A6EE90BD32A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FE8C04AB-9F2F-B022-69AD-A71605F22C2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60BD7F15-ABFF-5035-E338-74BD7F570E4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A720AE3-8151-18AF-0054-DF7CE8251CE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DE18833-7A3A-34D1-A9E6-C17E006274A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03D10C6-8C51-AAF2-56E7-189C55595D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CEDE9F3-0244-B097-204F-9F0D4A540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7C9078E-3763-7A82-53B8-BAB4D52AF45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D29E469-3972-DD77-73CB-B1579D99D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F0BB6FF-11F5-4E5F-3FB7-408A15814C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53BFA82C-1641-5EC6-9C0A-E3287A27C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496" y="763923"/>
            <a:ext cx="6671310" cy="5076485"/>
          </a:xfrm>
          <a:prstGeom prst="rect">
            <a:avLst/>
          </a:prstGeom>
        </p:spPr>
      </p:pic>
      <p:grpSp>
        <p:nvGrpSpPr>
          <p:cNvPr id="37" name="Gruppo 36">
            <a:extLst>
              <a:ext uri="{FF2B5EF4-FFF2-40B4-BE49-F238E27FC236}">
                <a16:creationId xmlns:a16="http://schemas.microsoft.com/office/drawing/2014/main" id="{AE73F30B-5928-0968-0FEA-A3340262CD8E}"/>
              </a:ext>
            </a:extLst>
          </p:cNvPr>
          <p:cNvGrpSpPr/>
          <p:nvPr/>
        </p:nvGrpSpPr>
        <p:grpSpPr>
          <a:xfrm>
            <a:off x="6263460" y="2550000"/>
            <a:ext cx="741960" cy="354240"/>
            <a:chOff x="6263460" y="2550000"/>
            <a:chExt cx="741960" cy="354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812E3C61-B697-E782-83C8-A240A38F912A}"/>
                    </a:ext>
                  </a:extLst>
                </p14:cNvPr>
                <p14:cNvContentPartPr/>
                <p14:nvPr/>
              </p14:nvContentPartPr>
              <p14:xfrm>
                <a:off x="6267780" y="2569440"/>
                <a:ext cx="113400" cy="11448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812E3C61-B697-E782-83C8-A240A38F912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260220" y="2561880"/>
                  <a:ext cx="1285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926AF624-C203-A3EF-1ADF-C1C18D44297B}"/>
                    </a:ext>
                  </a:extLst>
                </p14:cNvPr>
                <p14:cNvContentPartPr/>
                <p14:nvPr/>
              </p14:nvContentPartPr>
              <p14:xfrm>
                <a:off x="6263460" y="2737920"/>
                <a:ext cx="166320" cy="403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926AF624-C203-A3EF-1ADF-C1C18D44297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256260" y="2730360"/>
                  <a:ext cx="1810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645F2470-945E-D36F-062D-8CF80082BA4C}"/>
                    </a:ext>
                  </a:extLst>
                </p14:cNvPr>
                <p14:cNvContentPartPr/>
                <p14:nvPr/>
              </p14:nvContentPartPr>
              <p14:xfrm>
                <a:off x="6452460" y="2550000"/>
                <a:ext cx="107280" cy="1681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645F2470-945E-D36F-062D-8CF80082BA4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444900" y="2542440"/>
                  <a:ext cx="12240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DAC49657-3F69-7B90-D02C-E3D1F1FD1EF3}"/>
                    </a:ext>
                  </a:extLst>
                </p14:cNvPr>
                <p14:cNvContentPartPr/>
                <p14:nvPr/>
              </p14:nvContentPartPr>
              <p14:xfrm>
                <a:off x="6562260" y="2610840"/>
                <a:ext cx="67320" cy="439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DAC49657-3F69-7B90-D02C-E3D1F1FD1EF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554700" y="2603280"/>
                  <a:ext cx="824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EE96F9A7-495A-A971-0DEB-E5C6CF898689}"/>
                    </a:ext>
                  </a:extLst>
                </p14:cNvPr>
                <p14:cNvContentPartPr/>
                <p14:nvPr/>
              </p14:nvContentPartPr>
              <p14:xfrm>
                <a:off x="6646140" y="2577720"/>
                <a:ext cx="6840" cy="1162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EE96F9A7-495A-A971-0DEB-E5C6CF89868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638580" y="2570160"/>
                  <a:ext cx="219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594ADE35-7890-2A97-5E87-19B51EF8C632}"/>
                    </a:ext>
                  </a:extLst>
                </p14:cNvPr>
                <p14:cNvContentPartPr/>
                <p14:nvPr/>
              </p14:nvContentPartPr>
              <p14:xfrm>
                <a:off x="6542820" y="2757000"/>
                <a:ext cx="124200" cy="1472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594ADE35-7890-2A97-5E87-19B51EF8C63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535260" y="2749440"/>
                  <a:ext cx="1393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282B745B-24E6-57FE-8D00-0955AA3103FB}"/>
                    </a:ext>
                  </a:extLst>
                </p14:cNvPr>
                <p14:cNvContentPartPr/>
                <p14:nvPr/>
              </p14:nvContentPartPr>
              <p14:xfrm>
                <a:off x="6736860" y="2599320"/>
                <a:ext cx="91800" cy="234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282B745B-24E6-57FE-8D00-0955AA3103F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29300" y="2591760"/>
                  <a:ext cx="1069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37EA356-8A02-EFBA-0655-CB22A58F7FBE}"/>
                    </a:ext>
                  </a:extLst>
                </p14:cNvPr>
                <p14:cNvContentPartPr/>
                <p14:nvPr/>
              </p14:nvContentPartPr>
              <p14:xfrm>
                <a:off x="6694020" y="2615160"/>
                <a:ext cx="113040" cy="1918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37EA356-8A02-EFBA-0655-CB22A58F7FB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86460" y="2607600"/>
                  <a:ext cx="1281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9CB43F3C-1AC4-6072-5B48-1DE5B996DAAD}"/>
                    </a:ext>
                  </a:extLst>
                </p14:cNvPr>
                <p14:cNvContentPartPr/>
                <p14:nvPr/>
              </p14:nvContentPartPr>
              <p14:xfrm>
                <a:off x="6803820" y="2666640"/>
                <a:ext cx="92520" cy="194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9CB43F3C-1AC4-6072-5B48-1DE5B996DAA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796260" y="2659080"/>
                  <a:ext cx="1076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6AC1D74A-7C97-7B77-3A41-4A99EAEF105E}"/>
                    </a:ext>
                  </a:extLst>
                </p14:cNvPr>
                <p14:cNvContentPartPr/>
                <p14:nvPr/>
              </p14:nvContentPartPr>
              <p14:xfrm>
                <a:off x="6886260" y="2570160"/>
                <a:ext cx="50400" cy="2419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6AC1D74A-7C97-7B77-3A41-4A99EAEF105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878700" y="2562600"/>
                  <a:ext cx="6552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5B563416-CC01-0B8C-18B3-3D74B90C8F3C}"/>
                    </a:ext>
                  </a:extLst>
                </p14:cNvPr>
                <p14:cNvContentPartPr/>
                <p14:nvPr/>
              </p14:nvContentPartPr>
              <p14:xfrm>
                <a:off x="6992460" y="2580600"/>
                <a:ext cx="12960" cy="16992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5B563416-CC01-0B8C-18B3-3D74B90C8F3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984900" y="2573400"/>
                  <a:ext cx="28080" cy="18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38" name="Input penna 37">
                <a:extLst>
                  <a:ext uri="{FF2B5EF4-FFF2-40B4-BE49-F238E27FC236}">
                    <a16:creationId xmlns:a16="http://schemas.microsoft.com/office/drawing/2014/main" id="{3282268F-F3F8-6009-11DB-7DDFA5257D79}"/>
                  </a:ext>
                </a:extLst>
              </p14:cNvPr>
              <p14:cNvContentPartPr/>
              <p14:nvPr/>
            </p14:nvContentPartPr>
            <p14:xfrm>
              <a:off x="4335660" y="3783000"/>
              <a:ext cx="1860120" cy="167760"/>
            </p14:xfrm>
          </p:contentPart>
        </mc:Choice>
        <mc:Fallback>
          <p:pic>
            <p:nvPicPr>
              <p:cNvPr id="38" name="Input penna 37">
                <a:extLst>
                  <a:ext uri="{FF2B5EF4-FFF2-40B4-BE49-F238E27FC236}">
                    <a16:creationId xmlns:a16="http://schemas.microsoft.com/office/drawing/2014/main" id="{3282268F-F3F8-6009-11DB-7DDFA5257D7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328100" y="3775440"/>
                <a:ext cx="1874880" cy="18288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Gruppo 74">
            <a:extLst>
              <a:ext uri="{FF2B5EF4-FFF2-40B4-BE49-F238E27FC236}">
                <a16:creationId xmlns:a16="http://schemas.microsoft.com/office/drawing/2014/main" id="{B36A5691-4786-0927-BE24-C48905B66AD5}"/>
              </a:ext>
            </a:extLst>
          </p:cNvPr>
          <p:cNvGrpSpPr/>
          <p:nvPr/>
        </p:nvGrpSpPr>
        <p:grpSpPr>
          <a:xfrm>
            <a:off x="241440" y="2683200"/>
            <a:ext cx="2466000" cy="572400"/>
            <a:chOff x="241440" y="2683200"/>
            <a:chExt cx="2466000" cy="572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F4B94C71-1D9D-3FFC-865B-CB27E3C08944}"/>
                    </a:ext>
                  </a:extLst>
                </p14:cNvPr>
                <p14:cNvContentPartPr/>
                <p14:nvPr/>
              </p14:nvContentPartPr>
              <p14:xfrm>
                <a:off x="241440" y="2683200"/>
                <a:ext cx="186120" cy="29484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F4B94C71-1D9D-3FFC-865B-CB27E3C0894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33880" y="2675640"/>
                  <a:ext cx="20124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6957990B-C36B-0732-400B-D0D305C73210}"/>
                    </a:ext>
                  </a:extLst>
                </p14:cNvPr>
                <p14:cNvContentPartPr/>
                <p14:nvPr/>
              </p14:nvContentPartPr>
              <p14:xfrm>
                <a:off x="331080" y="2862480"/>
                <a:ext cx="117360" cy="6336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6957990B-C36B-0732-400B-D0D305C7321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23520" y="2854920"/>
                  <a:ext cx="13248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3CC4C26B-47A0-D8E4-8404-63E6E5DC6E53}"/>
                    </a:ext>
                  </a:extLst>
                </p14:cNvPr>
                <p14:cNvContentPartPr/>
                <p14:nvPr/>
              </p14:nvContentPartPr>
              <p14:xfrm>
                <a:off x="261240" y="3017640"/>
                <a:ext cx="137520" cy="417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3CC4C26B-47A0-D8E4-8404-63E6E5DC6E5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53680" y="3010080"/>
                  <a:ext cx="1526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3D98208B-3406-5BA1-CC25-C943610C723D}"/>
                    </a:ext>
                  </a:extLst>
                </p14:cNvPr>
                <p14:cNvContentPartPr/>
                <p14:nvPr/>
              </p14:nvContentPartPr>
              <p14:xfrm>
                <a:off x="378240" y="3013680"/>
                <a:ext cx="17280" cy="1083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3D98208B-3406-5BA1-CC25-C943610C723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70680" y="3006120"/>
                  <a:ext cx="324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B88A7E40-845B-7CCA-9A67-4746F945DF90}"/>
                    </a:ext>
                  </a:extLst>
                </p14:cNvPr>
                <p14:cNvContentPartPr/>
                <p14:nvPr/>
              </p14:nvContentPartPr>
              <p14:xfrm>
                <a:off x="497760" y="2785080"/>
                <a:ext cx="10800" cy="2908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B88A7E40-845B-7CCA-9A67-4746F945DF9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90200" y="2777520"/>
                  <a:ext cx="2592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BF73B03A-A453-7B7D-4AD7-29B5A4485905}"/>
                    </a:ext>
                  </a:extLst>
                </p14:cNvPr>
                <p14:cNvContentPartPr/>
                <p14:nvPr/>
              </p14:nvContentPartPr>
              <p14:xfrm>
                <a:off x="619440" y="2821080"/>
                <a:ext cx="130680" cy="1656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BF73B03A-A453-7B7D-4AD7-29B5A448590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11880" y="2813520"/>
                  <a:ext cx="1458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08F00940-0C87-D614-3E7B-210488CB604D}"/>
                    </a:ext>
                  </a:extLst>
                </p14:cNvPr>
                <p14:cNvContentPartPr/>
                <p14:nvPr/>
              </p14:nvContentPartPr>
              <p14:xfrm>
                <a:off x="605400" y="2834400"/>
                <a:ext cx="130680" cy="22644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08F00940-0C87-D614-3E7B-210488CB604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97840" y="2826840"/>
                  <a:ext cx="14580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21689857-56AF-F91B-D28A-04629E21B135}"/>
                    </a:ext>
                  </a:extLst>
                </p14:cNvPr>
                <p14:cNvContentPartPr/>
                <p14:nvPr/>
              </p14:nvContentPartPr>
              <p14:xfrm>
                <a:off x="798360" y="2842680"/>
                <a:ext cx="8280" cy="22428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21689857-56AF-F91B-D28A-04629E21B13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90800" y="2835120"/>
                  <a:ext cx="234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A9F922E6-9A83-7E07-6F44-0AB160F1254B}"/>
                    </a:ext>
                  </a:extLst>
                </p14:cNvPr>
                <p14:cNvContentPartPr/>
                <p14:nvPr/>
              </p14:nvContentPartPr>
              <p14:xfrm>
                <a:off x="829320" y="2932320"/>
                <a:ext cx="195480" cy="4248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A9F922E6-9A83-7E07-6F44-0AB160F1254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21760" y="2924760"/>
                  <a:ext cx="21060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BF822224-A4FE-AB5B-F0CC-B8C8C3F3EBA6}"/>
                    </a:ext>
                  </a:extLst>
                </p14:cNvPr>
                <p14:cNvContentPartPr/>
                <p14:nvPr/>
              </p14:nvContentPartPr>
              <p14:xfrm>
                <a:off x="1150800" y="2789760"/>
                <a:ext cx="137520" cy="3564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BF822224-A4FE-AB5B-F0CC-B8C8C3F3EBA6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143240" y="2782200"/>
                  <a:ext cx="1526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78EA983D-CD24-5F38-0794-FD5ED011FF31}"/>
                    </a:ext>
                  </a:extLst>
                </p14:cNvPr>
                <p14:cNvContentPartPr/>
                <p14:nvPr/>
              </p14:nvContentPartPr>
              <p14:xfrm>
                <a:off x="1140360" y="2938440"/>
                <a:ext cx="195480" cy="241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78EA983D-CD24-5F38-0794-FD5ED011FF3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32800" y="2930880"/>
                  <a:ext cx="2106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BADD7094-E8F1-92CB-16A0-A0927B074B36}"/>
                    </a:ext>
                  </a:extLst>
                </p14:cNvPr>
                <p14:cNvContentPartPr/>
                <p14:nvPr/>
              </p14:nvContentPartPr>
              <p14:xfrm>
                <a:off x="1381920" y="2770680"/>
                <a:ext cx="185400" cy="27864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BADD7094-E8F1-92CB-16A0-A0927B074B3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374360" y="2763120"/>
                  <a:ext cx="20052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1477FF61-D1FE-15D4-5005-E830927FAB5F}"/>
                    </a:ext>
                  </a:extLst>
                </p14:cNvPr>
                <p14:cNvContentPartPr/>
                <p14:nvPr/>
              </p14:nvContentPartPr>
              <p14:xfrm>
                <a:off x="1656240" y="2723880"/>
                <a:ext cx="34920" cy="37908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1477FF61-D1FE-15D4-5005-E830927FAB5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648680" y="2716320"/>
                  <a:ext cx="50040" cy="39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59C4F79A-F722-81A6-5349-CDF132090577}"/>
                    </a:ext>
                  </a:extLst>
                </p14:cNvPr>
                <p14:cNvContentPartPr/>
                <p14:nvPr/>
              </p14:nvContentPartPr>
              <p14:xfrm>
                <a:off x="1712760" y="2776080"/>
                <a:ext cx="191520" cy="47952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59C4F79A-F722-81A6-5349-CDF13209057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705200" y="2768520"/>
                  <a:ext cx="206640" cy="49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200F3517-5105-F7C7-D83C-7D2E9F63794E}"/>
                    </a:ext>
                  </a:extLst>
                </p14:cNvPr>
                <p14:cNvContentPartPr/>
                <p14:nvPr/>
              </p14:nvContentPartPr>
              <p14:xfrm>
                <a:off x="1942800" y="2830440"/>
                <a:ext cx="132840" cy="15408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200F3517-5105-F7C7-D83C-7D2E9F63794E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935240" y="2822880"/>
                  <a:ext cx="1479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D26A16FE-6C6B-5F28-EE5A-F629CFD66487}"/>
                    </a:ext>
                  </a:extLst>
                </p14:cNvPr>
                <p14:cNvContentPartPr/>
                <p14:nvPr/>
              </p14:nvContentPartPr>
              <p14:xfrm>
                <a:off x="2107680" y="2816040"/>
                <a:ext cx="75960" cy="17316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D26A16FE-6C6B-5F28-EE5A-F629CFD6648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100120" y="2808480"/>
                  <a:ext cx="9108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9AD256D0-B27B-1CF5-0C40-C20173906D1D}"/>
                    </a:ext>
                  </a:extLst>
                </p14:cNvPr>
                <p14:cNvContentPartPr/>
                <p14:nvPr/>
              </p14:nvContentPartPr>
              <p14:xfrm>
                <a:off x="2253120" y="2829720"/>
                <a:ext cx="91080" cy="11016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9AD256D0-B27B-1CF5-0C40-C20173906D1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245560" y="2822160"/>
                  <a:ext cx="1062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672434C1-0175-7456-9EB9-AA5041EDC28B}"/>
                    </a:ext>
                  </a:extLst>
                </p14:cNvPr>
                <p14:cNvContentPartPr/>
                <p14:nvPr/>
              </p14:nvContentPartPr>
              <p14:xfrm>
                <a:off x="2419080" y="2812800"/>
                <a:ext cx="62280" cy="12168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672434C1-0175-7456-9EB9-AA5041EDC28B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411520" y="2805240"/>
                  <a:ext cx="7740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E12E895E-7253-3DD5-49EB-ECB423483EB2}"/>
                    </a:ext>
                  </a:extLst>
                </p14:cNvPr>
                <p14:cNvContentPartPr/>
                <p14:nvPr/>
              </p14:nvContentPartPr>
              <p14:xfrm>
                <a:off x="2504760" y="2811720"/>
                <a:ext cx="202680" cy="20628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E12E895E-7253-3DD5-49EB-ECB423483EB2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497200" y="2804160"/>
                  <a:ext cx="217800" cy="22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uppo 92">
            <a:extLst>
              <a:ext uri="{FF2B5EF4-FFF2-40B4-BE49-F238E27FC236}">
                <a16:creationId xmlns:a16="http://schemas.microsoft.com/office/drawing/2014/main" id="{091DF012-288E-4887-08CA-3434FD8069AF}"/>
              </a:ext>
            </a:extLst>
          </p:cNvPr>
          <p:cNvGrpSpPr/>
          <p:nvPr/>
        </p:nvGrpSpPr>
        <p:grpSpPr>
          <a:xfrm>
            <a:off x="477240" y="4335600"/>
            <a:ext cx="614160" cy="401760"/>
            <a:chOff x="477240" y="4335600"/>
            <a:chExt cx="614160" cy="40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9D83799C-BD66-BB71-51F2-4062C1FC2262}"/>
                    </a:ext>
                  </a:extLst>
                </p14:cNvPr>
                <p14:cNvContentPartPr/>
                <p14:nvPr/>
              </p14:nvContentPartPr>
              <p14:xfrm>
                <a:off x="494160" y="4342440"/>
                <a:ext cx="96120" cy="18612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9D83799C-BD66-BB71-51F2-4062C1FC2262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86600" y="4334880"/>
                  <a:ext cx="11124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0FB54ECF-CE65-F739-33F9-45023754831D}"/>
                    </a:ext>
                  </a:extLst>
                </p14:cNvPr>
                <p14:cNvContentPartPr/>
                <p14:nvPr/>
              </p14:nvContentPartPr>
              <p14:xfrm>
                <a:off x="532320" y="4444680"/>
                <a:ext cx="121320" cy="7164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0FB54ECF-CE65-F739-33F9-45023754831D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24760" y="4437120"/>
                  <a:ext cx="1364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EBEBA03F-3462-F7D6-9F2F-BF84BB55F579}"/>
                    </a:ext>
                  </a:extLst>
                </p14:cNvPr>
                <p14:cNvContentPartPr/>
                <p14:nvPr/>
              </p14:nvContentPartPr>
              <p14:xfrm>
                <a:off x="477240" y="4585800"/>
                <a:ext cx="128520" cy="3852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EBEBA03F-3462-F7D6-9F2F-BF84BB55F579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69680" y="4578240"/>
                  <a:ext cx="14328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99F2EE5D-1972-ED83-035C-FC04170B380B}"/>
                    </a:ext>
                  </a:extLst>
                </p14:cNvPr>
                <p14:cNvContentPartPr/>
                <p14:nvPr/>
              </p14:nvContentPartPr>
              <p14:xfrm>
                <a:off x="578760" y="4530360"/>
                <a:ext cx="36360" cy="15048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99F2EE5D-1972-ED83-035C-FC04170B380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71200" y="4522800"/>
                  <a:ext cx="514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0D2561A0-D298-AD57-DC3D-45D463EAAB9B}"/>
                    </a:ext>
                  </a:extLst>
                </p14:cNvPr>
                <p14:cNvContentPartPr/>
                <p14:nvPr/>
              </p14:nvContentPartPr>
              <p14:xfrm>
                <a:off x="700440" y="4347120"/>
                <a:ext cx="63720" cy="28404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0D2561A0-D298-AD57-DC3D-45D463EAAB9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92880" y="4339560"/>
                  <a:ext cx="7884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632A602C-7359-A196-3CBF-1E8450D1C6F2}"/>
                    </a:ext>
                  </a:extLst>
                </p14:cNvPr>
                <p14:cNvContentPartPr/>
                <p14:nvPr/>
              </p14:nvContentPartPr>
              <p14:xfrm>
                <a:off x="862440" y="4335600"/>
                <a:ext cx="228960" cy="17964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632A602C-7359-A196-3CBF-1E8450D1C6F2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54880" y="4328040"/>
                  <a:ext cx="24372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60BCC46D-6FB2-2B5F-B574-AA0B5E3D96BB}"/>
                    </a:ext>
                  </a:extLst>
                </p14:cNvPr>
                <p14:cNvContentPartPr/>
                <p14:nvPr/>
              </p14:nvContentPartPr>
              <p14:xfrm>
                <a:off x="828600" y="4516680"/>
                <a:ext cx="223560" cy="5724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60BCC46D-6FB2-2B5F-B574-AA0B5E3D96B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21040" y="4509120"/>
                  <a:ext cx="2386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89E0D2FE-B8A2-45C3-2E16-66BD4E4CD093}"/>
                    </a:ext>
                  </a:extLst>
                </p14:cNvPr>
                <p14:cNvContentPartPr/>
                <p14:nvPr/>
              </p14:nvContentPartPr>
              <p14:xfrm>
                <a:off x="893040" y="4556640"/>
                <a:ext cx="188640" cy="18072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89E0D2FE-B8A2-45C3-2E16-66BD4E4CD09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85480" y="4549080"/>
                  <a:ext cx="203760" cy="19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uppo 99">
            <a:extLst>
              <a:ext uri="{FF2B5EF4-FFF2-40B4-BE49-F238E27FC236}">
                <a16:creationId xmlns:a16="http://schemas.microsoft.com/office/drawing/2014/main" id="{4CF64F21-3E7A-AC03-469F-925A41DC92A1}"/>
              </a:ext>
            </a:extLst>
          </p:cNvPr>
          <p:cNvGrpSpPr/>
          <p:nvPr/>
        </p:nvGrpSpPr>
        <p:grpSpPr>
          <a:xfrm>
            <a:off x="115440" y="3705960"/>
            <a:ext cx="1995840" cy="449280"/>
            <a:chOff x="115440" y="3705960"/>
            <a:chExt cx="1995840" cy="449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7E648BEF-B7E1-6603-0A0F-030A723C3904}"/>
                    </a:ext>
                  </a:extLst>
                </p14:cNvPr>
                <p14:cNvContentPartPr/>
                <p14:nvPr/>
              </p14:nvContentPartPr>
              <p14:xfrm>
                <a:off x="276000" y="3705960"/>
                <a:ext cx="138960" cy="31320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7E648BEF-B7E1-6603-0A0F-030A723C3904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68440" y="3698400"/>
                  <a:ext cx="15408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D847CE9F-D8D9-650E-A161-1B800C9DE31E}"/>
                    </a:ext>
                  </a:extLst>
                </p14:cNvPr>
                <p14:cNvContentPartPr/>
                <p14:nvPr/>
              </p14:nvContentPartPr>
              <p14:xfrm>
                <a:off x="502800" y="3893880"/>
                <a:ext cx="62280" cy="11232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D847CE9F-D8D9-650E-A161-1B800C9DE31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95240" y="3886320"/>
                  <a:ext cx="774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946B13E4-E8EC-8E4D-E810-A11E4D4C3EA6}"/>
                    </a:ext>
                  </a:extLst>
                </p14:cNvPr>
                <p14:cNvContentPartPr/>
                <p14:nvPr/>
              </p14:nvContentPartPr>
              <p14:xfrm>
                <a:off x="870000" y="3831600"/>
                <a:ext cx="79920" cy="19152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946B13E4-E8EC-8E4D-E810-A11E4D4C3EA6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62440" y="3824400"/>
                  <a:ext cx="9504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2F8BA4D5-E382-1E42-778C-2F43AAFA8DF2}"/>
                    </a:ext>
                  </a:extLst>
                </p14:cNvPr>
                <p14:cNvContentPartPr/>
                <p14:nvPr/>
              </p14:nvContentPartPr>
              <p14:xfrm>
                <a:off x="1036320" y="3862560"/>
                <a:ext cx="9360" cy="10908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2F8BA4D5-E382-1E42-778C-2F43AAFA8DF2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028760" y="3855000"/>
                  <a:ext cx="2412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EAB39E11-04D9-21B2-A69F-8CBFA62F812F}"/>
                    </a:ext>
                  </a:extLst>
                </p14:cNvPr>
                <p14:cNvContentPartPr/>
                <p14:nvPr/>
              </p14:nvContentPartPr>
              <p14:xfrm>
                <a:off x="1104360" y="3793440"/>
                <a:ext cx="129960" cy="26064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EAB39E11-04D9-21B2-A69F-8CBFA62F812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96800" y="3785880"/>
                  <a:ext cx="14508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5E7C43F7-527F-E063-D936-2EC8927073DA}"/>
                    </a:ext>
                  </a:extLst>
                </p14:cNvPr>
                <p14:cNvContentPartPr/>
                <p14:nvPr/>
              </p14:nvContentPartPr>
              <p14:xfrm>
                <a:off x="1319280" y="3843120"/>
                <a:ext cx="81720" cy="10944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5E7C43F7-527F-E063-D936-2EC8927073DA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311720" y="3835560"/>
                  <a:ext cx="9684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F359EE4E-D4E5-0F3F-9265-9EEF75F00B99}"/>
                    </a:ext>
                  </a:extLst>
                </p14:cNvPr>
                <p14:cNvContentPartPr/>
                <p14:nvPr/>
              </p14:nvContentPartPr>
              <p14:xfrm>
                <a:off x="1443840" y="3832680"/>
                <a:ext cx="65880" cy="14436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F359EE4E-D4E5-0F3F-9265-9EEF75F00B9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436280" y="3825120"/>
                  <a:ext cx="8100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1ABADF01-F04E-9FFA-C888-905197A49DC5}"/>
                    </a:ext>
                  </a:extLst>
                </p14:cNvPr>
                <p14:cNvContentPartPr/>
                <p14:nvPr/>
              </p14:nvContentPartPr>
              <p14:xfrm>
                <a:off x="1602240" y="3843480"/>
                <a:ext cx="93600" cy="12888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1ABADF01-F04E-9FFA-C888-905197A49DC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595040" y="3835920"/>
                  <a:ext cx="1087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3B34DAA7-3766-FFF4-8F60-5122EAC6E0D7}"/>
                    </a:ext>
                  </a:extLst>
                </p14:cNvPr>
                <p14:cNvContentPartPr/>
                <p14:nvPr/>
              </p14:nvContentPartPr>
              <p14:xfrm>
                <a:off x="115440" y="4014120"/>
                <a:ext cx="1995840" cy="14112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3B34DAA7-3766-FFF4-8F60-5122EAC6E0D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7880" y="4006560"/>
                  <a:ext cx="2010960" cy="156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101" name="Input penna 100">
                <a:extLst>
                  <a:ext uri="{FF2B5EF4-FFF2-40B4-BE49-F238E27FC236}">
                    <a16:creationId xmlns:a16="http://schemas.microsoft.com/office/drawing/2014/main" id="{25559DF0-010F-79EB-BA3B-1670865277CF}"/>
                  </a:ext>
                </a:extLst>
              </p14:cNvPr>
              <p14:cNvContentPartPr/>
              <p14:nvPr/>
            </p14:nvContentPartPr>
            <p14:xfrm>
              <a:off x="865320" y="4849320"/>
              <a:ext cx="484560" cy="73800"/>
            </p14:xfrm>
          </p:contentPart>
        </mc:Choice>
        <mc:Fallback>
          <p:pic>
            <p:nvPicPr>
              <p:cNvPr id="101" name="Input penna 100">
                <a:extLst>
                  <a:ext uri="{FF2B5EF4-FFF2-40B4-BE49-F238E27FC236}">
                    <a16:creationId xmlns:a16="http://schemas.microsoft.com/office/drawing/2014/main" id="{25559DF0-010F-79EB-BA3B-1670865277CF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857760" y="4841760"/>
                <a:ext cx="499680" cy="8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uppo 107">
            <a:extLst>
              <a:ext uri="{FF2B5EF4-FFF2-40B4-BE49-F238E27FC236}">
                <a16:creationId xmlns:a16="http://schemas.microsoft.com/office/drawing/2014/main" id="{2D039FE8-BD66-FDA3-4A97-88A80AE4ED88}"/>
              </a:ext>
            </a:extLst>
          </p:cNvPr>
          <p:cNvGrpSpPr/>
          <p:nvPr/>
        </p:nvGrpSpPr>
        <p:grpSpPr>
          <a:xfrm>
            <a:off x="1449960" y="4424520"/>
            <a:ext cx="858600" cy="249480"/>
            <a:chOff x="1449960" y="4424520"/>
            <a:chExt cx="858600" cy="24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AEA68DEE-93E0-07E5-FFA9-ECB7ED36543C}"/>
                    </a:ext>
                  </a:extLst>
                </p14:cNvPr>
                <p14:cNvContentPartPr/>
                <p14:nvPr/>
              </p14:nvContentPartPr>
              <p14:xfrm>
                <a:off x="1449960" y="4424520"/>
                <a:ext cx="161640" cy="7020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AEA68DEE-93E0-07E5-FFA9-ECB7ED36543C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442400" y="4416960"/>
                  <a:ext cx="1767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05000A11-5A04-9073-2EC4-F713B5881169}"/>
                    </a:ext>
                  </a:extLst>
                </p14:cNvPr>
                <p14:cNvContentPartPr/>
                <p14:nvPr/>
              </p14:nvContentPartPr>
              <p14:xfrm>
                <a:off x="1547160" y="4495080"/>
                <a:ext cx="33480" cy="15840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05000A11-5A04-9073-2EC4-F713B5881169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539600" y="4487520"/>
                  <a:ext cx="4860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8254379B-3346-625E-3E5C-CF6C09751188}"/>
                    </a:ext>
                  </a:extLst>
                </p14:cNvPr>
                <p14:cNvContentPartPr/>
                <p14:nvPr/>
              </p14:nvContentPartPr>
              <p14:xfrm>
                <a:off x="1640400" y="4450800"/>
                <a:ext cx="143280" cy="22320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8254379B-3346-625E-3E5C-CF6C09751188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632840" y="4443240"/>
                  <a:ext cx="15840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FB522485-0CFB-AECA-FAD3-5F57E9AA9457}"/>
                    </a:ext>
                  </a:extLst>
                </p14:cNvPr>
                <p14:cNvContentPartPr/>
                <p14:nvPr/>
              </p14:nvContentPartPr>
              <p14:xfrm>
                <a:off x="1799880" y="4477440"/>
                <a:ext cx="239040" cy="14904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FB522485-0CFB-AECA-FAD3-5F57E9AA945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792320" y="4469880"/>
                  <a:ext cx="2541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AEE97F57-3A76-B698-7494-0327DD995E0F}"/>
                    </a:ext>
                  </a:extLst>
                </p14:cNvPr>
                <p14:cNvContentPartPr/>
                <p14:nvPr/>
              </p14:nvContentPartPr>
              <p14:xfrm>
                <a:off x="2066640" y="4427040"/>
                <a:ext cx="241920" cy="19512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AEE97F57-3A76-B698-7494-0327DD995E0F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059080" y="4419480"/>
                  <a:ext cx="257040" cy="21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uppo 125">
            <a:extLst>
              <a:ext uri="{FF2B5EF4-FFF2-40B4-BE49-F238E27FC236}">
                <a16:creationId xmlns:a16="http://schemas.microsoft.com/office/drawing/2014/main" id="{5B337C79-5393-A88D-10E5-3EE7931CE905}"/>
              </a:ext>
            </a:extLst>
          </p:cNvPr>
          <p:cNvGrpSpPr/>
          <p:nvPr/>
        </p:nvGrpSpPr>
        <p:grpSpPr>
          <a:xfrm>
            <a:off x="5989500" y="3167460"/>
            <a:ext cx="986040" cy="309600"/>
            <a:chOff x="5989500" y="3167460"/>
            <a:chExt cx="986040" cy="30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814E9B6D-5E78-338E-8EE1-2B812173B58B}"/>
                    </a:ext>
                  </a:extLst>
                </p14:cNvPr>
                <p14:cNvContentPartPr/>
                <p14:nvPr/>
              </p14:nvContentPartPr>
              <p14:xfrm>
                <a:off x="6039180" y="3207780"/>
                <a:ext cx="72720" cy="12924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814E9B6D-5E78-338E-8EE1-2B812173B58B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031620" y="3200220"/>
                  <a:ext cx="878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24A7F12A-B9AF-4607-0076-14E978A4CD2A}"/>
                    </a:ext>
                  </a:extLst>
                </p14:cNvPr>
                <p14:cNvContentPartPr/>
                <p14:nvPr/>
              </p14:nvContentPartPr>
              <p14:xfrm>
                <a:off x="5989500" y="3367980"/>
                <a:ext cx="165960" cy="4788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24A7F12A-B9AF-4607-0076-14E978A4CD2A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981940" y="3360420"/>
                  <a:ext cx="18108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37483135-4F33-1815-9AE7-28B88B0FB647}"/>
                    </a:ext>
                  </a:extLst>
                </p14:cNvPr>
                <p14:cNvContentPartPr/>
                <p14:nvPr/>
              </p14:nvContentPartPr>
              <p14:xfrm>
                <a:off x="6190380" y="3167460"/>
                <a:ext cx="102960" cy="16092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37483135-4F33-1815-9AE7-28B88B0FB64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182820" y="3159900"/>
                  <a:ext cx="11772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476ADE52-57F5-3D6D-36BE-2A9E7228AE22}"/>
                    </a:ext>
                  </a:extLst>
                </p14:cNvPr>
                <p14:cNvContentPartPr/>
                <p14:nvPr/>
              </p14:nvContentPartPr>
              <p14:xfrm>
                <a:off x="6292620" y="3258180"/>
                <a:ext cx="90360" cy="3024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476ADE52-57F5-3D6D-36BE-2A9E7228AE22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285060" y="3250620"/>
                  <a:ext cx="1054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ED376A97-702F-FA06-0654-6836B1082C81}"/>
                    </a:ext>
                  </a:extLst>
                </p14:cNvPr>
                <p14:cNvContentPartPr/>
                <p14:nvPr/>
              </p14:nvContentPartPr>
              <p14:xfrm>
                <a:off x="6387660" y="3202380"/>
                <a:ext cx="8640" cy="10908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ED376A97-702F-FA06-0654-6836B1082C81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380100" y="3194820"/>
                  <a:ext cx="237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108665AC-2AD9-5A17-A889-BE364741EA87}"/>
                    </a:ext>
                  </a:extLst>
                </p14:cNvPr>
                <p14:cNvContentPartPr/>
                <p14:nvPr/>
              </p14:nvContentPartPr>
              <p14:xfrm>
                <a:off x="6260940" y="3314340"/>
                <a:ext cx="140400" cy="2952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108665AC-2AD9-5A17-A889-BE364741EA8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253380" y="3306780"/>
                  <a:ext cx="1555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E7E37168-A520-5D54-89BE-1F2E0C971679}"/>
                    </a:ext>
                  </a:extLst>
                </p14:cNvPr>
                <p14:cNvContentPartPr/>
                <p14:nvPr/>
              </p14:nvContentPartPr>
              <p14:xfrm>
                <a:off x="6363540" y="3334140"/>
                <a:ext cx="56520" cy="720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E7E37168-A520-5D54-89BE-1F2E0C971679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355980" y="3326580"/>
                  <a:ext cx="7128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E3149F6C-10EE-01CF-A9BD-1A855D168C02}"/>
                    </a:ext>
                  </a:extLst>
                </p14:cNvPr>
                <p14:cNvContentPartPr/>
                <p14:nvPr/>
              </p14:nvContentPartPr>
              <p14:xfrm>
                <a:off x="6342300" y="3374100"/>
                <a:ext cx="43560" cy="10296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E3149F6C-10EE-01CF-A9BD-1A855D168C0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334740" y="3366540"/>
                  <a:ext cx="586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CF85B019-12CC-50F5-995A-9592B8984C70}"/>
                    </a:ext>
                  </a:extLst>
                </p14:cNvPr>
                <p14:cNvContentPartPr/>
                <p14:nvPr/>
              </p14:nvContentPartPr>
              <p14:xfrm>
                <a:off x="6496020" y="3196980"/>
                <a:ext cx="106560" cy="864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CF85B019-12CC-50F5-995A-9592B8984C70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488460" y="3189420"/>
                  <a:ext cx="1216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3A5711FD-0B0C-8486-BB30-BC10FF497810}"/>
                    </a:ext>
                  </a:extLst>
                </p14:cNvPr>
                <p14:cNvContentPartPr/>
                <p14:nvPr/>
              </p14:nvContentPartPr>
              <p14:xfrm>
                <a:off x="6476220" y="3206340"/>
                <a:ext cx="75600" cy="13608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3A5711FD-0B0C-8486-BB30-BC10FF497810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6468660" y="3198780"/>
                  <a:ext cx="907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3EA333F1-3363-B32F-6519-759FFA2F3768}"/>
                    </a:ext>
                  </a:extLst>
                </p14:cNvPr>
                <p14:cNvContentPartPr/>
                <p14:nvPr/>
              </p14:nvContentPartPr>
              <p14:xfrm>
                <a:off x="6540300" y="3235140"/>
                <a:ext cx="13680" cy="8640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3EA333F1-3363-B32F-6519-759FFA2F3768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6532740" y="3227940"/>
                  <a:ext cx="288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425C03B9-11A6-CD6D-8561-655DE4FDBFF2}"/>
                    </a:ext>
                  </a:extLst>
                </p14:cNvPr>
                <p14:cNvContentPartPr/>
                <p14:nvPr/>
              </p14:nvContentPartPr>
              <p14:xfrm>
                <a:off x="6633900" y="3188700"/>
                <a:ext cx="25560" cy="1807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425C03B9-11A6-CD6D-8561-655DE4FDBFF2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6626340" y="3181140"/>
                  <a:ext cx="4032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156EEDBB-0ADF-FC99-341F-1E276D73D37C}"/>
                    </a:ext>
                  </a:extLst>
                </p14:cNvPr>
                <p14:cNvContentPartPr/>
                <p14:nvPr/>
              </p14:nvContentPartPr>
              <p14:xfrm>
                <a:off x="6737220" y="3169980"/>
                <a:ext cx="84240" cy="11772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156EEDBB-0ADF-FC99-341F-1E276D73D37C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6729660" y="3162780"/>
                  <a:ext cx="993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D4C26D72-3045-EA6F-0908-8252764605C1}"/>
                    </a:ext>
                  </a:extLst>
                </p14:cNvPr>
                <p14:cNvContentPartPr/>
                <p14:nvPr/>
              </p14:nvContentPartPr>
              <p14:xfrm>
                <a:off x="6889500" y="3188700"/>
                <a:ext cx="12240" cy="9540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D4C26D72-3045-EA6F-0908-8252764605C1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6881940" y="3181140"/>
                  <a:ext cx="2700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63B32321-0030-1E54-751D-AAC2B8BE7F24}"/>
                    </a:ext>
                  </a:extLst>
                </p14:cNvPr>
                <p14:cNvContentPartPr/>
                <p14:nvPr/>
              </p14:nvContentPartPr>
              <p14:xfrm>
                <a:off x="6911100" y="3236940"/>
                <a:ext cx="64440" cy="1188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63B32321-0030-1E54-751D-AAC2B8BE7F2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903540" y="3229380"/>
                  <a:ext cx="795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C2AAF7C3-4EE2-31DB-C24C-B3887C74C64A}"/>
                    </a:ext>
                  </a:extLst>
                </p14:cNvPr>
                <p14:cNvContentPartPr/>
                <p14:nvPr/>
              </p14:nvContentPartPr>
              <p14:xfrm>
                <a:off x="6818220" y="3308940"/>
                <a:ext cx="134640" cy="11916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C2AAF7C3-4EE2-31DB-C24C-B3887C74C64A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810660" y="3301380"/>
                  <a:ext cx="149400" cy="134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127" name="Input penna 126">
                <a:extLst>
                  <a:ext uri="{FF2B5EF4-FFF2-40B4-BE49-F238E27FC236}">
                    <a16:creationId xmlns:a16="http://schemas.microsoft.com/office/drawing/2014/main" id="{A45ECDB4-0057-5216-C150-75E02DC20CC9}"/>
                  </a:ext>
                </a:extLst>
              </p14:cNvPr>
              <p14:cNvContentPartPr/>
              <p14:nvPr/>
            </p14:nvContentPartPr>
            <p14:xfrm>
              <a:off x="6473580" y="4384740"/>
              <a:ext cx="1019520" cy="85680"/>
            </p14:xfrm>
          </p:contentPart>
        </mc:Choice>
        <mc:Fallback>
          <p:pic>
            <p:nvPicPr>
              <p:cNvPr id="127" name="Input penna 126">
                <a:extLst>
                  <a:ext uri="{FF2B5EF4-FFF2-40B4-BE49-F238E27FC236}">
                    <a16:creationId xmlns:a16="http://schemas.microsoft.com/office/drawing/2014/main" id="{A45ECDB4-0057-5216-C150-75E02DC20CC9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6466020" y="4377180"/>
                <a:ext cx="1034640" cy="100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8" name="Gruppo 137">
            <a:extLst>
              <a:ext uri="{FF2B5EF4-FFF2-40B4-BE49-F238E27FC236}">
                <a16:creationId xmlns:a16="http://schemas.microsoft.com/office/drawing/2014/main" id="{C14A80CD-DF5A-5179-E476-4FF8057705D2}"/>
              </a:ext>
            </a:extLst>
          </p:cNvPr>
          <p:cNvGrpSpPr/>
          <p:nvPr/>
        </p:nvGrpSpPr>
        <p:grpSpPr>
          <a:xfrm>
            <a:off x="8085300" y="3969300"/>
            <a:ext cx="691920" cy="506160"/>
            <a:chOff x="8085300" y="3969300"/>
            <a:chExt cx="691920" cy="506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6529BCA7-9F90-A6FF-5A69-02303EAB31A2}"/>
                    </a:ext>
                  </a:extLst>
                </p14:cNvPr>
                <p14:cNvContentPartPr/>
                <p14:nvPr/>
              </p14:nvContentPartPr>
              <p14:xfrm>
                <a:off x="8085300" y="3969300"/>
                <a:ext cx="184320" cy="1332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6529BCA7-9F90-A6FF-5A69-02303EAB31A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077740" y="3961740"/>
                  <a:ext cx="1994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B4D7AA44-F673-32C4-D553-747BA5C5CA2C}"/>
                    </a:ext>
                  </a:extLst>
                </p14:cNvPr>
                <p14:cNvContentPartPr/>
                <p14:nvPr/>
              </p14:nvContentPartPr>
              <p14:xfrm>
                <a:off x="8087460" y="4078020"/>
                <a:ext cx="105120" cy="648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B4D7AA44-F673-32C4-D553-747BA5C5CA2C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079900" y="4070460"/>
                  <a:ext cx="11988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A3642410-E1B3-414B-1C2E-CDFD8BF494F9}"/>
                    </a:ext>
                  </a:extLst>
                </p14:cNvPr>
                <p14:cNvContentPartPr/>
                <p14:nvPr/>
              </p14:nvContentPartPr>
              <p14:xfrm>
                <a:off x="8114460" y="4146420"/>
                <a:ext cx="108360" cy="9900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A3642410-E1B3-414B-1C2E-CDFD8BF494F9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106900" y="4138860"/>
                  <a:ext cx="12348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9E373EE3-1AF4-3C11-9F09-FFF39AF16411}"/>
                    </a:ext>
                  </a:extLst>
                </p14:cNvPr>
                <p14:cNvContentPartPr/>
                <p14:nvPr/>
              </p14:nvContentPartPr>
              <p14:xfrm>
                <a:off x="8321820" y="3981540"/>
                <a:ext cx="34200" cy="27252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9E373EE3-1AF4-3C11-9F09-FFF39AF16411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314260" y="3973980"/>
                  <a:ext cx="4932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BA5FD4D1-8DBB-6F80-F4BB-5AF0E096800F}"/>
                    </a:ext>
                  </a:extLst>
                </p14:cNvPr>
                <p14:cNvContentPartPr/>
                <p14:nvPr/>
              </p14:nvContentPartPr>
              <p14:xfrm>
                <a:off x="8338740" y="4138500"/>
                <a:ext cx="67680" cy="2628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BA5FD4D1-8DBB-6F80-F4BB-5AF0E096800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331180" y="4130940"/>
                  <a:ext cx="824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6E29270E-5F0F-4434-0684-A4D45A57E4D9}"/>
                    </a:ext>
                  </a:extLst>
                </p14:cNvPr>
                <p14:cNvContentPartPr/>
                <p14:nvPr/>
              </p14:nvContentPartPr>
              <p14:xfrm>
                <a:off x="8199420" y="4345500"/>
                <a:ext cx="167040" cy="12996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6E29270E-5F0F-4434-0684-A4D45A57E4D9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8191860" y="4338300"/>
                  <a:ext cx="1818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7E726B74-6069-A161-6C91-5BA4FE961629}"/>
                    </a:ext>
                  </a:extLst>
                </p14:cNvPr>
                <p14:cNvContentPartPr/>
                <p14:nvPr/>
              </p14:nvContentPartPr>
              <p14:xfrm>
                <a:off x="8447820" y="4097100"/>
                <a:ext cx="121320" cy="25956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7E726B74-6069-A161-6C91-5BA4FE961629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440260" y="4089540"/>
                  <a:ext cx="13644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F551E708-85A3-7DAC-9189-58E3A5C67A9C}"/>
                    </a:ext>
                  </a:extLst>
                </p14:cNvPr>
                <p14:cNvContentPartPr/>
                <p14:nvPr/>
              </p14:nvContentPartPr>
              <p14:xfrm>
                <a:off x="8614500" y="4111140"/>
                <a:ext cx="23760" cy="22212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F551E708-85A3-7DAC-9189-58E3A5C67A9C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606940" y="4103580"/>
                  <a:ext cx="388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B764A67D-04BC-8948-ED69-605A318416C6}"/>
                    </a:ext>
                  </a:extLst>
                </p14:cNvPr>
                <p14:cNvContentPartPr/>
                <p14:nvPr/>
              </p14:nvContentPartPr>
              <p14:xfrm>
                <a:off x="8657340" y="4222020"/>
                <a:ext cx="119880" cy="4248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B764A67D-04BC-8948-ED69-605A318416C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649780" y="4214820"/>
                  <a:ext cx="134640" cy="5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66">
            <p14:nvContentPartPr>
              <p14:cNvPr id="139" name="Input penna 138">
                <a:extLst>
                  <a:ext uri="{FF2B5EF4-FFF2-40B4-BE49-F238E27FC236}">
                    <a16:creationId xmlns:a16="http://schemas.microsoft.com/office/drawing/2014/main" id="{69250F50-071F-4802-0311-0AA1CAF4B45E}"/>
                  </a:ext>
                </a:extLst>
              </p14:cNvPr>
              <p14:cNvContentPartPr/>
              <p14:nvPr/>
            </p14:nvContentPartPr>
            <p14:xfrm>
              <a:off x="8959140" y="4103640"/>
              <a:ext cx="203040" cy="20880"/>
            </p14:xfrm>
          </p:contentPart>
        </mc:Choice>
        <mc:Fallback>
          <p:pic>
            <p:nvPicPr>
              <p:cNvPr id="139" name="Input penna 138">
                <a:extLst>
                  <a:ext uri="{FF2B5EF4-FFF2-40B4-BE49-F238E27FC236}">
                    <a16:creationId xmlns:a16="http://schemas.microsoft.com/office/drawing/2014/main" id="{69250F50-071F-4802-0311-0AA1CAF4B45E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8951580" y="4096080"/>
                <a:ext cx="2181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8">
            <p14:nvContentPartPr>
              <p14:cNvPr id="140" name="Input penna 139">
                <a:extLst>
                  <a:ext uri="{FF2B5EF4-FFF2-40B4-BE49-F238E27FC236}">
                    <a16:creationId xmlns:a16="http://schemas.microsoft.com/office/drawing/2014/main" id="{A9CE9BC0-0133-DB97-1D5D-2CAE41DEAAE8}"/>
                  </a:ext>
                </a:extLst>
              </p14:cNvPr>
              <p14:cNvContentPartPr/>
              <p14:nvPr/>
            </p14:nvContentPartPr>
            <p14:xfrm>
              <a:off x="8979300" y="4248720"/>
              <a:ext cx="175680" cy="62280"/>
            </p14:xfrm>
          </p:contentPart>
        </mc:Choice>
        <mc:Fallback>
          <p:pic>
            <p:nvPicPr>
              <p:cNvPr id="140" name="Input penna 139">
                <a:extLst>
                  <a:ext uri="{FF2B5EF4-FFF2-40B4-BE49-F238E27FC236}">
                    <a16:creationId xmlns:a16="http://schemas.microsoft.com/office/drawing/2014/main" id="{A9CE9BC0-0133-DB97-1D5D-2CAE41DEAAE8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8971740" y="4241160"/>
                <a:ext cx="190800" cy="77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7" name="Gruppo 146">
            <a:extLst>
              <a:ext uri="{FF2B5EF4-FFF2-40B4-BE49-F238E27FC236}">
                <a16:creationId xmlns:a16="http://schemas.microsoft.com/office/drawing/2014/main" id="{F5424D2B-B9CB-E9ED-C0EC-47E41E0421E8}"/>
              </a:ext>
            </a:extLst>
          </p:cNvPr>
          <p:cNvGrpSpPr/>
          <p:nvPr/>
        </p:nvGrpSpPr>
        <p:grpSpPr>
          <a:xfrm>
            <a:off x="9459900" y="3933720"/>
            <a:ext cx="521640" cy="506160"/>
            <a:chOff x="9459900" y="3933720"/>
            <a:chExt cx="521640" cy="506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733090B2-1A05-50F8-5EE0-3368D75EFBB9}"/>
                    </a:ext>
                  </a:extLst>
                </p14:cNvPr>
                <p14:cNvContentPartPr/>
                <p14:nvPr/>
              </p14:nvContentPartPr>
              <p14:xfrm>
                <a:off x="9459900" y="4076280"/>
                <a:ext cx="123120" cy="19692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733090B2-1A05-50F8-5EE0-3368D75EFBB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9452340" y="4068720"/>
                  <a:ext cx="13824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B5881B6D-651E-7AA6-2B25-C4DBD4A5D5D6}"/>
                    </a:ext>
                  </a:extLst>
                </p14:cNvPr>
                <p14:cNvContentPartPr/>
                <p14:nvPr/>
              </p14:nvContentPartPr>
              <p14:xfrm>
                <a:off x="9583380" y="3975120"/>
                <a:ext cx="107280" cy="32040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B5881B6D-651E-7AA6-2B25-C4DBD4A5D5D6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9575820" y="3967560"/>
                  <a:ext cx="12240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911CFB74-58B6-11F1-7294-3F896CF2D081}"/>
                    </a:ext>
                  </a:extLst>
                </p14:cNvPr>
                <p14:cNvContentPartPr/>
                <p14:nvPr/>
              </p14:nvContentPartPr>
              <p14:xfrm>
                <a:off x="9746100" y="4176720"/>
                <a:ext cx="12960" cy="11772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911CFB74-58B6-11F1-7294-3F896CF2D08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9738900" y="4169160"/>
                  <a:ext cx="2808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41D4C771-9FD2-3124-3F9B-BF09E4FC2DF4}"/>
                    </a:ext>
                  </a:extLst>
                </p14:cNvPr>
                <p14:cNvContentPartPr/>
                <p14:nvPr/>
              </p14:nvContentPartPr>
              <p14:xfrm>
                <a:off x="9807660" y="3933720"/>
                <a:ext cx="81720" cy="39420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41D4C771-9FD2-3124-3F9B-BF09E4FC2DF4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9800100" y="3926520"/>
                  <a:ext cx="9684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8F1054D8-D7BF-076D-7122-DAF2625D4619}"/>
                    </a:ext>
                  </a:extLst>
                </p14:cNvPr>
                <p14:cNvContentPartPr/>
                <p14:nvPr/>
              </p14:nvContentPartPr>
              <p14:xfrm>
                <a:off x="9946620" y="4030200"/>
                <a:ext cx="34920" cy="40968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8F1054D8-D7BF-076D-7122-DAF2625D4619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9939060" y="4022640"/>
                  <a:ext cx="50040" cy="424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80">
            <p14:nvContentPartPr>
              <p14:cNvPr id="148" name="Input penna 147">
                <a:extLst>
                  <a:ext uri="{FF2B5EF4-FFF2-40B4-BE49-F238E27FC236}">
                    <a16:creationId xmlns:a16="http://schemas.microsoft.com/office/drawing/2014/main" id="{77FADB20-415E-0B9B-7F4D-A6F4C6E992DA}"/>
                  </a:ext>
                </a:extLst>
              </p14:cNvPr>
              <p14:cNvContentPartPr/>
              <p14:nvPr/>
            </p14:nvContentPartPr>
            <p14:xfrm>
              <a:off x="10083780" y="3891960"/>
              <a:ext cx="130680" cy="608400"/>
            </p14:xfrm>
          </p:contentPart>
        </mc:Choice>
        <mc:Fallback>
          <p:pic>
            <p:nvPicPr>
              <p:cNvPr id="148" name="Input penna 147">
                <a:extLst>
                  <a:ext uri="{FF2B5EF4-FFF2-40B4-BE49-F238E27FC236}">
                    <a16:creationId xmlns:a16="http://schemas.microsoft.com/office/drawing/2014/main" id="{77FADB20-415E-0B9B-7F4D-A6F4C6E992DA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10076220" y="3884760"/>
                <a:ext cx="145800" cy="62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60" name="Gruppo 159">
            <a:extLst>
              <a:ext uri="{FF2B5EF4-FFF2-40B4-BE49-F238E27FC236}">
                <a16:creationId xmlns:a16="http://schemas.microsoft.com/office/drawing/2014/main" id="{B4F3B4AC-6825-3268-73C1-318C4FBCBE17}"/>
              </a:ext>
            </a:extLst>
          </p:cNvPr>
          <p:cNvGrpSpPr/>
          <p:nvPr/>
        </p:nvGrpSpPr>
        <p:grpSpPr>
          <a:xfrm>
            <a:off x="10368180" y="3992760"/>
            <a:ext cx="873720" cy="313920"/>
            <a:chOff x="10368180" y="3992760"/>
            <a:chExt cx="873720" cy="313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F2449268-B7A6-569C-16D5-DC6F216BB612}"/>
                    </a:ext>
                  </a:extLst>
                </p14:cNvPr>
                <p14:cNvContentPartPr/>
                <p14:nvPr/>
              </p14:nvContentPartPr>
              <p14:xfrm>
                <a:off x="10368180" y="4087080"/>
                <a:ext cx="113040" cy="18072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F2449268-B7A6-569C-16D5-DC6F216BB612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0360620" y="4079520"/>
                  <a:ext cx="12816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E99506EB-6E53-DC1B-AC3B-B19E776035FE}"/>
                    </a:ext>
                  </a:extLst>
                </p14:cNvPr>
                <p14:cNvContentPartPr/>
                <p14:nvPr/>
              </p14:nvContentPartPr>
              <p14:xfrm>
                <a:off x="10523700" y="4101480"/>
                <a:ext cx="2520" cy="20520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E99506EB-6E53-DC1B-AC3B-B19E776035FE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0516140" y="4093920"/>
                  <a:ext cx="176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5D97FF78-7442-1332-F998-5DC0C521960D}"/>
                    </a:ext>
                  </a:extLst>
                </p14:cNvPr>
                <p14:cNvContentPartPr/>
                <p14:nvPr/>
              </p14:nvContentPartPr>
              <p14:xfrm>
                <a:off x="10646820" y="3992760"/>
                <a:ext cx="93960" cy="27756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5D97FF78-7442-1332-F998-5DC0C521960D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0639260" y="3985200"/>
                  <a:ext cx="10908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D0C9D030-BC31-FED0-DFA0-72501FD61EFC}"/>
                    </a:ext>
                  </a:extLst>
                </p14:cNvPr>
                <p14:cNvContentPartPr/>
                <p14:nvPr/>
              </p14:nvContentPartPr>
              <p14:xfrm>
                <a:off x="10823580" y="4091400"/>
                <a:ext cx="143280" cy="18684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D0C9D030-BC31-FED0-DFA0-72501FD61EFC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0816020" y="4083840"/>
                  <a:ext cx="15840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84DAE3ED-9266-DABA-46C6-1CE3A9B37352}"/>
                    </a:ext>
                  </a:extLst>
                </p14:cNvPr>
                <p14:cNvContentPartPr/>
                <p14:nvPr/>
              </p14:nvContentPartPr>
              <p14:xfrm>
                <a:off x="10944540" y="4122360"/>
                <a:ext cx="86400" cy="16452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84DAE3ED-9266-DABA-46C6-1CE3A9B37352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0936980" y="4114800"/>
                  <a:ext cx="1015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16BFF188-72A4-AAB7-3939-D26F2D563CAD}"/>
                    </a:ext>
                  </a:extLst>
                </p14:cNvPr>
                <p14:cNvContentPartPr/>
                <p14:nvPr/>
              </p14:nvContentPartPr>
              <p14:xfrm>
                <a:off x="11091060" y="4136040"/>
                <a:ext cx="150840" cy="13464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16BFF188-72A4-AAB7-3939-D26F2D563CAD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1083500" y="4128480"/>
                  <a:ext cx="165600" cy="149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4">
            <p14:nvContentPartPr>
              <p14:cNvPr id="161" name="Input penna 160">
                <a:extLst>
                  <a:ext uri="{FF2B5EF4-FFF2-40B4-BE49-F238E27FC236}">
                    <a16:creationId xmlns:a16="http://schemas.microsoft.com/office/drawing/2014/main" id="{5D5226D8-37BF-1102-D0EE-E701216C6518}"/>
                  </a:ext>
                </a:extLst>
              </p14:cNvPr>
              <p14:cNvContentPartPr/>
              <p14:nvPr/>
            </p14:nvContentPartPr>
            <p14:xfrm>
              <a:off x="9445500" y="4511880"/>
              <a:ext cx="1843560" cy="180360"/>
            </p14:xfrm>
          </p:contentPart>
        </mc:Choice>
        <mc:Fallback>
          <p:pic>
            <p:nvPicPr>
              <p:cNvPr id="161" name="Input penna 160">
                <a:extLst>
                  <a:ext uri="{FF2B5EF4-FFF2-40B4-BE49-F238E27FC236}">
                    <a16:creationId xmlns:a16="http://schemas.microsoft.com/office/drawing/2014/main" id="{5D5226D8-37BF-1102-D0EE-E701216C6518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9437940" y="4504320"/>
                <a:ext cx="1858320" cy="195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74" name="Gruppo 173">
            <a:extLst>
              <a:ext uri="{FF2B5EF4-FFF2-40B4-BE49-F238E27FC236}">
                <a16:creationId xmlns:a16="http://schemas.microsoft.com/office/drawing/2014/main" id="{68DD7136-BBB2-7F2B-EC49-072BAAC70F7C}"/>
              </a:ext>
            </a:extLst>
          </p:cNvPr>
          <p:cNvGrpSpPr/>
          <p:nvPr/>
        </p:nvGrpSpPr>
        <p:grpSpPr>
          <a:xfrm>
            <a:off x="4981860" y="3922920"/>
            <a:ext cx="713160" cy="277560"/>
            <a:chOff x="4981860" y="3922920"/>
            <a:chExt cx="713160" cy="277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27743E67-97E4-00A3-6857-B2547FC783A9}"/>
                    </a:ext>
                  </a:extLst>
                </p14:cNvPr>
                <p14:cNvContentPartPr/>
                <p14:nvPr/>
              </p14:nvContentPartPr>
              <p14:xfrm>
                <a:off x="5014260" y="3987360"/>
                <a:ext cx="86400" cy="14220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27743E67-97E4-00A3-6857-B2547FC783A9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007060" y="3979800"/>
                  <a:ext cx="1015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901363F0-CD68-4D8F-0192-7167E3F31454}"/>
                    </a:ext>
                  </a:extLst>
                </p14:cNvPr>
                <p14:cNvContentPartPr/>
                <p14:nvPr/>
              </p14:nvContentPartPr>
              <p14:xfrm>
                <a:off x="4981860" y="4146120"/>
                <a:ext cx="164160" cy="4104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901363F0-CD68-4D8F-0192-7167E3F31454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4974300" y="4138560"/>
                  <a:ext cx="1789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FB15EC24-0E93-E80F-994F-37189717616D}"/>
                    </a:ext>
                  </a:extLst>
                </p14:cNvPr>
                <p14:cNvContentPartPr/>
                <p14:nvPr/>
              </p14:nvContentPartPr>
              <p14:xfrm>
                <a:off x="5178060" y="3997080"/>
                <a:ext cx="77040" cy="12096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FB15EC24-0E93-E80F-994F-37189717616D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5170500" y="3989520"/>
                  <a:ext cx="921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E6C88A3B-5347-5AD1-90DA-4C2541965DC9}"/>
                    </a:ext>
                  </a:extLst>
                </p14:cNvPr>
                <p14:cNvContentPartPr/>
                <p14:nvPr/>
              </p14:nvContentPartPr>
              <p14:xfrm>
                <a:off x="5265540" y="4064760"/>
                <a:ext cx="48960" cy="1188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E6C88A3B-5347-5AD1-90DA-4C2541965DC9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5258340" y="4057200"/>
                  <a:ext cx="640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21ABB2F7-74E6-9F8C-E85F-41B51FBFCEB9}"/>
                    </a:ext>
                  </a:extLst>
                </p14:cNvPr>
                <p14:cNvContentPartPr/>
                <p14:nvPr/>
              </p14:nvContentPartPr>
              <p14:xfrm>
                <a:off x="5328540" y="3966480"/>
                <a:ext cx="20880" cy="10404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21ABB2F7-74E6-9F8C-E85F-41B51FBFCEB9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5320980" y="3958920"/>
                  <a:ext cx="3600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A4967D69-BDD4-8D56-2A60-C34CC33B324A}"/>
                    </a:ext>
                  </a:extLst>
                </p14:cNvPr>
                <p14:cNvContentPartPr/>
                <p14:nvPr/>
              </p14:nvContentPartPr>
              <p14:xfrm>
                <a:off x="5247180" y="4133520"/>
                <a:ext cx="126360" cy="6696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A4967D69-BDD4-8D56-2A60-C34CC33B324A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5239620" y="4125960"/>
                  <a:ext cx="1414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645CEB2B-EB02-0345-30C6-B2435EB6E03B}"/>
                    </a:ext>
                  </a:extLst>
                </p14:cNvPr>
                <p14:cNvContentPartPr/>
                <p14:nvPr/>
              </p14:nvContentPartPr>
              <p14:xfrm>
                <a:off x="5436540" y="3957480"/>
                <a:ext cx="91080" cy="1044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645CEB2B-EB02-0345-30C6-B2435EB6E03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5428980" y="3949920"/>
                  <a:ext cx="1062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BAC45225-56D1-E2E8-983A-3CC79C91713A}"/>
                    </a:ext>
                  </a:extLst>
                </p14:cNvPr>
                <p14:cNvContentPartPr/>
                <p14:nvPr/>
              </p14:nvContentPartPr>
              <p14:xfrm>
                <a:off x="5461740" y="3940560"/>
                <a:ext cx="91800" cy="15696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BAC45225-56D1-E2E8-983A-3CC79C91713A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5454180" y="3933000"/>
                  <a:ext cx="1069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F83E5E52-D2FB-6299-9847-1C80E6AADC60}"/>
                    </a:ext>
                  </a:extLst>
                </p14:cNvPr>
                <p14:cNvContentPartPr/>
                <p14:nvPr/>
              </p14:nvContentPartPr>
              <p14:xfrm>
                <a:off x="5551740" y="4000320"/>
                <a:ext cx="49680" cy="36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F83E5E52-D2FB-6299-9847-1C80E6AADC60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5544180" y="3992760"/>
                  <a:ext cx="6480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4D806CD1-6D3F-FD55-A31C-590EDC2635B0}"/>
                    </a:ext>
                  </a:extLst>
                </p14:cNvPr>
                <p14:cNvContentPartPr/>
                <p14:nvPr/>
              </p14:nvContentPartPr>
              <p14:xfrm>
                <a:off x="5615100" y="3922920"/>
                <a:ext cx="17280" cy="13536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4D806CD1-6D3F-FD55-A31C-590EDC2635B0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5607540" y="3915360"/>
                  <a:ext cx="324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0A52EDF3-0B2E-A553-7FCD-8771EF36199F}"/>
                    </a:ext>
                  </a:extLst>
                </p14:cNvPr>
                <p14:cNvContentPartPr/>
                <p14:nvPr/>
              </p14:nvContentPartPr>
              <p14:xfrm>
                <a:off x="5682780" y="3946680"/>
                <a:ext cx="12240" cy="12780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0A52EDF3-0B2E-A553-7FCD-8771EF36199F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5675220" y="3939120"/>
                  <a:ext cx="27360" cy="142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18">
            <p14:nvContentPartPr>
              <p14:cNvPr id="175" name="Input penna 174">
                <a:extLst>
                  <a:ext uri="{FF2B5EF4-FFF2-40B4-BE49-F238E27FC236}">
                    <a16:creationId xmlns:a16="http://schemas.microsoft.com/office/drawing/2014/main" id="{68B3985E-4953-4C53-C566-BD460F1F9D61}"/>
                  </a:ext>
                </a:extLst>
              </p14:cNvPr>
              <p14:cNvContentPartPr/>
              <p14:nvPr/>
            </p14:nvContentPartPr>
            <p14:xfrm>
              <a:off x="6502731" y="5133137"/>
              <a:ext cx="1303560" cy="17280"/>
            </p14:xfrm>
          </p:contentPart>
        </mc:Choice>
        <mc:Fallback>
          <p:pic>
            <p:nvPicPr>
              <p:cNvPr id="175" name="Input penna 174">
                <a:extLst>
                  <a:ext uri="{FF2B5EF4-FFF2-40B4-BE49-F238E27FC236}">
                    <a16:creationId xmlns:a16="http://schemas.microsoft.com/office/drawing/2014/main" id="{68B3985E-4953-4C53-C566-BD460F1F9D61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6498411" y="5128817"/>
                <a:ext cx="1312200" cy="25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1" name="Gruppo 190">
            <a:extLst>
              <a:ext uri="{FF2B5EF4-FFF2-40B4-BE49-F238E27FC236}">
                <a16:creationId xmlns:a16="http://schemas.microsoft.com/office/drawing/2014/main" id="{6978D220-7317-0B73-C8C8-D4FAADD0ACCF}"/>
              </a:ext>
            </a:extLst>
          </p:cNvPr>
          <p:cNvGrpSpPr/>
          <p:nvPr/>
        </p:nvGrpSpPr>
        <p:grpSpPr>
          <a:xfrm>
            <a:off x="8065491" y="4762697"/>
            <a:ext cx="1459080" cy="316800"/>
            <a:chOff x="8065491" y="4762697"/>
            <a:chExt cx="1459080" cy="316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03755708-D281-03B4-43A1-038D9EB56B16}"/>
                    </a:ext>
                  </a:extLst>
                </p14:cNvPr>
                <p14:cNvContentPartPr/>
                <p14:nvPr/>
              </p14:nvContentPartPr>
              <p14:xfrm>
                <a:off x="8065491" y="4762697"/>
                <a:ext cx="114840" cy="15336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03755708-D281-03B4-43A1-038D9EB56B16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8057931" y="4755137"/>
                  <a:ext cx="1296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A9DDDC26-AF96-F3EA-0CD8-D2B0D80F4A4F}"/>
                    </a:ext>
                  </a:extLst>
                </p14:cNvPr>
                <p14:cNvContentPartPr/>
                <p14:nvPr/>
              </p14:nvContentPartPr>
              <p14:xfrm>
                <a:off x="8229651" y="4789697"/>
                <a:ext cx="12240" cy="9288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A9DDDC26-AF96-F3EA-0CD8-D2B0D80F4A4F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8222091" y="4782137"/>
                  <a:ext cx="273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630CB883-BBC8-9E28-E1D1-7375B43CF225}"/>
                    </a:ext>
                  </a:extLst>
                </p14:cNvPr>
                <p14:cNvContentPartPr/>
                <p14:nvPr/>
              </p14:nvContentPartPr>
              <p14:xfrm>
                <a:off x="8143251" y="4960697"/>
                <a:ext cx="117360" cy="11880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630CB883-BBC8-9E28-E1D1-7375B43CF225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8135691" y="4953137"/>
                  <a:ext cx="13248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1C9DC31A-688C-F78A-0ABB-29847BE7CFF3}"/>
                    </a:ext>
                  </a:extLst>
                </p14:cNvPr>
                <p14:cNvContentPartPr/>
                <p14:nvPr/>
              </p14:nvContentPartPr>
              <p14:xfrm>
                <a:off x="8332251" y="4812017"/>
                <a:ext cx="77400" cy="2916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1C9DC31A-688C-F78A-0ABB-29847BE7CFF3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8324691" y="4804457"/>
                  <a:ext cx="925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FB56ABA8-5594-B335-BCA4-42CD70B9E26A}"/>
                    </a:ext>
                  </a:extLst>
                </p14:cNvPr>
                <p14:cNvContentPartPr/>
                <p14:nvPr/>
              </p14:nvContentPartPr>
              <p14:xfrm>
                <a:off x="8287971" y="4864577"/>
                <a:ext cx="87480" cy="12168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FB56ABA8-5594-B335-BCA4-42CD70B9E26A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280411" y="4857017"/>
                  <a:ext cx="1026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B5C4ACA3-CCDC-C4F8-FB42-538D61ADAEAA}"/>
                    </a:ext>
                  </a:extLst>
                </p14:cNvPr>
                <p14:cNvContentPartPr/>
                <p14:nvPr/>
              </p14:nvContentPartPr>
              <p14:xfrm>
                <a:off x="8442051" y="4855577"/>
                <a:ext cx="16200" cy="13176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B5C4ACA3-CCDC-C4F8-FB42-538D61ADAEAA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434491" y="4848017"/>
                  <a:ext cx="313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85F9EE3A-EEFD-E275-08D4-A5638A06B996}"/>
                    </a:ext>
                  </a:extLst>
                </p14:cNvPr>
                <p14:cNvContentPartPr/>
                <p14:nvPr/>
              </p14:nvContentPartPr>
              <p14:xfrm>
                <a:off x="8442051" y="4902737"/>
                <a:ext cx="159480" cy="3312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85F9EE3A-EEFD-E275-08D4-A5638A06B996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434491" y="4895177"/>
                  <a:ext cx="1746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BC2F29D7-66D4-75CA-445D-C1312863D76D}"/>
                    </a:ext>
                  </a:extLst>
                </p14:cNvPr>
                <p14:cNvContentPartPr/>
                <p14:nvPr/>
              </p14:nvContentPartPr>
              <p14:xfrm>
                <a:off x="8673891" y="4829657"/>
                <a:ext cx="71640" cy="2124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BC2F29D7-66D4-75CA-445D-C1312863D76D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666331" y="4822097"/>
                  <a:ext cx="867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CE2B9502-4B81-0875-14B9-C2C17BF95F49}"/>
                    </a:ext>
                  </a:extLst>
                </p14:cNvPr>
                <p14:cNvContentPartPr/>
                <p14:nvPr/>
              </p14:nvContentPartPr>
              <p14:xfrm>
                <a:off x="8615571" y="4944857"/>
                <a:ext cx="128520" cy="1404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CE2B9502-4B81-0875-14B9-C2C17BF95F49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608371" y="4937297"/>
                  <a:ext cx="14364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71FCCEE1-038B-169B-EC64-A2EF30903EBC}"/>
                    </a:ext>
                  </a:extLst>
                </p14:cNvPr>
                <p14:cNvContentPartPr/>
                <p14:nvPr/>
              </p14:nvContentPartPr>
              <p14:xfrm>
                <a:off x="8837331" y="4813457"/>
                <a:ext cx="110160" cy="16272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71FCCEE1-038B-169B-EC64-A2EF30903EBC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829771" y="4805897"/>
                  <a:ext cx="1252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01C32CA7-92C2-604F-683A-AA702DC4269E}"/>
                    </a:ext>
                  </a:extLst>
                </p14:cNvPr>
                <p14:cNvContentPartPr/>
                <p14:nvPr/>
              </p14:nvContentPartPr>
              <p14:xfrm>
                <a:off x="8965131" y="4844777"/>
                <a:ext cx="127440" cy="13356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01C32CA7-92C2-604F-683A-AA702DC4269E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8957571" y="4837217"/>
                  <a:ext cx="1425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FFE01538-4636-A0C9-4936-AF04080711E3}"/>
                    </a:ext>
                  </a:extLst>
                </p14:cNvPr>
                <p14:cNvContentPartPr/>
                <p14:nvPr/>
              </p14:nvContentPartPr>
              <p14:xfrm>
                <a:off x="9106611" y="4850177"/>
                <a:ext cx="136080" cy="12780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FFE01538-4636-A0C9-4936-AF04080711E3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9099051" y="4842617"/>
                  <a:ext cx="1512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121ABB03-00FA-3A44-0B93-2E1331AB17B0}"/>
                    </a:ext>
                  </a:extLst>
                </p14:cNvPr>
                <p14:cNvContentPartPr/>
                <p14:nvPr/>
              </p14:nvContentPartPr>
              <p14:xfrm>
                <a:off x="9235491" y="4880417"/>
                <a:ext cx="171000" cy="11880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121ABB03-00FA-3A44-0B93-2E1331AB17B0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9227931" y="4872857"/>
                  <a:ext cx="18612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07D5300F-E3A3-C58D-5711-8179C40B8318}"/>
                    </a:ext>
                  </a:extLst>
                </p14:cNvPr>
                <p14:cNvContentPartPr/>
                <p14:nvPr/>
              </p14:nvContentPartPr>
              <p14:xfrm>
                <a:off x="9358611" y="4881137"/>
                <a:ext cx="165960" cy="10872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07D5300F-E3A3-C58D-5711-8179C40B831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9351051" y="4873577"/>
                  <a:ext cx="181080" cy="12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0" name="Gruppo 209">
            <a:extLst>
              <a:ext uri="{FF2B5EF4-FFF2-40B4-BE49-F238E27FC236}">
                <a16:creationId xmlns:a16="http://schemas.microsoft.com/office/drawing/2014/main" id="{CFEE6C23-4829-8676-FFF5-9DCD3F1E9AFB}"/>
              </a:ext>
            </a:extLst>
          </p:cNvPr>
          <p:cNvGrpSpPr/>
          <p:nvPr/>
        </p:nvGrpSpPr>
        <p:grpSpPr>
          <a:xfrm>
            <a:off x="9070406" y="5114726"/>
            <a:ext cx="931320" cy="268560"/>
            <a:chOff x="9070406" y="5114726"/>
            <a:chExt cx="931320" cy="268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D02EDEFF-CFE0-7C4F-4F01-231A9490C8E3}"/>
                    </a:ext>
                  </a:extLst>
                </p14:cNvPr>
                <p14:cNvContentPartPr/>
                <p14:nvPr/>
              </p14:nvContentPartPr>
              <p14:xfrm>
                <a:off x="9201086" y="5114726"/>
                <a:ext cx="15480" cy="5544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D02EDEFF-CFE0-7C4F-4F01-231A9490C8E3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193526" y="5107166"/>
                  <a:ext cx="3060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EA659740-31D1-E486-DEDD-5145BB137B3D}"/>
                    </a:ext>
                  </a:extLst>
                </p14:cNvPr>
                <p14:cNvContentPartPr/>
                <p14:nvPr/>
              </p14:nvContentPartPr>
              <p14:xfrm>
                <a:off x="9070406" y="5198246"/>
                <a:ext cx="207360" cy="2664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EA659740-31D1-E486-DEDD-5145BB137B3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062846" y="5190686"/>
                  <a:ext cx="2224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8D3A6295-277E-FEFA-0D40-66B907327981}"/>
                    </a:ext>
                  </a:extLst>
                </p14:cNvPr>
                <p14:cNvContentPartPr/>
                <p14:nvPr/>
              </p14:nvContentPartPr>
              <p14:xfrm>
                <a:off x="9440486" y="5255486"/>
                <a:ext cx="126720" cy="10872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8D3A6295-277E-FEFA-0D40-66B907327981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9433286" y="5247926"/>
                  <a:ext cx="14184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1BA1CB17-127B-7B61-BB88-482CBF2A40DC}"/>
                    </a:ext>
                  </a:extLst>
                </p14:cNvPr>
                <p14:cNvContentPartPr/>
                <p14:nvPr/>
              </p14:nvContentPartPr>
              <p14:xfrm>
                <a:off x="9635246" y="5283206"/>
                <a:ext cx="88920" cy="8856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1BA1CB17-127B-7B61-BB88-482CBF2A40DC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9627686" y="5275646"/>
                  <a:ext cx="1036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E88B453F-A9DB-1F02-FBC3-A0AB9A1389AE}"/>
                    </a:ext>
                  </a:extLst>
                </p14:cNvPr>
                <p14:cNvContentPartPr/>
                <p14:nvPr/>
              </p14:nvContentPartPr>
              <p14:xfrm>
                <a:off x="9756566" y="5277806"/>
                <a:ext cx="64800" cy="9360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E88B453F-A9DB-1F02-FBC3-A0AB9A1389AE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9749006" y="5270246"/>
                  <a:ext cx="7992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92867622-C7C9-631A-D274-699FD5DAC510}"/>
                    </a:ext>
                  </a:extLst>
                </p14:cNvPr>
                <p14:cNvContentPartPr/>
                <p14:nvPr/>
              </p14:nvContentPartPr>
              <p14:xfrm>
                <a:off x="9853046" y="5285726"/>
                <a:ext cx="148680" cy="9756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92867622-C7C9-631A-D274-699FD5DAC510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845486" y="5278166"/>
                  <a:ext cx="163800" cy="11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uppo 207">
            <a:extLst>
              <a:ext uri="{FF2B5EF4-FFF2-40B4-BE49-F238E27FC236}">
                <a16:creationId xmlns:a16="http://schemas.microsoft.com/office/drawing/2014/main" id="{9962166A-9A35-AA5F-0C3D-16DDDA1C9FD6}"/>
              </a:ext>
            </a:extLst>
          </p:cNvPr>
          <p:cNvGrpSpPr/>
          <p:nvPr/>
        </p:nvGrpSpPr>
        <p:grpSpPr>
          <a:xfrm>
            <a:off x="10283246" y="5123366"/>
            <a:ext cx="549720" cy="246240"/>
            <a:chOff x="10283246" y="5123366"/>
            <a:chExt cx="549720" cy="246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6B36312F-EE7C-538C-ECD9-AD4B254A588A}"/>
                    </a:ext>
                  </a:extLst>
                </p14:cNvPr>
                <p14:cNvContentPartPr/>
                <p14:nvPr/>
              </p14:nvContentPartPr>
              <p14:xfrm>
                <a:off x="10283246" y="5132006"/>
                <a:ext cx="33840" cy="23760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6B36312F-EE7C-538C-ECD9-AD4B254A588A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0275686" y="5124446"/>
                  <a:ext cx="4896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F16E464E-2A43-2D8B-C2A9-2ADB9E0EB1CD}"/>
                    </a:ext>
                  </a:extLst>
                </p14:cNvPr>
                <p14:cNvContentPartPr/>
                <p14:nvPr/>
              </p14:nvContentPartPr>
              <p14:xfrm>
                <a:off x="10292606" y="5303366"/>
                <a:ext cx="80640" cy="1620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F16E464E-2A43-2D8B-C2A9-2ADB9E0EB1CD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0285046" y="5295806"/>
                  <a:ext cx="957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5FFAAA67-5530-ABA0-B892-18EB7C9C7D42}"/>
                    </a:ext>
                  </a:extLst>
                </p14:cNvPr>
                <p14:cNvContentPartPr/>
                <p14:nvPr/>
              </p14:nvContentPartPr>
              <p14:xfrm>
                <a:off x="10408166" y="5277086"/>
                <a:ext cx="43200" cy="6804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5FFAAA67-5530-ABA0-B892-18EB7C9C7D42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0400966" y="5269526"/>
                  <a:ext cx="5832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D2DF035E-F10A-083A-BF23-66A73AE267CA}"/>
                    </a:ext>
                  </a:extLst>
                </p14:cNvPr>
                <p14:cNvContentPartPr/>
                <p14:nvPr/>
              </p14:nvContentPartPr>
              <p14:xfrm>
                <a:off x="10512566" y="5289686"/>
                <a:ext cx="59760" cy="4896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D2DF035E-F10A-083A-BF23-66A73AE267CA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0505006" y="5282126"/>
                  <a:ext cx="748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22ACC6FD-E9DB-4709-8F70-A78606C12C0F}"/>
                    </a:ext>
                  </a:extLst>
                </p14:cNvPr>
                <p14:cNvContentPartPr/>
                <p14:nvPr/>
              </p14:nvContentPartPr>
              <p14:xfrm>
                <a:off x="10607246" y="5123366"/>
                <a:ext cx="73440" cy="23184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22ACC6FD-E9DB-4709-8F70-A78606C12C0F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0599686" y="5115806"/>
                  <a:ext cx="8856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885F130C-FBD6-E3C7-27AF-3CA7C70AF1AC}"/>
                    </a:ext>
                  </a:extLst>
                </p14:cNvPr>
                <p14:cNvContentPartPr/>
                <p14:nvPr/>
              </p14:nvContentPartPr>
              <p14:xfrm>
                <a:off x="10621286" y="5304806"/>
                <a:ext cx="37080" cy="1152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885F130C-FBD6-E3C7-27AF-3CA7C70AF1AC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613726" y="5297246"/>
                  <a:ext cx="522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34FDDC65-D160-E4CB-2A27-3566114749F1}"/>
                    </a:ext>
                  </a:extLst>
                </p14:cNvPr>
                <p14:cNvContentPartPr/>
                <p14:nvPr/>
              </p14:nvContentPartPr>
              <p14:xfrm>
                <a:off x="10753406" y="5212646"/>
                <a:ext cx="79560" cy="15228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34FDDC65-D160-E4CB-2A27-3566114749F1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0745846" y="5205086"/>
                  <a:ext cx="9468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3" name="Gruppo 222">
            <a:extLst>
              <a:ext uri="{FF2B5EF4-FFF2-40B4-BE49-F238E27FC236}">
                <a16:creationId xmlns:a16="http://schemas.microsoft.com/office/drawing/2014/main" id="{768B5162-F672-FA87-63EF-C377523BFB77}"/>
              </a:ext>
            </a:extLst>
          </p:cNvPr>
          <p:cNvGrpSpPr/>
          <p:nvPr/>
        </p:nvGrpSpPr>
        <p:grpSpPr>
          <a:xfrm>
            <a:off x="5766686" y="4583880"/>
            <a:ext cx="636480" cy="204480"/>
            <a:chOff x="5766686" y="4583880"/>
            <a:chExt cx="636480" cy="204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297F9D77-BDDB-52B6-8FB7-244ADC4B9AC8}"/>
                    </a:ext>
                  </a:extLst>
                </p14:cNvPr>
                <p14:cNvContentPartPr/>
                <p14:nvPr/>
              </p14:nvContentPartPr>
              <p14:xfrm>
                <a:off x="5804486" y="4589640"/>
                <a:ext cx="79560" cy="9288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297F9D77-BDDB-52B6-8FB7-244ADC4B9AC8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796926" y="4582440"/>
                  <a:ext cx="946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0BFCFA19-5483-4B85-3ED5-75D863BFECAA}"/>
                    </a:ext>
                  </a:extLst>
                </p14:cNvPr>
                <p14:cNvContentPartPr/>
                <p14:nvPr/>
              </p14:nvContentPartPr>
              <p14:xfrm>
                <a:off x="5766686" y="4736880"/>
                <a:ext cx="168840" cy="1404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0BFCFA19-5483-4B85-3ED5-75D863BFECAA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5759126" y="4729320"/>
                  <a:ext cx="1839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D48C6E48-F3B7-8D75-2A7F-A1B62FC755E7}"/>
                    </a:ext>
                  </a:extLst>
                </p14:cNvPr>
                <p14:cNvContentPartPr/>
                <p14:nvPr/>
              </p14:nvContentPartPr>
              <p14:xfrm>
                <a:off x="5953526" y="4596480"/>
                <a:ext cx="83160" cy="11196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D48C6E48-F3B7-8D75-2A7F-A1B62FC755E7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5945966" y="4588920"/>
                  <a:ext cx="982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F18D5E9D-B232-D8D2-E69C-36ED3AB3600B}"/>
                    </a:ext>
                  </a:extLst>
                </p14:cNvPr>
                <p14:cNvContentPartPr/>
                <p14:nvPr/>
              </p14:nvContentPartPr>
              <p14:xfrm>
                <a:off x="6056126" y="4636440"/>
                <a:ext cx="30600" cy="1872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F18D5E9D-B232-D8D2-E69C-36ED3AB3600B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048566" y="4628880"/>
                  <a:ext cx="457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B5CB6BF3-495E-ED26-3CE9-3C2B33258C0C}"/>
                    </a:ext>
                  </a:extLst>
                </p14:cNvPr>
                <p14:cNvContentPartPr/>
                <p14:nvPr/>
              </p14:nvContentPartPr>
              <p14:xfrm>
                <a:off x="6116606" y="4583880"/>
                <a:ext cx="4680" cy="125280"/>
              </p14:xfrm>
            </p:contentPart>
          </mc:Choice>
          <mc:Fallback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B5CB6BF3-495E-ED26-3CE9-3C2B33258C0C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6109046" y="4576320"/>
                  <a:ext cx="198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D084BF70-D475-43AB-6AAC-A9D4B5BC4D90}"/>
                    </a:ext>
                  </a:extLst>
                </p14:cNvPr>
                <p14:cNvContentPartPr/>
                <p14:nvPr/>
              </p14:nvContentPartPr>
              <p14:xfrm>
                <a:off x="6049646" y="4736880"/>
                <a:ext cx="112680" cy="5148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D084BF70-D475-43AB-6AAC-A9D4B5BC4D90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6042086" y="4729320"/>
                  <a:ext cx="12780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CB3B4FD4-A743-7298-6418-52F7216E7209}"/>
                    </a:ext>
                  </a:extLst>
                </p14:cNvPr>
                <p14:cNvContentPartPr/>
                <p14:nvPr/>
              </p14:nvContentPartPr>
              <p14:xfrm>
                <a:off x="6201206" y="4594320"/>
                <a:ext cx="79920" cy="900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CB3B4FD4-A743-7298-6418-52F7216E7209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193646" y="4586760"/>
                  <a:ext cx="9504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FE5EF93A-74E8-A40F-B1A0-6F2869438379}"/>
                    </a:ext>
                  </a:extLst>
                </p14:cNvPr>
                <p14:cNvContentPartPr/>
                <p14:nvPr/>
              </p14:nvContentPartPr>
              <p14:xfrm>
                <a:off x="6185006" y="4626720"/>
                <a:ext cx="98280" cy="10152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FE5EF93A-74E8-A40F-B1A0-6F2869438379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6177446" y="4619160"/>
                  <a:ext cx="11340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4E1AFED9-5860-C1DB-8D46-38D7F4B796CE}"/>
                    </a:ext>
                  </a:extLst>
                </p14:cNvPr>
                <p14:cNvContentPartPr/>
                <p14:nvPr/>
              </p14:nvContentPartPr>
              <p14:xfrm>
                <a:off x="6292286" y="4662000"/>
                <a:ext cx="38160" cy="360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4E1AFED9-5860-C1DB-8D46-38D7F4B796CE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6284726" y="4654440"/>
                  <a:ext cx="5328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5F00B4BE-C615-E87A-5F59-7154AD30FE61}"/>
                    </a:ext>
                  </a:extLst>
                </p14:cNvPr>
                <p14:cNvContentPartPr/>
                <p14:nvPr/>
              </p14:nvContentPartPr>
              <p14:xfrm>
                <a:off x="6352046" y="4591080"/>
                <a:ext cx="18000" cy="11808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5F00B4BE-C615-E87A-5F59-7154AD30FE61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6344846" y="4583520"/>
                  <a:ext cx="331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A60BA832-047B-010C-1D85-B4F687E501CC}"/>
                    </a:ext>
                  </a:extLst>
                </p14:cNvPr>
                <p14:cNvContentPartPr/>
                <p14:nvPr/>
              </p14:nvContentPartPr>
              <p14:xfrm>
                <a:off x="6392006" y="4595040"/>
                <a:ext cx="11160" cy="15156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A60BA832-047B-010C-1D85-B4F687E501CC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6384446" y="4587480"/>
                  <a:ext cx="26280" cy="16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6" name="Gruppo 235">
            <a:extLst>
              <a:ext uri="{FF2B5EF4-FFF2-40B4-BE49-F238E27FC236}">
                <a16:creationId xmlns:a16="http://schemas.microsoft.com/office/drawing/2014/main" id="{30C6A760-970C-0146-4D6E-96287E543AB1}"/>
              </a:ext>
            </a:extLst>
          </p:cNvPr>
          <p:cNvGrpSpPr/>
          <p:nvPr/>
        </p:nvGrpSpPr>
        <p:grpSpPr>
          <a:xfrm>
            <a:off x="5955686" y="5652411"/>
            <a:ext cx="1685880" cy="339840"/>
            <a:chOff x="5955686" y="5652411"/>
            <a:chExt cx="1685880" cy="339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675D2719-D9F2-3040-0462-87532B5B80C4}"/>
                    </a:ext>
                  </a:extLst>
                </p14:cNvPr>
                <p14:cNvContentPartPr/>
                <p14:nvPr/>
              </p14:nvContentPartPr>
              <p14:xfrm>
                <a:off x="5955686" y="5901891"/>
                <a:ext cx="1685880" cy="3636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675D2719-D9F2-3040-0462-87532B5B80C4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5951366" y="5897571"/>
                  <a:ext cx="16945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291392E1-BE0E-260C-778E-62A33B675381}"/>
                    </a:ext>
                  </a:extLst>
                </p14:cNvPr>
                <p14:cNvContentPartPr/>
                <p14:nvPr/>
              </p14:nvContentPartPr>
              <p14:xfrm>
                <a:off x="6157646" y="5652411"/>
                <a:ext cx="35280" cy="25092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291392E1-BE0E-260C-778E-62A33B675381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6150086" y="5644851"/>
                  <a:ext cx="5004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706D0F6A-49A4-B7C0-F3AC-31F2F03AC5D4}"/>
                    </a:ext>
                  </a:extLst>
                </p14:cNvPr>
                <p14:cNvContentPartPr/>
                <p14:nvPr/>
              </p14:nvContentPartPr>
              <p14:xfrm>
                <a:off x="6001046" y="5866611"/>
                <a:ext cx="254880" cy="12564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706D0F6A-49A4-B7C0-F3AC-31F2F03AC5D4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5993486" y="5859051"/>
                  <a:ext cx="270000" cy="14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4" name="Gruppo 233">
            <a:extLst>
              <a:ext uri="{FF2B5EF4-FFF2-40B4-BE49-F238E27FC236}">
                <a16:creationId xmlns:a16="http://schemas.microsoft.com/office/drawing/2014/main" id="{4907431C-A4E4-5042-5AF7-1D9BB4FB6E5D}"/>
              </a:ext>
            </a:extLst>
          </p:cNvPr>
          <p:cNvGrpSpPr/>
          <p:nvPr/>
        </p:nvGrpSpPr>
        <p:grpSpPr>
          <a:xfrm>
            <a:off x="5761286" y="6193851"/>
            <a:ext cx="843480" cy="289080"/>
            <a:chOff x="5761286" y="6193851"/>
            <a:chExt cx="843480" cy="28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43B22C6F-A311-801F-44C5-21A4206C1649}"/>
                    </a:ext>
                  </a:extLst>
                </p14:cNvPr>
                <p14:cNvContentPartPr/>
                <p14:nvPr/>
              </p14:nvContentPartPr>
              <p14:xfrm>
                <a:off x="5761286" y="6210411"/>
                <a:ext cx="118800" cy="18720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43B22C6F-A311-801F-44C5-21A4206C1649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5753726" y="6202851"/>
                  <a:ext cx="13392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8A495D9A-D89E-EACB-937B-B760CDDF2E28}"/>
                    </a:ext>
                  </a:extLst>
                </p14:cNvPr>
                <p14:cNvContentPartPr/>
                <p14:nvPr/>
              </p14:nvContentPartPr>
              <p14:xfrm>
                <a:off x="5907446" y="6194571"/>
                <a:ext cx="139320" cy="28836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8A495D9A-D89E-EACB-937B-B760CDDF2E28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5899886" y="6187011"/>
                  <a:ext cx="15444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AE928BFB-0852-8FC7-0116-1139613921F6}"/>
                    </a:ext>
                  </a:extLst>
                </p14:cNvPr>
                <p14:cNvContentPartPr/>
                <p14:nvPr/>
              </p14:nvContentPartPr>
              <p14:xfrm>
                <a:off x="6082046" y="6193851"/>
                <a:ext cx="111240" cy="11052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AE928BFB-0852-8FC7-0116-1139613921F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6074486" y="6186291"/>
                  <a:ext cx="1263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D7E4DE07-433B-91C6-A334-37A06272705F}"/>
                    </a:ext>
                  </a:extLst>
                </p14:cNvPr>
                <p14:cNvContentPartPr/>
                <p14:nvPr/>
              </p14:nvContentPartPr>
              <p14:xfrm>
                <a:off x="6210206" y="6200691"/>
                <a:ext cx="121320" cy="16164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D7E4DE07-433B-91C6-A334-37A06272705F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6202646" y="6193131"/>
                  <a:ext cx="1364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5D605AF6-DA0D-F40E-78F3-D555C590A943}"/>
                    </a:ext>
                  </a:extLst>
                </p14:cNvPr>
                <p14:cNvContentPartPr/>
                <p14:nvPr/>
              </p14:nvContentPartPr>
              <p14:xfrm>
                <a:off x="6345566" y="6214371"/>
                <a:ext cx="98640" cy="15732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5D605AF6-DA0D-F40E-78F3-D555C590A943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6338006" y="6206811"/>
                  <a:ext cx="1137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7A0E53C2-17FD-23E0-A797-668AC0E0ECCD}"/>
                    </a:ext>
                  </a:extLst>
                </p14:cNvPr>
                <p14:cNvContentPartPr/>
                <p14:nvPr/>
              </p14:nvContentPartPr>
              <p14:xfrm>
                <a:off x="6475886" y="6208251"/>
                <a:ext cx="128880" cy="12132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7A0E53C2-17FD-23E0-A797-668AC0E0ECCD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6468326" y="6200691"/>
                  <a:ext cx="144000" cy="13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9" name="Gruppo 248">
            <a:extLst>
              <a:ext uri="{FF2B5EF4-FFF2-40B4-BE49-F238E27FC236}">
                <a16:creationId xmlns:a16="http://schemas.microsoft.com/office/drawing/2014/main" id="{FDDF4F2E-5451-A40C-396C-15ED104A46C3}"/>
              </a:ext>
            </a:extLst>
          </p:cNvPr>
          <p:cNvGrpSpPr/>
          <p:nvPr/>
        </p:nvGrpSpPr>
        <p:grpSpPr>
          <a:xfrm>
            <a:off x="5111486" y="5227971"/>
            <a:ext cx="758160" cy="248040"/>
            <a:chOff x="5111486" y="5227971"/>
            <a:chExt cx="758160" cy="248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B7E08EC9-AB20-D9D3-764A-8B68A3ECBB52}"/>
                    </a:ext>
                  </a:extLst>
                </p14:cNvPr>
                <p14:cNvContentPartPr/>
                <p14:nvPr/>
              </p14:nvContentPartPr>
              <p14:xfrm>
                <a:off x="5204006" y="5302131"/>
                <a:ext cx="88200" cy="12060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B7E08EC9-AB20-D9D3-764A-8B68A3ECBB52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5196446" y="5294571"/>
                  <a:ext cx="10332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C06D1C9B-6D95-9B5E-C9CE-9314C2B590E8}"/>
                    </a:ext>
                  </a:extLst>
                </p14:cNvPr>
                <p14:cNvContentPartPr/>
                <p14:nvPr/>
              </p14:nvContentPartPr>
              <p14:xfrm>
                <a:off x="5111486" y="5467011"/>
                <a:ext cx="239040" cy="900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C06D1C9B-6D95-9B5E-C9CE-9314C2B590E8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5104286" y="5459451"/>
                  <a:ext cx="2541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2BF4D44E-D41D-7965-2ED0-E7A8119E79D4}"/>
                    </a:ext>
                  </a:extLst>
                </p14:cNvPr>
                <p14:cNvContentPartPr/>
                <p14:nvPr/>
              </p14:nvContentPartPr>
              <p14:xfrm>
                <a:off x="5380766" y="5267211"/>
                <a:ext cx="71280" cy="13248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2BF4D44E-D41D-7965-2ED0-E7A8119E79D4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5373206" y="5259651"/>
                  <a:ext cx="860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DE5523C6-41A0-EA65-8479-A4CFFB0DCE48}"/>
                    </a:ext>
                  </a:extLst>
                </p14:cNvPr>
                <p14:cNvContentPartPr/>
                <p14:nvPr/>
              </p14:nvContentPartPr>
              <p14:xfrm>
                <a:off x="5468606" y="5306091"/>
                <a:ext cx="37800" cy="2664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DE5523C6-41A0-EA65-8479-A4CFFB0DCE48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5461046" y="5298531"/>
                  <a:ext cx="525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127DE9B7-1958-4FD1-707F-8DDA32E509EC}"/>
                    </a:ext>
                  </a:extLst>
                </p14:cNvPr>
                <p14:cNvContentPartPr/>
                <p14:nvPr/>
              </p14:nvContentPartPr>
              <p14:xfrm>
                <a:off x="5505686" y="5265771"/>
                <a:ext cx="27360" cy="9108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127DE9B7-1958-4FD1-707F-8DDA32E509EC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5498126" y="5258571"/>
                  <a:ext cx="424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92A46174-5916-CDA3-DA70-2CDFF88ED29B}"/>
                    </a:ext>
                  </a:extLst>
                </p14:cNvPr>
                <p14:cNvContentPartPr/>
                <p14:nvPr/>
              </p14:nvContentPartPr>
              <p14:xfrm>
                <a:off x="5433686" y="5407251"/>
                <a:ext cx="128520" cy="5544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92A46174-5916-CDA3-DA70-2CDFF88ED29B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5426126" y="5399691"/>
                  <a:ext cx="14364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B544A83D-B124-D80F-D7C0-7729EC04B6BD}"/>
                    </a:ext>
                  </a:extLst>
                </p14:cNvPr>
                <p14:cNvContentPartPr/>
                <p14:nvPr/>
              </p14:nvContentPartPr>
              <p14:xfrm>
                <a:off x="5631686" y="5250291"/>
                <a:ext cx="46440" cy="7560"/>
              </p14:xfrm>
            </p:contentPart>
          </mc:Choice>
          <mc:Fallback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B544A83D-B124-D80F-D7C0-7729EC04B6BD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5624126" y="5242731"/>
                  <a:ext cx="615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A7CF0DA3-75C9-8B21-E1B0-E9F5F20AAA37}"/>
                    </a:ext>
                  </a:extLst>
                </p14:cNvPr>
                <p14:cNvContentPartPr/>
                <p14:nvPr/>
              </p14:nvContentPartPr>
              <p14:xfrm>
                <a:off x="5589926" y="5277651"/>
                <a:ext cx="99000" cy="126000"/>
              </p14:xfrm>
            </p:contentPart>
          </mc:Choice>
          <mc:Fallback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A7CF0DA3-75C9-8B21-E1B0-E9F5F20AAA37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5582366" y="5270091"/>
                  <a:ext cx="1141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45" name="Input penna 244">
                  <a:extLst>
                    <a:ext uri="{FF2B5EF4-FFF2-40B4-BE49-F238E27FC236}">
                      <a16:creationId xmlns:a16="http://schemas.microsoft.com/office/drawing/2014/main" id="{B9350C03-296E-2C1B-CB43-1C77323C58F6}"/>
                    </a:ext>
                  </a:extLst>
                </p14:cNvPr>
                <p14:cNvContentPartPr/>
                <p14:nvPr/>
              </p14:nvContentPartPr>
              <p14:xfrm>
                <a:off x="5683166" y="5311131"/>
                <a:ext cx="38160" cy="13680"/>
              </p14:xfrm>
            </p:contentPart>
          </mc:Choice>
          <mc:Fallback>
            <p:pic>
              <p:nvPicPr>
                <p:cNvPr id="245" name="Input penna 244">
                  <a:extLst>
                    <a:ext uri="{FF2B5EF4-FFF2-40B4-BE49-F238E27FC236}">
                      <a16:creationId xmlns:a16="http://schemas.microsoft.com/office/drawing/2014/main" id="{B9350C03-296E-2C1B-CB43-1C77323C58F6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5675606" y="5303571"/>
                  <a:ext cx="532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5549CA7B-6008-22AB-E386-EABEB69C2B0D}"/>
                    </a:ext>
                  </a:extLst>
                </p14:cNvPr>
                <p14:cNvContentPartPr/>
                <p14:nvPr/>
              </p14:nvContentPartPr>
              <p14:xfrm>
                <a:off x="5732126" y="5235531"/>
                <a:ext cx="20160" cy="14436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5549CA7B-6008-22AB-E386-EABEB69C2B0D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5724566" y="5228331"/>
                  <a:ext cx="3528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CD5C4911-8534-FFD9-9A88-D50661EEF660}"/>
                    </a:ext>
                  </a:extLst>
                </p14:cNvPr>
                <p14:cNvContentPartPr/>
                <p14:nvPr/>
              </p14:nvContentPartPr>
              <p14:xfrm>
                <a:off x="5855606" y="5227971"/>
                <a:ext cx="14040" cy="145080"/>
              </p14:xfrm>
            </p:contentPart>
          </mc:Choice>
          <mc:Fallback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CD5C4911-8534-FFD9-9A88-D50661EEF660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5848046" y="5220411"/>
                  <a:ext cx="29160" cy="159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7062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818A6-D888-468D-E80E-F701350EB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CD47B4-565B-3CE8-05D1-7A557D76205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060EB-320C-DF32-C0A4-7F017DC30E7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D0F47F-293E-B0BD-2618-800160B747A8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C1E7E0D-E3BF-0BFA-D2A9-527BD9E00A2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AD0FE721-3F6A-C97C-9A3A-DF7A1593B1C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303E2F6-F867-F6BA-6ADC-83BC9C171CF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82813DC-F841-D3E6-5E39-D99C1F56868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0C485F6-A7B3-4F6A-5488-4EB44BA9E4D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5499DC7-BBC5-F691-112E-6DBD8FDFE92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A18C4FD-0302-E292-5976-DE7170D1B54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7E931AA-9563-2A9E-4028-24ED8F095EB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B471E83-4148-D43D-B9A1-E7D5462422E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33998F1-98E1-9F27-504E-7E6A8A6409F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8A70465-4B9D-81B7-E1A5-961F0AF605D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F7287D1-543B-642E-A4DF-15EE99B5F2B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7B57DAF-2283-7D03-31CB-AE9DE2004FC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67F92B4-75EE-3F34-DBBD-E8299E624DC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F104015-C94A-99BA-58DC-58502BCA993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CF6801E-D54F-8CF1-E14A-E49E45B4CF3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F62736F-E334-94A1-3694-E9C1C807D20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6CD1707A-F190-9FDF-4954-C294ED0D0CE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13622DA-86B0-CD08-22E3-C81DADC072F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2F87162-458C-0930-AC1C-F060DE3B738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D5225E7-6C9C-5E44-355C-B96C0C459A8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2B3012CA-B9F3-A81A-E11E-F4B8A0CEA10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F85116E-DE55-169F-5694-A7F79C6C6E8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01D97842-3333-5F92-6F7F-9C27917FEE9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844D79A-F1B3-8E6C-2095-E4F3D764642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1FE9A276-4F7B-06EA-9535-90140C7AA16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8597ACF-36BD-84C0-07F0-482FC01DB39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FFB8ABA-E13C-285B-1CD9-3D8670845A8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5F9AFC0F-847D-C2D0-3483-ABABFC1485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81A9F07-37A3-37A5-54FE-E28AFF0C5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F293B7C-0610-64B4-4AFC-6F2C24DA3881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08725E1-AE65-D06F-EF41-6D5AEEE6B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CF8335E-2ED4-8049-1533-2776F0FCA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D6433C12-ADEF-172C-7478-B92168AC1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2085" y="786579"/>
            <a:ext cx="6666230" cy="549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8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77F6C-21BC-E2E6-528C-803AC3557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7FEC92-7269-87CD-E113-8250B7B123E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B95E0A-074E-8F34-B15A-A461D1D42C72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0C8699-A3FA-DB79-4544-975A891FB066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1848EE9-4B5B-009E-0766-4E099B583B6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D0DD552-D65F-9658-BDF8-8DE7CF2DB95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BC0587F-7FFD-4F9F-BEDF-C0ADBFFB409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70A5F220-932F-194C-C0DD-88EE0DA6BC3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CD60B3E-D555-BD8C-CDD1-BE00BB2FDCD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C85CA9D5-40F2-D1BF-C343-D90B3508571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180B0E3-7348-5187-45FB-05007713763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BC126D9-A3C1-0CE1-4F0F-E0B11CD63D3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A530233-3919-41CE-F46F-361A083911D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63FA977-F6FB-CE54-34C1-65DCAB8181B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AD41D11-F1A9-A5A3-0468-AE3AEEBC4BC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43F86FB-A435-6A1A-E768-2A9C65A5FD3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4581595-A037-36CF-9B39-C0E366C8E3C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2D019305-1509-AD60-4D91-C83247A18D8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79F094A-C11C-46F2-49CD-0AEFD1CC94E3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C68D6B08-FD5C-5671-267B-303193B0063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05C885F-1F82-3E83-7537-04AC37B93C5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99A60C33-AE7C-55E2-9094-DB4B6B575B4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3447194-F4D9-3E22-A9AF-112A559114F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0859ECF-8C92-5582-3A17-9CA0C9ADC7A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D01B848F-AF9C-B0E5-B9ED-121700A1034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4D1EF35-6723-7E4D-51BD-3019080881F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A15F0AC-06B8-B0D1-7DA9-53958B336B1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0C1C8C4-CC30-A3B8-68DB-83E1813A6F7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1B6EEEAA-C4C3-37B8-A2B8-C751D58D510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7E93BBE-F1F0-D2CE-F655-9FB1C2FC7CB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E2CAF15C-324C-CE96-0C41-43F2E63813B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41D36E0-921D-8E60-370E-742DB9F4006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48FA2A9-3459-B700-B363-FFFB4E1E4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4DA22C7-FE86-0DB2-F8DB-DDE959A5A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A7C32C-1883-8444-E504-CE22C2E6AC8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9391B05-1502-E2DE-8AAA-C6CC10A7F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E23F003-2A66-C5DB-755B-98A8D0735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676C3221-39C7-6B7F-5A07-16206744A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115" y="1298341"/>
            <a:ext cx="8020797" cy="404164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C086DA1C-2D03-71E4-87A2-A3DE2C4FDE2F}"/>
                  </a:ext>
                </a:extLst>
              </p14:cNvPr>
              <p14:cNvContentPartPr/>
              <p14:nvPr/>
            </p14:nvContentPartPr>
            <p14:xfrm>
              <a:off x="2799651" y="2821937"/>
              <a:ext cx="374040" cy="41472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C086DA1C-2D03-71E4-87A2-A3DE2C4FDE2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92091" y="2814377"/>
                <a:ext cx="388800" cy="42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AEC08F6C-5A95-3CAC-5E90-846535D8C5F6}"/>
                  </a:ext>
                </a:extLst>
              </p14:cNvPr>
              <p14:cNvContentPartPr/>
              <p14:nvPr/>
            </p14:nvContentPartPr>
            <p14:xfrm>
              <a:off x="4947154" y="3359126"/>
              <a:ext cx="387720" cy="468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AEC08F6C-5A95-3CAC-5E90-846535D8C5F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39594" y="3351566"/>
                <a:ext cx="402840" cy="1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2" name="Input penna 81">
                <a:extLst>
                  <a:ext uri="{FF2B5EF4-FFF2-40B4-BE49-F238E27FC236}">
                    <a16:creationId xmlns:a16="http://schemas.microsoft.com/office/drawing/2014/main" id="{ABFA8779-46B7-95A4-98BD-AF0B24B699A8}"/>
                  </a:ext>
                </a:extLst>
              </p14:cNvPr>
              <p14:cNvContentPartPr/>
              <p14:nvPr/>
            </p14:nvContentPartPr>
            <p14:xfrm>
              <a:off x="44966" y="2900674"/>
              <a:ext cx="189360" cy="60480"/>
            </p14:xfrm>
          </p:contentPart>
        </mc:Choice>
        <mc:Fallback>
          <p:pic>
            <p:nvPicPr>
              <p:cNvPr id="82" name="Input penna 81">
                <a:extLst>
                  <a:ext uri="{FF2B5EF4-FFF2-40B4-BE49-F238E27FC236}">
                    <a16:creationId xmlns:a16="http://schemas.microsoft.com/office/drawing/2014/main" id="{ABFA8779-46B7-95A4-98BD-AF0B24B699A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7406" y="2893114"/>
                <a:ext cx="20448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5" name="Input penna 84">
                <a:extLst>
                  <a:ext uri="{FF2B5EF4-FFF2-40B4-BE49-F238E27FC236}">
                    <a16:creationId xmlns:a16="http://schemas.microsoft.com/office/drawing/2014/main" id="{1889DF6F-16E3-B227-DA54-3043BBFCCA95}"/>
                  </a:ext>
                </a:extLst>
              </p14:cNvPr>
              <p14:cNvContentPartPr/>
              <p14:nvPr/>
            </p14:nvContentPartPr>
            <p14:xfrm>
              <a:off x="43886" y="3566674"/>
              <a:ext cx="192240" cy="79920"/>
            </p14:xfrm>
          </p:contentPart>
        </mc:Choice>
        <mc:Fallback>
          <p:pic>
            <p:nvPicPr>
              <p:cNvPr id="85" name="Input penna 84">
                <a:extLst>
                  <a:ext uri="{FF2B5EF4-FFF2-40B4-BE49-F238E27FC236}">
                    <a16:creationId xmlns:a16="http://schemas.microsoft.com/office/drawing/2014/main" id="{1889DF6F-16E3-B227-DA54-3043BBFCCA9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326" y="3559114"/>
                <a:ext cx="207360" cy="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86" name="Input penna 85">
                <a:extLst>
                  <a:ext uri="{FF2B5EF4-FFF2-40B4-BE49-F238E27FC236}">
                    <a16:creationId xmlns:a16="http://schemas.microsoft.com/office/drawing/2014/main" id="{025173AA-FA5F-5A33-5E07-F4892FB40E0C}"/>
                  </a:ext>
                </a:extLst>
              </p14:cNvPr>
              <p14:cNvContentPartPr/>
              <p14:nvPr/>
            </p14:nvContentPartPr>
            <p14:xfrm>
              <a:off x="348446" y="3486034"/>
              <a:ext cx="4680" cy="127440"/>
            </p14:xfrm>
          </p:contentPart>
        </mc:Choice>
        <mc:Fallback>
          <p:pic>
            <p:nvPicPr>
              <p:cNvPr id="86" name="Input penna 85">
                <a:extLst>
                  <a:ext uri="{FF2B5EF4-FFF2-40B4-BE49-F238E27FC236}">
                    <a16:creationId xmlns:a16="http://schemas.microsoft.com/office/drawing/2014/main" id="{025173AA-FA5F-5A33-5E07-F4892FB40E0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0886" y="3478474"/>
                <a:ext cx="19800" cy="14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7" name="Input penna 86">
                <a:extLst>
                  <a:ext uri="{FF2B5EF4-FFF2-40B4-BE49-F238E27FC236}">
                    <a16:creationId xmlns:a16="http://schemas.microsoft.com/office/drawing/2014/main" id="{95189269-91E6-6509-C996-7592D6CE76E3}"/>
                  </a:ext>
                </a:extLst>
              </p14:cNvPr>
              <p14:cNvContentPartPr/>
              <p14:nvPr/>
            </p14:nvContentPartPr>
            <p14:xfrm>
              <a:off x="358166" y="3446794"/>
              <a:ext cx="79560" cy="155160"/>
            </p14:xfrm>
          </p:contentPart>
        </mc:Choice>
        <mc:Fallback>
          <p:pic>
            <p:nvPicPr>
              <p:cNvPr id="87" name="Input penna 86">
                <a:extLst>
                  <a:ext uri="{FF2B5EF4-FFF2-40B4-BE49-F238E27FC236}">
                    <a16:creationId xmlns:a16="http://schemas.microsoft.com/office/drawing/2014/main" id="{95189269-91E6-6509-C996-7592D6CE76E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50606" y="3439234"/>
                <a:ext cx="94680" cy="1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88" name="Input penna 87">
                <a:extLst>
                  <a:ext uri="{FF2B5EF4-FFF2-40B4-BE49-F238E27FC236}">
                    <a16:creationId xmlns:a16="http://schemas.microsoft.com/office/drawing/2014/main" id="{33EDD790-6593-9B60-154C-DBF5EA1D2073}"/>
                  </a:ext>
                </a:extLst>
              </p14:cNvPr>
              <p14:cNvContentPartPr/>
              <p14:nvPr/>
            </p14:nvContentPartPr>
            <p14:xfrm>
              <a:off x="498926" y="3436714"/>
              <a:ext cx="22320" cy="129240"/>
            </p14:xfrm>
          </p:contentPart>
        </mc:Choice>
        <mc:Fallback>
          <p:pic>
            <p:nvPicPr>
              <p:cNvPr id="88" name="Input penna 87">
                <a:extLst>
                  <a:ext uri="{FF2B5EF4-FFF2-40B4-BE49-F238E27FC236}">
                    <a16:creationId xmlns:a16="http://schemas.microsoft.com/office/drawing/2014/main" id="{33EDD790-6593-9B60-154C-DBF5EA1D2073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91366" y="3429154"/>
                <a:ext cx="37440" cy="14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89" name="Input penna 88">
                <a:extLst>
                  <a:ext uri="{FF2B5EF4-FFF2-40B4-BE49-F238E27FC236}">
                    <a16:creationId xmlns:a16="http://schemas.microsoft.com/office/drawing/2014/main" id="{2E7435EE-CEEC-5D65-C49C-92F1D75CAEE0}"/>
                  </a:ext>
                </a:extLst>
              </p14:cNvPr>
              <p14:cNvContentPartPr/>
              <p14:nvPr/>
            </p14:nvContentPartPr>
            <p14:xfrm>
              <a:off x="503606" y="3526714"/>
              <a:ext cx="46440" cy="15120"/>
            </p14:xfrm>
          </p:contentPart>
        </mc:Choice>
        <mc:Fallback>
          <p:pic>
            <p:nvPicPr>
              <p:cNvPr id="89" name="Input penna 88">
                <a:extLst>
                  <a:ext uri="{FF2B5EF4-FFF2-40B4-BE49-F238E27FC236}">
                    <a16:creationId xmlns:a16="http://schemas.microsoft.com/office/drawing/2014/main" id="{2E7435EE-CEEC-5D65-C49C-92F1D75CAEE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96046" y="3519154"/>
                <a:ext cx="6120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90" name="Input penna 89">
                <a:extLst>
                  <a:ext uri="{FF2B5EF4-FFF2-40B4-BE49-F238E27FC236}">
                    <a16:creationId xmlns:a16="http://schemas.microsoft.com/office/drawing/2014/main" id="{CBC7A21C-7A42-B33A-7CC5-1AFFC8D7F5DF}"/>
                  </a:ext>
                </a:extLst>
              </p14:cNvPr>
              <p14:cNvContentPartPr/>
              <p14:nvPr/>
            </p14:nvContentPartPr>
            <p14:xfrm>
              <a:off x="392726" y="3682954"/>
              <a:ext cx="129960" cy="64440"/>
            </p14:xfrm>
          </p:contentPart>
        </mc:Choice>
        <mc:Fallback>
          <p:pic>
            <p:nvPicPr>
              <p:cNvPr id="90" name="Input penna 89">
                <a:extLst>
                  <a:ext uri="{FF2B5EF4-FFF2-40B4-BE49-F238E27FC236}">
                    <a16:creationId xmlns:a16="http://schemas.microsoft.com/office/drawing/2014/main" id="{CBC7A21C-7A42-B33A-7CC5-1AFFC8D7F5D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85166" y="3675394"/>
                <a:ext cx="14508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93" name="Input penna 92">
                <a:extLst>
                  <a:ext uri="{FF2B5EF4-FFF2-40B4-BE49-F238E27FC236}">
                    <a16:creationId xmlns:a16="http://schemas.microsoft.com/office/drawing/2014/main" id="{D2E831F6-4B9E-C1FB-8A9A-3B2415990592}"/>
                  </a:ext>
                </a:extLst>
              </p14:cNvPr>
              <p14:cNvContentPartPr/>
              <p14:nvPr/>
            </p14:nvContentPartPr>
            <p14:xfrm>
              <a:off x="799526" y="3590794"/>
              <a:ext cx="94320" cy="10440"/>
            </p14:xfrm>
          </p:contentPart>
        </mc:Choice>
        <mc:Fallback>
          <p:pic>
            <p:nvPicPr>
              <p:cNvPr id="93" name="Input penna 92">
                <a:extLst>
                  <a:ext uri="{FF2B5EF4-FFF2-40B4-BE49-F238E27FC236}">
                    <a16:creationId xmlns:a16="http://schemas.microsoft.com/office/drawing/2014/main" id="{D2E831F6-4B9E-C1FB-8A9A-3B241599059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91966" y="3583234"/>
                <a:ext cx="10944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94" name="Input penna 93">
                <a:extLst>
                  <a:ext uri="{FF2B5EF4-FFF2-40B4-BE49-F238E27FC236}">
                    <a16:creationId xmlns:a16="http://schemas.microsoft.com/office/drawing/2014/main" id="{5CBCF88C-A98D-D76C-C4D2-8F839BE8C103}"/>
                  </a:ext>
                </a:extLst>
              </p14:cNvPr>
              <p14:cNvContentPartPr/>
              <p14:nvPr/>
            </p14:nvContentPartPr>
            <p14:xfrm>
              <a:off x="810686" y="3671434"/>
              <a:ext cx="139680" cy="42840"/>
            </p14:xfrm>
          </p:contentPart>
        </mc:Choice>
        <mc:Fallback>
          <p:pic>
            <p:nvPicPr>
              <p:cNvPr id="94" name="Input penna 93">
                <a:extLst>
                  <a:ext uri="{FF2B5EF4-FFF2-40B4-BE49-F238E27FC236}">
                    <a16:creationId xmlns:a16="http://schemas.microsoft.com/office/drawing/2014/main" id="{5CBCF88C-A98D-D76C-C4D2-8F839BE8C103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03486" y="3663874"/>
                <a:ext cx="15480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95" name="Input penna 94">
                <a:extLst>
                  <a:ext uri="{FF2B5EF4-FFF2-40B4-BE49-F238E27FC236}">
                    <a16:creationId xmlns:a16="http://schemas.microsoft.com/office/drawing/2014/main" id="{AAB855F9-960B-8327-1B6B-3BE2B3E169ED}"/>
                  </a:ext>
                </a:extLst>
              </p14:cNvPr>
              <p14:cNvContentPartPr/>
              <p14:nvPr/>
            </p14:nvContentPartPr>
            <p14:xfrm>
              <a:off x="1099046" y="3562354"/>
              <a:ext cx="26640" cy="188640"/>
            </p14:xfrm>
          </p:contentPart>
        </mc:Choice>
        <mc:Fallback>
          <p:pic>
            <p:nvPicPr>
              <p:cNvPr id="95" name="Input penna 94">
                <a:extLst>
                  <a:ext uri="{FF2B5EF4-FFF2-40B4-BE49-F238E27FC236}">
                    <a16:creationId xmlns:a16="http://schemas.microsoft.com/office/drawing/2014/main" id="{AAB855F9-960B-8327-1B6B-3BE2B3E169ED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091486" y="3554794"/>
                <a:ext cx="4140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96" name="Input penna 95">
                <a:extLst>
                  <a:ext uri="{FF2B5EF4-FFF2-40B4-BE49-F238E27FC236}">
                    <a16:creationId xmlns:a16="http://schemas.microsoft.com/office/drawing/2014/main" id="{0112C86A-F131-A101-2F6A-A24161469C4F}"/>
                  </a:ext>
                </a:extLst>
              </p14:cNvPr>
              <p14:cNvContentPartPr/>
              <p14:nvPr/>
            </p14:nvContentPartPr>
            <p14:xfrm>
              <a:off x="1213886" y="3463714"/>
              <a:ext cx="136440" cy="312840"/>
            </p14:xfrm>
          </p:contentPart>
        </mc:Choice>
        <mc:Fallback>
          <p:pic>
            <p:nvPicPr>
              <p:cNvPr id="96" name="Input penna 95">
                <a:extLst>
                  <a:ext uri="{FF2B5EF4-FFF2-40B4-BE49-F238E27FC236}">
                    <a16:creationId xmlns:a16="http://schemas.microsoft.com/office/drawing/2014/main" id="{0112C86A-F131-A101-2F6A-A24161469C4F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206326" y="3456154"/>
                <a:ext cx="151560" cy="32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97" name="Input penna 96">
                <a:extLst>
                  <a:ext uri="{FF2B5EF4-FFF2-40B4-BE49-F238E27FC236}">
                    <a16:creationId xmlns:a16="http://schemas.microsoft.com/office/drawing/2014/main" id="{9ED291C9-84BD-7396-0E4B-F57EB464AFA5}"/>
                  </a:ext>
                </a:extLst>
              </p14:cNvPr>
              <p14:cNvContentPartPr/>
              <p14:nvPr/>
            </p14:nvContentPartPr>
            <p14:xfrm>
              <a:off x="1187246" y="3608074"/>
              <a:ext cx="201600" cy="19080"/>
            </p14:xfrm>
          </p:contentPart>
        </mc:Choice>
        <mc:Fallback>
          <p:pic>
            <p:nvPicPr>
              <p:cNvPr id="97" name="Input penna 96">
                <a:extLst>
                  <a:ext uri="{FF2B5EF4-FFF2-40B4-BE49-F238E27FC236}">
                    <a16:creationId xmlns:a16="http://schemas.microsoft.com/office/drawing/2014/main" id="{9ED291C9-84BD-7396-0E4B-F57EB464AFA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179686" y="3600514"/>
                <a:ext cx="21672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102" name="Input penna 101">
                <a:extLst>
                  <a:ext uri="{FF2B5EF4-FFF2-40B4-BE49-F238E27FC236}">
                    <a16:creationId xmlns:a16="http://schemas.microsoft.com/office/drawing/2014/main" id="{92704ABB-3B73-4DFB-C5E8-BE873FB723D8}"/>
                  </a:ext>
                </a:extLst>
              </p14:cNvPr>
              <p14:cNvContentPartPr/>
              <p14:nvPr/>
            </p14:nvContentPartPr>
            <p14:xfrm>
              <a:off x="1434206" y="3448594"/>
              <a:ext cx="167400" cy="540360"/>
            </p14:xfrm>
          </p:contentPart>
        </mc:Choice>
        <mc:Fallback>
          <p:pic>
            <p:nvPicPr>
              <p:cNvPr id="102" name="Input penna 101">
                <a:extLst>
                  <a:ext uri="{FF2B5EF4-FFF2-40B4-BE49-F238E27FC236}">
                    <a16:creationId xmlns:a16="http://schemas.microsoft.com/office/drawing/2014/main" id="{92704ABB-3B73-4DFB-C5E8-BE873FB723D8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426646" y="3441034"/>
                <a:ext cx="182520" cy="55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103" name="Input penna 102">
                <a:extLst>
                  <a:ext uri="{FF2B5EF4-FFF2-40B4-BE49-F238E27FC236}">
                    <a16:creationId xmlns:a16="http://schemas.microsoft.com/office/drawing/2014/main" id="{EF162BFE-2104-6F42-BABA-B02DA1190558}"/>
                  </a:ext>
                </a:extLst>
              </p14:cNvPr>
              <p14:cNvContentPartPr/>
              <p14:nvPr/>
            </p14:nvContentPartPr>
            <p14:xfrm>
              <a:off x="1588286" y="3605554"/>
              <a:ext cx="84600" cy="183240"/>
            </p14:xfrm>
          </p:contentPart>
        </mc:Choice>
        <mc:Fallback>
          <p:pic>
            <p:nvPicPr>
              <p:cNvPr id="103" name="Input penna 102">
                <a:extLst>
                  <a:ext uri="{FF2B5EF4-FFF2-40B4-BE49-F238E27FC236}">
                    <a16:creationId xmlns:a16="http://schemas.microsoft.com/office/drawing/2014/main" id="{EF162BFE-2104-6F42-BABA-B02DA1190558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580726" y="3598354"/>
                <a:ext cx="99720" cy="19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104" name="Input penna 103">
                <a:extLst>
                  <a:ext uri="{FF2B5EF4-FFF2-40B4-BE49-F238E27FC236}">
                    <a16:creationId xmlns:a16="http://schemas.microsoft.com/office/drawing/2014/main" id="{A487425A-7EA2-CDE0-3DF2-1BDB396D9241}"/>
                  </a:ext>
                </a:extLst>
              </p14:cNvPr>
              <p14:cNvContentPartPr/>
              <p14:nvPr/>
            </p14:nvContentPartPr>
            <p14:xfrm>
              <a:off x="1717166" y="3618514"/>
              <a:ext cx="171720" cy="153720"/>
            </p14:xfrm>
          </p:contentPart>
        </mc:Choice>
        <mc:Fallback>
          <p:pic>
            <p:nvPicPr>
              <p:cNvPr id="104" name="Input penna 103">
                <a:extLst>
                  <a:ext uri="{FF2B5EF4-FFF2-40B4-BE49-F238E27FC236}">
                    <a16:creationId xmlns:a16="http://schemas.microsoft.com/office/drawing/2014/main" id="{A487425A-7EA2-CDE0-3DF2-1BDB396D9241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709606" y="3610954"/>
                <a:ext cx="18684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105" name="Input penna 104">
                <a:extLst>
                  <a:ext uri="{FF2B5EF4-FFF2-40B4-BE49-F238E27FC236}">
                    <a16:creationId xmlns:a16="http://schemas.microsoft.com/office/drawing/2014/main" id="{B814BC05-E944-1FFC-E03D-9A9913DDF048}"/>
                  </a:ext>
                </a:extLst>
              </p14:cNvPr>
              <p14:cNvContentPartPr/>
              <p14:nvPr/>
            </p14:nvContentPartPr>
            <p14:xfrm>
              <a:off x="1879886" y="3410074"/>
              <a:ext cx="167760" cy="627840"/>
            </p14:xfrm>
          </p:contentPart>
        </mc:Choice>
        <mc:Fallback>
          <p:pic>
            <p:nvPicPr>
              <p:cNvPr id="105" name="Input penna 104">
                <a:extLst>
                  <a:ext uri="{FF2B5EF4-FFF2-40B4-BE49-F238E27FC236}">
                    <a16:creationId xmlns:a16="http://schemas.microsoft.com/office/drawing/2014/main" id="{B814BC05-E944-1FFC-E03D-9A9913DDF048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872326" y="3402514"/>
                <a:ext cx="182880" cy="64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106" name="Input penna 105">
                <a:extLst>
                  <a:ext uri="{FF2B5EF4-FFF2-40B4-BE49-F238E27FC236}">
                    <a16:creationId xmlns:a16="http://schemas.microsoft.com/office/drawing/2014/main" id="{9953DCDC-FEA0-F53F-AFD5-E936C0DCF216}"/>
                  </a:ext>
                </a:extLst>
              </p14:cNvPr>
              <p14:cNvContentPartPr/>
              <p14:nvPr/>
            </p14:nvContentPartPr>
            <p14:xfrm>
              <a:off x="2035046" y="3613474"/>
              <a:ext cx="118800" cy="159480"/>
            </p14:xfrm>
          </p:contentPart>
        </mc:Choice>
        <mc:Fallback>
          <p:pic>
            <p:nvPicPr>
              <p:cNvPr id="106" name="Input penna 105">
                <a:extLst>
                  <a:ext uri="{FF2B5EF4-FFF2-40B4-BE49-F238E27FC236}">
                    <a16:creationId xmlns:a16="http://schemas.microsoft.com/office/drawing/2014/main" id="{9953DCDC-FEA0-F53F-AFD5-E936C0DCF216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2027486" y="3605914"/>
                <a:ext cx="133920" cy="1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107" name="Input penna 106">
                <a:extLst>
                  <a:ext uri="{FF2B5EF4-FFF2-40B4-BE49-F238E27FC236}">
                    <a16:creationId xmlns:a16="http://schemas.microsoft.com/office/drawing/2014/main" id="{6EE1E9F5-F3FE-5DBF-8BE7-04AC3AEB56FE}"/>
                  </a:ext>
                </a:extLst>
              </p14:cNvPr>
              <p14:cNvContentPartPr/>
              <p14:nvPr/>
            </p14:nvContentPartPr>
            <p14:xfrm>
              <a:off x="2162126" y="3663874"/>
              <a:ext cx="87120" cy="109080"/>
            </p14:xfrm>
          </p:contentPart>
        </mc:Choice>
        <mc:Fallback>
          <p:pic>
            <p:nvPicPr>
              <p:cNvPr id="107" name="Input penna 106">
                <a:extLst>
                  <a:ext uri="{FF2B5EF4-FFF2-40B4-BE49-F238E27FC236}">
                    <a16:creationId xmlns:a16="http://schemas.microsoft.com/office/drawing/2014/main" id="{6EE1E9F5-F3FE-5DBF-8BE7-04AC3AEB56FE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2154566" y="3656314"/>
                <a:ext cx="10224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108" name="Input penna 107">
                <a:extLst>
                  <a:ext uri="{FF2B5EF4-FFF2-40B4-BE49-F238E27FC236}">
                    <a16:creationId xmlns:a16="http://schemas.microsoft.com/office/drawing/2014/main" id="{86563BEE-055A-0536-D89D-4E9CBE10312C}"/>
                  </a:ext>
                </a:extLst>
              </p14:cNvPr>
              <p14:cNvContentPartPr/>
              <p14:nvPr/>
            </p14:nvContentPartPr>
            <p14:xfrm>
              <a:off x="2260406" y="3649114"/>
              <a:ext cx="76680" cy="108720"/>
            </p14:xfrm>
          </p:contentPart>
        </mc:Choice>
        <mc:Fallback>
          <p:pic>
            <p:nvPicPr>
              <p:cNvPr id="108" name="Input penna 107">
                <a:extLst>
                  <a:ext uri="{FF2B5EF4-FFF2-40B4-BE49-F238E27FC236}">
                    <a16:creationId xmlns:a16="http://schemas.microsoft.com/office/drawing/2014/main" id="{86563BEE-055A-0536-D89D-4E9CBE10312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2252846" y="3641554"/>
                <a:ext cx="9180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109" name="Input penna 108">
                <a:extLst>
                  <a:ext uri="{FF2B5EF4-FFF2-40B4-BE49-F238E27FC236}">
                    <a16:creationId xmlns:a16="http://schemas.microsoft.com/office/drawing/2014/main" id="{68E95A1E-25F1-0273-5F25-B0085077EA4A}"/>
                  </a:ext>
                </a:extLst>
              </p14:cNvPr>
              <p14:cNvContentPartPr/>
              <p14:nvPr/>
            </p14:nvContentPartPr>
            <p14:xfrm>
              <a:off x="2368046" y="3524194"/>
              <a:ext cx="79200" cy="226080"/>
            </p14:xfrm>
          </p:contentPart>
        </mc:Choice>
        <mc:Fallback>
          <p:pic>
            <p:nvPicPr>
              <p:cNvPr id="109" name="Input penna 108">
                <a:extLst>
                  <a:ext uri="{FF2B5EF4-FFF2-40B4-BE49-F238E27FC236}">
                    <a16:creationId xmlns:a16="http://schemas.microsoft.com/office/drawing/2014/main" id="{68E95A1E-25F1-0273-5F25-B0085077EA4A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360486" y="3516634"/>
                <a:ext cx="9432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110" name="Input penna 109">
                <a:extLst>
                  <a:ext uri="{FF2B5EF4-FFF2-40B4-BE49-F238E27FC236}">
                    <a16:creationId xmlns:a16="http://schemas.microsoft.com/office/drawing/2014/main" id="{1FF8C04E-D2B4-1299-FE6F-F3A94CBED298}"/>
                  </a:ext>
                </a:extLst>
              </p14:cNvPr>
              <p14:cNvContentPartPr/>
              <p14:nvPr/>
            </p14:nvContentPartPr>
            <p14:xfrm>
              <a:off x="2455166" y="3656314"/>
              <a:ext cx="159480" cy="117720"/>
            </p14:xfrm>
          </p:contentPart>
        </mc:Choice>
        <mc:Fallback>
          <p:pic>
            <p:nvPicPr>
              <p:cNvPr id="110" name="Input penna 109">
                <a:extLst>
                  <a:ext uri="{FF2B5EF4-FFF2-40B4-BE49-F238E27FC236}">
                    <a16:creationId xmlns:a16="http://schemas.microsoft.com/office/drawing/2014/main" id="{1FF8C04E-D2B4-1299-FE6F-F3A94CBED298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2447606" y="3648754"/>
                <a:ext cx="174600" cy="132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2" name="Gruppo 141">
            <a:extLst>
              <a:ext uri="{FF2B5EF4-FFF2-40B4-BE49-F238E27FC236}">
                <a16:creationId xmlns:a16="http://schemas.microsoft.com/office/drawing/2014/main" id="{23450D01-5F90-1B50-337A-CCA530E72946}"/>
              </a:ext>
            </a:extLst>
          </p:cNvPr>
          <p:cNvGrpSpPr/>
          <p:nvPr/>
        </p:nvGrpSpPr>
        <p:grpSpPr>
          <a:xfrm>
            <a:off x="138600" y="4746189"/>
            <a:ext cx="806400" cy="298080"/>
            <a:chOff x="138600" y="4746189"/>
            <a:chExt cx="806400" cy="298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8781BFAA-6FF8-EA2A-B434-D2D5358038B5}"/>
                    </a:ext>
                  </a:extLst>
                </p14:cNvPr>
                <p14:cNvContentPartPr/>
                <p14:nvPr/>
              </p14:nvContentPartPr>
              <p14:xfrm>
                <a:off x="154440" y="4747269"/>
                <a:ext cx="138960" cy="2484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8781BFAA-6FF8-EA2A-B434-D2D5358038B5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46880" y="4739709"/>
                  <a:ext cx="1540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2E6E65C4-D218-9557-4169-F950C651C84C}"/>
                    </a:ext>
                  </a:extLst>
                </p14:cNvPr>
                <p14:cNvContentPartPr/>
                <p14:nvPr/>
              </p14:nvContentPartPr>
              <p14:xfrm>
                <a:off x="138600" y="4750509"/>
                <a:ext cx="124200" cy="16416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2E6E65C4-D218-9557-4169-F950C651C84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31040" y="4742949"/>
                  <a:ext cx="13932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933E55E8-E535-BEBD-A439-D33EE264A34A}"/>
                    </a:ext>
                  </a:extLst>
                </p14:cNvPr>
                <p14:cNvContentPartPr/>
                <p14:nvPr/>
              </p14:nvContentPartPr>
              <p14:xfrm>
                <a:off x="237600" y="4821789"/>
                <a:ext cx="98640" cy="2088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933E55E8-E535-BEBD-A439-D33EE264A34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30040" y="4814229"/>
                  <a:ext cx="1137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F1BC4E1A-2C9A-7755-4FEF-5D7AAB6F238E}"/>
                    </a:ext>
                  </a:extLst>
                </p14:cNvPr>
                <p14:cNvContentPartPr/>
                <p14:nvPr/>
              </p14:nvContentPartPr>
              <p14:xfrm>
                <a:off x="338040" y="4746189"/>
                <a:ext cx="15120" cy="14328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F1BC4E1A-2C9A-7755-4FEF-5D7AAB6F238E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30480" y="4738629"/>
                  <a:ext cx="3024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EE728D83-DF45-EE6D-C7BD-DEEE391A580B}"/>
                    </a:ext>
                  </a:extLst>
                </p14:cNvPr>
                <p14:cNvContentPartPr/>
                <p14:nvPr/>
              </p14:nvContentPartPr>
              <p14:xfrm>
                <a:off x="244800" y="4909269"/>
                <a:ext cx="103680" cy="12960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EE728D83-DF45-EE6D-C7BD-DEEE391A580B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37240" y="4901709"/>
                  <a:ext cx="11844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BEDD85BC-E7D0-B7A4-5921-26EA9B35A576}"/>
                    </a:ext>
                  </a:extLst>
                </p14:cNvPr>
                <p14:cNvContentPartPr/>
                <p14:nvPr/>
              </p14:nvContentPartPr>
              <p14:xfrm>
                <a:off x="246960" y="4937349"/>
                <a:ext cx="131040" cy="4320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BEDD85BC-E7D0-B7A4-5921-26EA9B35A57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39400" y="4929789"/>
                  <a:ext cx="14580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5AF34678-3A83-C575-CF72-82D6109CCF49}"/>
                    </a:ext>
                  </a:extLst>
                </p14:cNvPr>
                <p14:cNvContentPartPr/>
                <p14:nvPr/>
              </p14:nvContentPartPr>
              <p14:xfrm>
                <a:off x="439200" y="4780389"/>
                <a:ext cx="124200" cy="900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5AF34678-3A83-C575-CF72-82D6109CCF4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31640" y="4772829"/>
                  <a:ext cx="1393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FB264AF5-B70A-1284-5837-9FC895503817}"/>
                    </a:ext>
                  </a:extLst>
                </p14:cNvPr>
                <p14:cNvContentPartPr/>
                <p14:nvPr/>
              </p14:nvContentPartPr>
              <p14:xfrm>
                <a:off x="444240" y="4806309"/>
                <a:ext cx="56880" cy="8712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FB264AF5-B70A-1284-5837-9FC89550381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36680" y="4798749"/>
                  <a:ext cx="7200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19AC79BB-BF5D-4E3C-CA49-C50C350F3DDD}"/>
                    </a:ext>
                  </a:extLst>
                </p14:cNvPr>
                <p14:cNvContentPartPr/>
                <p14:nvPr/>
              </p14:nvContentPartPr>
              <p14:xfrm>
                <a:off x="502560" y="4815669"/>
                <a:ext cx="35640" cy="9036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19AC79BB-BF5D-4E3C-CA49-C50C350F3DD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95000" y="4808109"/>
                  <a:ext cx="5076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CBE0FB55-44BD-1A10-5EF5-4568ABC15F9C}"/>
                    </a:ext>
                  </a:extLst>
                </p14:cNvPr>
                <p14:cNvContentPartPr/>
                <p14:nvPr/>
              </p14:nvContentPartPr>
              <p14:xfrm>
                <a:off x="630360" y="4782549"/>
                <a:ext cx="4320" cy="10656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CBE0FB55-44BD-1A10-5EF5-4568ABC15F9C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22800" y="4774989"/>
                  <a:ext cx="190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C318EA78-7720-07B2-E9A8-65C309469178}"/>
                    </a:ext>
                  </a:extLst>
                </p14:cNvPr>
                <p14:cNvContentPartPr/>
                <p14:nvPr/>
              </p14:nvContentPartPr>
              <p14:xfrm>
                <a:off x="723960" y="4759869"/>
                <a:ext cx="16200" cy="11808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C318EA78-7720-07B2-E9A8-65C30946917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16400" y="4752309"/>
                  <a:ext cx="313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FAE24957-F37F-8F4D-6033-B98EB9C05B31}"/>
                    </a:ext>
                  </a:extLst>
                </p14:cNvPr>
                <p14:cNvContentPartPr/>
                <p14:nvPr/>
              </p14:nvContentPartPr>
              <p14:xfrm>
                <a:off x="717840" y="4763829"/>
                <a:ext cx="78120" cy="14148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FAE24957-F37F-8F4D-6033-B98EB9C05B31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10640" y="4756269"/>
                  <a:ext cx="932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43681DF3-4C34-03E4-1AD1-A6BCE28F2D70}"/>
                    </a:ext>
                  </a:extLst>
                </p14:cNvPr>
                <p14:cNvContentPartPr/>
                <p14:nvPr/>
              </p14:nvContentPartPr>
              <p14:xfrm>
                <a:off x="860400" y="4746189"/>
                <a:ext cx="14760" cy="13284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43681DF3-4C34-03E4-1AD1-A6BCE28F2D7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52840" y="4738629"/>
                  <a:ext cx="2988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2524CB59-6B0F-C803-6C4A-AA05C5935A3A}"/>
                    </a:ext>
                  </a:extLst>
                </p14:cNvPr>
                <p14:cNvContentPartPr/>
                <p14:nvPr/>
              </p14:nvContentPartPr>
              <p14:xfrm>
                <a:off x="888120" y="4821789"/>
                <a:ext cx="56880" cy="1620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2524CB59-6B0F-C803-6C4A-AA05C5935A3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80560" y="4814229"/>
                  <a:ext cx="720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1E17B11D-81C8-2161-9E57-06D983429179}"/>
                    </a:ext>
                  </a:extLst>
                </p14:cNvPr>
                <p14:cNvContentPartPr/>
                <p14:nvPr/>
              </p14:nvContentPartPr>
              <p14:xfrm>
                <a:off x="798480" y="4967229"/>
                <a:ext cx="117360" cy="7704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1E17B11D-81C8-2161-9E57-06D98342917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90920" y="4959669"/>
                  <a:ext cx="132480" cy="9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uppo 174">
            <a:extLst>
              <a:ext uri="{FF2B5EF4-FFF2-40B4-BE49-F238E27FC236}">
                <a16:creationId xmlns:a16="http://schemas.microsoft.com/office/drawing/2014/main" id="{B720438F-C4A5-48FD-161E-59ED562FA4F0}"/>
              </a:ext>
            </a:extLst>
          </p:cNvPr>
          <p:cNvGrpSpPr/>
          <p:nvPr/>
        </p:nvGrpSpPr>
        <p:grpSpPr>
          <a:xfrm>
            <a:off x="1282320" y="4775709"/>
            <a:ext cx="399960" cy="297720"/>
            <a:chOff x="1282320" y="4775709"/>
            <a:chExt cx="399960" cy="29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F4BD6FC0-B365-1FC4-F458-5BF756B66387}"/>
                    </a:ext>
                  </a:extLst>
                </p14:cNvPr>
                <p14:cNvContentPartPr/>
                <p14:nvPr/>
              </p14:nvContentPartPr>
              <p14:xfrm>
                <a:off x="1282320" y="4778589"/>
                <a:ext cx="101160" cy="12240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F4BD6FC0-B365-1FC4-F458-5BF756B6638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274760" y="4771029"/>
                  <a:ext cx="1159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E242F89A-123C-B747-57C2-49A58979015C}"/>
                    </a:ext>
                  </a:extLst>
                </p14:cNvPr>
                <p14:cNvContentPartPr/>
                <p14:nvPr/>
              </p14:nvContentPartPr>
              <p14:xfrm>
                <a:off x="1422000" y="4798749"/>
                <a:ext cx="54000" cy="1404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E242F89A-123C-B747-57C2-49A58979015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414440" y="4791189"/>
                  <a:ext cx="687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1D623DC2-2013-BEBB-CB1D-1D8731597A49}"/>
                    </a:ext>
                  </a:extLst>
                </p14:cNvPr>
                <p14:cNvContentPartPr/>
                <p14:nvPr/>
              </p14:nvContentPartPr>
              <p14:xfrm>
                <a:off x="1398960" y="4873269"/>
                <a:ext cx="60120" cy="792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1D623DC2-2013-BEBB-CB1D-1D8731597A4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391400" y="4865709"/>
                  <a:ext cx="752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F8D81A60-AC64-F78C-57FF-49DF8A472E92}"/>
                    </a:ext>
                  </a:extLst>
                </p14:cNvPr>
                <p14:cNvContentPartPr/>
                <p14:nvPr/>
              </p14:nvContentPartPr>
              <p14:xfrm>
                <a:off x="1483200" y="4775709"/>
                <a:ext cx="19800" cy="15012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F8D81A60-AC64-F78C-57FF-49DF8A472E9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475640" y="4768149"/>
                  <a:ext cx="349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747BBA5A-A84C-B990-2C25-283DE05DED3D}"/>
                    </a:ext>
                  </a:extLst>
                </p14:cNvPr>
                <p14:cNvContentPartPr/>
                <p14:nvPr/>
              </p14:nvContentPartPr>
              <p14:xfrm>
                <a:off x="1586160" y="4799829"/>
                <a:ext cx="87480" cy="9360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747BBA5A-A84C-B990-2C25-283DE05DED3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578960" y="4792269"/>
                  <a:ext cx="10260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FB0C7C8A-6AA7-8F72-0D80-65456B84FF4F}"/>
                    </a:ext>
                  </a:extLst>
                </p14:cNvPr>
                <p14:cNvContentPartPr/>
                <p14:nvPr/>
              </p14:nvContentPartPr>
              <p14:xfrm>
                <a:off x="1526040" y="4943469"/>
                <a:ext cx="156240" cy="2340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FB0C7C8A-6AA7-8F72-0D80-65456B84FF4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518480" y="4935909"/>
                  <a:ext cx="1713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F97159CB-28BF-B3E2-7449-9446C0B43C1B}"/>
                    </a:ext>
                  </a:extLst>
                </p14:cNvPr>
                <p14:cNvContentPartPr/>
                <p14:nvPr/>
              </p14:nvContentPartPr>
              <p14:xfrm>
                <a:off x="1595520" y="4990269"/>
                <a:ext cx="4320" cy="5292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F97159CB-28BF-B3E2-7449-9446C0B43C1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587960" y="4982709"/>
                  <a:ext cx="1908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372E2CCD-EB9C-1893-ACFC-C846E75E39A3}"/>
                    </a:ext>
                  </a:extLst>
                </p14:cNvPr>
                <p14:cNvContentPartPr/>
                <p14:nvPr/>
              </p14:nvContentPartPr>
              <p14:xfrm>
                <a:off x="1589400" y="4988109"/>
                <a:ext cx="91800" cy="8532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372E2CCD-EB9C-1893-ACFC-C846E75E39A3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581840" y="4980549"/>
                  <a:ext cx="106920" cy="10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uppo 172">
            <a:extLst>
              <a:ext uri="{FF2B5EF4-FFF2-40B4-BE49-F238E27FC236}">
                <a16:creationId xmlns:a16="http://schemas.microsoft.com/office/drawing/2014/main" id="{E7697889-0947-6807-EC60-90F36D8C8FD0}"/>
              </a:ext>
            </a:extLst>
          </p:cNvPr>
          <p:cNvGrpSpPr/>
          <p:nvPr/>
        </p:nvGrpSpPr>
        <p:grpSpPr>
          <a:xfrm>
            <a:off x="1868040" y="4778229"/>
            <a:ext cx="854280" cy="351360"/>
            <a:chOff x="1868040" y="4778229"/>
            <a:chExt cx="854280" cy="35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509015D1-A3FB-B06D-FCDB-CAB58B3D7749}"/>
                    </a:ext>
                  </a:extLst>
                </p14:cNvPr>
                <p14:cNvContentPartPr/>
                <p14:nvPr/>
              </p14:nvContentPartPr>
              <p14:xfrm>
                <a:off x="1868040" y="4778229"/>
                <a:ext cx="202320" cy="2304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509015D1-A3FB-B06D-FCDB-CAB58B3D774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860480" y="4770669"/>
                  <a:ext cx="2174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FC463ACE-AB86-8F1E-D518-9E883239AC5F}"/>
                    </a:ext>
                  </a:extLst>
                </p14:cNvPr>
                <p14:cNvContentPartPr/>
                <p14:nvPr/>
              </p14:nvContentPartPr>
              <p14:xfrm>
                <a:off x="1898640" y="4814229"/>
                <a:ext cx="66600" cy="8856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FC463ACE-AB86-8F1E-D518-9E883239AC5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891080" y="4806669"/>
                  <a:ext cx="817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BF52334D-C097-B735-B1A3-41C28520B062}"/>
                    </a:ext>
                  </a:extLst>
                </p14:cNvPr>
                <p14:cNvContentPartPr/>
                <p14:nvPr/>
              </p14:nvContentPartPr>
              <p14:xfrm>
                <a:off x="1959840" y="4820709"/>
                <a:ext cx="59760" cy="3996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BF52334D-C097-B735-B1A3-41C28520B06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952280" y="4813149"/>
                  <a:ext cx="748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3E108F25-079D-1157-DA1E-86BD095E3088}"/>
                    </a:ext>
                  </a:extLst>
                </p14:cNvPr>
                <p14:cNvContentPartPr/>
                <p14:nvPr/>
              </p14:nvContentPartPr>
              <p14:xfrm>
                <a:off x="1981800" y="4878669"/>
                <a:ext cx="8640" cy="2988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3E108F25-079D-1157-DA1E-86BD095E308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974240" y="4871109"/>
                  <a:ext cx="237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067154F8-C2A4-6679-3DA1-F0AE3551946B}"/>
                    </a:ext>
                  </a:extLst>
                </p14:cNvPr>
                <p14:cNvContentPartPr/>
                <p14:nvPr/>
              </p14:nvContentPartPr>
              <p14:xfrm>
                <a:off x="1900800" y="4918989"/>
                <a:ext cx="198720" cy="900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067154F8-C2A4-6679-3DA1-F0AE3551946B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893240" y="4911429"/>
                  <a:ext cx="21384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A0661814-15CB-A40C-459B-5D528A619DD0}"/>
                    </a:ext>
                  </a:extLst>
                </p14:cNvPr>
                <p14:cNvContentPartPr/>
                <p14:nvPr/>
              </p14:nvContentPartPr>
              <p14:xfrm>
                <a:off x="1922040" y="4961829"/>
                <a:ext cx="134280" cy="612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A0661814-15CB-A40C-459B-5D528A619DD0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914480" y="4954269"/>
                  <a:ext cx="14940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9B64843A-6FBD-BD71-881A-64C53D94E8C7}"/>
                    </a:ext>
                  </a:extLst>
                </p14:cNvPr>
                <p14:cNvContentPartPr/>
                <p14:nvPr/>
              </p14:nvContentPartPr>
              <p14:xfrm>
                <a:off x="1949400" y="5016549"/>
                <a:ext cx="60480" cy="252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9B64843A-6FBD-BD71-881A-64C53D94E8C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941840" y="5008989"/>
                  <a:ext cx="7560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4694E1A0-1A05-B43E-829A-B0EF734F24B2}"/>
                    </a:ext>
                  </a:extLst>
                </p14:cNvPr>
                <p14:cNvContentPartPr/>
                <p14:nvPr/>
              </p14:nvContentPartPr>
              <p14:xfrm>
                <a:off x="1954440" y="5044989"/>
                <a:ext cx="71280" cy="8460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4694E1A0-1A05-B43E-829A-B0EF734F24B2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946880" y="5037429"/>
                  <a:ext cx="864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464CDBD5-B84C-0681-0E5F-BA34061CB0D3}"/>
                    </a:ext>
                  </a:extLst>
                </p14:cNvPr>
                <p14:cNvContentPartPr/>
                <p14:nvPr/>
              </p14:nvContentPartPr>
              <p14:xfrm>
                <a:off x="2093760" y="4904949"/>
                <a:ext cx="64440" cy="12276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464CDBD5-B84C-0681-0E5F-BA34061CB0D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086200" y="4897389"/>
                  <a:ext cx="795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CA9A7708-498E-B06A-4CA5-A1A7B8779393}"/>
                    </a:ext>
                  </a:extLst>
                </p14:cNvPr>
                <p14:cNvContentPartPr/>
                <p14:nvPr/>
              </p14:nvContentPartPr>
              <p14:xfrm>
                <a:off x="2180160" y="4879029"/>
                <a:ext cx="31680" cy="14040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CA9A7708-498E-B06A-4CA5-A1A7B877939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172600" y="4871469"/>
                  <a:ext cx="464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318CFE37-0114-AC15-6BF5-8581ADD3650C}"/>
                    </a:ext>
                  </a:extLst>
                </p14:cNvPr>
                <p14:cNvContentPartPr/>
                <p14:nvPr/>
              </p14:nvContentPartPr>
              <p14:xfrm>
                <a:off x="2196360" y="4925469"/>
                <a:ext cx="89640" cy="4752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318CFE37-0114-AC15-6BF5-8581ADD3650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188800" y="4917909"/>
                  <a:ext cx="10476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D0DD82FF-C3FB-381C-B153-757306DC8508}"/>
                    </a:ext>
                  </a:extLst>
                </p14:cNvPr>
                <p14:cNvContentPartPr/>
                <p14:nvPr/>
              </p14:nvContentPartPr>
              <p14:xfrm>
                <a:off x="2320200" y="4841229"/>
                <a:ext cx="66960" cy="1260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D0DD82FF-C3FB-381C-B153-757306DC850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312640" y="4833669"/>
                  <a:ext cx="8208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5D31B37D-46F9-A8B7-711E-BC59CCE7F804}"/>
                    </a:ext>
                  </a:extLst>
                </p14:cNvPr>
                <p14:cNvContentPartPr/>
                <p14:nvPr/>
              </p14:nvContentPartPr>
              <p14:xfrm>
                <a:off x="2314080" y="4911789"/>
                <a:ext cx="57600" cy="72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5D31B37D-46F9-A8B7-711E-BC59CCE7F804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306520" y="4904229"/>
                  <a:ext cx="7272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5FD46FAA-EA86-E790-6800-B76FF074A028}"/>
                    </a:ext>
                  </a:extLst>
                </p14:cNvPr>
                <p14:cNvContentPartPr/>
                <p14:nvPr/>
              </p14:nvContentPartPr>
              <p14:xfrm>
                <a:off x="2326320" y="4938789"/>
                <a:ext cx="55080" cy="6876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5FD46FAA-EA86-E790-6800-B76FF074A028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318760" y="4931229"/>
                  <a:ext cx="6984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FD0911A9-6ED6-6509-CE7A-5E8416BBCE3A}"/>
                    </a:ext>
                  </a:extLst>
                </p14:cNvPr>
                <p14:cNvContentPartPr/>
                <p14:nvPr/>
              </p14:nvContentPartPr>
              <p14:xfrm>
                <a:off x="2409120" y="4856349"/>
                <a:ext cx="14760" cy="13932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FD0911A9-6ED6-6509-CE7A-5E8416BBCE3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401560" y="4848789"/>
                  <a:ext cx="298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7F912B6D-0115-DC98-E92D-C3A1F4F105A1}"/>
                    </a:ext>
                  </a:extLst>
                </p14:cNvPr>
                <p14:cNvContentPartPr/>
                <p14:nvPr/>
              </p14:nvContentPartPr>
              <p14:xfrm>
                <a:off x="2420640" y="4924029"/>
                <a:ext cx="58320" cy="3132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7F912B6D-0115-DC98-E92D-C3A1F4F105A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413080" y="4916469"/>
                  <a:ext cx="734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30F78FE0-1F9C-23DD-EA81-6AED7B1C0921}"/>
                    </a:ext>
                  </a:extLst>
                </p14:cNvPr>
                <p14:cNvContentPartPr/>
                <p14:nvPr/>
              </p14:nvContentPartPr>
              <p14:xfrm>
                <a:off x="2468160" y="4852029"/>
                <a:ext cx="32760" cy="12312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30F78FE0-1F9C-23DD-EA81-6AED7B1C0921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460600" y="4844469"/>
                  <a:ext cx="478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3FBEA68B-7878-6638-563D-E1204B667228}"/>
                    </a:ext>
                  </a:extLst>
                </p14:cNvPr>
                <p14:cNvContentPartPr/>
                <p14:nvPr/>
              </p14:nvContentPartPr>
              <p14:xfrm>
                <a:off x="2588760" y="4852749"/>
                <a:ext cx="44640" cy="9288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3FBEA68B-7878-6638-563D-E1204B667228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581200" y="4845189"/>
                  <a:ext cx="597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076A499B-4CD8-2919-3CFA-1E982BBE7F45}"/>
                    </a:ext>
                  </a:extLst>
                </p14:cNvPr>
                <p14:cNvContentPartPr/>
                <p14:nvPr/>
              </p14:nvContentPartPr>
              <p14:xfrm>
                <a:off x="2589840" y="4940949"/>
                <a:ext cx="16920" cy="6156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076A499B-4CD8-2919-3CFA-1E982BBE7F4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582640" y="4933389"/>
                  <a:ext cx="3204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679F2242-D0CC-999C-9855-6815AEA3664F}"/>
                    </a:ext>
                  </a:extLst>
                </p14:cNvPr>
                <p14:cNvContentPartPr/>
                <p14:nvPr/>
              </p14:nvContentPartPr>
              <p14:xfrm>
                <a:off x="2649960" y="4953909"/>
                <a:ext cx="4680" cy="7056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679F2242-D0CC-999C-9855-6815AEA3664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642400" y="4946349"/>
                  <a:ext cx="1980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578E6731-6147-D8A8-D47F-EF70669E8A72}"/>
                    </a:ext>
                  </a:extLst>
                </p14:cNvPr>
                <p14:cNvContentPartPr/>
                <p14:nvPr/>
              </p14:nvContentPartPr>
              <p14:xfrm>
                <a:off x="2526120" y="5031669"/>
                <a:ext cx="196200" cy="1188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578E6731-6147-D8A8-D47F-EF70669E8A72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518560" y="5024109"/>
                  <a:ext cx="211320" cy="2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8" name="Gruppo 177">
            <a:extLst>
              <a:ext uri="{FF2B5EF4-FFF2-40B4-BE49-F238E27FC236}">
                <a16:creationId xmlns:a16="http://schemas.microsoft.com/office/drawing/2014/main" id="{4CE52CE0-2B0C-94DA-6FEE-5C0F15DEC6AF}"/>
              </a:ext>
            </a:extLst>
          </p:cNvPr>
          <p:cNvGrpSpPr/>
          <p:nvPr/>
        </p:nvGrpSpPr>
        <p:grpSpPr>
          <a:xfrm>
            <a:off x="294120" y="3880389"/>
            <a:ext cx="1028160" cy="480600"/>
            <a:chOff x="294120" y="3880389"/>
            <a:chExt cx="1028160" cy="480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1A767761-E2EB-DAD3-D9CD-CE31AA041C9C}"/>
                    </a:ext>
                  </a:extLst>
                </p14:cNvPr>
                <p14:cNvContentPartPr/>
                <p14:nvPr/>
              </p14:nvContentPartPr>
              <p14:xfrm>
                <a:off x="416520" y="3880389"/>
                <a:ext cx="31680" cy="13320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1A767761-E2EB-DAD3-D9CD-CE31AA041C9C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408960" y="3872829"/>
                  <a:ext cx="4644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91B99CD1-D2C9-78A5-37B9-AA8A7F2434EA}"/>
                    </a:ext>
                  </a:extLst>
                </p14:cNvPr>
                <p14:cNvContentPartPr/>
                <p14:nvPr/>
              </p14:nvContentPartPr>
              <p14:xfrm>
                <a:off x="351720" y="3992709"/>
                <a:ext cx="142560" cy="4896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91B99CD1-D2C9-78A5-37B9-AA8A7F2434EA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344160" y="3985149"/>
                  <a:ext cx="1576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A29A1EF2-43A7-CF2D-6CCD-9C9A48DB81C0}"/>
                    </a:ext>
                  </a:extLst>
                </p14:cNvPr>
                <p14:cNvContentPartPr/>
                <p14:nvPr/>
              </p14:nvContentPartPr>
              <p14:xfrm>
                <a:off x="318240" y="4179549"/>
                <a:ext cx="121320" cy="12492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A29A1EF2-43A7-CF2D-6CCD-9C9A48DB81C0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310680" y="4171989"/>
                  <a:ext cx="1364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6FF8ECA5-4A31-E8D5-865B-7EA4234FA25E}"/>
                    </a:ext>
                  </a:extLst>
                </p14:cNvPr>
                <p14:cNvContentPartPr/>
                <p14:nvPr/>
              </p14:nvContentPartPr>
              <p14:xfrm>
                <a:off x="482040" y="4185309"/>
                <a:ext cx="72720" cy="5148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6FF8ECA5-4A31-E8D5-865B-7EA4234FA25E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474480" y="4177749"/>
                  <a:ext cx="878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0EC0F6A3-20C9-4456-2F3F-0C441B5E7382}"/>
                    </a:ext>
                  </a:extLst>
                </p14:cNvPr>
                <p14:cNvContentPartPr/>
                <p14:nvPr/>
              </p14:nvContentPartPr>
              <p14:xfrm>
                <a:off x="576000" y="4165509"/>
                <a:ext cx="38160" cy="7740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0EC0F6A3-20C9-4456-2F3F-0C441B5E738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68440" y="4157949"/>
                  <a:ext cx="5328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84824BD1-4F4A-9047-2F11-BF6C3AC6BE75}"/>
                    </a:ext>
                  </a:extLst>
                </p14:cNvPr>
                <p14:cNvContentPartPr/>
                <p14:nvPr/>
              </p14:nvContentPartPr>
              <p14:xfrm>
                <a:off x="657000" y="4099629"/>
                <a:ext cx="42840" cy="12312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84824BD1-4F4A-9047-2F11-BF6C3AC6BE7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649440" y="4092069"/>
                  <a:ext cx="579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391E25B2-F787-F0D5-0357-C38F90F44901}"/>
                    </a:ext>
                  </a:extLst>
                </p14:cNvPr>
                <p14:cNvContentPartPr/>
                <p14:nvPr/>
              </p14:nvContentPartPr>
              <p14:xfrm>
                <a:off x="726840" y="4175589"/>
                <a:ext cx="23760" cy="8316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391E25B2-F787-F0D5-0357-C38F90F4490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719280" y="4168029"/>
                  <a:ext cx="3888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EC8FEEC8-5F3F-3B2B-F6F5-8D4B2C5A3918}"/>
                    </a:ext>
                  </a:extLst>
                </p14:cNvPr>
                <p14:cNvContentPartPr/>
                <p14:nvPr/>
              </p14:nvContentPartPr>
              <p14:xfrm>
                <a:off x="940680" y="4115109"/>
                <a:ext cx="57600" cy="11484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EC8FEEC8-5F3F-3B2B-F6F5-8D4B2C5A3918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933120" y="4107549"/>
                  <a:ext cx="7272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25C7FE68-5D78-69D0-192A-F37C5669FAC9}"/>
                    </a:ext>
                  </a:extLst>
                </p14:cNvPr>
                <p14:cNvContentPartPr/>
                <p14:nvPr/>
              </p14:nvContentPartPr>
              <p14:xfrm>
                <a:off x="1016280" y="4155429"/>
                <a:ext cx="60120" cy="10152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25C7FE68-5D78-69D0-192A-F37C5669FAC9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008720" y="4147869"/>
                  <a:ext cx="752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B9706A13-E011-024E-2CC0-F664FFBBE2FD}"/>
                    </a:ext>
                  </a:extLst>
                </p14:cNvPr>
                <p14:cNvContentPartPr/>
                <p14:nvPr/>
              </p14:nvContentPartPr>
              <p14:xfrm>
                <a:off x="294120" y="4269189"/>
                <a:ext cx="1028160" cy="9180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B9706A13-E011-024E-2CC0-F664FFBBE2F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86560" y="4261629"/>
                  <a:ext cx="1043280" cy="10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uppo 220">
            <a:extLst>
              <a:ext uri="{FF2B5EF4-FFF2-40B4-BE49-F238E27FC236}">
                <a16:creationId xmlns:a16="http://schemas.microsoft.com/office/drawing/2014/main" id="{7515DB61-6740-4D5B-5EB3-F1D4B27EAA31}"/>
              </a:ext>
            </a:extLst>
          </p:cNvPr>
          <p:cNvGrpSpPr/>
          <p:nvPr/>
        </p:nvGrpSpPr>
        <p:grpSpPr>
          <a:xfrm>
            <a:off x="131760" y="5333846"/>
            <a:ext cx="1121040" cy="365040"/>
            <a:chOff x="131760" y="5333846"/>
            <a:chExt cx="1121040" cy="36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79079879-3F12-727B-D146-F9145BE03C6F}"/>
                    </a:ext>
                  </a:extLst>
                </p14:cNvPr>
                <p14:cNvContentPartPr/>
                <p14:nvPr/>
              </p14:nvContentPartPr>
              <p14:xfrm>
                <a:off x="131760" y="5333846"/>
                <a:ext cx="159840" cy="792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79079879-3F12-727B-D146-F9145BE03C6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24200" y="5326286"/>
                  <a:ext cx="17496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38DD371F-5C96-5644-64FA-4D5F27BE027B}"/>
                    </a:ext>
                  </a:extLst>
                </p14:cNvPr>
                <p14:cNvContentPartPr/>
                <p14:nvPr/>
              </p14:nvContentPartPr>
              <p14:xfrm>
                <a:off x="136800" y="5410526"/>
                <a:ext cx="114120" cy="828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38DD371F-5C96-5644-64FA-4D5F27BE027B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29240" y="5402966"/>
                  <a:ext cx="12924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DB110173-4CF2-30F0-08EB-3033835F3454}"/>
                    </a:ext>
                  </a:extLst>
                </p14:cNvPr>
                <p14:cNvContentPartPr/>
                <p14:nvPr/>
              </p14:nvContentPartPr>
              <p14:xfrm>
                <a:off x="185040" y="5446526"/>
                <a:ext cx="75960" cy="7452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DB110173-4CF2-30F0-08EB-3033835F3454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77480" y="5438966"/>
                  <a:ext cx="910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F95CEDA8-5532-F39E-0443-C06BEC865C58}"/>
                    </a:ext>
                  </a:extLst>
                </p14:cNvPr>
                <p14:cNvContentPartPr/>
                <p14:nvPr/>
              </p14:nvContentPartPr>
              <p14:xfrm>
                <a:off x="338040" y="5349686"/>
                <a:ext cx="9720" cy="14616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F95CEDA8-5532-F39E-0443-C06BEC865C58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30480" y="5342126"/>
                  <a:ext cx="2484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1F9E650B-7C6E-57A7-C54D-F589B925A64F}"/>
                    </a:ext>
                  </a:extLst>
                </p14:cNvPr>
                <p14:cNvContentPartPr/>
                <p14:nvPr/>
              </p14:nvContentPartPr>
              <p14:xfrm>
                <a:off x="211680" y="5613926"/>
                <a:ext cx="10440" cy="7956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1F9E650B-7C6E-57A7-C54D-F589B925A64F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04480" y="5606366"/>
                  <a:ext cx="255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7F47023E-448B-8972-354F-CD6B01EF5FF4}"/>
                    </a:ext>
                  </a:extLst>
                </p14:cNvPr>
                <p14:cNvContentPartPr/>
                <p14:nvPr/>
              </p14:nvContentPartPr>
              <p14:xfrm>
                <a:off x="225000" y="5614646"/>
                <a:ext cx="83880" cy="8424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7F47023E-448B-8972-354F-CD6B01EF5FF4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17440" y="5607086"/>
                  <a:ext cx="986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9AD5B54E-559C-20AC-FC60-B1A903EF52A6}"/>
                    </a:ext>
                  </a:extLst>
                </p14:cNvPr>
                <p14:cNvContentPartPr/>
                <p14:nvPr/>
              </p14:nvContentPartPr>
              <p14:xfrm>
                <a:off x="426240" y="5380286"/>
                <a:ext cx="127440" cy="288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9AD5B54E-559C-20AC-FC60-B1A903EF52A6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18680" y="5372726"/>
                  <a:ext cx="1425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49AD2186-2FDE-0921-BCAA-64D0A95435E2}"/>
                    </a:ext>
                  </a:extLst>
                </p14:cNvPr>
                <p14:cNvContentPartPr/>
                <p14:nvPr/>
              </p14:nvContentPartPr>
              <p14:xfrm>
                <a:off x="411480" y="5403326"/>
                <a:ext cx="131760" cy="8748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49AD2186-2FDE-0921-BCAA-64D0A95435E2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03920" y="5395766"/>
                  <a:ext cx="14688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7A29A7D0-A716-7521-8CE7-932E0889ABA3}"/>
                    </a:ext>
                  </a:extLst>
                </p14:cNvPr>
                <p14:cNvContentPartPr/>
                <p14:nvPr/>
              </p14:nvContentPartPr>
              <p14:xfrm>
                <a:off x="396360" y="5528966"/>
                <a:ext cx="133560" cy="1440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7A29A7D0-A716-7521-8CE7-932E0889ABA3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388800" y="5521406"/>
                  <a:ext cx="1486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5739C259-376F-68A6-376C-3FE2E4C2B3C1}"/>
                    </a:ext>
                  </a:extLst>
                </p14:cNvPr>
                <p14:cNvContentPartPr/>
                <p14:nvPr/>
              </p14:nvContentPartPr>
              <p14:xfrm>
                <a:off x="424440" y="5604926"/>
                <a:ext cx="153360" cy="8604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5739C259-376F-68A6-376C-3FE2E4C2B3C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16880" y="5597366"/>
                  <a:ext cx="1681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29EE9CB7-D5E6-0663-DB4F-323D5AC4158A}"/>
                    </a:ext>
                  </a:extLst>
                </p14:cNvPr>
                <p14:cNvContentPartPr/>
                <p14:nvPr/>
              </p14:nvContentPartPr>
              <p14:xfrm>
                <a:off x="645840" y="5399366"/>
                <a:ext cx="160560" cy="1080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29EE9CB7-D5E6-0663-DB4F-323D5AC4158A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638640" y="5391806"/>
                  <a:ext cx="1753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0BD64783-4EFA-515D-C06F-46748D762272}"/>
                    </a:ext>
                  </a:extLst>
                </p14:cNvPr>
                <p14:cNvContentPartPr/>
                <p14:nvPr/>
              </p14:nvContentPartPr>
              <p14:xfrm>
                <a:off x="685080" y="5423846"/>
                <a:ext cx="48240" cy="12096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0BD64783-4EFA-515D-C06F-46748D762272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677520" y="5416286"/>
                  <a:ext cx="633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0AC08224-FDA0-3A7F-581B-406244224B82}"/>
                    </a:ext>
                  </a:extLst>
                </p14:cNvPr>
                <p14:cNvContentPartPr/>
                <p14:nvPr/>
              </p14:nvContentPartPr>
              <p14:xfrm>
                <a:off x="730080" y="5437886"/>
                <a:ext cx="85680" cy="12420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0AC08224-FDA0-3A7F-581B-406244224B82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722520" y="5430326"/>
                  <a:ext cx="1008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396A3A03-7D5C-5283-15D4-F5B8EB0F2C89}"/>
                    </a:ext>
                  </a:extLst>
                </p14:cNvPr>
                <p14:cNvContentPartPr/>
                <p14:nvPr/>
              </p14:nvContentPartPr>
              <p14:xfrm>
                <a:off x="910080" y="5422046"/>
                <a:ext cx="2520" cy="10980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396A3A03-7D5C-5283-15D4-F5B8EB0F2C8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02520" y="5414486"/>
                  <a:ext cx="1764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0C36302D-963A-7102-C7E9-8855F696A943}"/>
                    </a:ext>
                  </a:extLst>
                </p14:cNvPr>
                <p14:cNvContentPartPr/>
                <p14:nvPr/>
              </p14:nvContentPartPr>
              <p14:xfrm>
                <a:off x="1001880" y="5398646"/>
                <a:ext cx="10440" cy="14184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0C36302D-963A-7102-C7E9-8855F696A943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94320" y="5391086"/>
                  <a:ext cx="255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C83C3461-4496-F3AD-698C-68BC20791FFA}"/>
                    </a:ext>
                  </a:extLst>
                </p14:cNvPr>
                <p14:cNvContentPartPr/>
                <p14:nvPr/>
              </p14:nvContentPartPr>
              <p14:xfrm>
                <a:off x="995040" y="5384246"/>
                <a:ext cx="96120" cy="18432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C83C3461-4496-F3AD-698C-68BC20791FFA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87480" y="5376686"/>
                  <a:ext cx="1108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EE775426-8CA3-C4E3-E0B7-303391B44817}"/>
                    </a:ext>
                  </a:extLst>
                </p14:cNvPr>
                <p14:cNvContentPartPr/>
                <p14:nvPr/>
              </p14:nvContentPartPr>
              <p14:xfrm>
                <a:off x="1157760" y="5393966"/>
                <a:ext cx="15840" cy="13824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EE775426-8CA3-C4E3-E0B7-303391B44817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150200" y="5386406"/>
                  <a:ext cx="309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728FB29C-2ACA-CC82-F2EA-869FFE847672}"/>
                    </a:ext>
                  </a:extLst>
                </p14:cNvPr>
                <p14:cNvContentPartPr/>
                <p14:nvPr/>
              </p14:nvContentPartPr>
              <p14:xfrm>
                <a:off x="1188000" y="5456246"/>
                <a:ext cx="64800" cy="2052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728FB29C-2ACA-CC82-F2EA-869FFE84767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180440" y="5448686"/>
                  <a:ext cx="799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56D923A8-46AF-8C60-DC43-1F730C8AE5D5}"/>
                    </a:ext>
                  </a:extLst>
                </p14:cNvPr>
                <p14:cNvContentPartPr/>
                <p14:nvPr/>
              </p14:nvContentPartPr>
              <p14:xfrm>
                <a:off x="1086840" y="5621486"/>
                <a:ext cx="110520" cy="7308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56D923A8-46AF-8C60-DC43-1F730C8AE5D5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079280" y="5613926"/>
                  <a:ext cx="125640" cy="8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9" name="Gruppo 218">
            <a:extLst>
              <a:ext uri="{FF2B5EF4-FFF2-40B4-BE49-F238E27FC236}">
                <a16:creationId xmlns:a16="http://schemas.microsoft.com/office/drawing/2014/main" id="{54329900-1E2B-C71A-330C-ED43683CEEBD}"/>
              </a:ext>
            </a:extLst>
          </p:cNvPr>
          <p:cNvGrpSpPr/>
          <p:nvPr/>
        </p:nvGrpSpPr>
        <p:grpSpPr>
          <a:xfrm>
            <a:off x="1571040" y="5388206"/>
            <a:ext cx="351720" cy="280080"/>
            <a:chOff x="1571040" y="5388206"/>
            <a:chExt cx="351720" cy="280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133D924A-7A37-EE5D-9D5F-4E5A7611FE23}"/>
                    </a:ext>
                  </a:extLst>
                </p14:cNvPr>
                <p14:cNvContentPartPr/>
                <p14:nvPr/>
              </p14:nvContentPartPr>
              <p14:xfrm>
                <a:off x="1571040" y="5388206"/>
                <a:ext cx="162720" cy="9504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133D924A-7A37-EE5D-9D5F-4E5A7611FE23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563480" y="5380646"/>
                  <a:ext cx="17784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8398E737-425C-61F1-0872-B0EA070E9282}"/>
                    </a:ext>
                  </a:extLst>
                </p14:cNvPr>
                <p14:cNvContentPartPr/>
                <p14:nvPr/>
              </p14:nvContentPartPr>
              <p14:xfrm>
                <a:off x="1664640" y="5466686"/>
                <a:ext cx="6120" cy="4284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8398E737-425C-61F1-0872-B0EA070E9282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657080" y="5459126"/>
                  <a:ext cx="2124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012394DB-F5E1-8460-3FCB-CD31EF7DF9AF}"/>
                    </a:ext>
                  </a:extLst>
                </p14:cNvPr>
                <p14:cNvContentPartPr/>
                <p14:nvPr/>
              </p14:nvContentPartPr>
              <p14:xfrm>
                <a:off x="1571760" y="5530406"/>
                <a:ext cx="167400" cy="2664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012394DB-F5E1-8460-3FCB-CD31EF7DF9AF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564200" y="5522846"/>
                  <a:ext cx="1825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0A08136B-24D6-C9B5-B40D-CDBD4A09B0D7}"/>
                    </a:ext>
                  </a:extLst>
                </p14:cNvPr>
                <p14:cNvContentPartPr/>
                <p14:nvPr/>
              </p14:nvContentPartPr>
              <p14:xfrm>
                <a:off x="1634040" y="5589086"/>
                <a:ext cx="91440" cy="7920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0A08136B-24D6-C9B5-B40D-CDBD4A09B0D7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626480" y="5581526"/>
                  <a:ext cx="10620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20A41062-1CE3-A1E2-A892-89E04481C40D}"/>
                    </a:ext>
                  </a:extLst>
                </p14:cNvPr>
                <p14:cNvContentPartPr/>
                <p14:nvPr/>
              </p14:nvContentPartPr>
              <p14:xfrm>
                <a:off x="1810800" y="5410886"/>
                <a:ext cx="107280" cy="14400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20A41062-1CE3-A1E2-A892-89E04481C40D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803240" y="5403686"/>
                  <a:ext cx="1224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71B58F23-863B-4D71-4D9C-753CF95BDE88}"/>
                    </a:ext>
                  </a:extLst>
                </p14:cNvPr>
                <p14:cNvContentPartPr/>
                <p14:nvPr/>
              </p14:nvContentPartPr>
              <p14:xfrm>
                <a:off x="1800000" y="5487206"/>
                <a:ext cx="116640" cy="1476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71B58F23-863B-4D71-4D9C-753CF95BDE88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792440" y="5479646"/>
                  <a:ext cx="1317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8629FD96-0B96-16D8-42BD-5A0A47542043}"/>
                    </a:ext>
                  </a:extLst>
                </p14:cNvPr>
                <p14:cNvContentPartPr/>
                <p14:nvPr/>
              </p14:nvContentPartPr>
              <p14:xfrm>
                <a:off x="1790640" y="5567846"/>
                <a:ext cx="132120" cy="3060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8629FD96-0B96-16D8-42BD-5A0A47542043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783080" y="5560286"/>
                  <a:ext cx="1472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66BFB11B-EFE4-A792-BCC7-15A50C9BF3BA}"/>
                    </a:ext>
                  </a:extLst>
                </p14:cNvPr>
                <p14:cNvContentPartPr/>
                <p14:nvPr/>
              </p14:nvContentPartPr>
              <p14:xfrm>
                <a:off x="1872000" y="5591246"/>
                <a:ext cx="27360" cy="7668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66BFB11B-EFE4-A792-BCC7-15A50C9BF3BA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864440" y="5583686"/>
                  <a:ext cx="42480" cy="9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Gruppo 216">
            <a:extLst>
              <a:ext uri="{FF2B5EF4-FFF2-40B4-BE49-F238E27FC236}">
                <a16:creationId xmlns:a16="http://schemas.microsoft.com/office/drawing/2014/main" id="{BD03C238-BDD2-A3E1-76E9-0F0B946C293F}"/>
              </a:ext>
            </a:extLst>
          </p:cNvPr>
          <p:cNvGrpSpPr/>
          <p:nvPr/>
        </p:nvGrpSpPr>
        <p:grpSpPr>
          <a:xfrm>
            <a:off x="2084040" y="5385326"/>
            <a:ext cx="621720" cy="233640"/>
            <a:chOff x="2084040" y="5385326"/>
            <a:chExt cx="621720" cy="23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BF96D284-3BD2-B349-8500-4BA6F0C6D135}"/>
                    </a:ext>
                  </a:extLst>
                </p14:cNvPr>
                <p14:cNvContentPartPr/>
                <p14:nvPr/>
              </p14:nvContentPartPr>
              <p14:xfrm>
                <a:off x="2084040" y="5395766"/>
                <a:ext cx="110160" cy="504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BF96D284-3BD2-B349-8500-4BA6F0C6D135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2076480" y="5388206"/>
                  <a:ext cx="12528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4A4F3380-C6E5-79A7-A383-19482DA07FAA}"/>
                    </a:ext>
                  </a:extLst>
                </p14:cNvPr>
                <p14:cNvContentPartPr/>
                <p14:nvPr/>
              </p14:nvContentPartPr>
              <p14:xfrm>
                <a:off x="2105640" y="5454086"/>
                <a:ext cx="101520" cy="2520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4A4F3380-C6E5-79A7-A383-19482DA07FAA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2098080" y="5446526"/>
                  <a:ext cx="116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037009F2-47CC-8851-A82C-7C3016C4AB66}"/>
                    </a:ext>
                  </a:extLst>
                </p14:cNvPr>
                <p14:cNvContentPartPr/>
                <p14:nvPr/>
              </p14:nvContentPartPr>
              <p14:xfrm>
                <a:off x="2133000" y="5521766"/>
                <a:ext cx="76320" cy="4500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037009F2-47CC-8851-A82C-7C3016C4AB66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125440" y="5514566"/>
                  <a:ext cx="914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0A667D6A-F3C6-AB58-65C3-5707B578DF8D}"/>
                    </a:ext>
                  </a:extLst>
                </p14:cNvPr>
                <p14:cNvContentPartPr/>
                <p14:nvPr/>
              </p14:nvContentPartPr>
              <p14:xfrm>
                <a:off x="2259000" y="5400446"/>
                <a:ext cx="7560" cy="17208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0A667D6A-F3C6-AB58-65C3-5707B578DF8D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2251440" y="5392886"/>
                  <a:ext cx="2268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EE1091B9-ED28-20F9-67C6-0D770AD8E2E4}"/>
                    </a:ext>
                  </a:extLst>
                </p14:cNvPr>
                <p14:cNvContentPartPr/>
                <p14:nvPr/>
              </p14:nvContentPartPr>
              <p14:xfrm>
                <a:off x="2268000" y="5466326"/>
                <a:ext cx="77400" cy="4428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EE1091B9-ED28-20F9-67C6-0D770AD8E2E4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2260440" y="5458766"/>
                  <a:ext cx="9252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F54AFF09-FE95-F880-3C30-D1E40AE72D49}"/>
                    </a:ext>
                  </a:extLst>
                </p14:cNvPr>
                <p14:cNvContentPartPr/>
                <p14:nvPr/>
              </p14:nvContentPartPr>
              <p14:xfrm>
                <a:off x="2359440" y="5385326"/>
                <a:ext cx="18000" cy="17172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F54AFF09-FE95-F880-3C30-D1E40AE72D49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2351880" y="5377766"/>
                  <a:ext cx="331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3149241E-490F-3286-6CE5-F64C6E777BA9}"/>
                    </a:ext>
                  </a:extLst>
                </p14:cNvPr>
                <p14:cNvContentPartPr/>
                <p14:nvPr/>
              </p14:nvContentPartPr>
              <p14:xfrm>
                <a:off x="2466000" y="5397926"/>
                <a:ext cx="59400" cy="9072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3149241E-490F-3286-6CE5-F64C6E777BA9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458440" y="5390366"/>
                  <a:ext cx="7452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8D14E0E8-6221-A738-6F6A-60F541160B73}"/>
                    </a:ext>
                  </a:extLst>
                </p14:cNvPr>
                <p14:cNvContentPartPr/>
                <p14:nvPr/>
              </p14:nvContentPartPr>
              <p14:xfrm>
                <a:off x="2471400" y="5505206"/>
                <a:ext cx="19800" cy="9324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8D14E0E8-6221-A738-6F6A-60F541160B73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2463840" y="5497646"/>
                  <a:ext cx="349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2CD8B80F-C0C9-B65F-0F0B-359C28811665}"/>
                    </a:ext>
                  </a:extLst>
                </p14:cNvPr>
                <p14:cNvContentPartPr/>
                <p14:nvPr/>
              </p14:nvContentPartPr>
              <p14:xfrm>
                <a:off x="2538360" y="5530766"/>
                <a:ext cx="10080" cy="7128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2CD8B80F-C0C9-B65F-0F0B-359C28811665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530800" y="5523206"/>
                  <a:ext cx="252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FFF0B954-11A6-1146-95A6-252B7D537B56}"/>
                    </a:ext>
                  </a:extLst>
                </p14:cNvPr>
                <p14:cNvContentPartPr/>
                <p14:nvPr/>
              </p14:nvContentPartPr>
              <p14:xfrm>
                <a:off x="2384640" y="5599166"/>
                <a:ext cx="321120" cy="19800"/>
              </p14:xfrm>
            </p:contentPart>
          </mc:Choice>
          <mc:Fallback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FFF0B954-11A6-1146-95A6-252B7D537B56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377080" y="5591606"/>
                  <a:ext cx="336240" cy="34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34">
            <p14:nvContentPartPr>
              <p14:cNvPr id="222" name="Input penna 221">
                <a:extLst>
                  <a:ext uri="{FF2B5EF4-FFF2-40B4-BE49-F238E27FC236}">
                    <a16:creationId xmlns:a16="http://schemas.microsoft.com/office/drawing/2014/main" id="{76D7AA8A-2609-A70D-768E-689FDD6B3853}"/>
                  </a:ext>
                </a:extLst>
              </p14:cNvPr>
              <p14:cNvContentPartPr/>
              <p14:nvPr/>
            </p14:nvContentPartPr>
            <p14:xfrm>
              <a:off x="682560" y="5837846"/>
              <a:ext cx="499680" cy="37440"/>
            </p14:xfrm>
          </p:contentPart>
        </mc:Choice>
        <mc:Fallback>
          <p:pic>
            <p:nvPicPr>
              <p:cNvPr id="222" name="Input penna 221">
                <a:extLst>
                  <a:ext uri="{FF2B5EF4-FFF2-40B4-BE49-F238E27FC236}">
                    <a16:creationId xmlns:a16="http://schemas.microsoft.com/office/drawing/2014/main" id="{76D7AA8A-2609-A70D-768E-689FDD6B3853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675000" y="5830286"/>
                <a:ext cx="514800" cy="5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6">
            <p14:nvContentPartPr>
              <p14:cNvPr id="223" name="Input penna 222">
                <a:extLst>
                  <a:ext uri="{FF2B5EF4-FFF2-40B4-BE49-F238E27FC236}">
                    <a16:creationId xmlns:a16="http://schemas.microsoft.com/office/drawing/2014/main" id="{B6D3BEC3-9B69-7A9E-1D47-6629876DB0B1}"/>
                  </a:ext>
                </a:extLst>
              </p14:cNvPr>
              <p14:cNvContentPartPr/>
              <p14:nvPr/>
            </p14:nvContentPartPr>
            <p14:xfrm>
              <a:off x="503280" y="5106686"/>
              <a:ext cx="565200" cy="63720"/>
            </p14:xfrm>
          </p:contentPart>
        </mc:Choice>
        <mc:Fallback>
          <p:pic>
            <p:nvPicPr>
              <p:cNvPr id="223" name="Input penna 222">
                <a:extLst>
                  <a:ext uri="{FF2B5EF4-FFF2-40B4-BE49-F238E27FC236}">
                    <a16:creationId xmlns:a16="http://schemas.microsoft.com/office/drawing/2014/main" id="{B6D3BEC3-9B69-7A9E-1D47-6629876DB0B1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495720" y="5099126"/>
                <a:ext cx="579960" cy="78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48" name="Gruppo 247">
            <a:extLst>
              <a:ext uri="{FF2B5EF4-FFF2-40B4-BE49-F238E27FC236}">
                <a16:creationId xmlns:a16="http://schemas.microsoft.com/office/drawing/2014/main" id="{7D20DD0F-8740-EF5E-CB25-2F610AE7F4EB}"/>
              </a:ext>
            </a:extLst>
          </p:cNvPr>
          <p:cNvGrpSpPr/>
          <p:nvPr/>
        </p:nvGrpSpPr>
        <p:grpSpPr>
          <a:xfrm>
            <a:off x="324326" y="6298149"/>
            <a:ext cx="579240" cy="232560"/>
            <a:chOff x="324326" y="6298149"/>
            <a:chExt cx="579240" cy="232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BCA2694A-F74B-2B55-FB31-CA5518DC759E}"/>
                    </a:ext>
                  </a:extLst>
                </p14:cNvPr>
                <p14:cNvContentPartPr/>
                <p14:nvPr/>
              </p14:nvContentPartPr>
              <p14:xfrm>
                <a:off x="324326" y="6329469"/>
                <a:ext cx="170280" cy="792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BCA2694A-F74B-2B55-FB31-CA5518DC759E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17126" y="6321909"/>
                  <a:ext cx="18540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D0CDD363-BF4C-D458-3037-A7D3ED1FD6C3}"/>
                    </a:ext>
                  </a:extLst>
                </p14:cNvPr>
                <p14:cNvContentPartPr/>
                <p14:nvPr/>
              </p14:nvContentPartPr>
              <p14:xfrm>
                <a:off x="379046" y="6344949"/>
                <a:ext cx="54720" cy="9396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D0CDD363-BF4C-D458-3037-A7D3ED1FD6C3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71846" y="6337389"/>
                  <a:ext cx="698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75977956-A45A-325E-859E-74D17E492BED}"/>
                    </a:ext>
                  </a:extLst>
                </p14:cNvPr>
                <p14:cNvContentPartPr/>
                <p14:nvPr/>
              </p14:nvContentPartPr>
              <p14:xfrm>
                <a:off x="417926" y="6356469"/>
                <a:ext cx="66600" cy="6516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75977956-A45A-325E-859E-74D17E492BED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10366" y="6348909"/>
                  <a:ext cx="8172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7C45B4D6-3515-BE5A-EB0E-8010BDDEA9BD}"/>
                    </a:ext>
                  </a:extLst>
                </p14:cNvPr>
                <p14:cNvContentPartPr/>
                <p14:nvPr/>
              </p14:nvContentPartPr>
              <p14:xfrm>
                <a:off x="559046" y="6339189"/>
                <a:ext cx="10440" cy="10764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7C45B4D6-3515-BE5A-EB0E-8010BDDEA9BD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51486" y="6331629"/>
                  <a:ext cx="255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65833B1B-42A7-C654-C2CC-99A60EB853E4}"/>
                    </a:ext>
                  </a:extLst>
                </p14:cNvPr>
                <p14:cNvContentPartPr/>
                <p14:nvPr/>
              </p14:nvContentPartPr>
              <p14:xfrm>
                <a:off x="710606" y="6329469"/>
                <a:ext cx="5040" cy="9540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65833B1B-42A7-C654-C2CC-99A60EB853E4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703046" y="6321909"/>
                  <a:ext cx="201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F0CEF19A-A3A6-6D70-CF27-A2EFC3AE1209}"/>
                    </a:ext>
                  </a:extLst>
                </p14:cNvPr>
                <p14:cNvContentPartPr/>
                <p14:nvPr/>
              </p14:nvContentPartPr>
              <p14:xfrm>
                <a:off x="732926" y="6317949"/>
                <a:ext cx="54720" cy="10728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F0CEF19A-A3A6-6D70-CF27-A2EFC3AE1209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725366" y="6310389"/>
                  <a:ext cx="6984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E35C520B-830A-5B6B-3102-CAAF5A71E958}"/>
                    </a:ext>
                  </a:extLst>
                </p14:cNvPr>
                <p14:cNvContentPartPr/>
                <p14:nvPr/>
              </p14:nvContentPartPr>
              <p14:xfrm>
                <a:off x="861086" y="6298149"/>
                <a:ext cx="5760" cy="9108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E35C520B-830A-5B6B-3102-CAAF5A71E958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853526" y="6290589"/>
                  <a:ext cx="208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8E34AB30-FFFE-ED5C-5345-BB9B2D1ECC58}"/>
                    </a:ext>
                  </a:extLst>
                </p14:cNvPr>
                <p14:cNvContentPartPr/>
                <p14:nvPr/>
              </p14:nvContentPartPr>
              <p14:xfrm>
                <a:off x="870806" y="6378429"/>
                <a:ext cx="32760" cy="288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8E34AB30-FFFE-ED5C-5345-BB9B2D1ECC58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863246" y="6370869"/>
                  <a:ext cx="478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A1A52551-CD65-1CB4-2C98-8A8DB681B496}"/>
                    </a:ext>
                  </a:extLst>
                </p14:cNvPr>
                <p14:cNvContentPartPr/>
                <p14:nvPr/>
              </p14:nvContentPartPr>
              <p14:xfrm>
                <a:off x="795206" y="6468069"/>
                <a:ext cx="99360" cy="6264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A1A52551-CD65-1CB4-2C98-8A8DB681B496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787646" y="6460509"/>
                  <a:ext cx="114480" cy="7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6" name="Gruppo 245">
            <a:extLst>
              <a:ext uri="{FF2B5EF4-FFF2-40B4-BE49-F238E27FC236}">
                <a16:creationId xmlns:a16="http://schemas.microsoft.com/office/drawing/2014/main" id="{6F14C0E5-76A5-8A75-3D81-06AA6742D62F}"/>
              </a:ext>
            </a:extLst>
          </p:cNvPr>
          <p:cNvGrpSpPr/>
          <p:nvPr/>
        </p:nvGrpSpPr>
        <p:grpSpPr>
          <a:xfrm>
            <a:off x="1137566" y="6348549"/>
            <a:ext cx="262440" cy="103680"/>
            <a:chOff x="1137566" y="6348549"/>
            <a:chExt cx="262440" cy="10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CCAE6B5C-5CFB-FF48-73A2-79FDF9B2EC5F}"/>
                    </a:ext>
                  </a:extLst>
                </p14:cNvPr>
                <p14:cNvContentPartPr/>
                <p14:nvPr/>
              </p14:nvContentPartPr>
              <p14:xfrm>
                <a:off x="1137566" y="6367629"/>
                <a:ext cx="200880" cy="18720"/>
              </p14:xfrm>
            </p:contentPart>
          </mc:Choice>
          <mc:Fallback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CCAE6B5C-5CFB-FF48-73A2-79FDF9B2EC5F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130006" y="6360069"/>
                  <a:ext cx="2160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A153BA69-8CE4-9A0D-BAAA-5835C158B208}"/>
                    </a:ext>
                  </a:extLst>
                </p14:cNvPr>
                <p14:cNvContentPartPr/>
                <p14:nvPr/>
              </p14:nvContentPartPr>
              <p14:xfrm>
                <a:off x="1340966" y="6348549"/>
                <a:ext cx="59040" cy="103680"/>
              </p14:xfrm>
            </p:contentPart>
          </mc:Choice>
          <mc:Fallback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A153BA69-8CE4-9A0D-BAAA-5835C158B208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333406" y="6340989"/>
                  <a:ext cx="73800" cy="11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uppo 243">
            <a:extLst>
              <a:ext uri="{FF2B5EF4-FFF2-40B4-BE49-F238E27FC236}">
                <a16:creationId xmlns:a16="http://schemas.microsoft.com/office/drawing/2014/main" id="{6DAEA664-F4E3-3E25-C8C6-0AC24D6774BD}"/>
              </a:ext>
            </a:extLst>
          </p:cNvPr>
          <p:cNvGrpSpPr/>
          <p:nvPr/>
        </p:nvGrpSpPr>
        <p:grpSpPr>
          <a:xfrm>
            <a:off x="1706006" y="6107709"/>
            <a:ext cx="883080" cy="463320"/>
            <a:chOff x="1706006" y="6107709"/>
            <a:chExt cx="883080" cy="46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E9CF22EA-5650-CE77-A62E-3D76D9971544}"/>
                    </a:ext>
                  </a:extLst>
                </p14:cNvPr>
                <p14:cNvContentPartPr/>
                <p14:nvPr/>
              </p14:nvContentPartPr>
              <p14:xfrm>
                <a:off x="1763966" y="6258549"/>
                <a:ext cx="211320" cy="3420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E9CF22EA-5650-CE77-A62E-3D76D9971544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756406" y="6250989"/>
                  <a:ext cx="2264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D0D37CF1-4294-2FB1-C24D-0382E5D621CF}"/>
                    </a:ext>
                  </a:extLst>
                </p14:cNvPr>
                <p14:cNvContentPartPr/>
                <p14:nvPr/>
              </p14:nvContentPartPr>
              <p14:xfrm>
                <a:off x="1776926" y="6256029"/>
                <a:ext cx="197640" cy="20196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D0D37CF1-4294-2FB1-C24D-0382E5D621CF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769366" y="6248469"/>
                  <a:ext cx="21240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21A40424-4BC1-C52C-21F5-3039FCDDAC80}"/>
                    </a:ext>
                  </a:extLst>
                </p14:cNvPr>
                <p14:cNvContentPartPr/>
                <p14:nvPr/>
              </p14:nvContentPartPr>
              <p14:xfrm>
                <a:off x="2014526" y="6262869"/>
                <a:ext cx="24480" cy="24588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21A40424-4BC1-C52C-21F5-3039FCDDAC80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2006966" y="6255309"/>
                  <a:ext cx="396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B099A417-3E90-C91E-C936-0FF43CCC1F91}"/>
                    </a:ext>
                  </a:extLst>
                </p14:cNvPr>
                <p14:cNvContentPartPr/>
                <p14:nvPr/>
              </p14:nvContentPartPr>
              <p14:xfrm>
                <a:off x="2040086" y="6364389"/>
                <a:ext cx="163800" cy="1296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B099A417-3E90-C91E-C936-0FF43CCC1F91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2032526" y="6356829"/>
                  <a:ext cx="1789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1284F3F9-2F33-A27C-2E45-1C29757C50A5}"/>
                    </a:ext>
                  </a:extLst>
                </p14:cNvPr>
                <p14:cNvContentPartPr/>
                <p14:nvPr/>
              </p14:nvContentPartPr>
              <p14:xfrm>
                <a:off x="1775486" y="6140469"/>
                <a:ext cx="379800" cy="43056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1284F3F9-2F33-A27C-2E45-1C29757C50A5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767926" y="6132909"/>
                  <a:ext cx="394920" cy="44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B5BA11D8-5A05-7B01-6854-AE99B5D9AAA8}"/>
                    </a:ext>
                  </a:extLst>
                </p14:cNvPr>
                <p14:cNvContentPartPr/>
                <p14:nvPr/>
              </p14:nvContentPartPr>
              <p14:xfrm>
                <a:off x="1706006" y="6107709"/>
                <a:ext cx="545400" cy="43884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B5BA11D8-5A05-7B01-6854-AE99B5D9AAA8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698446" y="6100149"/>
                  <a:ext cx="560520" cy="45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EBF22D54-BBFD-8A9D-461C-9F38058E4351}"/>
                    </a:ext>
                  </a:extLst>
                </p14:cNvPr>
                <p14:cNvContentPartPr/>
                <p14:nvPr/>
              </p14:nvContentPartPr>
              <p14:xfrm>
                <a:off x="2401526" y="6326949"/>
                <a:ext cx="158400" cy="1908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EBF22D54-BBFD-8A9D-461C-9F38058E4351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2393966" y="6319389"/>
                  <a:ext cx="17316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45154A87-8110-C05E-A379-0CF3D6A87511}"/>
                    </a:ext>
                  </a:extLst>
                </p14:cNvPr>
                <p14:cNvContentPartPr/>
                <p14:nvPr/>
              </p14:nvContentPartPr>
              <p14:xfrm>
                <a:off x="2558486" y="6274029"/>
                <a:ext cx="30600" cy="13392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45154A87-8110-C05E-A379-0CF3D6A87511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2550926" y="6266469"/>
                  <a:ext cx="45720" cy="14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3" name="Gruppo 282">
            <a:extLst>
              <a:ext uri="{FF2B5EF4-FFF2-40B4-BE49-F238E27FC236}">
                <a16:creationId xmlns:a16="http://schemas.microsoft.com/office/drawing/2014/main" id="{4D9ABAE5-79CA-0144-50DE-85341A44570D}"/>
              </a:ext>
            </a:extLst>
          </p:cNvPr>
          <p:cNvGrpSpPr/>
          <p:nvPr/>
        </p:nvGrpSpPr>
        <p:grpSpPr>
          <a:xfrm>
            <a:off x="2812646" y="6051189"/>
            <a:ext cx="681840" cy="507240"/>
            <a:chOff x="2812646" y="6051189"/>
            <a:chExt cx="681840" cy="50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936BA0A0-FFBE-5450-E873-EEC08E2C254D}"/>
                    </a:ext>
                  </a:extLst>
                </p14:cNvPr>
                <p14:cNvContentPartPr/>
                <p14:nvPr/>
              </p14:nvContentPartPr>
              <p14:xfrm>
                <a:off x="2812646" y="6218229"/>
                <a:ext cx="199080" cy="1260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936BA0A0-FFBE-5450-E873-EEC08E2C254D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2805086" y="6210669"/>
                  <a:ext cx="2138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074E237D-D68A-08D9-3AD5-7AA993FBE2FC}"/>
                    </a:ext>
                  </a:extLst>
                </p14:cNvPr>
                <p14:cNvContentPartPr/>
                <p14:nvPr/>
              </p14:nvContentPartPr>
              <p14:xfrm>
                <a:off x="2840006" y="6236589"/>
                <a:ext cx="113040" cy="16200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074E237D-D68A-08D9-3AD5-7AA993FBE2FC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2832446" y="6229029"/>
                  <a:ext cx="1281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B0D1C0F3-271C-F05F-4BC2-4A688BDBD480}"/>
                    </a:ext>
                  </a:extLst>
                </p14:cNvPr>
                <p14:cNvContentPartPr/>
                <p14:nvPr/>
              </p14:nvContentPartPr>
              <p14:xfrm>
                <a:off x="2982206" y="6301389"/>
                <a:ext cx="60480" cy="2448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B0D1C0F3-271C-F05F-4BC2-4A688BDBD480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2974646" y="6294189"/>
                  <a:ext cx="756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8B0DEBDE-3CCE-7377-9BD6-87F68DD58215}"/>
                    </a:ext>
                  </a:extLst>
                </p14:cNvPr>
                <p14:cNvContentPartPr/>
                <p14:nvPr/>
              </p14:nvContentPartPr>
              <p14:xfrm>
                <a:off x="3067886" y="6217869"/>
                <a:ext cx="24480" cy="16848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8B0DEBDE-3CCE-7377-9BD6-87F68DD58215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3060326" y="6210309"/>
                  <a:ext cx="396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81EC2D07-E6D9-0805-4540-88A9D90CD133}"/>
                    </a:ext>
                  </a:extLst>
                </p14:cNvPr>
                <p14:cNvContentPartPr/>
                <p14:nvPr/>
              </p14:nvContentPartPr>
              <p14:xfrm>
                <a:off x="2928566" y="6395709"/>
                <a:ext cx="129240" cy="162720"/>
              </p14:xfrm>
            </p:contentPart>
          </mc:Choice>
          <mc:Fallback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81EC2D07-E6D9-0805-4540-88A9D90CD133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2921006" y="6388149"/>
                  <a:ext cx="1443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A37A7541-3F83-2DE1-AF43-7E06A4279D39}"/>
                    </a:ext>
                  </a:extLst>
                </p14:cNvPr>
                <p14:cNvContentPartPr/>
                <p14:nvPr/>
              </p14:nvContentPartPr>
              <p14:xfrm>
                <a:off x="2951606" y="6438189"/>
                <a:ext cx="161640" cy="48960"/>
              </p14:xfrm>
            </p:contentPart>
          </mc:Choice>
          <mc:Fallback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A37A7541-3F83-2DE1-AF43-7E06A4279D39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2944046" y="6430629"/>
                  <a:ext cx="1767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C182413C-3D80-D237-DDD6-354CBC66A36D}"/>
                    </a:ext>
                  </a:extLst>
                </p14:cNvPr>
                <p14:cNvContentPartPr/>
                <p14:nvPr/>
              </p14:nvContentPartPr>
              <p14:xfrm>
                <a:off x="3216566" y="6252069"/>
                <a:ext cx="97920" cy="1836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C182413C-3D80-D237-DDD6-354CBC66A36D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3209006" y="6244509"/>
                  <a:ext cx="1130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3F5BB0EE-0CAF-4F7E-7FC2-3E27FE75A3BA}"/>
                    </a:ext>
                  </a:extLst>
                </p14:cNvPr>
                <p14:cNvContentPartPr/>
                <p14:nvPr/>
              </p14:nvContentPartPr>
              <p14:xfrm>
                <a:off x="3191006" y="6274029"/>
                <a:ext cx="136080" cy="156240"/>
              </p14:xfrm>
            </p:contentPart>
          </mc:Choice>
          <mc:Fallback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3F5BB0EE-0CAF-4F7E-7FC2-3E27FE75A3BA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3183446" y="6266469"/>
                  <a:ext cx="1512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60" name="Input penna 259">
                  <a:extLst>
                    <a:ext uri="{FF2B5EF4-FFF2-40B4-BE49-F238E27FC236}">
                      <a16:creationId xmlns:a16="http://schemas.microsoft.com/office/drawing/2014/main" id="{7370CD55-587A-2937-CD70-71CB6AE3DA40}"/>
                    </a:ext>
                  </a:extLst>
                </p14:cNvPr>
                <p14:cNvContentPartPr/>
                <p14:nvPr/>
              </p14:nvContentPartPr>
              <p14:xfrm>
                <a:off x="3364886" y="6246309"/>
                <a:ext cx="7560" cy="186480"/>
              </p14:xfrm>
            </p:contentPart>
          </mc:Choice>
          <mc:Fallback>
            <p:pic>
              <p:nvPicPr>
                <p:cNvPr id="260" name="Input penna 259">
                  <a:extLst>
                    <a:ext uri="{FF2B5EF4-FFF2-40B4-BE49-F238E27FC236}">
                      <a16:creationId xmlns:a16="http://schemas.microsoft.com/office/drawing/2014/main" id="{7370CD55-587A-2937-CD70-71CB6AE3DA40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3357326" y="6238749"/>
                  <a:ext cx="226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61" name="Input penna 260">
                  <a:extLst>
                    <a:ext uri="{FF2B5EF4-FFF2-40B4-BE49-F238E27FC236}">
                      <a16:creationId xmlns:a16="http://schemas.microsoft.com/office/drawing/2014/main" id="{136D8A87-C225-DC8E-22C7-F956918FBD95}"/>
                    </a:ext>
                  </a:extLst>
                </p14:cNvPr>
                <p14:cNvContentPartPr/>
                <p14:nvPr/>
              </p14:nvContentPartPr>
              <p14:xfrm>
                <a:off x="3367046" y="6327309"/>
                <a:ext cx="127440" cy="44280"/>
              </p14:xfrm>
            </p:contentPart>
          </mc:Choice>
          <mc:Fallback>
            <p:pic>
              <p:nvPicPr>
                <p:cNvPr id="261" name="Input penna 260">
                  <a:extLst>
                    <a:ext uri="{FF2B5EF4-FFF2-40B4-BE49-F238E27FC236}">
                      <a16:creationId xmlns:a16="http://schemas.microsoft.com/office/drawing/2014/main" id="{136D8A87-C225-DC8E-22C7-F956918FBD95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3359486" y="6319749"/>
                  <a:ext cx="14256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62" name="Input penna 261">
                  <a:extLst>
                    <a:ext uri="{FF2B5EF4-FFF2-40B4-BE49-F238E27FC236}">
                      <a16:creationId xmlns:a16="http://schemas.microsoft.com/office/drawing/2014/main" id="{796597A4-83EE-7EA9-4D8B-EBAED94E76A0}"/>
                    </a:ext>
                  </a:extLst>
                </p14:cNvPr>
                <p14:cNvContentPartPr/>
                <p14:nvPr/>
              </p14:nvContentPartPr>
              <p14:xfrm>
                <a:off x="3188126" y="6051189"/>
                <a:ext cx="261360" cy="457560"/>
              </p14:xfrm>
            </p:contentPart>
          </mc:Choice>
          <mc:Fallback>
            <p:pic>
              <p:nvPicPr>
                <p:cNvPr id="262" name="Input penna 261">
                  <a:extLst>
                    <a:ext uri="{FF2B5EF4-FFF2-40B4-BE49-F238E27FC236}">
                      <a16:creationId xmlns:a16="http://schemas.microsoft.com/office/drawing/2014/main" id="{796597A4-83EE-7EA9-4D8B-EBAED94E76A0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3180566" y="6043629"/>
                  <a:ext cx="276480" cy="47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1" name="Gruppo 280">
            <a:extLst>
              <a:ext uri="{FF2B5EF4-FFF2-40B4-BE49-F238E27FC236}">
                <a16:creationId xmlns:a16="http://schemas.microsoft.com/office/drawing/2014/main" id="{57B2A3C8-638F-6D1C-67EF-D4450362475A}"/>
              </a:ext>
            </a:extLst>
          </p:cNvPr>
          <p:cNvGrpSpPr/>
          <p:nvPr/>
        </p:nvGrpSpPr>
        <p:grpSpPr>
          <a:xfrm>
            <a:off x="3699326" y="6213549"/>
            <a:ext cx="961920" cy="289080"/>
            <a:chOff x="3699326" y="6213549"/>
            <a:chExt cx="961920" cy="28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63" name="Input penna 262">
                  <a:extLst>
                    <a:ext uri="{FF2B5EF4-FFF2-40B4-BE49-F238E27FC236}">
                      <a16:creationId xmlns:a16="http://schemas.microsoft.com/office/drawing/2014/main" id="{8AFD3026-F659-8C00-C969-30DC0CAE7D0F}"/>
                    </a:ext>
                  </a:extLst>
                </p14:cNvPr>
                <p14:cNvContentPartPr/>
                <p14:nvPr/>
              </p14:nvContentPartPr>
              <p14:xfrm>
                <a:off x="3699326" y="6288069"/>
                <a:ext cx="70200" cy="13320"/>
              </p14:xfrm>
            </p:contentPart>
          </mc:Choice>
          <mc:Fallback>
            <p:pic>
              <p:nvPicPr>
                <p:cNvPr id="263" name="Input penna 262">
                  <a:extLst>
                    <a:ext uri="{FF2B5EF4-FFF2-40B4-BE49-F238E27FC236}">
                      <a16:creationId xmlns:a16="http://schemas.microsoft.com/office/drawing/2014/main" id="{8AFD3026-F659-8C00-C969-30DC0CAE7D0F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3691766" y="6280509"/>
                  <a:ext cx="853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64" name="Input penna 263">
                  <a:extLst>
                    <a:ext uri="{FF2B5EF4-FFF2-40B4-BE49-F238E27FC236}">
                      <a16:creationId xmlns:a16="http://schemas.microsoft.com/office/drawing/2014/main" id="{B1D538DE-AD72-0306-02F6-6E6E5F508F9D}"/>
                    </a:ext>
                  </a:extLst>
                </p14:cNvPr>
                <p14:cNvContentPartPr/>
                <p14:nvPr/>
              </p14:nvContentPartPr>
              <p14:xfrm>
                <a:off x="3787526" y="6275469"/>
                <a:ext cx="25200" cy="98280"/>
              </p14:xfrm>
            </p:contentPart>
          </mc:Choice>
          <mc:Fallback>
            <p:pic>
              <p:nvPicPr>
                <p:cNvPr id="264" name="Input penna 263">
                  <a:extLst>
                    <a:ext uri="{FF2B5EF4-FFF2-40B4-BE49-F238E27FC236}">
                      <a16:creationId xmlns:a16="http://schemas.microsoft.com/office/drawing/2014/main" id="{B1D538DE-AD72-0306-02F6-6E6E5F508F9D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3779966" y="6267909"/>
                  <a:ext cx="403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17F1E0DD-4AC0-FD24-115E-F9F6EACC71F0}"/>
                    </a:ext>
                  </a:extLst>
                </p14:cNvPr>
                <p14:cNvContentPartPr/>
                <p14:nvPr/>
              </p14:nvContentPartPr>
              <p14:xfrm>
                <a:off x="3963206" y="6215709"/>
                <a:ext cx="159480" cy="10080"/>
              </p14:xfrm>
            </p:contentPart>
          </mc:Choice>
          <mc:Fallback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17F1E0DD-4AC0-FD24-115E-F9F6EACC71F0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3955646" y="6208149"/>
                  <a:ext cx="1746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66" name="Input penna 265">
                  <a:extLst>
                    <a:ext uri="{FF2B5EF4-FFF2-40B4-BE49-F238E27FC236}">
                      <a16:creationId xmlns:a16="http://schemas.microsoft.com/office/drawing/2014/main" id="{F41E2352-11C1-2997-8EF9-5A63C09B6307}"/>
                    </a:ext>
                  </a:extLst>
                </p14:cNvPr>
                <p14:cNvContentPartPr/>
                <p14:nvPr/>
              </p14:nvContentPartPr>
              <p14:xfrm>
                <a:off x="3967886" y="6213549"/>
                <a:ext cx="147240" cy="167400"/>
              </p14:xfrm>
            </p:contentPart>
          </mc:Choice>
          <mc:Fallback>
            <p:pic>
              <p:nvPicPr>
                <p:cNvPr id="266" name="Input penna 265">
                  <a:extLst>
                    <a:ext uri="{FF2B5EF4-FFF2-40B4-BE49-F238E27FC236}">
                      <a16:creationId xmlns:a16="http://schemas.microsoft.com/office/drawing/2014/main" id="{F41E2352-11C1-2997-8EF9-5A63C09B6307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3960326" y="6205989"/>
                  <a:ext cx="1623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67" name="Input penna 266">
                  <a:extLst>
                    <a:ext uri="{FF2B5EF4-FFF2-40B4-BE49-F238E27FC236}">
                      <a16:creationId xmlns:a16="http://schemas.microsoft.com/office/drawing/2014/main" id="{0DB1243B-7E83-04F4-BE2D-160816BE5E9E}"/>
                    </a:ext>
                  </a:extLst>
                </p14:cNvPr>
                <p14:cNvContentPartPr/>
                <p14:nvPr/>
              </p14:nvContentPartPr>
              <p14:xfrm>
                <a:off x="4104326" y="6287709"/>
                <a:ext cx="60480" cy="12960"/>
              </p14:xfrm>
            </p:contentPart>
          </mc:Choice>
          <mc:Fallback>
            <p:pic>
              <p:nvPicPr>
                <p:cNvPr id="267" name="Input penna 266">
                  <a:extLst>
                    <a:ext uri="{FF2B5EF4-FFF2-40B4-BE49-F238E27FC236}">
                      <a16:creationId xmlns:a16="http://schemas.microsoft.com/office/drawing/2014/main" id="{0DB1243B-7E83-04F4-BE2D-160816BE5E9E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4096766" y="6280149"/>
                  <a:ext cx="7560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68" name="Input penna 267">
                  <a:extLst>
                    <a:ext uri="{FF2B5EF4-FFF2-40B4-BE49-F238E27FC236}">
                      <a16:creationId xmlns:a16="http://schemas.microsoft.com/office/drawing/2014/main" id="{09DB1FFA-3296-A4DF-B46C-B95D13154AAB}"/>
                    </a:ext>
                  </a:extLst>
                </p14:cNvPr>
                <p14:cNvContentPartPr/>
                <p14:nvPr/>
              </p14:nvContentPartPr>
              <p14:xfrm>
                <a:off x="4179566" y="6215709"/>
                <a:ext cx="23400" cy="123120"/>
              </p14:xfrm>
            </p:contentPart>
          </mc:Choice>
          <mc:Fallback>
            <p:pic>
              <p:nvPicPr>
                <p:cNvPr id="268" name="Input penna 267">
                  <a:extLst>
                    <a:ext uri="{FF2B5EF4-FFF2-40B4-BE49-F238E27FC236}">
                      <a16:creationId xmlns:a16="http://schemas.microsoft.com/office/drawing/2014/main" id="{09DB1FFA-3296-A4DF-B46C-B95D13154AAB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4172006" y="6208149"/>
                  <a:ext cx="385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69" name="Input penna 268">
                  <a:extLst>
                    <a:ext uri="{FF2B5EF4-FFF2-40B4-BE49-F238E27FC236}">
                      <a16:creationId xmlns:a16="http://schemas.microsoft.com/office/drawing/2014/main" id="{AC6666A8-BD09-8864-E94A-72C18989AB45}"/>
                    </a:ext>
                  </a:extLst>
                </p14:cNvPr>
                <p14:cNvContentPartPr/>
                <p14:nvPr/>
              </p14:nvContentPartPr>
              <p14:xfrm>
                <a:off x="4066526" y="6383829"/>
                <a:ext cx="109080" cy="118800"/>
              </p14:xfrm>
            </p:contentPart>
          </mc:Choice>
          <mc:Fallback>
            <p:pic>
              <p:nvPicPr>
                <p:cNvPr id="269" name="Input penna 268">
                  <a:extLst>
                    <a:ext uri="{FF2B5EF4-FFF2-40B4-BE49-F238E27FC236}">
                      <a16:creationId xmlns:a16="http://schemas.microsoft.com/office/drawing/2014/main" id="{AC6666A8-BD09-8864-E94A-72C18989AB45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4058966" y="6376269"/>
                  <a:ext cx="1242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88F2A321-95C7-93B7-CD89-C36E1CF8A5C2}"/>
                    </a:ext>
                  </a:extLst>
                </p14:cNvPr>
                <p14:cNvContentPartPr/>
                <p14:nvPr/>
              </p14:nvContentPartPr>
              <p14:xfrm>
                <a:off x="4082006" y="6405789"/>
                <a:ext cx="131040" cy="38880"/>
              </p14:xfrm>
            </p:contentPart>
          </mc:Choice>
          <mc:Fallback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88F2A321-95C7-93B7-CD89-C36E1CF8A5C2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4074446" y="6398229"/>
                  <a:ext cx="1458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E1D6888C-0BA4-99E4-ABCE-485A9E64A092}"/>
                    </a:ext>
                  </a:extLst>
                </p14:cNvPr>
                <p14:cNvContentPartPr/>
                <p14:nvPr/>
              </p14:nvContentPartPr>
              <p14:xfrm>
                <a:off x="4292966" y="6224709"/>
                <a:ext cx="118440" cy="15120"/>
              </p14:xfrm>
            </p:contentPart>
          </mc:Choice>
          <mc:Fallback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E1D6888C-0BA4-99E4-ABCE-485A9E64A092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4285406" y="6217509"/>
                  <a:ext cx="1332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72" name="Input penna 271">
                  <a:extLst>
                    <a:ext uri="{FF2B5EF4-FFF2-40B4-BE49-F238E27FC236}">
                      <a16:creationId xmlns:a16="http://schemas.microsoft.com/office/drawing/2014/main" id="{4B44CBF5-331C-FFFE-609B-49EA566D6FA0}"/>
                    </a:ext>
                  </a:extLst>
                </p14:cNvPr>
                <p14:cNvContentPartPr/>
                <p14:nvPr/>
              </p14:nvContentPartPr>
              <p14:xfrm>
                <a:off x="4268846" y="6252789"/>
                <a:ext cx="79200" cy="103680"/>
              </p14:xfrm>
            </p:contentPart>
          </mc:Choice>
          <mc:Fallback>
            <p:pic>
              <p:nvPicPr>
                <p:cNvPr id="272" name="Input penna 271">
                  <a:extLst>
                    <a:ext uri="{FF2B5EF4-FFF2-40B4-BE49-F238E27FC236}">
                      <a16:creationId xmlns:a16="http://schemas.microsoft.com/office/drawing/2014/main" id="{4B44CBF5-331C-FFFE-609B-49EA566D6FA0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4261286" y="6245229"/>
                  <a:ext cx="9432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73" name="Input penna 272">
                  <a:extLst>
                    <a:ext uri="{FF2B5EF4-FFF2-40B4-BE49-F238E27FC236}">
                      <a16:creationId xmlns:a16="http://schemas.microsoft.com/office/drawing/2014/main" id="{1282AE27-1FAC-6186-72D9-1894FC9D4EC6}"/>
                    </a:ext>
                  </a:extLst>
                </p14:cNvPr>
                <p14:cNvContentPartPr/>
                <p14:nvPr/>
              </p14:nvContentPartPr>
              <p14:xfrm>
                <a:off x="4335806" y="6254229"/>
                <a:ext cx="32400" cy="94680"/>
              </p14:xfrm>
            </p:contentPart>
          </mc:Choice>
          <mc:Fallback>
            <p:pic>
              <p:nvPicPr>
                <p:cNvPr id="273" name="Input penna 272">
                  <a:extLst>
                    <a:ext uri="{FF2B5EF4-FFF2-40B4-BE49-F238E27FC236}">
                      <a16:creationId xmlns:a16="http://schemas.microsoft.com/office/drawing/2014/main" id="{1282AE27-1FAC-6186-72D9-1894FC9D4EC6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4328246" y="6246669"/>
                  <a:ext cx="4752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74" name="Input penna 273">
                  <a:extLst>
                    <a:ext uri="{FF2B5EF4-FFF2-40B4-BE49-F238E27FC236}">
                      <a16:creationId xmlns:a16="http://schemas.microsoft.com/office/drawing/2014/main" id="{68A99A2C-D9F3-91F7-5F38-534E3521952A}"/>
                    </a:ext>
                  </a:extLst>
                </p14:cNvPr>
                <p14:cNvContentPartPr/>
                <p14:nvPr/>
              </p14:nvContentPartPr>
              <p14:xfrm>
                <a:off x="4413926" y="6259629"/>
                <a:ext cx="15120" cy="120960"/>
              </p14:xfrm>
            </p:contentPart>
          </mc:Choice>
          <mc:Fallback>
            <p:pic>
              <p:nvPicPr>
                <p:cNvPr id="274" name="Input penna 273">
                  <a:extLst>
                    <a:ext uri="{FF2B5EF4-FFF2-40B4-BE49-F238E27FC236}">
                      <a16:creationId xmlns:a16="http://schemas.microsoft.com/office/drawing/2014/main" id="{68A99A2C-D9F3-91F7-5F38-534E3521952A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4406366" y="6252069"/>
                  <a:ext cx="302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75" name="Input penna 274">
                  <a:extLst>
                    <a:ext uri="{FF2B5EF4-FFF2-40B4-BE49-F238E27FC236}">
                      <a16:creationId xmlns:a16="http://schemas.microsoft.com/office/drawing/2014/main" id="{A22ACCB5-421F-5EAD-6592-18421C9E64FE}"/>
                    </a:ext>
                  </a:extLst>
                </p14:cNvPr>
                <p14:cNvContentPartPr/>
                <p14:nvPr/>
              </p14:nvContentPartPr>
              <p14:xfrm>
                <a:off x="4493126" y="6229749"/>
                <a:ext cx="25560" cy="147240"/>
              </p14:xfrm>
            </p:contentPart>
          </mc:Choice>
          <mc:Fallback>
            <p:pic>
              <p:nvPicPr>
                <p:cNvPr id="275" name="Input penna 274">
                  <a:extLst>
                    <a:ext uri="{FF2B5EF4-FFF2-40B4-BE49-F238E27FC236}">
                      <a16:creationId xmlns:a16="http://schemas.microsoft.com/office/drawing/2014/main" id="{A22ACCB5-421F-5EAD-6592-18421C9E64FE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4485566" y="6222189"/>
                  <a:ext cx="406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5F908F35-3099-016D-D784-C662CEDCF40C}"/>
                    </a:ext>
                  </a:extLst>
                </p14:cNvPr>
                <p14:cNvContentPartPr/>
                <p14:nvPr/>
              </p14:nvContentPartPr>
              <p14:xfrm>
                <a:off x="4448486" y="6249909"/>
                <a:ext cx="121320" cy="167760"/>
              </p14:xfrm>
            </p:contentPart>
          </mc:Choice>
          <mc:Fallback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5F908F35-3099-016D-D784-C662CEDCF40C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4440926" y="6242349"/>
                  <a:ext cx="1364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6AC03632-A955-F530-0339-1A4C24AFF545}"/>
                    </a:ext>
                  </a:extLst>
                </p14:cNvPr>
                <p14:cNvContentPartPr/>
                <p14:nvPr/>
              </p14:nvContentPartPr>
              <p14:xfrm>
                <a:off x="4610486" y="6261429"/>
                <a:ext cx="14760" cy="9324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6AC03632-A955-F530-0339-1A4C24AFF545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4602926" y="6253869"/>
                  <a:ext cx="298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6F56F4AC-AF5B-D4FF-879B-7B2192556F0A}"/>
                    </a:ext>
                  </a:extLst>
                </p14:cNvPr>
                <p14:cNvContentPartPr/>
                <p14:nvPr/>
              </p14:nvContentPartPr>
              <p14:xfrm>
                <a:off x="4625246" y="6317949"/>
                <a:ext cx="36000" cy="1296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6F56F4AC-AF5B-D4FF-879B-7B2192556F0A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4617686" y="6310389"/>
                  <a:ext cx="511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EC973789-36D9-ADBD-8B5B-B5B78F0383E7}"/>
                    </a:ext>
                  </a:extLst>
                </p14:cNvPr>
                <p14:cNvContentPartPr/>
                <p14:nvPr/>
              </p14:nvContentPartPr>
              <p14:xfrm>
                <a:off x="4511846" y="6415509"/>
                <a:ext cx="120240" cy="7920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EC973789-36D9-ADBD-8B5B-B5B78F0383E7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4504286" y="6407949"/>
                  <a:ext cx="135360" cy="9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7" name="Gruppo 286">
            <a:extLst>
              <a:ext uri="{FF2B5EF4-FFF2-40B4-BE49-F238E27FC236}">
                <a16:creationId xmlns:a16="http://schemas.microsoft.com/office/drawing/2014/main" id="{125A9FF6-28EB-0D2D-24E3-155D2AFA2741}"/>
              </a:ext>
            </a:extLst>
          </p:cNvPr>
          <p:cNvGrpSpPr/>
          <p:nvPr/>
        </p:nvGrpSpPr>
        <p:grpSpPr>
          <a:xfrm>
            <a:off x="-5794" y="2653714"/>
            <a:ext cx="2274480" cy="676800"/>
            <a:chOff x="-5794" y="2653714"/>
            <a:chExt cx="2274480" cy="676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5493D92E-0E54-388A-85FB-82B6C421FD31}"/>
                    </a:ext>
                  </a:extLst>
                </p14:cNvPr>
                <p14:cNvContentPartPr/>
                <p14:nvPr/>
              </p14:nvContentPartPr>
              <p14:xfrm>
                <a:off x="993926" y="2692954"/>
                <a:ext cx="155520" cy="38088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5493D92E-0E54-388A-85FB-82B6C421FD31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986366" y="2685394"/>
                  <a:ext cx="17064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A32A3C59-9708-76D9-817B-038EC9BECFA0}"/>
                    </a:ext>
                  </a:extLst>
                </p14:cNvPr>
                <p14:cNvContentPartPr/>
                <p14:nvPr/>
              </p14:nvContentPartPr>
              <p14:xfrm>
                <a:off x="1191566" y="2751634"/>
                <a:ext cx="166320" cy="2880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A32A3C59-9708-76D9-817B-038EC9BECFA0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184006" y="2744074"/>
                  <a:ext cx="1814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B9EE772D-A911-3627-2305-C8D8728E1ADA}"/>
                    </a:ext>
                  </a:extLst>
                </p14:cNvPr>
                <p14:cNvContentPartPr/>
                <p14:nvPr/>
              </p14:nvContentPartPr>
              <p14:xfrm>
                <a:off x="1230086" y="2828674"/>
                <a:ext cx="74880" cy="75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B9EE772D-A911-3627-2305-C8D8728E1ADA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1222526" y="2821114"/>
                  <a:ext cx="900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AD2E4313-792E-94B6-C1E1-127B749F7D57}"/>
                    </a:ext>
                  </a:extLst>
                </p14:cNvPr>
                <p14:cNvContentPartPr/>
                <p14:nvPr/>
              </p14:nvContentPartPr>
              <p14:xfrm>
                <a:off x="1249526" y="2884474"/>
                <a:ext cx="84240" cy="6552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AD2E4313-792E-94B6-C1E1-127B749F7D57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1241966" y="2876914"/>
                  <a:ext cx="9936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A5BC7C74-8D73-B0B4-8D8E-D51F5140E040}"/>
                    </a:ext>
                  </a:extLst>
                </p14:cNvPr>
                <p14:cNvContentPartPr/>
                <p14:nvPr/>
              </p14:nvContentPartPr>
              <p14:xfrm>
                <a:off x="1384166" y="2802034"/>
                <a:ext cx="12600" cy="12960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A5BC7C74-8D73-B0B4-8D8E-D51F5140E040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376606" y="2794474"/>
                  <a:ext cx="277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27CF83CB-BF42-9510-18BE-FE194B9DFF8A}"/>
                    </a:ext>
                  </a:extLst>
                </p14:cNvPr>
                <p14:cNvContentPartPr/>
                <p14:nvPr/>
              </p14:nvContentPartPr>
              <p14:xfrm>
                <a:off x="1394606" y="2868634"/>
                <a:ext cx="93240" cy="90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27CF83CB-BF42-9510-18BE-FE194B9DFF8A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1387046" y="2861074"/>
                  <a:ext cx="1083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692D05E8-D633-9B24-B86B-1F2A499BF051}"/>
                    </a:ext>
                  </a:extLst>
                </p14:cNvPr>
                <p14:cNvContentPartPr/>
                <p14:nvPr/>
              </p14:nvContentPartPr>
              <p14:xfrm>
                <a:off x="1535006" y="2795914"/>
                <a:ext cx="93960" cy="1188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692D05E8-D633-9B24-B86B-1F2A499BF051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527806" y="2788354"/>
                  <a:ext cx="1090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EABF0ECC-34F1-4641-3410-198EE8D6B270}"/>
                    </a:ext>
                  </a:extLst>
                </p14:cNvPr>
                <p14:cNvContentPartPr/>
                <p14:nvPr/>
              </p14:nvContentPartPr>
              <p14:xfrm>
                <a:off x="1515926" y="2823634"/>
                <a:ext cx="54000" cy="7128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EABF0ECC-34F1-4641-3410-198EE8D6B270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508366" y="2816074"/>
                  <a:ext cx="687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F803EDCE-9DC9-61BA-47F7-661B9633C696}"/>
                    </a:ext>
                  </a:extLst>
                </p14:cNvPr>
                <p14:cNvContentPartPr/>
                <p14:nvPr/>
              </p14:nvContentPartPr>
              <p14:xfrm>
                <a:off x="1578926" y="2822554"/>
                <a:ext cx="37440" cy="622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F803EDCE-9DC9-61BA-47F7-661B9633C696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571366" y="2814994"/>
                  <a:ext cx="525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4F8C4167-3F90-0940-60B3-96E296C5E704}"/>
                    </a:ext>
                  </a:extLst>
                </p14:cNvPr>
                <p14:cNvContentPartPr/>
                <p14:nvPr/>
              </p14:nvContentPartPr>
              <p14:xfrm>
                <a:off x="1640846" y="2803834"/>
                <a:ext cx="10800" cy="950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4F8C4167-3F90-0940-60B3-96E296C5E704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633286" y="2796274"/>
                  <a:ext cx="259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2D29396A-0429-48FB-9F82-6BCDED137209}"/>
                    </a:ext>
                  </a:extLst>
                </p14:cNvPr>
                <p14:cNvContentPartPr/>
                <p14:nvPr/>
              </p14:nvContentPartPr>
              <p14:xfrm>
                <a:off x="1735526" y="2787994"/>
                <a:ext cx="14760" cy="10908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2D29396A-0429-48FB-9F82-6BCDED137209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727966" y="2780434"/>
                  <a:ext cx="2988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2714EDEA-C366-47FC-A217-5E0A8EB0C2B8}"/>
                    </a:ext>
                  </a:extLst>
                </p14:cNvPr>
                <p14:cNvContentPartPr/>
                <p14:nvPr/>
              </p14:nvContentPartPr>
              <p14:xfrm>
                <a:off x="1738046" y="2799874"/>
                <a:ext cx="56520" cy="11124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2714EDEA-C366-47FC-A217-5E0A8EB0C2B8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730486" y="2792314"/>
                  <a:ext cx="7164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35051846-4FFA-8EC9-D49E-19E60223816D}"/>
                    </a:ext>
                  </a:extLst>
                </p14:cNvPr>
                <p14:cNvContentPartPr/>
                <p14:nvPr/>
              </p14:nvContentPartPr>
              <p14:xfrm>
                <a:off x="1843886" y="2777194"/>
                <a:ext cx="9360" cy="10080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35051846-4FFA-8EC9-D49E-19E60223816D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836326" y="2769634"/>
                  <a:ext cx="241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1814206D-3EDB-1906-A9FB-6102D98E2B72}"/>
                    </a:ext>
                  </a:extLst>
                </p14:cNvPr>
                <p14:cNvContentPartPr/>
                <p14:nvPr/>
              </p14:nvContentPartPr>
              <p14:xfrm>
                <a:off x="1852526" y="2833714"/>
                <a:ext cx="44280" cy="2268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1814206D-3EDB-1906-A9FB-6102D98E2B72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844966" y="2826154"/>
                  <a:ext cx="594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1E7B4ECF-2EFA-4F94-311F-97E6C90EFE5D}"/>
                    </a:ext>
                  </a:extLst>
                </p14:cNvPr>
                <p14:cNvContentPartPr/>
                <p14:nvPr/>
              </p14:nvContentPartPr>
              <p14:xfrm>
                <a:off x="1761806" y="2946394"/>
                <a:ext cx="123840" cy="5256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1E7B4ECF-2EFA-4F94-311F-97E6C90EFE5D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754246" y="2938834"/>
                  <a:ext cx="1389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0F047BF2-1F68-882B-C91A-99820E2377D6}"/>
                    </a:ext>
                  </a:extLst>
                </p14:cNvPr>
                <p14:cNvContentPartPr/>
                <p14:nvPr/>
              </p14:nvContentPartPr>
              <p14:xfrm>
                <a:off x="2040446" y="2653714"/>
                <a:ext cx="63000" cy="38916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0F047BF2-1F68-882B-C91A-99820E2377D6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2032886" y="2646154"/>
                  <a:ext cx="78120" cy="40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A1F2BAE3-C3AD-4014-869C-A33FA0E37B2C}"/>
                    </a:ext>
                  </a:extLst>
                </p14:cNvPr>
                <p14:cNvContentPartPr/>
                <p14:nvPr/>
              </p14:nvContentPartPr>
              <p14:xfrm>
                <a:off x="1333046" y="3110194"/>
                <a:ext cx="90360" cy="21420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A1F2BAE3-C3AD-4014-869C-A33FA0E37B2C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325486" y="3102634"/>
                  <a:ext cx="10548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644DC193-082B-3974-C17B-087C17F1A5B4}"/>
                    </a:ext>
                  </a:extLst>
                </p14:cNvPr>
                <p14:cNvContentPartPr/>
                <p14:nvPr/>
              </p14:nvContentPartPr>
              <p14:xfrm>
                <a:off x="1457246" y="3130714"/>
                <a:ext cx="56880" cy="10656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644DC193-082B-3974-C17B-087C17F1A5B4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449686" y="3123154"/>
                  <a:ext cx="720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B842088E-A622-7DF8-262F-0EFB7673BCBA}"/>
                    </a:ext>
                  </a:extLst>
                </p14:cNvPr>
                <p14:cNvContentPartPr/>
                <p14:nvPr/>
              </p14:nvContentPartPr>
              <p14:xfrm>
                <a:off x="1559846" y="3149074"/>
                <a:ext cx="48240" cy="6084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B842088E-A622-7DF8-262F-0EFB7673BCBA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552646" y="3141514"/>
                  <a:ext cx="633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C0F36B50-9B24-BC7D-7BA3-407A1AA6DC5F}"/>
                    </a:ext>
                  </a:extLst>
                </p14:cNvPr>
                <p14:cNvContentPartPr/>
                <p14:nvPr/>
              </p14:nvContentPartPr>
              <p14:xfrm>
                <a:off x="1662446" y="3128554"/>
                <a:ext cx="55800" cy="6876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C0F36B50-9B24-BC7D-7BA3-407A1AA6DC5F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654886" y="3120994"/>
                  <a:ext cx="7092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4C71557B-3CC0-BE47-202C-9B7951355F2F}"/>
                    </a:ext>
                  </a:extLst>
                </p14:cNvPr>
                <p14:cNvContentPartPr/>
                <p14:nvPr/>
              </p14:nvContentPartPr>
              <p14:xfrm>
                <a:off x="1713566" y="3082834"/>
                <a:ext cx="64080" cy="1332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4C71557B-3CC0-BE47-202C-9B7951355F2F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706006" y="3075274"/>
                  <a:ext cx="792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2058CA83-916E-C81B-0C98-CB8FB15A5AD8}"/>
                    </a:ext>
                  </a:extLst>
                </p14:cNvPr>
                <p14:cNvContentPartPr/>
                <p14:nvPr/>
              </p14:nvContentPartPr>
              <p14:xfrm>
                <a:off x="1820126" y="3000754"/>
                <a:ext cx="109800" cy="32976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2058CA83-916E-C81B-0C98-CB8FB15A5AD8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812566" y="2993194"/>
                  <a:ext cx="12492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A813532D-BA63-7D26-565F-ECF25E55EEF1}"/>
                    </a:ext>
                  </a:extLst>
                </p14:cNvPr>
                <p14:cNvContentPartPr/>
                <p14:nvPr/>
              </p14:nvContentPartPr>
              <p14:xfrm>
                <a:off x="1975286" y="3089674"/>
                <a:ext cx="113040" cy="13860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A813532D-BA63-7D26-565F-ECF25E55EEF1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967726" y="3082114"/>
                  <a:ext cx="1281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9A1938DC-6480-F621-C3E3-3605606478BB}"/>
                    </a:ext>
                  </a:extLst>
                </p14:cNvPr>
                <p14:cNvContentPartPr/>
                <p14:nvPr/>
              </p14:nvContentPartPr>
              <p14:xfrm>
                <a:off x="2118926" y="3160234"/>
                <a:ext cx="149760" cy="5652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9A1938DC-6480-F621-C3E3-3605606478BB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2111366" y="3152674"/>
                  <a:ext cx="16488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EF00205A-34A3-A047-94A6-EC2A0B3DBE42}"/>
                    </a:ext>
                  </a:extLst>
                </p14:cNvPr>
                <p14:cNvContentPartPr/>
                <p14:nvPr/>
              </p14:nvContentPartPr>
              <p14:xfrm>
                <a:off x="266006" y="2848834"/>
                <a:ext cx="164520" cy="28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EF00205A-34A3-A047-94A6-EC2A0B3DBE42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258446" y="2841634"/>
                  <a:ext cx="1796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C618333C-35F8-D4FC-7236-4295590146FF}"/>
                    </a:ext>
                  </a:extLst>
                </p14:cNvPr>
                <p14:cNvContentPartPr/>
                <p14:nvPr/>
              </p14:nvContentPartPr>
              <p14:xfrm>
                <a:off x="313166" y="2866834"/>
                <a:ext cx="34920" cy="849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C618333C-35F8-D4FC-7236-4295590146FF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305606" y="2859274"/>
                  <a:ext cx="500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BA975AB6-901E-84E5-714E-A7D0EDF58038}"/>
                    </a:ext>
                  </a:extLst>
                </p14:cNvPr>
                <p14:cNvContentPartPr/>
                <p14:nvPr/>
              </p14:nvContentPartPr>
              <p14:xfrm>
                <a:off x="357446" y="2848114"/>
                <a:ext cx="68760" cy="957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BA975AB6-901E-84E5-714E-A7D0EDF58038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349886" y="2840554"/>
                  <a:ext cx="835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62747ED8-6338-9BDE-E347-F956F5C610B6}"/>
                    </a:ext>
                  </a:extLst>
                </p14:cNvPr>
                <p14:cNvContentPartPr/>
                <p14:nvPr/>
              </p14:nvContentPartPr>
              <p14:xfrm>
                <a:off x="474806" y="2819674"/>
                <a:ext cx="5400" cy="1569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62747ED8-6338-9BDE-E347-F956F5C610B6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467246" y="2812114"/>
                  <a:ext cx="205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42E1C947-B700-F942-CF1D-F2A58F9B7038}"/>
                    </a:ext>
                  </a:extLst>
                </p14:cNvPr>
                <p14:cNvContentPartPr/>
                <p14:nvPr/>
              </p14:nvContentPartPr>
              <p14:xfrm>
                <a:off x="613406" y="2826154"/>
                <a:ext cx="7920" cy="1198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42E1C947-B700-F942-CF1D-F2A58F9B7038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605846" y="2818594"/>
                  <a:ext cx="230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97B9866F-1D11-3F8D-6858-34A20451C0F0}"/>
                    </a:ext>
                  </a:extLst>
                </p14:cNvPr>
                <p14:cNvContentPartPr/>
                <p14:nvPr/>
              </p14:nvContentPartPr>
              <p14:xfrm>
                <a:off x="621326" y="2798074"/>
                <a:ext cx="74880" cy="1566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97B9866F-1D11-3F8D-6858-34A20451C0F0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613766" y="2790514"/>
                  <a:ext cx="900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E4AC25B4-85F1-C2FB-2DD1-453692F74287}"/>
                    </a:ext>
                  </a:extLst>
                </p14:cNvPr>
                <p14:cNvContentPartPr/>
                <p14:nvPr/>
              </p14:nvContentPartPr>
              <p14:xfrm>
                <a:off x="744086" y="2794114"/>
                <a:ext cx="8280" cy="1335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E4AC25B4-85F1-C2FB-2DD1-453692F74287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736526" y="2786554"/>
                  <a:ext cx="234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4493F6FB-F75D-E4EA-2320-3A2B06F1D298}"/>
                    </a:ext>
                  </a:extLst>
                </p14:cNvPr>
                <p14:cNvContentPartPr/>
                <p14:nvPr/>
              </p14:nvContentPartPr>
              <p14:xfrm>
                <a:off x="760286" y="2880874"/>
                <a:ext cx="54000" cy="122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4493F6FB-F75D-E4EA-2320-3A2B06F1D298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752726" y="2873314"/>
                  <a:ext cx="6876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AE2341AB-23B9-402A-9A56-D23A352ACA2C}"/>
                    </a:ext>
                  </a:extLst>
                </p14:cNvPr>
                <p14:cNvContentPartPr/>
                <p14:nvPr/>
              </p14:nvContentPartPr>
              <p14:xfrm>
                <a:off x="680726" y="2999314"/>
                <a:ext cx="94320" cy="792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AE2341AB-23B9-402A-9A56-D23A352ACA2C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673166" y="2991754"/>
                  <a:ext cx="1094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84" name="Input penna 283">
                  <a:extLst>
                    <a:ext uri="{FF2B5EF4-FFF2-40B4-BE49-F238E27FC236}">
                      <a16:creationId xmlns:a16="http://schemas.microsoft.com/office/drawing/2014/main" id="{AB2EC0E8-B2C8-FD4B-5F1A-8AABA3ABAAB2}"/>
                    </a:ext>
                  </a:extLst>
                </p14:cNvPr>
                <p14:cNvContentPartPr/>
                <p14:nvPr/>
              </p14:nvContentPartPr>
              <p14:xfrm>
                <a:off x="24806" y="2691137"/>
                <a:ext cx="812160" cy="465120"/>
              </p14:xfrm>
            </p:contentPart>
          </mc:Choice>
          <mc:Fallback>
            <p:pic>
              <p:nvPicPr>
                <p:cNvPr id="284" name="Input penna 283">
                  <a:extLst>
                    <a:ext uri="{FF2B5EF4-FFF2-40B4-BE49-F238E27FC236}">
                      <a16:creationId xmlns:a16="http://schemas.microsoft.com/office/drawing/2014/main" id="{AB2EC0E8-B2C8-FD4B-5F1A-8AABA3ABAAB2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17246" y="2683577"/>
                  <a:ext cx="827280" cy="48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85" name="Input penna 284">
                  <a:extLst>
                    <a:ext uri="{FF2B5EF4-FFF2-40B4-BE49-F238E27FC236}">
                      <a16:creationId xmlns:a16="http://schemas.microsoft.com/office/drawing/2014/main" id="{E5EA7369-9540-42A6-A9D1-9387BD282711}"/>
                    </a:ext>
                  </a:extLst>
                </p14:cNvPr>
                <p14:cNvContentPartPr/>
                <p14:nvPr/>
              </p14:nvContentPartPr>
              <p14:xfrm>
                <a:off x="-5794" y="3142217"/>
                <a:ext cx="950040" cy="76680"/>
              </p14:xfrm>
            </p:contentPart>
          </mc:Choice>
          <mc:Fallback>
            <p:pic>
              <p:nvPicPr>
                <p:cNvPr id="285" name="Input penna 284">
                  <a:extLst>
                    <a:ext uri="{FF2B5EF4-FFF2-40B4-BE49-F238E27FC236}">
                      <a16:creationId xmlns:a16="http://schemas.microsoft.com/office/drawing/2014/main" id="{E5EA7369-9540-42A6-A9D1-9387BD282711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-13354" y="3134657"/>
                  <a:ext cx="965160" cy="9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1" name="Gruppo 320">
            <a:extLst>
              <a:ext uri="{FF2B5EF4-FFF2-40B4-BE49-F238E27FC236}">
                <a16:creationId xmlns:a16="http://schemas.microsoft.com/office/drawing/2014/main" id="{5D43FDBC-75A2-87CA-4DEC-F9B362164F41}"/>
              </a:ext>
            </a:extLst>
          </p:cNvPr>
          <p:cNvGrpSpPr/>
          <p:nvPr/>
        </p:nvGrpSpPr>
        <p:grpSpPr>
          <a:xfrm>
            <a:off x="2832154" y="5588589"/>
            <a:ext cx="854280" cy="442080"/>
            <a:chOff x="2832154" y="5588589"/>
            <a:chExt cx="854280" cy="442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88" name="Input penna 287">
                  <a:extLst>
                    <a:ext uri="{FF2B5EF4-FFF2-40B4-BE49-F238E27FC236}">
                      <a16:creationId xmlns:a16="http://schemas.microsoft.com/office/drawing/2014/main" id="{D88CE880-78F7-E073-50D8-C7CF8A96C404}"/>
                    </a:ext>
                  </a:extLst>
                </p14:cNvPr>
                <p14:cNvContentPartPr/>
                <p14:nvPr/>
              </p14:nvContentPartPr>
              <p14:xfrm>
                <a:off x="2832154" y="5664549"/>
                <a:ext cx="176760" cy="20160"/>
              </p14:xfrm>
            </p:contentPart>
          </mc:Choice>
          <mc:Fallback>
            <p:pic>
              <p:nvPicPr>
                <p:cNvPr id="288" name="Input penna 287">
                  <a:extLst>
                    <a:ext uri="{FF2B5EF4-FFF2-40B4-BE49-F238E27FC236}">
                      <a16:creationId xmlns:a16="http://schemas.microsoft.com/office/drawing/2014/main" id="{D88CE880-78F7-E073-50D8-C7CF8A96C404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2824594" y="5656989"/>
                  <a:ext cx="1918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BD255A2E-25F4-8511-289E-2C95FD65AB3A}"/>
                    </a:ext>
                  </a:extLst>
                </p14:cNvPr>
                <p14:cNvContentPartPr/>
                <p14:nvPr/>
              </p14:nvContentPartPr>
              <p14:xfrm>
                <a:off x="2859514" y="5718909"/>
                <a:ext cx="96120" cy="14040"/>
              </p14:xfrm>
            </p:contentPart>
          </mc:Choice>
          <mc:Fallback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BD255A2E-25F4-8511-289E-2C95FD65AB3A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2851954" y="5711349"/>
                  <a:ext cx="11088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90" name="Input penna 289">
                  <a:extLst>
                    <a:ext uri="{FF2B5EF4-FFF2-40B4-BE49-F238E27FC236}">
                      <a16:creationId xmlns:a16="http://schemas.microsoft.com/office/drawing/2014/main" id="{4CE4B391-83B1-0AA3-1674-74BE91997B3B}"/>
                    </a:ext>
                  </a:extLst>
                </p14:cNvPr>
                <p14:cNvContentPartPr/>
                <p14:nvPr/>
              </p14:nvContentPartPr>
              <p14:xfrm>
                <a:off x="2878954" y="5759229"/>
                <a:ext cx="131040" cy="88920"/>
              </p14:xfrm>
            </p:contentPart>
          </mc:Choice>
          <mc:Fallback>
            <p:pic>
              <p:nvPicPr>
                <p:cNvPr id="290" name="Input penna 289">
                  <a:extLst>
                    <a:ext uri="{FF2B5EF4-FFF2-40B4-BE49-F238E27FC236}">
                      <a16:creationId xmlns:a16="http://schemas.microsoft.com/office/drawing/2014/main" id="{4CE4B391-83B1-0AA3-1674-74BE91997B3B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2871394" y="5751669"/>
                  <a:ext cx="1461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91" name="Input penna 290">
                  <a:extLst>
                    <a:ext uri="{FF2B5EF4-FFF2-40B4-BE49-F238E27FC236}">
                      <a16:creationId xmlns:a16="http://schemas.microsoft.com/office/drawing/2014/main" id="{3ECE9CC3-8B6C-B5D0-A56E-68A01BF2A73A}"/>
                    </a:ext>
                  </a:extLst>
                </p14:cNvPr>
                <p14:cNvContentPartPr/>
                <p14:nvPr/>
              </p14:nvContentPartPr>
              <p14:xfrm>
                <a:off x="3067594" y="5674989"/>
                <a:ext cx="26280" cy="157680"/>
              </p14:xfrm>
            </p:contentPart>
          </mc:Choice>
          <mc:Fallback>
            <p:pic>
              <p:nvPicPr>
                <p:cNvPr id="291" name="Input penna 290">
                  <a:extLst>
                    <a:ext uri="{FF2B5EF4-FFF2-40B4-BE49-F238E27FC236}">
                      <a16:creationId xmlns:a16="http://schemas.microsoft.com/office/drawing/2014/main" id="{3ECE9CC3-8B6C-B5D0-A56E-68A01BF2A73A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3060034" y="5667429"/>
                  <a:ext cx="4140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C7A55665-2FC4-5A23-F4C7-6F5F674C8180}"/>
                    </a:ext>
                  </a:extLst>
                </p14:cNvPr>
                <p14:cNvContentPartPr/>
                <p14:nvPr/>
              </p14:nvContentPartPr>
              <p14:xfrm>
                <a:off x="2948794" y="5924829"/>
                <a:ext cx="11880" cy="76320"/>
              </p14:xfrm>
            </p:contentPart>
          </mc:Choice>
          <mc:Fallback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C7A55665-2FC4-5A23-F4C7-6F5F674C818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2941234" y="5917269"/>
                  <a:ext cx="2700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E5908A2C-5B9A-C07F-DF79-5CACD763F232}"/>
                    </a:ext>
                  </a:extLst>
                </p14:cNvPr>
                <p14:cNvContentPartPr/>
                <p14:nvPr/>
              </p14:nvContentPartPr>
              <p14:xfrm>
                <a:off x="2976154" y="5923749"/>
                <a:ext cx="77760" cy="106920"/>
              </p14:xfrm>
            </p:contentPart>
          </mc:Choice>
          <mc:Fallback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E5908A2C-5B9A-C07F-DF79-5CACD763F232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2968594" y="5916189"/>
                  <a:ext cx="928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7971627C-594F-4BAA-4249-16E8028BB11B}"/>
                    </a:ext>
                  </a:extLst>
                </p14:cNvPr>
                <p14:cNvContentPartPr/>
                <p14:nvPr/>
              </p14:nvContentPartPr>
              <p14:xfrm>
                <a:off x="3198994" y="5711349"/>
                <a:ext cx="109800" cy="7200"/>
              </p14:xfrm>
            </p:contentPart>
          </mc:Choice>
          <mc:Fallback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7971627C-594F-4BAA-4249-16E8028BB11B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3191434" y="5703789"/>
                  <a:ext cx="1245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95" name="Input penna 294">
                  <a:extLst>
                    <a:ext uri="{FF2B5EF4-FFF2-40B4-BE49-F238E27FC236}">
                      <a16:creationId xmlns:a16="http://schemas.microsoft.com/office/drawing/2014/main" id="{240781B5-44F3-2B52-EF24-3303F05EAFB1}"/>
                    </a:ext>
                  </a:extLst>
                </p14:cNvPr>
                <p14:cNvContentPartPr/>
                <p14:nvPr/>
              </p14:nvContentPartPr>
              <p14:xfrm>
                <a:off x="3169834" y="5737629"/>
                <a:ext cx="130320" cy="91800"/>
              </p14:xfrm>
            </p:contentPart>
          </mc:Choice>
          <mc:Fallback>
            <p:pic>
              <p:nvPicPr>
                <p:cNvPr id="295" name="Input penna 294">
                  <a:extLst>
                    <a:ext uri="{FF2B5EF4-FFF2-40B4-BE49-F238E27FC236}">
                      <a16:creationId xmlns:a16="http://schemas.microsoft.com/office/drawing/2014/main" id="{240781B5-44F3-2B52-EF24-3303F05EAFB1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3162274" y="5730069"/>
                  <a:ext cx="14544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96" name="Input penna 295">
                  <a:extLst>
                    <a:ext uri="{FF2B5EF4-FFF2-40B4-BE49-F238E27FC236}">
                      <a16:creationId xmlns:a16="http://schemas.microsoft.com/office/drawing/2014/main" id="{65606C85-FF10-7D2D-72FB-BC31D14D5EA7}"/>
                    </a:ext>
                  </a:extLst>
                </p14:cNvPr>
                <p14:cNvContentPartPr/>
                <p14:nvPr/>
              </p14:nvContentPartPr>
              <p14:xfrm>
                <a:off x="3133114" y="5870109"/>
                <a:ext cx="134640" cy="24480"/>
              </p14:xfrm>
            </p:contentPart>
          </mc:Choice>
          <mc:Fallback>
            <p:pic>
              <p:nvPicPr>
                <p:cNvPr id="296" name="Input penna 295">
                  <a:extLst>
                    <a:ext uri="{FF2B5EF4-FFF2-40B4-BE49-F238E27FC236}">
                      <a16:creationId xmlns:a16="http://schemas.microsoft.com/office/drawing/2014/main" id="{65606C85-FF10-7D2D-72FB-BC31D14D5EA7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3125554" y="5862549"/>
                  <a:ext cx="1497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A24208E1-E2A2-B61F-8DB1-97933E6BE49D}"/>
                    </a:ext>
                  </a:extLst>
                </p14:cNvPr>
                <p14:cNvContentPartPr/>
                <p14:nvPr/>
              </p14:nvContentPartPr>
              <p14:xfrm>
                <a:off x="3165874" y="5946069"/>
                <a:ext cx="161280" cy="78840"/>
              </p14:xfrm>
            </p:contentPart>
          </mc:Choice>
          <mc:Fallback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A24208E1-E2A2-B61F-8DB1-97933E6BE49D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3158674" y="5938509"/>
                  <a:ext cx="17640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B043098B-933E-55B8-7BCA-20E51E5D0AF8}"/>
                    </a:ext>
                  </a:extLst>
                </p14:cNvPr>
                <p14:cNvContentPartPr/>
                <p14:nvPr/>
              </p14:nvContentPartPr>
              <p14:xfrm>
                <a:off x="3411394" y="5734389"/>
                <a:ext cx="115200" cy="1800"/>
              </p14:xfrm>
            </p:contentPart>
          </mc:Choice>
          <mc:Fallback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B043098B-933E-55B8-7BCA-20E51E5D0AF8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3403834" y="5727189"/>
                  <a:ext cx="130320" cy="1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55563137-DA9A-2248-CC23-9B97A4943A53}"/>
                    </a:ext>
                  </a:extLst>
                </p14:cNvPr>
                <p14:cNvContentPartPr/>
                <p14:nvPr/>
              </p14:nvContentPartPr>
              <p14:xfrm>
                <a:off x="3400594" y="5719989"/>
                <a:ext cx="131040" cy="196560"/>
              </p14:xfrm>
            </p:contentPart>
          </mc:Choice>
          <mc:Fallback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55563137-DA9A-2248-CC23-9B97A4943A53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3393034" y="5712429"/>
                  <a:ext cx="1458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300" name="Input penna 299">
                  <a:extLst>
                    <a:ext uri="{FF2B5EF4-FFF2-40B4-BE49-F238E27FC236}">
                      <a16:creationId xmlns:a16="http://schemas.microsoft.com/office/drawing/2014/main" id="{13C4E364-7169-2C12-44A5-B7B87E7F0296}"/>
                    </a:ext>
                  </a:extLst>
                </p14:cNvPr>
                <p14:cNvContentPartPr/>
                <p14:nvPr/>
              </p14:nvContentPartPr>
              <p14:xfrm>
                <a:off x="3581674" y="5729709"/>
                <a:ext cx="35280" cy="185400"/>
              </p14:xfrm>
            </p:contentPart>
          </mc:Choice>
          <mc:Fallback>
            <p:pic>
              <p:nvPicPr>
                <p:cNvPr id="300" name="Input penna 299">
                  <a:extLst>
                    <a:ext uri="{FF2B5EF4-FFF2-40B4-BE49-F238E27FC236}">
                      <a16:creationId xmlns:a16="http://schemas.microsoft.com/office/drawing/2014/main" id="{13C4E364-7169-2C12-44A5-B7B87E7F0296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3574114" y="5722149"/>
                  <a:ext cx="5040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301" name="Input penna 300">
                  <a:extLst>
                    <a:ext uri="{FF2B5EF4-FFF2-40B4-BE49-F238E27FC236}">
                      <a16:creationId xmlns:a16="http://schemas.microsoft.com/office/drawing/2014/main" id="{5A8837EE-AD50-9FC4-AEC8-86092C1B694D}"/>
                    </a:ext>
                  </a:extLst>
                </p14:cNvPr>
                <p14:cNvContentPartPr/>
                <p14:nvPr/>
              </p14:nvContentPartPr>
              <p14:xfrm>
                <a:off x="3600034" y="5809989"/>
                <a:ext cx="86400" cy="48240"/>
              </p14:xfrm>
            </p:contentPart>
          </mc:Choice>
          <mc:Fallback>
            <p:pic>
              <p:nvPicPr>
                <p:cNvPr id="301" name="Input penna 300">
                  <a:extLst>
                    <a:ext uri="{FF2B5EF4-FFF2-40B4-BE49-F238E27FC236}">
                      <a16:creationId xmlns:a16="http://schemas.microsoft.com/office/drawing/2014/main" id="{5A8837EE-AD50-9FC4-AEC8-86092C1B694D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3592834" y="5802429"/>
                  <a:ext cx="10116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302" name="Input penna 301">
                  <a:extLst>
                    <a:ext uri="{FF2B5EF4-FFF2-40B4-BE49-F238E27FC236}">
                      <a16:creationId xmlns:a16="http://schemas.microsoft.com/office/drawing/2014/main" id="{A6163142-14EC-C7B5-A30E-D3EECDFA456B}"/>
                    </a:ext>
                  </a:extLst>
                </p14:cNvPr>
                <p14:cNvContentPartPr/>
                <p14:nvPr/>
              </p14:nvContentPartPr>
              <p14:xfrm>
                <a:off x="3415714" y="5588589"/>
                <a:ext cx="255600" cy="409680"/>
              </p14:xfrm>
            </p:contentPart>
          </mc:Choice>
          <mc:Fallback>
            <p:pic>
              <p:nvPicPr>
                <p:cNvPr id="302" name="Input penna 301">
                  <a:extLst>
                    <a:ext uri="{FF2B5EF4-FFF2-40B4-BE49-F238E27FC236}">
                      <a16:creationId xmlns:a16="http://schemas.microsoft.com/office/drawing/2014/main" id="{A6163142-14EC-C7B5-A30E-D3EECDFA456B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3408154" y="5581029"/>
                  <a:ext cx="270720" cy="424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9" name="Gruppo 328">
            <a:extLst>
              <a:ext uri="{FF2B5EF4-FFF2-40B4-BE49-F238E27FC236}">
                <a16:creationId xmlns:a16="http://schemas.microsoft.com/office/drawing/2014/main" id="{DE41D0DE-8246-B7B6-A91F-2037A5B2BA8F}"/>
              </a:ext>
            </a:extLst>
          </p:cNvPr>
          <p:cNvGrpSpPr/>
          <p:nvPr/>
        </p:nvGrpSpPr>
        <p:grpSpPr>
          <a:xfrm>
            <a:off x="4077754" y="5595789"/>
            <a:ext cx="1211863" cy="356400"/>
            <a:chOff x="4077754" y="5595789"/>
            <a:chExt cx="1211863" cy="35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303" name="Input penna 302">
                  <a:extLst>
                    <a:ext uri="{FF2B5EF4-FFF2-40B4-BE49-F238E27FC236}">
                      <a16:creationId xmlns:a16="http://schemas.microsoft.com/office/drawing/2014/main" id="{E37A9CFF-8985-0180-4948-94D94A2AB5FB}"/>
                    </a:ext>
                  </a:extLst>
                </p14:cNvPr>
                <p14:cNvContentPartPr/>
                <p14:nvPr/>
              </p14:nvContentPartPr>
              <p14:xfrm>
                <a:off x="4077754" y="5595789"/>
                <a:ext cx="114480" cy="33840"/>
              </p14:xfrm>
            </p:contentPart>
          </mc:Choice>
          <mc:Fallback>
            <p:pic>
              <p:nvPicPr>
                <p:cNvPr id="303" name="Input penna 302">
                  <a:extLst>
                    <a:ext uri="{FF2B5EF4-FFF2-40B4-BE49-F238E27FC236}">
                      <a16:creationId xmlns:a16="http://schemas.microsoft.com/office/drawing/2014/main" id="{E37A9CFF-8985-0180-4948-94D94A2AB5FB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4070194" y="5588229"/>
                  <a:ext cx="1296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304" name="Input penna 303">
                  <a:extLst>
                    <a:ext uri="{FF2B5EF4-FFF2-40B4-BE49-F238E27FC236}">
                      <a16:creationId xmlns:a16="http://schemas.microsoft.com/office/drawing/2014/main" id="{E7F616E2-F640-222C-F71B-C1FD52D23A7F}"/>
                    </a:ext>
                  </a:extLst>
                </p14:cNvPr>
                <p14:cNvContentPartPr/>
                <p14:nvPr/>
              </p14:nvContentPartPr>
              <p14:xfrm>
                <a:off x="4082074" y="5666349"/>
                <a:ext cx="87840" cy="19800"/>
              </p14:xfrm>
            </p:contentPart>
          </mc:Choice>
          <mc:Fallback>
            <p:pic>
              <p:nvPicPr>
                <p:cNvPr id="304" name="Input penna 303">
                  <a:extLst>
                    <a:ext uri="{FF2B5EF4-FFF2-40B4-BE49-F238E27FC236}">
                      <a16:creationId xmlns:a16="http://schemas.microsoft.com/office/drawing/2014/main" id="{E7F616E2-F640-222C-F71B-C1FD52D23A7F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4074514" y="5658789"/>
                  <a:ext cx="1029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305" name="Input penna 304">
                  <a:extLst>
                    <a:ext uri="{FF2B5EF4-FFF2-40B4-BE49-F238E27FC236}">
                      <a16:creationId xmlns:a16="http://schemas.microsoft.com/office/drawing/2014/main" id="{8F69E9CC-3DCE-B370-7C82-7C6C3EB64A67}"/>
                    </a:ext>
                  </a:extLst>
                </p14:cNvPr>
                <p14:cNvContentPartPr/>
                <p14:nvPr/>
              </p14:nvContentPartPr>
              <p14:xfrm>
                <a:off x="4094314" y="5719629"/>
                <a:ext cx="71640" cy="55440"/>
              </p14:xfrm>
            </p:contentPart>
          </mc:Choice>
          <mc:Fallback>
            <p:pic>
              <p:nvPicPr>
                <p:cNvPr id="305" name="Input penna 304">
                  <a:extLst>
                    <a:ext uri="{FF2B5EF4-FFF2-40B4-BE49-F238E27FC236}">
                      <a16:creationId xmlns:a16="http://schemas.microsoft.com/office/drawing/2014/main" id="{8F69E9CC-3DCE-B370-7C82-7C6C3EB64A67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4086754" y="5712069"/>
                  <a:ext cx="867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306" name="Input penna 305">
                  <a:extLst>
                    <a:ext uri="{FF2B5EF4-FFF2-40B4-BE49-F238E27FC236}">
                      <a16:creationId xmlns:a16="http://schemas.microsoft.com/office/drawing/2014/main" id="{77E78F40-125F-1AA3-F13A-E34CF359C6F9}"/>
                    </a:ext>
                  </a:extLst>
                </p14:cNvPr>
                <p14:cNvContentPartPr/>
                <p14:nvPr/>
              </p14:nvContentPartPr>
              <p14:xfrm>
                <a:off x="4252354" y="5598669"/>
                <a:ext cx="8640" cy="145800"/>
              </p14:xfrm>
            </p:contentPart>
          </mc:Choice>
          <mc:Fallback>
            <p:pic>
              <p:nvPicPr>
                <p:cNvPr id="306" name="Input penna 305">
                  <a:extLst>
                    <a:ext uri="{FF2B5EF4-FFF2-40B4-BE49-F238E27FC236}">
                      <a16:creationId xmlns:a16="http://schemas.microsoft.com/office/drawing/2014/main" id="{77E78F40-125F-1AA3-F13A-E34CF359C6F9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4244794" y="5591109"/>
                  <a:ext cx="237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307" name="Input penna 306">
                  <a:extLst>
                    <a:ext uri="{FF2B5EF4-FFF2-40B4-BE49-F238E27FC236}">
                      <a16:creationId xmlns:a16="http://schemas.microsoft.com/office/drawing/2014/main" id="{6EA335AF-4BBD-35B3-BAFA-CEF6C9B31E66}"/>
                    </a:ext>
                  </a:extLst>
                </p14:cNvPr>
                <p14:cNvContentPartPr/>
                <p14:nvPr/>
              </p14:nvContentPartPr>
              <p14:xfrm>
                <a:off x="4144354" y="5850669"/>
                <a:ext cx="9720" cy="96840"/>
              </p14:xfrm>
            </p:contentPart>
          </mc:Choice>
          <mc:Fallback>
            <p:pic>
              <p:nvPicPr>
                <p:cNvPr id="307" name="Input penna 306">
                  <a:extLst>
                    <a:ext uri="{FF2B5EF4-FFF2-40B4-BE49-F238E27FC236}">
                      <a16:creationId xmlns:a16="http://schemas.microsoft.com/office/drawing/2014/main" id="{6EA335AF-4BBD-35B3-BAFA-CEF6C9B31E66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4136794" y="5843109"/>
                  <a:ext cx="2484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308" name="Input penna 307">
                  <a:extLst>
                    <a:ext uri="{FF2B5EF4-FFF2-40B4-BE49-F238E27FC236}">
                      <a16:creationId xmlns:a16="http://schemas.microsoft.com/office/drawing/2014/main" id="{514809D9-3D77-A1E5-B70C-C5A1A77BD562}"/>
                    </a:ext>
                  </a:extLst>
                </p14:cNvPr>
                <p14:cNvContentPartPr/>
                <p14:nvPr/>
              </p14:nvContentPartPr>
              <p14:xfrm>
                <a:off x="4162354" y="5839149"/>
                <a:ext cx="70200" cy="113040"/>
              </p14:xfrm>
            </p:contentPart>
          </mc:Choice>
          <mc:Fallback>
            <p:pic>
              <p:nvPicPr>
                <p:cNvPr id="308" name="Input penna 307">
                  <a:extLst>
                    <a:ext uri="{FF2B5EF4-FFF2-40B4-BE49-F238E27FC236}">
                      <a16:creationId xmlns:a16="http://schemas.microsoft.com/office/drawing/2014/main" id="{514809D9-3D77-A1E5-B70C-C5A1A77BD562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4154794" y="5831589"/>
                  <a:ext cx="853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309" name="Input penna 308">
                  <a:extLst>
                    <a:ext uri="{FF2B5EF4-FFF2-40B4-BE49-F238E27FC236}">
                      <a16:creationId xmlns:a16="http://schemas.microsoft.com/office/drawing/2014/main" id="{9B442111-5DBE-0BD6-64D4-7740CA11BA65}"/>
                    </a:ext>
                  </a:extLst>
                </p14:cNvPr>
                <p14:cNvContentPartPr/>
                <p14:nvPr/>
              </p14:nvContentPartPr>
              <p14:xfrm>
                <a:off x="4381594" y="5626029"/>
                <a:ext cx="59040" cy="14760"/>
              </p14:xfrm>
            </p:contentPart>
          </mc:Choice>
          <mc:Fallback>
            <p:pic>
              <p:nvPicPr>
                <p:cNvPr id="309" name="Input penna 308">
                  <a:extLst>
                    <a:ext uri="{FF2B5EF4-FFF2-40B4-BE49-F238E27FC236}">
                      <a16:creationId xmlns:a16="http://schemas.microsoft.com/office/drawing/2014/main" id="{9B442111-5DBE-0BD6-64D4-7740CA11BA65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4374394" y="5618469"/>
                  <a:ext cx="738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310" name="Input penna 309">
                  <a:extLst>
                    <a:ext uri="{FF2B5EF4-FFF2-40B4-BE49-F238E27FC236}">
                      <a16:creationId xmlns:a16="http://schemas.microsoft.com/office/drawing/2014/main" id="{DD2640C0-CF93-6239-23CF-5027FB48A454}"/>
                    </a:ext>
                  </a:extLst>
                </p14:cNvPr>
                <p14:cNvContentPartPr/>
                <p14:nvPr/>
              </p14:nvContentPartPr>
              <p14:xfrm>
                <a:off x="4356034" y="5650869"/>
                <a:ext cx="106560" cy="73800"/>
              </p14:xfrm>
            </p:contentPart>
          </mc:Choice>
          <mc:Fallback>
            <p:pic>
              <p:nvPicPr>
                <p:cNvPr id="310" name="Input penna 309">
                  <a:extLst>
                    <a:ext uri="{FF2B5EF4-FFF2-40B4-BE49-F238E27FC236}">
                      <a16:creationId xmlns:a16="http://schemas.microsoft.com/office/drawing/2014/main" id="{DD2640C0-CF93-6239-23CF-5027FB48A454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4348474" y="5643309"/>
                  <a:ext cx="12168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311" name="Input penna 310">
                  <a:extLst>
                    <a:ext uri="{FF2B5EF4-FFF2-40B4-BE49-F238E27FC236}">
                      <a16:creationId xmlns:a16="http://schemas.microsoft.com/office/drawing/2014/main" id="{2A5BE939-BFA3-BCB3-6EB7-397783A36CF9}"/>
                    </a:ext>
                  </a:extLst>
                </p14:cNvPr>
                <p14:cNvContentPartPr/>
                <p14:nvPr/>
              </p14:nvContentPartPr>
              <p14:xfrm>
                <a:off x="4333354" y="5774709"/>
                <a:ext cx="113760" cy="11880"/>
              </p14:xfrm>
            </p:contentPart>
          </mc:Choice>
          <mc:Fallback>
            <p:pic>
              <p:nvPicPr>
                <p:cNvPr id="311" name="Input penna 310">
                  <a:extLst>
                    <a:ext uri="{FF2B5EF4-FFF2-40B4-BE49-F238E27FC236}">
                      <a16:creationId xmlns:a16="http://schemas.microsoft.com/office/drawing/2014/main" id="{2A5BE939-BFA3-BCB3-6EB7-397783A36CF9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4325794" y="5767509"/>
                  <a:ext cx="1288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312" name="Input penna 311">
                  <a:extLst>
                    <a:ext uri="{FF2B5EF4-FFF2-40B4-BE49-F238E27FC236}">
                      <a16:creationId xmlns:a16="http://schemas.microsoft.com/office/drawing/2014/main" id="{245E55F8-B940-7225-09D7-980D55B7DCBD}"/>
                    </a:ext>
                  </a:extLst>
                </p14:cNvPr>
                <p14:cNvContentPartPr/>
                <p14:nvPr/>
              </p14:nvContentPartPr>
              <p14:xfrm>
                <a:off x="4363594" y="5834829"/>
                <a:ext cx="128880" cy="104040"/>
              </p14:xfrm>
            </p:contentPart>
          </mc:Choice>
          <mc:Fallback>
            <p:pic>
              <p:nvPicPr>
                <p:cNvPr id="312" name="Input penna 311">
                  <a:extLst>
                    <a:ext uri="{FF2B5EF4-FFF2-40B4-BE49-F238E27FC236}">
                      <a16:creationId xmlns:a16="http://schemas.microsoft.com/office/drawing/2014/main" id="{245E55F8-B940-7225-09D7-980D55B7DCBD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4356034" y="5827269"/>
                  <a:ext cx="14400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313" name="Input penna 312">
                  <a:extLst>
                    <a:ext uri="{FF2B5EF4-FFF2-40B4-BE49-F238E27FC236}">
                      <a16:creationId xmlns:a16="http://schemas.microsoft.com/office/drawing/2014/main" id="{DD9ED4C5-8B52-DC9B-3063-F506F1927EAC}"/>
                    </a:ext>
                  </a:extLst>
                </p14:cNvPr>
                <p14:cNvContentPartPr/>
                <p14:nvPr/>
              </p14:nvContentPartPr>
              <p14:xfrm>
                <a:off x="4641874" y="5636469"/>
                <a:ext cx="14760" cy="210240"/>
              </p14:xfrm>
            </p:contentPart>
          </mc:Choice>
          <mc:Fallback>
            <p:pic>
              <p:nvPicPr>
                <p:cNvPr id="313" name="Input penna 312">
                  <a:extLst>
                    <a:ext uri="{FF2B5EF4-FFF2-40B4-BE49-F238E27FC236}">
                      <a16:creationId xmlns:a16="http://schemas.microsoft.com/office/drawing/2014/main" id="{DD9ED4C5-8B52-DC9B-3063-F506F1927EAC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4634314" y="5628909"/>
                  <a:ext cx="298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314" name="Input penna 313">
                  <a:extLst>
                    <a:ext uri="{FF2B5EF4-FFF2-40B4-BE49-F238E27FC236}">
                      <a16:creationId xmlns:a16="http://schemas.microsoft.com/office/drawing/2014/main" id="{5F46AFB2-FC61-886C-378D-A8A8E8DD5C49}"/>
                    </a:ext>
                  </a:extLst>
                </p14:cNvPr>
                <p14:cNvContentPartPr/>
                <p14:nvPr/>
              </p14:nvContentPartPr>
              <p14:xfrm>
                <a:off x="4548274" y="5752389"/>
                <a:ext cx="202320" cy="20880"/>
              </p14:xfrm>
            </p:contentPart>
          </mc:Choice>
          <mc:Fallback>
            <p:pic>
              <p:nvPicPr>
                <p:cNvPr id="314" name="Input penna 313">
                  <a:extLst>
                    <a:ext uri="{FF2B5EF4-FFF2-40B4-BE49-F238E27FC236}">
                      <a16:creationId xmlns:a16="http://schemas.microsoft.com/office/drawing/2014/main" id="{5F46AFB2-FC61-886C-378D-A8A8E8DD5C49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4540714" y="5744829"/>
                  <a:ext cx="2174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315" name="Input penna 314">
                  <a:extLst>
                    <a:ext uri="{FF2B5EF4-FFF2-40B4-BE49-F238E27FC236}">
                      <a16:creationId xmlns:a16="http://schemas.microsoft.com/office/drawing/2014/main" id="{B68E2107-CE9D-4A47-60AE-9E88A8E175ED}"/>
                    </a:ext>
                  </a:extLst>
                </p14:cNvPr>
                <p14:cNvContentPartPr/>
                <p14:nvPr/>
              </p14:nvContentPartPr>
              <p14:xfrm>
                <a:off x="4807114" y="5674629"/>
                <a:ext cx="77760" cy="7920"/>
              </p14:xfrm>
            </p:contentPart>
          </mc:Choice>
          <mc:Fallback>
            <p:pic>
              <p:nvPicPr>
                <p:cNvPr id="315" name="Input penna 314">
                  <a:extLst>
                    <a:ext uri="{FF2B5EF4-FFF2-40B4-BE49-F238E27FC236}">
                      <a16:creationId xmlns:a16="http://schemas.microsoft.com/office/drawing/2014/main" id="{B68E2107-CE9D-4A47-60AE-9E88A8E175ED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4799554" y="5667069"/>
                  <a:ext cx="9288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04B317F9-AEA3-6F89-A25D-36C192BD23A2}"/>
                    </a:ext>
                  </a:extLst>
                </p14:cNvPr>
                <p14:cNvContentPartPr/>
                <p14:nvPr/>
              </p14:nvContentPartPr>
              <p14:xfrm>
                <a:off x="4782994" y="5694429"/>
                <a:ext cx="60840" cy="82440"/>
              </p14:xfrm>
            </p:contentPart>
          </mc:Choice>
          <mc:Fallback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04B317F9-AEA3-6F89-A25D-36C192BD23A2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4775434" y="5686869"/>
                  <a:ext cx="7596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C70019D7-94C0-F416-42CE-62BF9AAF01C6}"/>
                    </a:ext>
                  </a:extLst>
                </p14:cNvPr>
                <p14:cNvContentPartPr/>
                <p14:nvPr/>
              </p14:nvContentPartPr>
              <p14:xfrm>
                <a:off x="4832314" y="5722869"/>
                <a:ext cx="39600" cy="66240"/>
              </p14:xfrm>
            </p:contentPart>
          </mc:Choice>
          <mc:Fallback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C70019D7-94C0-F416-42CE-62BF9AAF01C6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4824754" y="5715309"/>
                  <a:ext cx="5472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C5D49AE4-9090-8C97-1C39-A290A85B6E1C}"/>
                    </a:ext>
                  </a:extLst>
                </p14:cNvPr>
                <p14:cNvContentPartPr/>
                <p14:nvPr/>
              </p14:nvContentPartPr>
              <p14:xfrm>
                <a:off x="4950857" y="5651229"/>
                <a:ext cx="9720" cy="159480"/>
              </p14:xfrm>
            </p:contentPart>
          </mc:Choice>
          <mc:Fallback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C5D49AE4-9090-8C97-1C39-A290A85B6E1C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4943297" y="5643669"/>
                  <a:ext cx="248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EF042DDA-4B01-A8D9-B7A2-0B7D5891E4D4}"/>
                    </a:ext>
                  </a:extLst>
                </p14:cNvPr>
                <p14:cNvContentPartPr/>
                <p14:nvPr/>
              </p14:nvContentPartPr>
              <p14:xfrm>
                <a:off x="5076857" y="5644029"/>
                <a:ext cx="10800" cy="137160"/>
              </p14:xfrm>
            </p:contentPart>
          </mc:Choice>
          <mc:Fallback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EF042DDA-4B01-A8D9-B7A2-0B7D5891E4D4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5069297" y="5636469"/>
                  <a:ext cx="259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B2C1033A-51D0-31E4-9A9E-08B6935FBF48}"/>
                    </a:ext>
                  </a:extLst>
                </p14:cNvPr>
                <p14:cNvContentPartPr/>
                <p14:nvPr/>
              </p14:nvContentPartPr>
              <p14:xfrm>
                <a:off x="5057777" y="5637189"/>
                <a:ext cx="122040" cy="188640"/>
              </p14:xfrm>
            </p:contentPart>
          </mc:Choice>
          <mc:Fallback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B2C1033A-51D0-31E4-9A9E-08B6935FBF48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5050217" y="5629629"/>
                  <a:ext cx="1371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CE6A1B25-4B63-A031-F823-818CBDDD688C}"/>
                    </a:ext>
                  </a:extLst>
                </p14:cNvPr>
                <p14:cNvContentPartPr/>
                <p14:nvPr/>
              </p14:nvContentPartPr>
              <p14:xfrm>
                <a:off x="5221937" y="5645109"/>
                <a:ext cx="25920" cy="12888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CE6A1B25-4B63-A031-F823-818CBDDD688C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5214377" y="5637549"/>
                  <a:ext cx="410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3DB45178-4A33-A60F-FE89-A93E92624E75}"/>
                    </a:ext>
                  </a:extLst>
                </p14:cNvPr>
                <p14:cNvContentPartPr/>
                <p14:nvPr/>
              </p14:nvContentPartPr>
              <p14:xfrm>
                <a:off x="5240657" y="5727549"/>
                <a:ext cx="48960" cy="19080"/>
              </p14:xfrm>
            </p:contentPart>
          </mc:Choice>
          <mc:Fallback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3DB45178-4A33-A60F-FE89-A93E92624E75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5233097" y="5719989"/>
                  <a:ext cx="637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E2E241CF-DFA9-0194-F662-447BD3B9107F}"/>
                    </a:ext>
                  </a:extLst>
                </p14:cNvPr>
                <p14:cNvContentPartPr/>
                <p14:nvPr/>
              </p14:nvContentPartPr>
              <p14:xfrm>
                <a:off x="5099897" y="5842389"/>
                <a:ext cx="176760" cy="85320"/>
              </p14:xfrm>
            </p:contentPart>
          </mc:Choice>
          <mc:Fallback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E2E241CF-DFA9-0194-F662-447BD3B9107F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5092337" y="5834829"/>
                  <a:ext cx="191880" cy="10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3" name="Gruppo 342">
            <a:extLst>
              <a:ext uri="{FF2B5EF4-FFF2-40B4-BE49-F238E27FC236}">
                <a16:creationId xmlns:a16="http://schemas.microsoft.com/office/drawing/2014/main" id="{1769D6AA-22A4-7777-D875-5915ADFD3E9C}"/>
              </a:ext>
            </a:extLst>
          </p:cNvPr>
          <p:cNvGrpSpPr/>
          <p:nvPr/>
        </p:nvGrpSpPr>
        <p:grpSpPr>
          <a:xfrm>
            <a:off x="5503060" y="3638886"/>
            <a:ext cx="828720" cy="173160"/>
            <a:chOff x="5503060" y="3638886"/>
            <a:chExt cx="828720" cy="173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330" name="Input penna 329">
                  <a:extLst>
                    <a:ext uri="{FF2B5EF4-FFF2-40B4-BE49-F238E27FC236}">
                      <a16:creationId xmlns:a16="http://schemas.microsoft.com/office/drawing/2014/main" id="{9FB0C00C-45DD-893E-880E-623BF546005C}"/>
                    </a:ext>
                  </a:extLst>
                </p14:cNvPr>
                <p14:cNvContentPartPr/>
                <p14:nvPr/>
              </p14:nvContentPartPr>
              <p14:xfrm>
                <a:off x="5503060" y="3638886"/>
                <a:ext cx="75960" cy="156600"/>
              </p14:xfrm>
            </p:contentPart>
          </mc:Choice>
          <mc:Fallback>
            <p:pic>
              <p:nvPicPr>
                <p:cNvPr id="330" name="Input penna 329">
                  <a:extLst>
                    <a:ext uri="{FF2B5EF4-FFF2-40B4-BE49-F238E27FC236}">
                      <a16:creationId xmlns:a16="http://schemas.microsoft.com/office/drawing/2014/main" id="{9FB0C00C-45DD-893E-880E-623BF546005C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5495500" y="3631326"/>
                  <a:ext cx="910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331" name="Input penna 330">
                  <a:extLst>
                    <a:ext uri="{FF2B5EF4-FFF2-40B4-BE49-F238E27FC236}">
                      <a16:creationId xmlns:a16="http://schemas.microsoft.com/office/drawing/2014/main" id="{FE73DBB9-6877-BD3A-1EBB-696D0005328B}"/>
                    </a:ext>
                  </a:extLst>
                </p14:cNvPr>
                <p14:cNvContentPartPr/>
                <p14:nvPr/>
              </p14:nvContentPartPr>
              <p14:xfrm>
                <a:off x="5616460" y="3697926"/>
                <a:ext cx="16200" cy="97200"/>
              </p14:xfrm>
            </p:contentPart>
          </mc:Choice>
          <mc:Fallback>
            <p:pic>
              <p:nvPicPr>
                <p:cNvPr id="331" name="Input penna 330">
                  <a:extLst>
                    <a:ext uri="{FF2B5EF4-FFF2-40B4-BE49-F238E27FC236}">
                      <a16:creationId xmlns:a16="http://schemas.microsoft.com/office/drawing/2014/main" id="{FE73DBB9-6877-BD3A-1EBB-696D0005328B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5608900" y="3690726"/>
                  <a:ext cx="313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332" name="Input penna 331">
                  <a:extLst>
                    <a:ext uri="{FF2B5EF4-FFF2-40B4-BE49-F238E27FC236}">
                      <a16:creationId xmlns:a16="http://schemas.microsoft.com/office/drawing/2014/main" id="{C4108981-71FC-9E8A-AC98-0F3BBAB18BE5}"/>
                    </a:ext>
                  </a:extLst>
                </p14:cNvPr>
                <p14:cNvContentPartPr/>
                <p14:nvPr/>
              </p14:nvContentPartPr>
              <p14:xfrm>
                <a:off x="5693140" y="3702606"/>
                <a:ext cx="78120" cy="95760"/>
              </p14:xfrm>
            </p:contentPart>
          </mc:Choice>
          <mc:Fallback>
            <p:pic>
              <p:nvPicPr>
                <p:cNvPr id="332" name="Input penna 331">
                  <a:extLst>
                    <a:ext uri="{FF2B5EF4-FFF2-40B4-BE49-F238E27FC236}">
                      <a16:creationId xmlns:a16="http://schemas.microsoft.com/office/drawing/2014/main" id="{C4108981-71FC-9E8A-AC98-0F3BBAB18BE5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5685580" y="3695046"/>
                  <a:ext cx="932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333" name="Input penna 332">
                  <a:extLst>
                    <a:ext uri="{FF2B5EF4-FFF2-40B4-BE49-F238E27FC236}">
                      <a16:creationId xmlns:a16="http://schemas.microsoft.com/office/drawing/2014/main" id="{FAE49A52-C04A-8F26-E5ED-3617F6EBDE0F}"/>
                    </a:ext>
                  </a:extLst>
                </p14:cNvPr>
                <p14:cNvContentPartPr/>
                <p14:nvPr/>
              </p14:nvContentPartPr>
              <p14:xfrm>
                <a:off x="5778460" y="3701886"/>
                <a:ext cx="37800" cy="79920"/>
              </p14:xfrm>
            </p:contentPart>
          </mc:Choice>
          <mc:Fallback>
            <p:pic>
              <p:nvPicPr>
                <p:cNvPr id="333" name="Input penna 332">
                  <a:extLst>
                    <a:ext uri="{FF2B5EF4-FFF2-40B4-BE49-F238E27FC236}">
                      <a16:creationId xmlns:a16="http://schemas.microsoft.com/office/drawing/2014/main" id="{FAE49A52-C04A-8F26-E5ED-3617F6EBDE0F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5770900" y="3694326"/>
                  <a:ext cx="5292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334" name="Input penna 333">
                  <a:extLst>
                    <a:ext uri="{FF2B5EF4-FFF2-40B4-BE49-F238E27FC236}">
                      <a16:creationId xmlns:a16="http://schemas.microsoft.com/office/drawing/2014/main" id="{84E0F94A-C6B9-03BE-E49A-CB8B8FA113AD}"/>
                    </a:ext>
                  </a:extLst>
                </p14:cNvPr>
                <p14:cNvContentPartPr/>
                <p14:nvPr/>
              </p14:nvContentPartPr>
              <p14:xfrm>
                <a:off x="5855140" y="3711966"/>
                <a:ext cx="55800" cy="72720"/>
              </p14:xfrm>
            </p:contentPart>
          </mc:Choice>
          <mc:Fallback>
            <p:pic>
              <p:nvPicPr>
                <p:cNvPr id="334" name="Input penna 333">
                  <a:extLst>
                    <a:ext uri="{FF2B5EF4-FFF2-40B4-BE49-F238E27FC236}">
                      <a16:creationId xmlns:a16="http://schemas.microsoft.com/office/drawing/2014/main" id="{84E0F94A-C6B9-03BE-E49A-CB8B8FA113AD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5847580" y="3704406"/>
                  <a:ext cx="709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335" name="Input penna 334">
                  <a:extLst>
                    <a:ext uri="{FF2B5EF4-FFF2-40B4-BE49-F238E27FC236}">
                      <a16:creationId xmlns:a16="http://schemas.microsoft.com/office/drawing/2014/main" id="{3496B37F-49F2-6F55-6209-68DC85806C64}"/>
                    </a:ext>
                  </a:extLst>
                </p14:cNvPr>
                <p14:cNvContentPartPr/>
                <p14:nvPr/>
              </p14:nvContentPartPr>
              <p14:xfrm>
                <a:off x="5950180" y="3656166"/>
                <a:ext cx="14040" cy="113760"/>
              </p14:xfrm>
            </p:contentPart>
          </mc:Choice>
          <mc:Fallback>
            <p:pic>
              <p:nvPicPr>
                <p:cNvPr id="335" name="Input penna 334">
                  <a:extLst>
                    <a:ext uri="{FF2B5EF4-FFF2-40B4-BE49-F238E27FC236}">
                      <a16:creationId xmlns:a16="http://schemas.microsoft.com/office/drawing/2014/main" id="{3496B37F-49F2-6F55-6209-68DC85806C64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5942620" y="3648606"/>
                  <a:ext cx="29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336" name="Input penna 335">
                  <a:extLst>
                    <a:ext uri="{FF2B5EF4-FFF2-40B4-BE49-F238E27FC236}">
                      <a16:creationId xmlns:a16="http://schemas.microsoft.com/office/drawing/2014/main" id="{E333682C-BBAE-1715-2841-0233C447DB0F}"/>
                    </a:ext>
                  </a:extLst>
                </p14:cNvPr>
                <p14:cNvContentPartPr/>
                <p14:nvPr/>
              </p14:nvContentPartPr>
              <p14:xfrm>
                <a:off x="5954860" y="3733926"/>
                <a:ext cx="21240" cy="17280"/>
              </p14:xfrm>
            </p:contentPart>
          </mc:Choice>
          <mc:Fallback>
            <p:pic>
              <p:nvPicPr>
                <p:cNvPr id="336" name="Input penna 335">
                  <a:extLst>
                    <a:ext uri="{FF2B5EF4-FFF2-40B4-BE49-F238E27FC236}">
                      <a16:creationId xmlns:a16="http://schemas.microsoft.com/office/drawing/2014/main" id="{E333682C-BBAE-1715-2841-0233C447DB0F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5947300" y="3726366"/>
                  <a:ext cx="363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337" name="Input penna 336">
                  <a:extLst>
                    <a:ext uri="{FF2B5EF4-FFF2-40B4-BE49-F238E27FC236}">
                      <a16:creationId xmlns:a16="http://schemas.microsoft.com/office/drawing/2014/main" id="{47AA6A37-9BFD-54FA-09B0-5E57ECAB0721}"/>
                    </a:ext>
                  </a:extLst>
                </p14:cNvPr>
                <p14:cNvContentPartPr/>
                <p14:nvPr/>
              </p14:nvContentPartPr>
              <p14:xfrm>
                <a:off x="5996260" y="3712686"/>
                <a:ext cx="50400" cy="99360"/>
              </p14:xfrm>
            </p:contentPart>
          </mc:Choice>
          <mc:Fallback>
            <p:pic>
              <p:nvPicPr>
                <p:cNvPr id="337" name="Input penna 336">
                  <a:extLst>
                    <a:ext uri="{FF2B5EF4-FFF2-40B4-BE49-F238E27FC236}">
                      <a16:creationId xmlns:a16="http://schemas.microsoft.com/office/drawing/2014/main" id="{47AA6A37-9BFD-54FA-09B0-5E57ECAB0721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5988700" y="3705126"/>
                  <a:ext cx="655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338" name="Input penna 337">
                  <a:extLst>
                    <a:ext uri="{FF2B5EF4-FFF2-40B4-BE49-F238E27FC236}">
                      <a16:creationId xmlns:a16="http://schemas.microsoft.com/office/drawing/2014/main" id="{4C24651B-E534-DABF-95BA-841A17EE5DA5}"/>
                    </a:ext>
                  </a:extLst>
                </p14:cNvPr>
                <p14:cNvContentPartPr/>
                <p14:nvPr/>
              </p14:nvContentPartPr>
              <p14:xfrm>
                <a:off x="6085540" y="3739686"/>
                <a:ext cx="27720" cy="43560"/>
              </p14:xfrm>
            </p:contentPart>
          </mc:Choice>
          <mc:Fallback>
            <p:pic>
              <p:nvPicPr>
                <p:cNvPr id="338" name="Input penna 337">
                  <a:extLst>
                    <a:ext uri="{FF2B5EF4-FFF2-40B4-BE49-F238E27FC236}">
                      <a16:creationId xmlns:a16="http://schemas.microsoft.com/office/drawing/2014/main" id="{4C24651B-E534-DABF-95BA-841A17EE5DA5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6077980" y="3732126"/>
                  <a:ext cx="4284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339" name="Input penna 338">
                  <a:extLst>
                    <a:ext uri="{FF2B5EF4-FFF2-40B4-BE49-F238E27FC236}">
                      <a16:creationId xmlns:a16="http://schemas.microsoft.com/office/drawing/2014/main" id="{606E36D7-C6F3-1026-4077-BECC7D660254}"/>
                    </a:ext>
                  </a:extLst>
                </p14:cNvPr>
                <p14:cNvContentPartPr/>
                <p14:nvPr/>
              </p14:nvContentPartPr>
              <p14:xfrm>
                <a:off x="6148180" y="3651846"/>
                <a:ext cx="15840" cy="119880"/>
              </p14:xfrm>
            </p:contentPart>
          </mc:Choice>
          <mc:Fallback>
            <p:pic>
              <p:nvPicPr>
                <p:cNvPr id="339" name="Input penna 338">
                  <a:extLst>
                    <a:ext uri="{FF2B5EF4-FFF2-40B4-BE49-F238E27FC236}">
                      <a16:creationId xmlns:a16="http://schemas.microsoft.com/office/drawing/2014/main" id="{606E36D7-C6F3-1026-4077-BECC7D660254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6140620" y="3644286"/>
                  <a:ext cx="3096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340" name="Input penna 339">
                  <a:extLst>
                    <a:ext uri="{FF2B5EF4-FFF2-40B4-BE49-F238E27FC236}">
                      <a16:creationId xmlns:a16="http://schemas.microsoft.com/office/drawing/2014/main" id="{3617F344-C491-A665-D8E3-C8D69A213A0F}"/>
                    </a:ext>
                  </a:extLst>
                </p14:cNvPr>
                <p14:cNvContentPartPr/>
                <p14:nvPr/>
              </p14:nvContentPartPr>
              <p14:xfrm>
                <a:off x="6167260" y="3725646"/>
                <a:ext cx="720" cy="2160"/>
              </p14:xfrm>
            </p:contentPart>
          </mc:Choice>
          <mc:Fallback>
            <p:pic>
              <p:nvPicPr>
                <p:cNvPr id="340" name="Input penna 339">
                  <a:extLst>
                    <a:ext uri="{FF2B5EF4-FFF2-40B4-BE49-F238E27FC236}">
                      <a16:creationId xmlns:a16="http://schemas.microsoft.com/office/drawing/2014/main" id="{3617F344-C491-A665-D8E3-C8D69A213A0F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6159700" y="3718086"/>
                  <a:ext cx="15840" cy="1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341" name="Input penna 340">
                  <a:extLst>
                    <a:ext uri="{FF2B5EF4-FFF2-40B4-BE49-F238E27FC236}">
                      <a16:creationId xmlns:a16="http://schemas.microsoft.com/office/drawing/2014/main" id="{41103D1A-D4B4-8FAF-D911-F77AFEA83471}"/>
                    </a:ext>
                  </a:extLst>
                </p14:cNvPr>
                <p14:cNvContentPartPr/>
                <p14:nvPr/>
              </p14:nvContentPartPr>
              <p14:xfrm>
                <a:off x="6211180" y="3714126"/>
                <a:ext cx="120600" cy="75600"/>
              </p14:xfrm>
            </p:contentPart>
          </mc:Choice>
          <mc:Fallback>
            <p:pic>
              <p:nvPicPr>
                <p:cNvPr id="341" name="Input penna 340">
                  <a:extLst>
                    <a:ext uri="{FF2B5EF4-FFF2-40B4-BE49-F238E27FC236}">
                      <a16:creationId xmlns:a16="http://schemas.microsoft.com/office/drawing/2014/main" id="{41103D1A-D4B4-8FAF-D911-F77AFEA83471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6203620" y="3706566"/>
                  <a:ext cx="135720" cy="9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0" name="Gruppo 349">
            <a:extLst>
              <a:ext uri="{FF2B5EF4-FFF2-40B4-BE49-F238E27FC236}">
                <a16:creationId xmlns:a16="http://schemas.microsoft.com/office/drawing/2014/main" id="{18F4D8CA-A584-DFDD-FEC3-8FDF0106A641}"/>
              </a:ext>
            </a:extLst>
          </p:cNvPr>
          <p:cNvGrpSpPr/>
          <p:nvPr/>
        </p:nvGrpSpPr>
        <p:grpSpPr>
          <a:xfrm>
            <a:off x="6286420" y="4053606"/>
            <a:ext cx="376200" cy="105840"/>
            <a:chOff x="6286420" y="4053606"/>
            <a:chExt cx="376200" cy="105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344" name="Input penna 343">
                  <a:extLst>
                    <a:ext uri="{FF2B5EF4-FFF2-40B4-BE49-F238E27FC236}">
                      <a16:creationId xmlns:a16="http://schemas.microsoft.com/office/drawing/2014/main" id="{1F42FB39-CCF7-BE33-F10E-E1CBAE6F56CB}"/>
                    </a:ext>
                  </a:extLst>
                </p14:cNvPr>
                <p14:cNvContentPartPr/>
                <p14:nvPr/>
              </p14:nvContentPartPr>
              <p14:xfrm>
                <a:off x="6286420" y="4053606"/>
                <a:ext cx="106200" cy="105120"/>
              </p14:xfrm>
            </p:contentPart>
          </mc:Choice>
          <mc:Fallback>
            <p:pic>
              <p:nvPicPr>
                <p:cNvPr id="344" name="Input penna 343">
                  <a:extLst>
                    <a:ext uri="{FF2B5EF4-FFF2-40B4-BE49-F238E27FC236}">
                      <a16:creationId xmlns:a16="http://schemas.microsoft.com/office/drawing/2014/main" id="{1F42FB39-CCF7-BE33-F10E-E1CBAE6F56CB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6278860" y="4046046"/>
                  <a:ext cx="1213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345" name="Input penna 344">
                  <a:extLst>
                    <a:ext uri="{FF2B5EF4-FFF2-40B4-BE49-F238E27FC236}">
                      <a16:creationId xmlns:a16="http://schemas.microsoft.com/office/drawing/2014/main" id="{CADC33C9-146D-3274-441E-0C98341D7340}"/>
                    </a:ext>
                  </a:extLst>
                </p14:cNvPr>
                <p14:cNvContentPartPr/>
                <p14:nvPr/>
              </p14:nvContentPartPr>
              <p14:xfrm>
                <a:off x="6395140" y="4071606"/>
                <a:ext cx="63000" cy="82440"/>
              </p14:xfrm>
            </p:contentPart>
          </mc:Choice>
          <mc:Fallback>
            <p:pic>
              <p:nvPicPr>
                <p:cNvPr id="345" name="Input penna 344">
                  <a:extLst>
                    <a:ext uri="{FF2B5EF4-FFF2-40B4-BE49-F238E27FC236}">
                      <a16:creationId xmlns:a16="http://schemas.microsoft.com/office/drawing/2014/main" id="{CADC33C9-146D-3274-441E-0C98341D7340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6387580" y="4064046"/>
                  <a:ext cx="781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346" name="Input penna 345">
                  <a:extLst>
                    <a:ext uri="{FF2B5EF4-FFF2-40B4-BE49-F238E27FC236}">
                      <a16:creationId xmlns:a16="http://schemas.microsoft.com/office/drawing/2014/main" id="{CCAE5564-E174-27E4-F0FC-433DC93421FC}"/>
                    </a:ext>
                  </a:extLst>
                </p14:cNvPr>
                <p14:cNvContentPartPr/>
                <p14:nvPr/>
              </p14:nvContentPartPr>
              <p14:xfrm>
                <a:off x="6415660" y="4115886"/>
                <a:ext cx="47880" cy="9720"/>
              </p14:xfrm>
            </p:contentPart>
          </mc:Choice>
          <mc:Fallback>
            <p:pic>
              <p:nvPicPr>
                <p:cNvPr id="346" name="Input penna 345">
                  <a:extLst>
                    <a:ext uri="{FF2B5EF4-FFF2-40B4-BE49-F238E27FC236}">
                      <a16:creationId xmlns:a16="http://schemas.microsoft.com/office/drawing/2014/main" id="{CCAE5564-E174-27E4-F0FC-433DC93421FC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6408100" y="4108326"/>
                  <a:ext cx="630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347" name="Input penna 346">
                  <a:extLst>
                    <a:ext uri="{FF2B5EF4-FFF2-40B4-BE49-F238E27FC236}">
                      <a16:creationId xmlns:a16="http://schemas.microsoft.com/office/drawing/2014/main" id="{DA4CFC36-1D0B-4944-BD43-669461CAAFE1}"/>
                    </a:ext>
                  </a:extLst>
                </p14:cNvPr>
                <p14:cNvContentPartPr/>
                <p14:nvPr/>
              </p14:nvContentPartPr>
              <p14:xfrm>
                <a:off x="6484420" y="4079526"/>
                <a:ext cx="76320" cy="55440"/>
              </p14:xfrm>
            </p:contentPart>
          </mc:Choice>
          <mc:Fallback>
            <p:pic>
              <p:nvPicPr>
                <p:cNvPr id="347" name="Input penna 346">
                  <a:extLst>
                    <a:ext uri="{FF2B5EF4-FFF2-40B4-BE49-F238E27FC236}">
                      <a16:creationId xmlns:a16="http://schemas.microsoft.com/office/drawing/2014/main" id="{DA4CFC36-1D0B-4944-BD43-669461CAAFE1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6476860" y="4071966"/>
                  <a:ext cx="9144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348" name="Input penna 347">
                  <a:extLst>
                    <a:ext uri="{FF2B5EF4-FFF2-40B4-BE49-F238E27FC236}">
                      <a16:creationId xmlns:a16="http://schemas.microsoft.com/office/drawing/2014/main" id="{38B76D92-A3C7-F653-D345-881B36934875}"/>
                    </a:ext>
                  </a:extLst>
                </p14:cNvPr>
                <p14:cNvContentPartPr/>
                <p14:nvPr/>
              </p14:nvContentPartPr>
              <p14:xfrm>
                <a:off x="6587740" y="4065486"/>
                <a:ext cx="74880" cy="93960"/>
              </p14:xfrm>
            </p:contentPart>
          </mc:Choice>
          <mc:Fallback>
            <p:pic>
              <p:nvPicPr>
                <p:cNvPr id="348" name="Input penna 347">
                  <a:extLst>
                    <a:ext uri="{FF2B5EF4-FFF2-40B4-BE49-F238E27FC236}">
                      <a16:creationId xmlns:a16="http://schemas.microsoft.com/office/drawing/2014/main" id="{38B76D92-A3C7-F653-D345-881B36934875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6580180" y="4057926"/>
                  <a:ext cx="90000" cy="109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08">
            <p14:nvContentPartPr>
              <p14:cNvPr id="351" name="Input penna 350">
                <a:extLst>
                  <a:ext uri="{FF2B5EF4-FFF2-40B4-BE49-F238E27FC236}">
                    <a16:creationId xmlns:a16="http://schemas.microsoft.com/office/drawing/2014/main" id="{E9EF9835-017A-968C-3E85-8E65EA907FFA}"/>
                  </a:ext>
                </a:extLst>
              </p14:cNvPr>
              <p14:cNvContentPartPr/>
              <p14:nvPr/>
            </p14:nvContentPartPr>
            <p14:xfrm>
              <a:off x="2780646" y="3685580"/>
              <a:ext cx="435960" cy="459360"/>
            </p14:xfrm>
          </p:contentPart>
        </mc:Choice>
        <mc:Fallback>
          <p:pic>
            <p:nvPicPr>
              <p:cNvPr id="351" name="Input penna 350">
                <a:extLst>
                  <a:ext uri="{FF2B5EF4-FFF2-40B4-BE49-F238E27FC236}">
                    <a16:creationId xmlns:a16="http://schemas.microsoft.com/office/drawing/2014/main" id="{E9EF9835-017A-968C-3E85-8E65EA907FFA}"/>
                  </a:ext>
                </a:extLst>
              </p:cNvPr>
              <p:cNvPicPr/>
              <p:nvPr/>
            </p:nvPicPr>
            <p:blipFill>
              <a:blip r:embed="rId509"/>
              <a:stretch>
                <a:fillRect/>
              </a:stretch>
            </p:blipFill>
            <p:spPr>
              <a:xfrm>
                <a:off x="2773086" y="3678020"/>
                <a:ext cx="451080" cy="474480"/>
              </a:xfrm>
              <a:prstGeom prst="rect">
                <a:avLst/>
              </a:prstGeom>
            </p:spPr>
          </p:pic>
        </mc:Fallback>
      </mc:AlternateContent>
      <p:grpSp>
        <p:nvGrpSpPr>
          <p:cNvPr id="443" name="Gruppo 442">
            <a:extLst>
              <a:ext uri="{FF2B5EF4-FFF2-40B4-BE49-F238E27FC236}">
                <a16:creationId xmlns:a16="http://schemas.microsoft.com/office/drawing/2014/main" id="{080A27F0-07EA-8114-DD43-CCDDF906B1E6}"/>
              </a:ext>
            </a:extLst>
          </p:cNvPr>
          <p:cNvGrpSpPr/>
          <p:nvPr/>
        </p:nvGrpSpPr>
        <p:grpSpPr>
          <a:xfrm>
            <a:off x="7751083" y="4279574"/>
            <a:ext cx="3143106" cy="1865154"/>
            <a:chOff x="7751083" y="4279574"/>
            <a:chExt cx="3143106" cy="1865154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352" name="Input penna 351">
                  <a:extLst>
                    <a:ext uri="{FF2B5EF4-FFF2-40B4-BE49-F238E27FC236}">
                      <a16:creationId xmlns:a16="http://schemas.microsoft.com/office/drawing/2014/main" id="{59B2AB29-0650-AD54-0039-AF5F0D101DF7}"/>
                    </a:ext>
                  </a:extLst>
                </p14:cNvPr>
                <p14:cNvContentPartPr/>
                <p14:nvPr/>
              </p14:nvContentPartPr>
              <p14:xfrm>
                <a:off x="8405085" y="4609694"/>
                <a:ext cx="121320" cy="108000"/>
              </p14:xfrm>
            </p:contentPart>
          </mc:Choice>
          <mc:Fallback>
            <p:pic>
              <p:nvPicPr>
                <p:cNvPr id="352" name="Input penna 351">
                  <a:extLst>
                    <a:ext uri="{FF2B5EF4-FFF2-40B4-BE49-F238E27FC236}">
                      <a16:creationId xmlns:a16="http://schemas.microsoft.com/office/drawing/2014/main" id="{59B2AB29-0650-AD54-0039-AF5F0D101DF7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8397525" y="4602134"/>
                  <a:ext cx="1364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353" name="Input penna 352">
                  <a:extLst>
                    <a:ext uri="{FF2B5EF4-FFF2-40B4-BE49-F238E27FC236}">
                      <a16:creationId xmlns:a16="http://schemas.microsoft.com/office/drawing/2014/main" id="{4E845E05-B443-6FA2-7E65-9A0E5BFD789F}"/>
                    </a:ext>
                  </a:extLst>
                </p14:cNvPr>
                <p14:cNvContentPartPr/>
                <p14:nvPr/>
              </p14:nvContentPartPr>
              <p14:xfrm>
                <a:off x="8458005" y="4720214"/>
                <a:ext cx="14400" cy="63360"/>
              </p14:xfrm>
            </p:contentPart>
          </mc:Choice>
          <mc:Fallback>
            <p:pic>
              <p:nvPicPr>
                <p:cNvPr id="353" name="Input penna 352">
                  <a:extLst>
                    <a:ext uri="{FF2B5EF4-FFF2-40B4-BE49-F238E27FC236}">
                      <a16:creationId xmlns:a16="http://schemas.microsoft.com/office/drawing/2014/main" id="{4E845E05-B443-6FA2-7E65-9A0E5BFD789F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8450445" y="4712654"/>
                  <a:ext cx="295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354" name="Input penna 353">
                  <a:extLst>
                    <a:ext uri="{FF2B5EF4-FFF2-40B4-BE49-F238E27FC236}">
                      <a16:creationId xmlns:a16="http://schemas.microsoft.com/office/drawing/2014/main" id="{73CB6A64-0AAE-F0AD-6D24-00D7978A6E15}"/>
                    </a:ext>
                  </a:extLst>
                </p14:cNvPr>
                <p14:cNvContentPartPr/>
                <p14:nvPr/>
              </p14:nvContentPartPr>
              <p14:xfrm>
                <a:off x="8417325" y="4751534"/>
                <a:ext cx="154080" cy="45000"/>
              </p14:xfrm>
            </p:contentPart>
          </mc:Choice>
          <mc:Fallback>
            <p:pic>
              <p:nvPicPr>
                <p:cNvPr id="354" name="Input penna 353">
                  <a:extLst>
                    <a:ext uri="{FF2B5EF4-FFF2-40B4-BE49-F238E27FC236}">
                      <a16:creationId xmlns:a16="http://schemas.microsoft.com/office/drawing/2014/main" id="{73CB6A64-0AAE-F0AD-6D24-00D7978A6E15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8409765" y="4743974"/>
                  <a:ext cx="16920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355" name="Input penna 354">
                  <a:extLst>
                    <a:ext uri="{FF2B5EF4-FFF2-40B4-BE49-F238E27FC236}">
                      <a16:creationId xmlns:a16="http://schemas.microsoft.com/office/drawing/2014/main" id="{F7C7A12E-B9D9-D53A-EFEB-AFE64A7B2C8A}"/>
                    </a:ext>
                  </a:extLst>
                </p14:cNvPr>
                <p14:cNvContentPartPr/>
                <p14:nvPr/>
              </p14:nvContentPartPr>
              <p14:xfrm>
                <a:off x="8592285" y="4591694"/>
                <a:ext cx="29520" cy="231840"/>
              </p14:xfrm>
            </p:contentPart>
          </mc:Choice>
          <mc:Fallback>
            <p:pic>
              <p:nvPicPr>
                <p:cNvPr id="355" name="Input penna 354">
                  <a:extLst>
                    <a:ext uri="{FF2B5EF4-FFF2-40B4-BE49-F238E27FC236}">
                      <a16:creationId xmlns:a16="http://schemas.microsoft.com/office/drawing/2014/main" id="{F7C7A12E-B9D9-D53A-EFEB-AFE64A7B2C8A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8584725" y="4584134"/>
                  <a:ext cx="4428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56" name="Input penna 355">
                  <a:extLst>
                    <a:ext uri="{FF2B5EF4-FFF2-40B4-BE49-F238E27FC236}">
                      <a16:creationId xmlns:a16="http://schemas.microsoft.com/office/drawing/2014/main" id="{DD665A50-89F3-4813-9957-4D033D314F1C}"/>
                    </a:ext>
                  </a:extLst>
                </p14:cNvPr>
                <p14:cNvContentPartPr/>
                <p14:nvPr/>
              </p14:nvContentPartPr>
              <p14:xfrm>
                <a:off x="8613525" y="4723454"/>
                <a:ext cx="91440" cy="14400"/>
              </p14:xfrm>
            </p:contentPart>
          </mc:Choice>
          <mc:Fallback>
            <p:pic>
              <p:nvPicPr>
                <p:cNvPr id="356" name="Input penna 355">
                  <a:extLst>
                    <a:ext uri="{FF2B5EF4-FFF2-40B4-BE49-F238E27FC236}">
                      <a16:creationId xmlns:a16="http://schemas.microsoft.com/office/drawing/2014/main" id="{DD665A50-89F3-4813-9957-4D033D314F1C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8605965" y="4715894"/>
                  <a:ext cx="1065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0">
              <p14:nvContentPartPr>
                <p14:cNvPr id="357" name="Input penna 356">
                  <a:extLst>
                    <a:ext uri="{FF2B5EF4-FFF2-40B4-BE49-F238E27FC236}">
                      <a16:creationId xmlns:a16="http://schemas.microsoft.com/office/drawing/2014/main" id="{D0A8A243-682D-400F-E6BA-C63B918A9E6D}"/>
                    </a:ext>
                  </a:extLst>
                </p14:cNvPr>
                <p14:cNvContentPartPr/>
                <p14:nvPr/>
              </p14:nvContentPartPr>
              <p14:xfrm>
                <a:off x="8817285" y="4651094"/>
                <a:ext cx="69840" cy="3240"/>
              </p14:xfrm>
            </p:contentPart>
          </mc:Choice>
          <mc:Fallback>
            <p:pic>
              <p:nvPicPr>
                <p:cNvPr id="357" name="Input penna 356">
                  <a:extLst>
                    <a:ext uri="{FF2B5EF4-FFF2-40B4-BE49-F238E27FC236}">
                      <a16:creationId xmlns:a16="http://schemas.microsoft.com/office/drawing/2014/main" id="{D0A8A243-682D-400F-E6BA-C63B918A9E6D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8809725" y="4643534"/>
                  <a:ext cx="8496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358" name="Input penna 357">
                  <a:extLst>
                    <a:ext uri="{FF2B5EF4-FFF2-40B4-BE49-F238E27FC236}">
                      <a16:creationId xmlns:a16="http://schemas.microsoft.com/office/drawing/2014/main" id="{EFA5B6C5-35F5-DDFC-3F20-72A9142ED2CF}"/>
                    </a:ext>
                  </a:extLst>
                </p14:cNvPr>
                <p14:cNvContentPartPr/>
                <p14:nvPr/>
              </p14:nvContentPartPr>
              <p14:xfrm>
                <a:off x="8793525" y="4712294"/>
                <a:ext cx="158040" cy="17280"/>
              </p14:xfrm>
            </p:contentPart>
          </mc:Choice>
          <mc:Fallback>
            <p:pic>
              <p:nvPicPr>
                <p:cNvPr id="358" name="Input penna 357">
                  <a:extLst>
                    <a:ext uri="{FF2B5EF4-FFF2-40B4-BE49-F238E27FC236}">
                      <a16:creationId xmlns:a16="http://schemas.microsoft.com/office/drawing/2014/main" id="{EFA5B6C5-35F5-DDFC-3F20-72A9142ED2CF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8785965" y="4704734"/>
                  <a:ext cx="1731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359" name="Input penna 358">
                  <a:extLst>
                    <a:ext uri="{FF2B5EF4-FFF2-40B4-BE49-F238E27FC236}">
                      <a16:creationId xmlns:a16="http://schemas.microsoft.com/office/drawing/2014/main" id="{4E1791C7-373E-FE3F-BE20-75A08EDED93A}"/>
                    </a:ext>
                  </a:extLst>
                </p14:cNvPr>
                <p14:cNvContentPartPr/>
                <p14:nvPr/>
              </p14:nvContentPartPr>
              <p14:xfrm>
                <a:off x="9027525" y="4567574"/>
                <a:ext cx="72720" cy="158400"/>
              </p14:xfrm>
            </p:contentPart>
          </mc:Choice>
          <mc:Fallback>
            <p:pic>
              <p:nvPicPr>
                <p:cNvPr id="359" name="Input penna 358">
                  <a:extLst>
                    <a:ext uri="{FF2B5EF4-FFF2-40B4-BE49-F238E27FC236}">
                      <a16:creationId xmlns:a16="http://schemas.microsoft.com/office/drawing/2014/main" id="{4E1791C7-373E-FE3F-BE20-75A08EDED93A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9019965" y="4560014"/>
                  <a:ext cx="878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6">
              <p14:nvContentPartPr>
                <p14:cNvPr id="360" name="Input penna 359">
                  <a:extLst>
                    <a:ext uri="{FF2B5EF4-FFF2-40B4-BE49-F238E27FC236}">
                      <a16:creationId xmlns:a16="http://schemas.microsoft.com/office/drawing/2014/main" id="{C05AD0AF-E201-30CD-657A-6746F6092D08}"/>
                    </a:ext>
                  </a:extLst>
                </p14:cNvPr>
                <p14:cNvContentPartPr/>
                <p14:nvPr/>
              </p14:nvContentPartPr>
              <p14:xfrm>
                <a:off x="9156045" y="4566134"/>
                <a:ext cx="14400" cy="151560"/>
              </p14:xfrm>
            </p:contentPart>
          </mc:Choice>
          <mc:Fallback>
            <p:pic>
              <p:nvPicPr>
                <p:cNvPr id="360" name="Input penna 359">
                  <a:extLst>
                    <a:ext uri="{FF2B5EF4-FFF2-40B4-BE49-F238E27FC236}">
                      <a16:creationId xmlns:a16="http://schemas.microsoft.com/office/drawing/2014/main" id="{C05AD0AF-E201-30CD-657A-6746F6092D08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9148485" y="4558574"/>
                  <a:ext cx="2952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361" name="Input penna 360">
                  <a:extLst>
                    <a:ext uri="{FF2B5EF4-FFF2-40B4-BE49-F238E27FC236}">
                      <a16:creationId xmlns:a16="http://schemas.microsoft.com/office/drawing/2014/main" id="{D82C55A9-52E5-AF8D-9E66-AD4FECB6F503}"/>
                    </a:ext>
                  </a:extLst>
                </p14:cNvPr>
                <p14:cNvContentPartPr/>
                <p14:nvPr/>
              </p14:nvContentPartPr>
              <p14:xfrm>
                <a:off x="9171525" y="4661894"/>
                <a:ext cx="61560" cy="14760"/>
              </p14:xfrm>
            </p:contentPart>
          </mc:Choice>
          <mc:Fallback>
            <p:pic>
              <p:nvPicPr>
                <p:cNvPr id="361" name="Input penna 360">
                  <a:extLst>
                    <a:ext uri="{FF2B5EF4-FFF2-40B4-BE49-F238E27FC236}">
                      <a16:creationId xmlns:a16="http://schemas.microsoft.com/office/drawing/2014/main" id="{D82C55A9-52E5-AF8D-9E66-AD4FECB6F503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9163965" y="4654694"/>
                  <a:ext cx="766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362" name="Input penna 361">
                  <a:extLst>
                    <a:ext uri="{FF2B5EF4-FFF2-40B4-BE49-F238E27FC236}">
                      <a16:creationId xmlns:a16="http://schemas.microsoft.com/office/drawing/2014/main" id="{5F21E0D1-FF37-1ACE-A046-A358E3ED2496}"/>
                    </a:ext>
                  </a:extLst>
                </p14:cNvPr>
                <p14:cNvContentPartPr/>
                <p14:nvPr/>
              </p14:nvContentPartPr>
              <p14:xfrm>
                <a:off x="9097005" y="4749014"/>
                <a:ext cx="88920" cy="113400"/>
              </p14:xfrm>
            </p:contentPart>
          </mc:Choice>
          <mc:Fallback>
            <p:pic>
              <p:nvPicPr>
                <p:cNvPr id="362" name="Input penna 361">
                  <a:extLst>
                    <a:ext uri="{FF2B5EF4-FFF2-40B4-BE49-F238E27FC236}">
                      <a16:creationId xmlns:a16="http://schemas.microsoft.com/office/drawing/2014/main" id="{5F21E0D1-FF37-1ACE-A046-A358E3ED2496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9089445" y="4741454"/>
                  <a:ext cx="104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363" name="Input penna 362">
                  <a:extLst>
                    <a:ext uri="{FF2B5EF4-FFF2-40B4-BE49-F238E27FC236}">
                      <a16:creationId xmlns:a16="http://schemas.microsoft.com/office/drawing/2014/main" id="{B148C7DC-D1C2-00C5-4267-9779FC16A56D}"/>
                    </a:ext>
                  </a:extLst>
                </p14:cNvPr>
                <p14:cNvContentPartPr/>
                <p14:nvPr/>
              </p14:nvContentPartPr>
              <p14:xfrm>
                <a:off x="8141205" y="4279574"/>
                <a:ext cx="1300680" cy="707760"/>
              </p14:xfrm>
            </p:contentPart>
          </mc:Choice>
          <mc:Fallback>
            <p:pic>
              <p:nvPicPr>
                <p:cNvPr id="363" name="Input penna 362">
                  <a:extLst>
                    <a:ext uri="{FF2B5EF4-FFF2-40B4-BE49-F238E27FC236}">
                      <a16:creationId xmlns:a16="http://schemas.microsoft.com/office/drawing/2014/main" id="{B148C7DC-D1C2-00C5-4267-9779FC16A56D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8133645" y="4272014"/>
                  <a:ext cx="1315800" cy="72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4">
              <p14:nvContentPartPr>
                <p14:cNvPr id="364" name="Input penna 363">
                  <a:extLst>
                    <a:ext uri="{FF2B5EF4-FFF2-40B4-BE49-F238E27FC236}">
                      <a16:creationId xmlns:a16="http://schemas.microsoft.com/office/drawing/2014/main" id="{8D599205-67EB-F4B1-9944-85137B456EF9}"/>
                    </a:ext>
                  </a:extLst>
                </p14:cNvPr>
                <p14:cNvContentPartPr/>
                <p14:nvPr/>
              </p14:nvContentPartPr>
              <p14:xfrm>
                <a:off x="8141205" y="5003894"/>
                <a:ext cx="1397880" cy="77760"/>
              </p14:xfrm>
            </p:contentPart>
          </mc:Choice>
          <mc:Fallback>
            <p:pic>
              <p:nvPicPr>
                <p:cNvPr id="364" name="Input penna 363">
                  <a:extLst>
                    <a:ext uri="{FF2B5EF4-FFF2-40B4-BE49-F238E27FC236}">
                      <a16:creationId xmlns:a16="http://schemas.microsoft.com/office/drawing/2014/main" id="{8D599205-67EB-F4B1-9944-85137B456EF9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8133645" y="4996334"/>
                  <a:ext cx="14130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367" name="Input penna 366">
                  <a:extLst>
                    <a:ext uri="{FF2B5EF4-FFF2-40B4-BE49-F238E27FC236}">
                      <a16:creationId xmlns:a16="http://schemas.microsoft.com/office/drawing/2014/main" id="{82C492C1-45EA-08F6-E764-87D0F8B5C922}"/>
                    </a:ext>
                  </a:extLst>
                </p14:cNvPr>
                <p14:cNvContentPartPr/>
                <p14:nvPr/>
              </p14:nvContentPartPr>
              <p14:xfrm>
                <a:off x="8092942" y="5245649"/>
                <a:ext cx="142920" cy="21240"/>
              </p14:xfrm>
            </p:contentPart>
          </mc:Choice>
          <mc:Fallback>
            <p:pic>
              <p:nvPicPr>
                <p:cNvPr id="367" name="Input penna 366">
                  <a:extLst>
                    <a:ext uri="{FF2B5EF4-FFF2-40B4-BE49-F238E27FC236}">
                      <a16:creationId xmlns:a16="http://schemas.microsoft.com/office/drawing/2014/main" id="{82C492C1-45EA-08F6-E764-87D0F8B5C922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8085382" y="5238089"/>
                  <a:ext cx="1580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368" name="Input penna 367">
                  <a:extLst>
                    <a:ext uri="{FF2B5EF4-FFF2-40B4-BE49-F238E27FC236}">
                      <a16:creationId xmlns:a16="http://schemas.microsoft.com/office/drawing/2014/main" id="{83D08353-01DB-85ED-4C42-2604E8ADBE04}"/>
                    </a:ext>
                  </a:extLst>
                </p14:cNvPr>
                <p14:cNvContentPartPr/>
                <p14:nvPr/>
              </p14:nvContentPartPr>
              <p14:xfrm>
                <a:off x="8132542" y="5306129"/>
                <a:ext cx="78840" cy="10440"/>
              </p14:xfrm>
            </p:contentPart>
          </mc:Choice>
          <mc:Fallback>
            <p:pic>
              <p:nvPicPr>
                <p:cNvPr id="368" name="Input penna 367">
                  <a:extLst>
                    <a:ext uri="{FF2B5EF4-FFF2-40B4-BE49-F238E27FC236}">
                      <a16:creationId xmlns:a16="http://schemas.microsoft.com/office/drawing/2014/main" id="{83D08353-01DB-85ED-4C42-2604E8ADBE04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8124982" y="5298569"/>
                  <a:ext cx="939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0">
              <p14:nvContentPartPr>
                <p14:cNvPr id="369" name="Input penna 368">
                  <a:extLst>
                    <a:ext uri="{FF2B5EF4-FFF2-40B4-BE49-F238E27FC236}">
                      <a16:creationId xmlns:a16="http://schemas.microsoft.com/office/drawing/2014/main" id="{1E259F7F-D842-7CEB-6B44-B9032150B89A}"/>
                    </a:ext>
                  </a:extLst>
                </p14:cNvPr>
                <p14:cNvContentPartPr/>
                <p14:nvPr/>
              </p14:nvContentPartPr>
              <p14:xfrm>
                <a:off x="8150902" y="5350409"/>
                <a:ext cx="93600" cy="79920"/>
              </p14:xfrm>
            </p:contentPart>
          </mc:Choice>
          <mc:Fallback>
            <p:pic>
              <p:nvPicPr>
                <p:cNvPr id="369" name="Input penna 368">
                  <a:extLst>
                    <a:ext uri="{FF2B5EF4-FFF2-40B4-BE49-F238E27FC236}">
                      <a16:creationId xmlns:a16="http://schemas.microsoft.com/office/drawing/2014/main" id="{1E259F7F-D842-7CEB-6B44-B9032150B89A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8143342" y="5342849"/>
                  <a:ext cx="10872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370" name="Input penna 369">
                  <a:extLst>
                    <a:ext uri="{FF2B5EF4-FFF2-40B4-BE49-F238E27FC236}">
                      <a16:creationId xmlns:a16="http://schemas.microsoft.com/office/drawing/2014/main" id="{4107A455-5364-3F93-E9A7-490881B1AF73}"/>
                    </a:ext>
                  </a:extLst>
                </p14:cNvPr>
                <p14:cNvContentPartPr/>
                <p14:nvPr/>
              </p14:nvContentPartPr>
              <p14:xfrm>
                <a:off x="8280142" y="5274089"/>
                <a:ext cx="9360" cy="137520"/>
              </p14:xfrm>
            </p:contentPart>
          </mc:Choice>
          <mc:Fallback>
            <p:pic>
              <p:nvPicPr>
                <p:cNvPr id="370" name="Input penna 369">
                  <a:extLst>
                    <a:ext uri="{FF2B5EF4-FFF2-40B4-BE49-F238E27FC236}">
                      <a16:creationId xmlns:a16="http://schemas.microsoft.com/office/drawing/2014/main" id="{4107A455-5364-3F93-E9A7-490881B1AF73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8272582" y="5266529"/>
                  <a:ext cx="244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371" name="Input penna 370">
                  <a:extLst>
                    <a:ext uri="{FF2B5EF4-FFF2-40B4-BE49-F238E27FC236}">
                      <a16:creationId xmlns:a16="http://schemas.microsoft.com/office/drawing/2014/main" id="{F1592B9B-10FF-4305-9EE5-390BE76A0AA2}"/>
                    </a:ext>
                  </a:extLst>
                </p14:cNvPr>
                <p14:cNvContentPartPr/>
                <p14:nvPr/>
              </p14:nvContentPartPr>
              <p14:xfrm>
                <a:off x="8291302" y="5373809"/>
                <a:ext cx="24840" cy="11880"/>
              </p14:xfrm>
            </p:contentPart>
          </mc:Choice>
          <mc:Fallback>
            <p:pic>
              <p:nvPicPr>
                <p:cNvPr id="371" name="Input penna 370">
                  <a:extLst>
                    <a:ext uri="{FF2B5EF4-FFF2-40B4-BE49-F238E27FC236}">
                      <a16:creationId xmlns:a16="http://schemas.microsoft.com/office/drawing/2014/main" id="{F1592B9B-10FF-4305-9EE5-390BE76A0AA2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8283742" y="5366249"/>
                  <a:ext cx="399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6">
              <p14:nvContentPartPr>
                <p14:cNvPr id="372" name="Input penna 371">
                  <a:extLst>
                    <a:ext uri="{FF2B5EF4-FFF2-40B4-BE49-F238E27FC236}">
                      <a16:creationId xmlns:a16="http://schemas.microsoft.com/office/drawing/2014/main" id="{0EB983FC-E6FB-3757-8CE9-6311F1871F3E}"/>
                    </a:ext>
                  </a:extLst>
                </p14:cNvPr>
                <p14:cNvContentPartPr/>
                <p14:nvPr/>
              </p14:nvContentPartPr>
              <p14:xfrm>
                <a:off x="8195902" y="5489369"/>
                <a:ext cx="19800" cy="92160"/>
              </p14:xfrm>
            </p:contentPart>
          </mc:Choice>
          <mc:Fallback>
            <p:pic>
              <p:nvPicPr>
                <p:cNvPr id="372" name="Input penna 371">
                  <a:extLst>
                    <a:ext uri="{FF2B5EF4-FFF2-40B4-BE49-F238E27FC236}">
                      <a16:creationId xmlns:a16="http://schemas.microsoft.com/office/drawing/2014/main" id="{0EB983FC-E6FB-3757-8CE9-6311F1871F3E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8188342" y="5481809"/>
                  <a:ext cx="3492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8">
              <p14:nvContentPartPr>
                <p14:cNvPr id="373" name="Input penna 372">
                  <a:extLst>
                    <a:ext uri="{FF2B5EF4-FFF2-40B4-BE49-F238E27FC236}">
                      <a16:creationId xmlns:a16="http://schemas.microsoft.com/office/drawing/2014/main" id="{5EEF958F-E475-66DC-2BDD-35054B71ADB0}"/>
                    </a:ext>
                  </a:extLst>
                </p14:cNvPr>
                <p14:cNvContentPartPr/>
                <p14:nvPr/>
              </p14:nvContentPartPr>
              <p14:xfrm>
                <a:off x="8198062" y="5500889"/>
                <a:ext cx="66600" cy="79200"/>
              </p14:xfrm>
            </p:contentPart>
          </mc:Choice>
          <mc:Fallback>
            <p:pic>
              <p:nvPicPr>
                <p:cNvPr id="373" name="Input penna 372">
                  <a:extLst>
                    <a:ext uri="{FF2B5EF4-FFF2-40B4-BE49-F238E27FC236}">
                      <a16:creationId xmlns:a16="http://schemas.microsoft.com/office/drawing/2014/main" id="{5EEF958F-E475-66DC-2BDD-35054B71ADB0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8190502" y="5493329"/>
                  <a:ext cx="817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374" name="Input penna 373">
                  <a:extLst>
                    <a:ext uri="{FF2B5EF4-FFF2-40B4-BE49-F238E27FC236}">
                      <a16:creationId xmlns:a16="http://schemas.microsoft.com/office/drawing/2014/main" id="{7F4633A2-5925-5A1A-4260-598DDA88B78C}"/>
                    </a:ext>
                  </a:extLst>
                </p14:cNvPr>
                <p14:cNvContentPartPr/>
                <p14:nvPr/>
              </p14:nvContentPartPr>
              <p14:xfrm>
                <a:off x="8327662" y="5337089"/>
                <a:ext cx="84600" cy="122400"/>
              </p14:xfrm>
            </p:contentPart>
          </mc:Choice>
          <mc:Fallback>
            <p:pic>
              <p:nvPicPr>
                <p:cNvPr id="374" name="Input penna 373">
                  <a:extLst>
                    <a:ext uri="{FF2B5EF4-FFF2-40B4-BE49-F238E27FC236}">
                      <a16:creationId xmlns:a16="http://schemas.microsoft.com/office/drawing/2014/main" id="{7F4633A2-5925-5A1A-4260-598DDA88B78C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8320102" y="5329529"/>
                  <a:ext cx="993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375" name="Input penna 374">
                  <a:extLst>
                    <a:ext uri="{FF2B5EF4-FFF2-40B4-BE49-F238E27FC236}">
                      <a16:creationId xmlns:a16="http://schemas.microsoft.com/office/drawing/2014/main" id="{112ECCB0-BAD2-0717-4E7D-1AE667C9F496}"/>
                    </a:ext>
                  </a:extLst>
                </p14:cNvPr>
                <p14:cNvContentPartPr/>
                <p14:nvPr/>
              </p14:nvContentPartPr>
              <p14:xfrm>
                <a:off x="8427382" y="5305409"/>
                <a:ext cx="58680" cy="151200"/>
              </p14:xfrm>
            </p:contentPart>
          </mc:Choice>
          <mc:Fallback>
            <p:pic>
              <p:nvPicPr>
                <p:cNvPr id="375" name="Input penna 374">
                  <a:extLst>
                    <a:ext uri="{FF2B5EF4-FFF2-40B4-BE49-F238E27FC236}">
                      <a16:creationId xmlns:a16="http://schemas.microsoft.com/office/drawing/2014/main" id="{112ECCB0-BAD2-0717-4E7D-1AE667C9F496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8419822" y="5297849"/>
                  <a:ext cx="738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381" name="Input penna 380">
                  <a:extLst>
                    <a:ext uri="{FF2B5EF4-FFF2-40B4-BE49-F238E27FC236}">
                      <a16:creationId xmlns:a16="http://schemas.microsoft.com/office/drawing/2014/main" id="{D5834D0E-0169-2216-BD25-3DB4BF291867}"/>
                    </a:ext>
                  </a:extLst>
                </p14:cNvPr>
                <p14:cNvContentPartPr/>
                <p14:nvPr/>
              </p14:nvContentPartPr>
              <p14:xfrm>
                <a:off x="8715022" y="5312609"/>
                <a:ext cx="124920" cy="40320"/>
              </p14:xfrm>
            </p:contentPart>
          </mc:Choice>
          <mc:Fallback>
            <p:pic>
              <p:nvPicPr>
                <p:cNvPr id="381" name="Input penna 380">
                  <a:extLst>
                    <a:ext uri="{FF2B5EF4-FFF2-40B4-BE49-F238E27FC236}">
                      <a16:creationId xmlns:a16="http://schemas.microsoft.com/office/drawing/2014/main" id="{D5834D0E-0169-2216-BD25-3DB4BF291867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8707462" y="5305049"/>
                  <a:ext cx="14004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382" name="Input penna 381">
                  <a:extLst>
                    <a:ext uri="{FF2B5EF4-FFF2-40B4-BE49-F238E27FC236}">
                      <a16:creationId xmlns:a16="http://schemas.microsoft.com/office/drawing/2014/main" id="{1EB48CED-BF46-EB38-134C-323B51872C38}"/>
                    </a:ext>
                  </a:extLst>
                </p14:cNvPr>
                <p14:cNvContentPartPr/>
                <p14:nvPr/>
              </p14:nvContentPartPr>
              <p14:xfrm>
                <a:off x="8714662" y="5424569"/>
                <a:ext cx="193320" cy="11520"/>
              </p14:xfrm>
            </p:contentPart>
          </mc:Choice>
          <mc:Fallback>
            <p:pic>
              <p:nvPicPr>
                <p:cNvPr id="382" name="Input penna 381">
                  <a:extLst>
                    <a:ext uri="{FF2B5EF4-FFF2-40B4-BE49-F238E27FC236}">
                      <a16:creationId xmlns:a16="http://schemas.microsoft.com/office/drawing/2014/main" id="{1EB48CED-BF46-EB38-134C-323B51872C38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8707102" y="5417009"/>
                  <a:ext cx="2080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8">
              <p14:nvContentPartPr>
                <p14:cNvPr id="383" name="Input penna 382">
                  <a:extLst>
                    <a:ext uri="{FF2B5EF4-FFF2-40B4-BE49-F238E27FC236}">
                      <a16:creationId xmlns:a16="http://schemas.microsoft.com/office/drawing/2014/main" id="{71595DCB-83E1-464B-CA83-4FB32AE5570F}"/>
                    </a:ext>
                  </a:extLst>
                </p14:cNvPr>
                <p14:cNvContentPartPr/>
                <p14:nvPr/>
              </p14:nvContentPartPr>
              <p14:xfrm>
                <a:off x="9037582" y="5266529"/>
                <a:ext cx="96480" cy="174960"/>
              </p14:xfrm>
            </p:contentPart>
          </mc:Choice>
          <mc:Fallback>
            <p:pic>
              <p:nvPicPr>
                <p:cNvPr id="383" name="Input penna 382">
                  <a:extLst>
                    <a:ext uri="{FF2B5EF4-FFF2-40B4-BE49-F238E27FC236}">
                      <a16:creationId xmlns:a16="http://schemas.microsoft.com/office/drawing/2014/main" id="{71595DCB-83E1-464B-CA83-4FB32AE5570F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9030022" y="5258969"/>
                  <a:ext cx="11160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384" name="Input penna 383">
                  <a:extLst>
                    <a:ext uri="{FF2B5EF4-FFF2-40B4-BE49-F238E27FC236}">
                      <a16:creationId xmlns:a16="http://schemas.microsoft.com/office/drawing/2014/main" id="{451669B9-59B3-D08D-80FA-B81530541DCA}"/>
                    </a:ext>
                  </a:extLst>
                </p14:cNvPr>
                <p14:cNvContentPartPr/>
                <p14:nvPr/>
              </p14:nvContentPartPr>
              <p14:xfrm>
                <a:off x="9187702" y="5269769"/>
                <a:ext cx="10440" cy="146160"/>
              </p14:xfrm>
            </p:contentPart>
          </mc:Choice>
          <mc:Fallback>
            <p:pic>
              <p:nvPicPr>
                <p:cNvPr id="384" name="Input penna 383">
                  <a:extLst>
                    <a:ext uri="{FF2B5EF4-FFF2-40B4-BE49-F238E27FC236}">
                      <a16:creationId xmlns:a16="http://schemas.microsoft.com/office/drawing/2014/main" id="{451669B9-59B3-D08D-80FA-B81530541DCA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9180142" y="5262569"/>
                  <a:ext cx="2556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2">
              <p14:nvContentPartPr>
                <p14:cNvPr id="385" name="Input penna 384">
                  <a:extLst>
                    <a:ext uri="{FF2B5EF4-FFF2-40B4-BE49-F238E27FC236}">
                      <a16:creationId xmlns:a16="http://schemas.microsoft.com/office/drawing/2014/main" id="{2B02BD27-B41C-173C-94B3-AAA7717913E5}"/>
                    </a:ext>
                  </a:extLst>
                </p14:cNvPr>
                <p14:cNvContentPartPr/>
                <p14:nvPr/>
              </p14:nvContentPartPr>
              <p14:xfrm>
                <a:off x="9185902" y="5353289"/>
                <a:ext cx="58320" cy="23760"/>
              </p14:xfrm>
            </p:contentPart>
          </mc:Choice>
          <mc:Fallback>
            <p:pic>
              <p:nvPicPr>
                <p:cNvPr id="385" name="Input penna 384">
                  <a:extLst>
                    <a:ext uri="{FF2B5EF4-FFF2-40B4-BE49-F238E27FC236}">
                      <a16:creationId xmlns:a16="http://schemas.microsoft.com/office/drawing/2014/main" id="{2B02BD27-B41C-173C-94B3-AAA7717913E5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9178342" y="5345729"/>
                  <a:ext cx="734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4">
              <p14:nvContentPartPr>
                <p14:cNvPr id="386" name="Input penna 385">
                  <a:extLst>
                    <a:ext uri="{FF2B5EF4-FFF2-40B4-BE49-F238E27FC236}">
                      <a16:creationId xmlns:a16="http://schemas.microsoft.com/office/drawing/2014/main" id="{7A65CED9-1350-0937-6333-913BBDDD19E7}"/>
                    </a:ext>
                  </a:extLst>
                </p14:cNvPr>
                <p14:cNvContentPartPr/>
                <p14:nvPr/>
              </p14:nvContentPartPr>
              <p14:xfrm>
                <a:off x="9077542" y="5468129"/>
                <a:ext cx="140040" cy="18000"/>
              </p14:xfrm>
            </p:contentPart>
          </mc:Choice>
          <mc:Fallback>
            <p:pic>
              <p:nvPicPr>
                <p:cNvPr id="386" name="Input penna 385">
                  <a:extLst>
                    <a:ext uri="{FF2B5EF4-FFF2-40B4-BE49-F238E27FC236}">
                      <a16:creationId xmlns:a16="http://schemas.microsoft.com/office/drawing/2014/main" id="{7A65CED9-1350-0937-6333-913BBDDD19E7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9069982" y="5460929"/>
                  <a:ext cx="1551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6">
              <p14:nvContentPartPr>
                <p14:cNvPr id="387" name="Input penna 386">
                  <a:extLst>
                    <a:ext uri="{FF2B5EF4-FFF2-40B4-BE49-F238E27FC236}">
                      <a16:creationId xmlns:a16="http://schemas.microsoft.com/office/drawing/2014/main" id="{2A438365-C983-7C47-8589-F974468A3AF8}"/>
                    </a:ext>
                  </a:extLst>
                </p14:cNvPr>
                <p14:cNvContentPartPr/>
                <p14:nvPr/>
              </p14:nvContentPartPr>
              <p14:xfrm>
                <a:off x="9096982" y="5472449"/>
                <a:ext cx="91800" cy="157320"/>
              </p14:xfrm>
            </p:contentPart>
          </mc:Choice>
          <mc:Fallback>
            <p:pic>
              <p:nvPicPr>
                <p:cNvPr id="387" name="Input penna 386">
                  <a:extLst>
                    <a:ext uri="{FF2B5EF4-FFF2-40B4-BE49-F238E27FC236}">
                      <a16:creationId xmlns:a16="http://schemas.microsoft.com/office/drawing/2014/main" id="{2A438365-C983-7C47-8589-F974468A3AF8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9089422" y="5464889"/>
                  <a:ext cx="1069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8">
              <p14:nvContentPartPr>
                <p14:cNvPr id="388" name="Input penna 387">
                  <a:extLst>
                    <a:ext uri="{FF2B5EF4-FFF2-40B4-BE49-F238E27FC236}">
                      <a16:creationId xmlns:a16="http://schemas.microsoft.com/office/drawing/2014/main" id="{D4831D1C-FC51-992C-BACE-5D04EA71510A}"/>
                    </a:ext>
                  </a:extLst>
                </p14:cNvPr>
                <p14:cNvContentPartPr/>
                <p14:nvPr/>
              </p14:nvContentPartPr>
              <p14:xfrm>
                <a:off x="9092302" y="5527889"/>
                <a:ext cx="131760" cy="36720"/>
              </p14:xfrm>
            </p:contentPart>
          </mc:Choice>
          <mc:Fallback>
            <p:pic>
              <p:nvPicPr>
                <p:cNvPr id="388" name="Input penna 387">
                  <a:extLst>
                    <a:ext uri="{FF2B5EF4-FFF2-40B4-BE49-F238E27FC236}">
                      <a16:creationId xmlns:a16="http://schemas.microsoft.com/office/drawing/2014/main" id="{D4831D1C-FC51-992C-BACE-5D04EA71510A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9084742" y="5520329"/>
                  <a:ext cx="1468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0">
              <p14:nvContentPartPr>
                <p14:cNvPr id="389" name="Input penna 388">
                  <a:extLst>
                    <a:ext uri="{FF2B5EF4-FFF2-40B4-BE49-F238E27FC236}">
                      <a16:creationId xmlns:a16="http://schemas.microsoft.com/office/drawing/2014/main" id="{5798BF92-35D1-EB37-E883-57917ECDDB4D}"/>
                    </a:ext>
                  </a:extLst>
                </p14:cNvPr>
                <p14:cNvContentPartPr/>
                <p14:nvPr/>
              </p14:nvContentPartPr>
              <p14:xfrm>
                <a:off x="9265102" y="5337089"/>
                <a:ext cx="128880" cy="132480"/>
              </p14:xfrm>
            </p:contentPart>
          </mc:Choice>
          <mc:Fallback>
            <p:pic>
              <p:nvPicPr>
                <p:cNvPr id="389" name="Input penna 388">
                  <a:extLst>
                    <a:ext uri="{FF2B5EF4-FFF2-40B4-BE49-F238E27FC236}">
                      <a16:creationId xmlns:a16="http://schemas.microsoft.com/office/drawing/2014/main" id="{5798BF92-35D1-EB37-E883-57917ECDDB4D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9257542" y="5329529"/>
                  <a:ext cx="1440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2">
              <p14:nvContentPartPr>
                <p14:cNvPr id="390" name="Input penna 389">
                  <a:extLst>
                    <a:ext uri="{FF2B5EF4-FFF2-40B4-BE49-F238E27FC236}">
                      <a16:creationId xmlns:a16="http://schemas.microsoft.com/office/drawing/2014/main" id="{89DEAD44-C191-E27B-62CC-2589532AA325}"/>
                    </a:ext>
                  </a:extLst>
                </p14:cNvPr>
                <p14:cNvContentPartPr/>
                <p14:nvPr/>
              </p14:nvContentPartPr>
              <p14:xfrm>
                <a:off x="9421342" y="5330609"/>
                <a:ext cx="29160" cy="203040"/>
              </p14:xfrm>
            </p:contentPart>
          </mc:Choice>
          <mc:Fallback>
            <p:pic>
              <p:nvPicPr>
                <p:cNvPr id="390" name="Input penna 389">
                  <a:extLst>
                    <a:ext uri="{FF2B5EF4-FFF2-40B4-BE49-F238E27FC236}">
                      <a16:creationId xmlns:a16="http://schemas.microsoft.com/office/drawing/2014/main" id="{89DEAD44-C191-E27B-62CC-2589532AA325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9413782" y="5323049"/>
                  <a:ext cx="4428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4">
              <p14:nvContentPartPr>
                <p14:cNvPr id="393" name="Input penna 392">
                  <a:extLst>
                    <a:ext uri="{FF2B5EF4-FFF2-40B4-BE49-F238E27FC236}">
                      <a16:creationId xmlns:a16="http://schemas.microsoft.com/office/drawing/2014/main" id="{E6165495-02D0-7C28-0AA6-144D4D77F3A1}"/>
                    </a:ext>
                  </a:extLst>
                </p14:cNvPr>
                <p14:cNvContentPartPr/>
                <p14:nvPr/>
              </p14:nvContentPartPr>
              <p14:xfrm>
                <a:off x="7923382" y="5062769"/>
                <a:ext cx="1776240" cy="647280"/>
              </p14:xfrm>
            </p:contentPart>
          </mc:Choice>
          <mc:Fallback>
            <p:pic>
              <p:nvPicPr>
                <p:cNvPr id="393" name="Input penna 392">
                  <a:extLst>
                    <a:ext uri="{FF2B5EF4-FFF2-40B4-BE49-F238E27FC236}">
                      <a16:creationId xmlns:a16="http://schemas.microsoft.com/office/drawing/2014/main" id="{E6165495-02D0-7C28-0AA6-144D4D77F3A1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7915822" y="5055209"/>
                  <a:ext cx="1791360" cy="66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6">
              <p14:nvContentPartPr>
                <p14:cNvPr id="394" name="Input penna 393">
                  <a:extLst>
                    <a:ext uri="{FF2B5EF4-FFF2-40B4-BE49-F238E27FC236}">
                      <a16:creationId xmlns:a16="http://schemas.microsoft.com/office/drawing/2014/main" id="{F7A3F906-E7E1-FB42-2952-8525D52311C1}"/>
                    </a:ext>
                  </a:extLst>
                </p14:cNvPr>
                <p14:cNvContentPartPr/>
                <p14:nvPr/>
              </p14:nvContentPartPr>
              <p14:xfrm>
                <a:off x="7835542" y="5635529"/>
                <a:ext cx="1904400" cy="112320"/>
              </p14:xfrm>
            </p:contentPart>
          </mc:Choice>
          <mc:Fallback>
            <p:pic>
              <p:nvPicPr>
                <p:cNvPr id="394" name="Input penna 393">
                  <a:extLst>
                    <a:ext uri="{FF2B5EF4-FFF2-40B4-BE49-F238E27FC236}">
                      <a16:creationId xmlns:a16="http://schemas.microsoft.com/office/drawing/2014/main" id="{F7A3F906-E7E1-FB42-2952-8525D52311C1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7827982" y="5627969"/>
                  <a:ext cx="191952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8">
              <p14:nvContentPartPr>
                <p14:cNvPr id="397" name="Input penna 396">
                  <a:extLst>
                    <a:ext uri="{FF2B5EF4-FFF2-40B4-BE49-F238E27FC236}">
                      <a16:creationId xmlns:a16="http://schemas.microsoft.com/office/drawing/2014/main" id="{06787A36-03E0-478F-04D7-3F44A756CAB5}"/>
                    </a:ext>
                  </a:extLst>
                </p14:cNvPr>
                <p14:cNvContentPartPr/>
                <p14:nvPr/>
              </p14:nvContentPartPr>
              <p14:xfrm>
                <a:off x="8481883" y="5380595"/>
                <a:ext cx="57240" cy="5400"/>
              </p14:xfrm>
            </p:contentPart>
          </mc:Choice>
          <mc:Fallback>
            <p:pic>
              <p:nvPicPr>
                <p:cNvPr id="397" name="Input penna 396">
                  <a:extLst>
                    <a:ext uri="{FF2B5EF4-FFF2-40B4-BE49-F238E27FC236}">
                      <a16:creationId xmlns:a16="http://schemas.microsoft.com/office/drawing/2014/main" id="{06787A36-03E0-478F-04D7-3F44A756CAB5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8474323" y="5373035"/>
                  <a:ext cx="723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0">
              <p14:nvContentPartPr>
                <p14:cNvPr id="398" name="Input penna 397">
                  <a:extLst>
                    <a:ext uri="{FF2B5EF4-FFF2-40B4-BE49-F238E27FC236}">
                      <a16:creationId xmlns:a16="http://schemas.microsoft.com/office/drawing/2014/main" id="{D10460F7-3377-3209-BB4C-613CBF453520}"/>
                    </a:ext>
                  </a:extLst>
                </p14:cNvPr>
                <p14:cNvContentPartPr/>
                <p14:nvPr/>
              </p14:nvContentPartPr>
              <p14:xfrm>
                <a:off x="8549203" y="5310035"/>
                <a:ext cx="13320" cy="110880"/>
              </p14:xfrm>
            </p:contentPart>
          </mc:Choice>
          <mc:Fallback>
            <p:pic>
              <p:nvPicPr>
                <p:cNvPr id="398" name="Input penna 397">
                  <a:extLst>
                    <a:ext uri="{FF2B5EF4-FFF2-40B4-BE49-F238E27FC236}">
                      <a16:creationId xmlns:a16="http://schemas.microsoft.com/office/drawing/2014/main" id="{D10460F7-3377-3209-BB4C-613CBF453520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8541643" y="5302475"/>
                  <a:ext cx="28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2">
              <p14:nvContentPartPr>
                <p14:cNvPr id="399" name="Input penna 398">
                  <a:extLst>
                    <a:ext uri="{FF2B5EF4-FFF2-40B4-BE49-F238E27FC236}">
                      <a16:creationId xmlns:a16="http://schemas.microsoft.com/office/drawing/2014/main" id="{6E78C9AA-80F6-E33C-63C7-A0E73A699E50}"/>
                    </a:ext>
                  </a:extLst>
                </p14:cNvPr>
                <p14:cNvContentPartPr/>
                <p14:nvPr/>
              </p14:nvContentPartPr>
              <p14:xfrm>
                <a:off x="8593843" y="5283755"/>
                <a:ext cx="19440" cy="145440"/>
              </p14:xfrm>
            </p:contentPart>
          </mc:Choice>
          <mc:Fallback>
            <p:pic>
              <p:nvPicPr>
                <p:cNvPr id="399" name="Input penna 398">
                  <a:extLst>
                    <a:ext uri="{FF2B5EF4-FFF2-40B4-BE49-F238E27FC236}">
                      <a16:creationId xmlns:a16="http://schemas.microsoft.com/office/drawing/2014/main" id="{6E78C9AA-80F6-E33C-63C7-A0E73A699E50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8586643" y="5276195"/>
                  <a:ext cx="345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4">
              <p14:nvContentPartPr>
                <p14:cNvPr id="402" name="Input penna 401">
                  <a:extLst>
                    <a:ext uri="{FF2B5EF4-FFF2-40B4-BE49-F238E27FC236}">
                      <a16:creationId xmlns:a16="http://schemas.microsoft.com/office/drawing/2014/main" id="{AD42DBA5-ED65-9D14-C0CA-F9E8E0C1F208}"/>
                    </a:ext>
                  </a:extLst>
                </p14:cNvPr>
                <p14:cNvContentPartPr/>
                <p14:nvPr/>
              </p14:nvContentPartPr>
              <p14:xfrm>
                <a:off x="9847363" y="5459648"/>
                <a:ext cx="90720" cy="21600"/>
              </p14:xfrm>
            </p:contentPart>
          </mc:Choice>
          <mc:Fallback>
            <p:pic>
              <p:nvPicPr>
                <p:cNvPr id="402" name="Input penna 401">
                  <a:extLst>
                    <a:ext uri="{FF2B5EF4-FFF2-40B4-BE49-F238E27FC236}">
                      <a16:creationId xmlns:a16="http://schemas.microsoft.com/office/drawing/2014/main" id="{AD42DBA5-ED65-9D14-C0CA-F9E8E0C1F208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9839803" y="5452088"/>
                  <a:ext cx="1058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6">
              <p14:nvContentPartPr>
                <p14:cNvPr id="403" name="Input penna 402">
                  <a:extLst>
                    <a:ext uri="{FF2B5EF4-FFF2-40B4-BE49-F238E27FC236}">
                      <a16:creationId xmlns:a16="http://schemas.microsoft.com/office/drawing/2014/main" id="{DE9536F9-4F08-31FF-5C01-2ED7D2B29E54}"/>
                    </a:ext>
                  </a:extLst>
                </p14:cNvPr>
                <p14:cNvContentPartPr/>
                <p14:nvPr/>
              </p14:nvContentPartPr>
              <p14:xfrm>
                <a:off x="9862843" y="5543528"/>
                <a:ext cx="92880" cy="11880"/>
              </p14:xfrm>
            </p:contentPart>
          </mc:Choice>
          <mc:Fallback>
            <p:pic>
              <p:nvPicPr>
                <p:cNvPr id="403" name="Input penna 402">
                  <a:extLst>
                    <a:ext uri="{FF2B5EF4-FFF2-40B4-BE49-F238E27FC236}">
                      <a16:creationId xmlns:a16="http://schemas.microsoft.com/office/drawing/2014/main" id="{DE9536F9-4F08-31FF-5C01-2ED7D2B29E54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9855283" y="5535968"/>
                  <a:ext cx="1080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8">
              <p14:nvContentPartPr>
                <p14:cNvPr id="404" name="Input penna 403">
                  <a:extLst>
                    <a:ext uri="{FF2B5EF4-FFF2-40B4-BE49-F238E27FC236}">
                      <a16:creationId xmlns:a16="http://schemas.microsoft.com/office/drawing/2014/main" id="{D06F738B-78FE-941C-F33A-49880E7C112D}"/>
                    </a:ext>
                  </a:extLst>
                </p14:cNvPr>
                <p14:cNvContentPartPr/>
                <p14:nvPr/>
              </p14:nvContentPartPr>
              <p14:xfrm>
                <a:off x="10002883" y="5481248"/>
                <a:ext cx="17280" cy="72360"/>
              </p14:xfrm>
            </p:contentPart>
          </mc:Choice>
          <mc:Fallback>
            <p:pic>
              <p:nvPicPr>
                <p:cNvPr id="404" name="Input penna 403">
                  <a:extLst>
                    <a:ext uri="{FF2B5EF4-FFF2-40B4-BE49-F238E27FC236}">
                      <a16:creationId xmlns:a16="http://schemas.microsoft.com/office/drawing/2014/main" id="{D06F738B-78FE-941C-F33A-49880E7C112D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9995323" y="5473688"/>
                  <a:ext cx="324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0">
              <p14:nvContentPartPr>
                <p14:cNvPr id="405" name="Input penna 404">
                  <a:extLst>
                    <a:ext uri="{FF2B5EF4-FFF2-40B4-BE49-F238E27FC236}">
                      <a16:creationId xmlns:a16="http://schemas.microsoft.com/office/drawing/2014/main" id="{099AD818-B2B0-A9AE-B14D-8B4F7A840F1F}"/>
                    </a:ext>
                  </a:extLst>
                </p14:cNvPr>
                <p14:cNvContentPartPr/>
                <p14:nvPr/>
              </p14:nvContentPartPr>
              <p14:xfrm>
                <a:off x="10062283" y="5477648"/>
                <a:ext cx="55800" cy="79200"/>
              </p14:xfrm>
            </p:contentPart>
          </mc:Choice>
          <mc:Fallback>
            <p:pic>
              <p:nvPicPr>
                <p:cNvPr id="405" name="Input penna 404">
                  <a:extLst>
                    <a:ext uri="{FF2B5EF4-FFF2-40B4-BE49-F238E27FC236}">
                      <a16:creationId xmlns:a16="http://schemas.microsoft.com/office/drawing/2014/main" id="{099AD818-B2B0-A9AE-B14D-8B4F7A840F1F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10054723" y="5470088"/>
                  <a:ext cx="709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2">
              <p14:nvContentPartPr>
                <p14:cNvPr id="406" name="Input penna 405">
                  <a:extLst>
                    <a:ext uri="{FF2B5EF4-FFF2-40B4-BE49-F238E27FC236}">
                      <a16:creationId xmlns:a16="http://schemas.microsoft.com/office/drawing/2014/main" id="{C8ED99BE-9BF8-620E-3349-111192243A09}"/>
                    </a:ext>
                  </a:extLst>
                </p14:cNvPr>
                <p14:cNvContentPartPr/>
                <p14:nvPr/>
              </p14:nvContentPartPr>
              <p14:xfrm>
                <a:off x="10161643" y="5483768"/>
                <a:ext cx="69480" cy="87840"/>
              </p14:xfrm>
            </p:contentPart>
          </mc:Choice>
          <mc:Fallback>
            <p:pic>
              <p:nvPicPr>
                <p:cNvPr id="406" name="Input penna 405">
                  <a:extLst>
                    <a:ext uri="{FF2B5EF4-FFF2-40B4-BE49-F238E27FC236}">
                      <a16:creationId xmlns:a16="http://schemas.microsoft.com/office/drawing/2014/main" id="{C8ED99BE-9BF8-620E-3349-111192243A09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10154083" y="5476208"/>
                  <a:ext cx="846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4">
              <p14:nvContentPartPr>
                <p14:cNvPr id="407" name="Input penna 406">
                  <a:extLst>
                    <a:ext uri="{FF2B5EF4-FFF2-40B4-BE49-F238E27FC236}">
                      <a16:creationId xmlns:a16="http://schemas.microsoft.com/office/drawing/2014/main" id="{9E46509E-32EA-0D72-1651-275A02583AFD}"/>
                    </a:ext>
                  </a:extLst>
                </p14:cNvPr>
                <p14:cNvContentPartPr/>
                <p14:nvPr/>
              </p14:nvContentPartPr>
              <p14:xfrm>
                <a:off x="10269643" y="5469728"/>
                <a:ext cx="29880" cy="80280"/>
              </p14:xfrm>
            </p:contentPart>
          </mc:Choice>
          <mc:Fallback>
            <p:pic>
              <p:nvPicPr>
                <p:cNvPr id="407" name="Input penna 406">
                  <a:extLst>
                    <a:ext uri="{FF2B5EF4-FFF2-40B4-BE49-F238E27FC236}">
                      <a16:creationId xmlns:a16="http://schemas.microsoft.com/office/drawing/2014/main" id="{9E46509E-32EA-0D72-1651-275A02583AFD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10262083" y="5462168"/>
                  <a:ext cx="446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6">
              <p14:nvContentPartPr>
                <p14:cNvPr id="408" name="Input penna 407">
                  <a:extLst>
                    <a:ext uri="{FF2B5EF4-FFF2-40B4-BE49-F238E27FC236}">
                      <a16:creationId xmlns:a16="http://schemas.microsoft.com/office/drawing/2014/main" id="{449F9E70-B31B-373E-DAEC-24C81AC1F129}"/>
                    </a:ext>
                  </a:extLst>
                </p14:cNvPr>
                <p14:cNvContentPartPr/>
                <p14:nvPr/>
              </p14:nvContentPartPr>
              <p14:xfrm>
                <a:off x="10305283" y="5496368"/>
                <a:ext cx="70200" cy="82080"/>
              </p14:xfrm>
            </p:contentPart>
          </mc:Choice>
          <mc:Fallback>
            <p:pic>
              <p:nvPicPr>
                <p:cNvPr id="408" name="Input penna 407">
                  <a:extLst>
                    <a:ext uri="{FF2B5EF4-FFF2-40B4-BE49-F238E27FC236}">
                      <a16:creationId xmlns:a16="http://schemas.microsoft.com/office/drawing/2014/main" id="{449F9E70-B31B-373E-DAEC-24C81AC1F129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10297723" y="5488808"/>
                  <a:ext cx="8532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8">
              <p14:nvContentPartPr>
                <p14:cNvPr id="409" name="Input penna 408">
                  <a:extLst>
                    <a:ext uri="{FF2B5EF4-FFF2-40B4-BE49-F238E27FC236}">
                      <a16:creationId xmlns:a16="http://schemas.microsoft.com/office/drawing/2014/main" id="{5E7FFC1E-D515-4B3C-57A0-94F5E41E955D}"/>
                    </a:ext>
                  </a:extLst>
                </p14:cNvPr>
                <p14:cNvContentPartPr/>
                <p14:nvPr/>
              </p14:nvContentPartPr>
              <p14:xfrm>
                <a:off x="10404283" y="5490968"/>
                <a:ext cx="81720" cy="93240"/>
              </p14:xfrm>
            </p:contentPart>
          </mc:Choice>
          <mc:Fallback>
            <p:pic>
              <p:nvPicPr>
                <p:cNvPr id="409" name="Input penna 408">
                  <a:extLst>
                    <a:ext uri="{FF2B5EF4-FFF2-40B4-BE49-F238E27FC236}">
                      <a16:creationId xmlns:a16="http://schemas.microsoft.com/office/drawing/2014/main" id="{5E7FFC1E-D515-4B3C-57A0-94F5E41E955D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10396723" y="5483408"/>
                  <a:ext cx="968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0">
              <p14:nvContentPartPr>
                <p14:cNvPr id="410" name="Input penna 409">
                  <a:extLst>
                    <a:ext uri="{FF2B5EF4-FFF2-40B4-BE49-F238E27FC236}">
                      <a16:creationId xmlns:a16="http://schemas.microsoft.com/office/drawing/2014/main" id="{835084FF-4F07-E974-38E8-6AEC1A5503BF}"/>
                    </a:ext>
                  </a:extLst>
                </p14:cNvPr>
                <p14:cNvContentPartPr/>
                <p14:nvPr/>
              </p14:nvContentPartPr>
              <p14:xfrm>
                <a:off x="10518403" y="5512928"/>
                <a:ext cx="94680" cy="96840"/>
              </p14:xfrm>
            </p:contentPart>
          </mc:Choice>
          <mc:Fallback>
            <p:pic>
              <p:nvPicPr>
                <p:cNvPr id="410" name="Input penna 409">
                  <a:extLst>
                    <a:ext uri="{FF2B5EF4-FFF2-40B4-BE49-F238E27FC236}">
                      <a16:creationId xmlns:a16="http://schemas.microsoft.com/office/drawing/2014/main" id="{835084FF-4F07-E974-38E8-6AEC1A5503BF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10510843" y="5505368"/>
                  <a:ext cx="10980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2">
              <p14:nvContentPartPr>
                <p14:cNvPr id="413" name="Input penna 412">
                  <a:extLst>
                    <a:ext uri="{FF2B5EF4-FFF2-40B4-BE49-F238E27FC236}">
                      <a16:creationId xmlns:a16="http://schemas.microsoft.com/office/drawing/2014/main" id="{2EC234FA-D96E-35A6-CD08-195F28CD926D}"/>
                    </a:ext>
                  </a:extLst>
                </p14:cNvPr>
                <p14:cNvContentPartPr/>
                <p14:nvPr/>
              </p14:nvContentPartPr>
              <p14:xfrm>
                <a:off x="8322403" y="5628488"/>
                <a:ext cx="32760" cy="143640"/>
              </p14:xfrm>
            </p:contentPart>
          </mc:Choice>
          <mc:Fallback>
            <p:pic>
              <p:nvPicPr>
                <p:cNvPr id="413" name="Input penna 412">
                  <a:extLst>
                    <a:ext uri="{FF2B5EF4-FFF2-40B4-BE49-F238E27FC236}">
                      <a16:creationId xmlns:a16="http://schemas.microsoft.com/office/drawing/2014/main" id="{2EC234FA-D96E-35A6-CD08-195F28CD926D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8314843" y="5620928"/>
                  <a:ext cx="47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4">
              <p14:nvContentPartPr>
                <p14:cNvPr id="414" name="Input penna 413">
                  <a:extLst>
                    <a:ext uri="{FF2B5EF4-FFF2-40B4-BE49-F238E27FC236}">
                      <a16:creationId xmlns:a16="http://schemas.microsoft.com/office/drawing/2014/main" id="{21A0A391-CC8E-13DD-5EC5-2144C5E881D0}"/>
                    </a:ext>
                  </a:extLst>
                </p14:cNvPr>
                <p14:cNvContentPartPr/>
                <p14:nvPr/>
              </p14:nvContentPartPr>
              <p14:xfrm>
                <a:off x="8235643" y="5756288"/>
                <a:ext cx="146160" cy="29520"/>
              </p14:xfrm>
            </p:contentPart>
          </mc:Choice>
          <mc:Fallback>
            <p:pic>
              <p:nvPicPr>
                <p:cNvPr id="414" name="Input penna 413">
                  <a:extLst>
                    <a:ext uri="{FF2B5EF4-FFF2-40B4-BE49-F238E27FC236}">
                      <a16:creationId xmlns:a16="http://schemas.microsoft.com/office/drawing/2014/main" id="{21A0A391-CC8E-13DD-5EC5-2144C5E881D0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8228083" y="5748728"/>
                  <a:ext cx="1612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6">
              <p14:nvContentPartPr>
                <p14:cNvPr id="415" name="Input penna 414">
                  <a:extLst>
                    <a:ext uri="{FF2B5EF4-FFF2-40B4-BE49-F238E27FC236}">
                      <a16:creationId xmlns:a16="http://schemas.microsoft.com/office/drawing/2014/main" id="{2B82FEA0-6568-6AF8-4331-5D40E837E672}"/>
                    </a:ext>
                  </a:extLst>
                </p14:cNvPr>
                <p14:cNvContentPartPr/>
                <p14:nvPr/>
              </p14:nvContentPartPr>
              <p14:xfrm>
                <a:off x="7751083" y="5890568"/>
                <a:ext cx="79560" cy="210600"/>
              </p14:xfrm>
            </p:contentPart>
          </mc:Choice>
          <mc:Fallback>
            <p:pic>
              <p:nvPicPr>
                <p:cNvPr id="415" name="Input penna 414">
                  <a:extLst>
                    <a:ext uri="{FF2B5EF4-FFF2-40B4-BE49-F238E27FC236}">
                      <a16:creationId xmlns:a16="http://schemas.microsoft.com/office/drawing/2014/main" id="{2B82FEA0-6568-6AF8-4331-5D40E837E672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7743523" y="5883368"/>
                  <a:ext cx="946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8">
              <p14:nvContentPartPr>
                <p14:cNvPr id="416" name="Input penna 415">
                  <a:extLst>
                    <a:ext uri="{FF2B5EF4-FFF2-40B4-BE49-F238E27FC236}">
                      <a16:creationId xmlns:a16="http://schemas.microsoft.com/office/drawing/2014/main" id="{AB07A7A1-3190-ABED-D4EC-684BA916838D}"/>
                    </a:ext>
                  </a:extLst>
                </p14:cNvPr>
                <p14:cNvContentPartPr/>
                <p14:nvPr/>
              </p14:nvContentPartPr>
              <p14:xfrm>
                <a:off x="7839283" y="5960048"/>
                <a:ext cx="87120" cy="108720"/>
              </p14:xfrm>
            </p:contentPart>
          </mc:Choice>
          <mc:Fallback>
            <p:pic>
              <p:nvPicPr>
                <p:cNvPr id="416" name="Input penna 415">
                  <a:extLst>
                    <a:ext uri="{FF2B5EF4-FFF2-40B4-BE49-F238E27FC236}">
                      <a16:creationId xmlns:a16="http://schemas.microsoft.com/office/drawing/2014/main" id="{AB07A7A1-3190-ABED-D4EC-684BA916838D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7831723" y="5952488"/>
                  <a:ext cx="1018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0">
              <p14:nvContentPartPr>
                <p14:cNvPr id="417" name="Input penna 416">
                  <a:extLst>
                    <a:ext uri="{FF2B5EF4-FFF2-40B4-BE49-F238E27FC236}">
                      <a16:creationId xmlns:a16="http://schemas.microsoft.com/office/drawing/2014/main" id="{7854BD07-CE34-AD23-7BFF-93458C8DA628}"/>
                    </a:ext>
                  </a:extLst>
                </p14:cNvPr>
                <p14:cNvContentPartPr/>
                <p14:nvPr/>
              </p14:nvContentPartPr>
              <p14:xfrm>
                <a:off x="8001283" y="5963288"/>
                <a:ext cx="56880" cy="138960"/>
              </p14:xfrm>
            </p:contentPart>
          </mc:Choice>
          <mc:Fallback>
            <p:pic>
              <p:nvPicPr>
                <p:cNvPr id="417" name="Input penna 416">
                  <a:extLst>
                    <a:ext uri="{FF2B5EF4-FFF2-40B4-BE49-F238E27FC236}">
                      <a16:creationId xmlns:a16="http://schemas.microsoft.com/office/drawing/2014/main" id="{7854BD07-CE34-AD23-7BFF-93458C8DA628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7993723" y="5955728"/>
                  <a:ext cx="720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2">
              <p14:nvContentPartPr>
                <p14:cNvPr id="418" name="Input penna 417">
                  <a:extLst>
                    <a:ext uri="{FF2B5EF4-FFF2-40B4-BE49-F238E27FC236}">
                      <a16:creationId xmlns:a16="http://schemas.microsoft.com/office/drawing/2014/main" id="{C7791D20-6F6A-330B-8542-49FA046F8367}"/>
                    </a:ext>
                  </a:extLst>
                </p14:cNvPr>
                <p14:cNvContentPartPr/>
                <p14:nvPr/>
              </p14:nvContentPartPr>
              <p14:xfrm>
                <a:off x="8076523" y="5990648"/>
                <a:ext cx="49320" cy="95400"/>
              </p14:xfrm>
            </p:contentPart>
          </mc:Choice>
          <mc:Fallback>
            <p:pic>
              <p:nvPicPr>
                <p:cNvPr id="418" name="Input penna 417">
                  <a:extLst>
                    <a:ext uri="{FF2B5EF4-FFF2-40B4-BE49-F238E27FC236}">
                      <a16:creationId xmlns:a16="http://schemas.microsoft.com/office/drawing/2014/main" id="{C7791D20-6F6A-330B-8542-49FA046F8367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8068963" y="5983088"/>
                  <a:ext cx="644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4">
              <p14:nvContentPartPr>
                <p14:cNvPr id="423" name="Input penna 422">
                  <a:extLst>
                    <a:ext uri="{FF2B5EF4-FFF2-40B4-BE49-F238E27FC236}">
                      <a16:creationId xmlns:a16="http://schemas.microsoft.com/office/drawing/2014/main" id="{C693BC8A-6FF6-D601-DE6A-C134A0C90BAC}"/>
                    </a:ext>
                  </a:extLst>
                </p14:cNvPr>
                <p14:cNvContentPartPr/>
                <p14:nvPr/>
              </p14:nvContentPartPr>
              <p14:xfrm>
                <a:off x="8156803" y="5976608"/>
                <a:ext cx="72000" cy="99000"/>
              </p14:xfrm>
            </p:contentPart>
          </mc:Choice>
          <mc:Fallback>
            <p:pic>
              <p:nvPicPr>
                <p:cNvPr id="423" name="Input penna 422">
                  <a:extLst>
                    <a:ext uri="{FF2B5EF4-FFF2-40B4-BE49-F238E27FC236}">
                      <a16:creationId xmlns:a16="http://schemas.microsoft.com/office/drawing/2014/main" id="{C693BC8A-6FF6-D601-DE6A-C134A0C90BAC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8149243" y="5969048"/>
                  <a:ext cx="871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6">
              <p14:nvContentPartPr>
                <p14:cNvPr id="424" name="Input penna 423">
                  <a:extLst>
                    <a:ext uri="{FF2B5EF4-FFF2-40B4-BE49-F238E27FC236}">
                      <a16:creationId xmlns:a16="http://schemas.microsoft.com/office/drawing/2014/main" id="{535F00B3-D8F1-2373-E497-B938A0CCD30B}"/>
                    </a:ext>
                  </a:extLst>
                </p14:cNvPr>
                <p14:cNvContentPartPr/>
                <p14:nvPr/>
              </p14:nvContentPartPr>
              <p14:xfrm>
                <a:off x="8255083" y="5993168"/>
                <a:ext cx="55080" cy="127440"/>
              </p14:xfrm>
            </p:contentPart>
          </mc:Choice>
          <mc:Fallback>
            <p:pic>
              <p:nvPicPr>
                <p:cNvPr id="424" name="Input penna 423">
                  <a:extLst>
                    <a:ext uri="{FF2B5EF4-FFF2-40B4-BE49-F238E27FC236}">
                      <a16:creationId xmlns:a16="http://schemas.microsoft.com/office/drawing/2014/main" id="{535F00B3-D8F1-2373-E497-B938A0CCD30B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8247523" y="5985608"/>
                  <a:ext cx="702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8">
              <p14:nvContentPartPr>
                <p14:cNvPr id="425" name="Input penna 424">
                  <a:extLst>
                    <a:ext uri="{FF2B5EF4-FFF2-40B4-BE49-F238E27FC236}">
                      <a16:creationId xmlns:a16="http://schemas.microsoft.com/office/drawing/2014/main" id="{53426F2E-B561-E2F9-320E-BBE830772A7D}"/>
                    </a:ext>
                  </a:extLst>
                </p14:cNvPr>
                <p14:cNvContentPartPr/>
                <p14:nvPr/>
              </p14:nvContentPartPr>
              <p14:xfrm>
                <a:off x="8323483" y="5993528"/>
                <a:ext cx="63720" cy="151200"/>
              </p14:xfrm>
            </p:contentPart>
          </mc:Choice>
          <mc:Fallback>
            <p:pic>
              <p:nvPicPr>
                <p:cNvPr id="425" name="Input penna 424">
                  <a:extLst>
                    <a:ext uri="{FF2B5EF4-FFF2-40B4-BE49-F238E27FC236}">
                      <a16:creationId xmlns:a16="http://schemas.microsoft.com/office/drawing/2014/main" id="{53426F2E-B561-E2F9-320E-BBE830772A7D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8315923" y="5986328"/>
                  <a:ext cx="788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0">
              <p14:nvContentPartPr>
                <p14:cNvPr id="426" name="Input penna 425">
                  <a:extLst>
                    <a:ext uri="{FF2B5EF4-FFF2-40B4-BE49-F238E27FC236}">
                      <a16:creationId xmlns:a16="http://schemas.microsoft.com/office/drawing/2014/main" id="{1EC62FBD-9661-593A-9DBD-D87895C9085C}"/>
                    </a:ext>
                  </a:extLst>
                </p14:cNvPr>
                <p14:cNvContentPartPr/>
                <p14:nvPr/>
              </p14:nvContentPartPr>
              <p14:xfrm>
                <a:off x="8414203" y="6000008"/>
                <a:ext cx="62280" cy="72360"/>
              </p14:xfrm>
            </p:contentPart>
          </mc:Choice>
          <mc:Fallback>
            <p:pic>
              <p:nvPicPr>
                <p:cNvPr id="426" name="Input penna 425">
                  <a:extLst>
                    <a:ext uri="{FF2B5EF4-FFF2-40B4-BE49-F238E27FC236}">
                      <a16:creationId xmlns:a16="http://schemas.microsoft.com/office/drawing/2014/main" id="{1EC62FBD-9661-593A-9DBD-D87895C9085C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8406643" y="5992448"/>
                  <a:ext cx="7740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2">
              <p14:nvContentPartPr>
                <p14:cNvPr id="427" name="Input penna 426">
                  <a:extLst>
                    <a:ext uri="{FF2B5EF4-FFF2-40B4-BE49-F238E27FC236}">
                      <a16:creationId xmlns:a16="http://schemas.microsoft.com/office/drawing/2014/main" id="{78E881C9-C783-E390-5E4E-C80438671E14}"/>
                    </a:ext>
                  </a:extLst>
                </p14:cNvPr>
                <p14:cNvContentPartPr/>
                <p14:nvPr/>
              </p14:nvContentPartPr>
              <p14:xfrm>
                <a:off x="8525803" y="5997848"/>
                <a:ext cx="28800" cy="58680"/>
              </p14:xfrm>
            </p:contentPart>
          </mc:Choice>
          <mc:Fallback>
            <p:pic>
              <p:nvPicPr>
                <p:cNvPr id="427" name="Input penna 426">
                  <a:extLst>
                    <a:ext uri="{FF2B5EF4-FFF2-40B4-BE49-F238E27FC236}">
                      <a16:creationId xmlns:a16="http://schemas.microsoft.com/office/drawing/2014/main" id="{78E881C9-C783-E390-5E4E-C80438671E14}"/>
                    </a:ext>
                  </a:extLst>
                </p:cNvPr>
                <p:cNvPicPr/>
                <p:nvPr/>
              </p:nvPicPr>
              <p:blipFill>
                <a:blip r:embed="rId623"/>
                <a:stretch>
                  <a:fillRect/>
                </a:stretch>
              </p:blipFill>
              <p:spPr>
                <a:xfrm>
                  <a:off x="8518243" y="5990288"/>
                  <a:ext cx="4356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4">
              <p14:nvContentPartPr>
                <p14:cNvPr id="428" name="Input penna 427">
                  <a:extLst>
                    <a:ext uri="{FF2B5EF4-FFF2-40B4-BE49-F238E27FC236}">
                      <a16:creationId xmlns:a16="http://schemas.microsoft.com/office/drawing/2014/main" id="{6E591CFE-D92F-7775-CE35-F3EE87032393}"/>
                    </a:ext>
                  </a:extLst>
                </p14:cNvPr>
                <p14:cNvContentPartPr/>
                <p14:nvPr/>
              </p14:nvContentPartPr>
              <p14:xfrm>
                <a:off x="8591683" y="5993168"/>
                <a:ext cx="38520" cy="75600"/>
              </p14:xfrm>
            </p:contentPart>
          </mc:Choice>
          <mc:Fallback>
            <p:pic>
              <p:nvPicPr>
                <p:cNvPr id="428" name="Input penna 427">
                  <a:extLst>
                    <a:ext uri="{FF2B5EF4-FFF2-40B4-BE49-F238E27FC236}">
                      <a16:creationId xmlns:a16="http://schemas.microsoft.com/office/drawing/2014/main" id="{6E591CFE-D92F-7775-CE35-F3EE87032393}"/>
                    </a:ext>
                  </a:extLst>
                </p:cNvPr>
                <p:cNvPicPr/>
                <p:nvPr/>
              </p:nvPicPr>
              <p:blipFill>
                <a:blip r:embed="rId625"/>
                <a:stretch>
                  <a:fillRect/>
                </a:stretch>
              </p:blipFill>
              <p:spPr>
                <a:xfrm>
                  <a:off x="8584123" y="5985608"/>
                  <a:ext cx="5364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6">
              <p14:nvContentPartPr>
                <p14:cNvPr id="431" name="Input penna 430">
                  <a:extLst>
                    <a:ext uri="{FF2B5EF4-FFF2-40B4-BE49-F238E27FC236}">
                      <a16:creationId xmlns:a16="http://schemas.microsoft.com/office/drawing/2014/main" id="{9EACFADE-BD45-25DB-24EE-AEA504DE7D5F}"/>
                    </a:ext>
                  </a:extLst>
                </p14:cNvPr>
                <p14:cNvContentPartPr/>
                <p14:nvPr/>
              </p14:nvContentPartPr>
              <p14:xfrm>
                <a:off x="9438403" y="5786168"/>
                <a:ext cx="24840" cy="146520"/>
              </p14:xfrm>
            </p:contentPart>
          </mc:Choice>
          <mc:Fallback>
            <p:pic>
              <p:nvPicPr>
                <p:cNvPr id="431" name="Input penna 430">
                  <a:extLst>
                    <a:ext uri="{FF2B5EF4-FFF2-40B4-BE49-F238E27FC236}">
                      <a16:creationId xmlns:a16="http://schemas.microsoft.com/office/drawing/2014/main" id="{9EACFADE-BD45-25DB-24EE-AEA504DE7D5F}"/>
                    </a:ext>
                  </a:extLst>
                </p:cNvPr>
                <p:cNvPicPr/>
                <p:nvPr/>
              </p:nvPicPr>
              <p:blipFill>
                <a:blip r:embed="rId627"/>
                <a:stretch>
                  <a:fillRect/>
                </a:stretch>
              </p:blipFill>
              <p:spPr>
                <a:xfrm>
                  <a:off x="9430843" y="5778608"/>
                  <a:ext cx="399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8">
              <p14:nvContentPartPr>
                <p14:cNvPr id="432" name="Input penna 431">
                  <a:extLst>
                    <a:ext uri="{FF2B5EF4-FFF2-40B4-BE49-F238E27FC236}">
                      <a16:creationId xmlns:a16="http://schemas.microsoft.com/office/drawing/2014/main" id="{E5990EB9-E92B-4DA4-6D76-94D1CF269136}"/>
                    </a:ext>
                  </a:extLst>
                </p14:cNvPr>
                <p14:cNvContentPartPr/>
                <p14:nvPr/>
              </p14:nvContentPartPr>
              <p14:xfrm>
                <a:off x="9490603" y="5821808"/>
                <a:ext cx="80640" cy="120240"/>
              </p14:xfrm>
            </p:contentPart>
          </mc:Choice>
          <mc:Fallback>
            <p:pic>
              <p:nvPicPr>
                <p:cNvPr id="432" name="Input penna 431">
                  <a:extLst>
                    <a:ext uri="{FF2B5EF4-FFF2-40B4-BE49-F238E27FC236}">
                      <a16:creationId xmlns:a16="http://schemas.microsoft.com/office/drawing/2014/main" id="{E5990EB9-E92B-4DA4-6D76-94D1CF269136}"/>
                    </a:ext>
                  </a:extLst>
                </p:cNvPr>
                <p:cNvPicPr/>
                <p:nvPr/>
              </p:nvPicPr>
              <p:blipFill>
                <a:blip r:embed="rId629"/>
                <a:stretch>
                  <a:fillRect/>
                </a:stretch>
              </p:blipFill>
              <p:spPr>
                <a:xfrm>
                  <a:off x="9483043" y="5814248"/>
                  <a:ext cx="957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0">
              <p14:nvContentPartPr>
                <p14:cNvPr id="433" name="Input penna 432">
                  <a:extLst>
                    <a:ext uri="{FF2B5EF4-FFF2-40B4-BE49-F238E27FC236}">
                      <a16:creationId xmlns:a16="http://schemas.microsoft.com/office/drawing/2014/main" id="{625D3C9E-A1A9-A568-1866-4456BE6DDCB6}"/>
                    </a:ext>
                  </a:extLst>
                </p14:cNvPr>
                <p14:cNvContentPartPr/>
                <p14:nvPr/>
              </p14:nvContentPartPr>
              <p14:xfrm>
                <a:off x="9654763" y="5854568"/>
                <a:ext cx="43200" cy="106200"/>
              </p14:xfrm>
            </p:contentPart>
          </mc:Choice>
          <mc:Fallback>
            <p:pic>
              <p:nvPicPr>
                <p:cNvPr id="433" name="Input penna 432">
                  <a:extLst>
                    <a:ext uri="{FF2B5EF4-FFF2-40B4-BE49-F238E27FC236}">
                      <a16:creationId xmlns:a16="http://schemas.microsoft.com/office/drawing/2014/main" id="{625D3C9E-A1A9-A568-1866-4456BE6DDCB6}"/>
                    </a:ext>
                  </a:extLst>
                </p:cNvPr>
                <p:cNvPicPr/>
                <p:nvPr/>
              </p:nvPicPr>
              <p:blipFill>
                <a:blip r:embed="rId631"/>
                <a:stretch>
                  <a:fillRect/>
                </a:stretch>
              </p:blipFill>
              <p:spPr>
                <a:xfrm>
                  <a:off x="9647203" y="5847008"/>
                  <a:ext cx="5832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2">
              <p14:nvContentPartPr>
                <p14:cNvPr id="434" name="Input penna 433">
                  <a:extLst>
                    <a:ext uri="{FF2B5EF4-FFF2-40B4-BE49-F238E27FC236}">
                      <a16:creationId xmlns:a16="http://schemas.microsoft.com/office/drawing/2014/main" id="{FF23DB97-D6FA-7A9C-DA12-1CE78288C3B7}"/>
                    </a:ext>
                  </a:extLst>
                </p14:cNvPr>
                <p14:cNvContentPartPr/>
                <p14:nvPr/>
              </p14:nvContentPartPr>
              <p14:xfrm>
                <a:off x="9754843" y="5877968"/>
                <a:ext cx="11520" cy="50760"/>
              </p14:xfrm>
            </p:contentPart>
          </mc:Choice>
          <mc:Fallback>
            <p:pic>
              <p:nvPicPr>
                <p:cNvPr id="434" name="Input penna 433">
                  <a:extLst>
                    <a:ext uri="{FF2B5EF4-FFF2-40B4-BE49-F238E27FC236}">
                      <a16:creationId xmlns:a16="http://schemas.microsoft.com/office/drawing/2014/main" id="{FF23DB97-D6FA-7A9C-DA12-1CE78288C3B7}"/>
                    </a:ext>
                  </a:extLst>
                </p:cNvPr>
                <p:cNvPicPr/>
                <p:nvPr/>
              </p:nvPicPr>
              <p:blipFill>
                <a:blip r:embed="rId633"/>
                <a:stretch>
                  <a:fillRect/>
                </a:stretch>
              </p:blipFill>
              <p:spPr>
                <a:xfrm>
                  <a:off x="9747283" y="5870408"/>
                  <a:ext cx="2664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4">
              <p14:nvContentPartPr>
                <p14:cNvPr id="435" name="Input penna 434">
                  <a:extLst>
                    <a:ext uri="{FF2B5EF4-FFF2-40B4-BE49-F238E27FC236}">
                      <a16:creationId xmlns:a16="http://schemas.microsoft.com/office/drawing/2014/main" id="{837F193D-6D6B-0F07-D98A-590D864460AB}"/>
                    </a:ext>
                  </a:extLst>
                </p14:cNvPr>
                <p14:cNvContentPartPr/>
                <p14:nvPr/>
              </p14:nvContentPartPr>
              <p14:xfrm>
                <a:off x="9788323" y="5873648"/>
                <a:ext cx="68040" cy="88200"/>
              </p14:xfrm>
            </p:contentPart>
          </mc:Choice>
          <mc:Fallback>
            <p:pic>
              <p:nvPicPr>
                <p:cNvPr id="435" name="Input penna 434">
                  <a:extLst>
                    <a:ext uri="{FF2B5EF4-FFF2-40B4-BE49-F238E27FC236}">
                      <a16:creationId xmlns:a16="http://schemas.microsoft.com/office/drawing/2014/main" id="{837F193D-6D6B-0F07-D98A-590D864460AB}"/>
                    </a:ext>
                  </a:extLst>
                </p:cNvPr>
                <p:cNvPicPr/>
                <p:nvPr/>
              </p:nvPicPr>
              <p:blipFill>
                <a:blip r:embed="rId635"/>
                <a:stretch>
                  <a:fillRect/>
                </a:stretch>
              </p:blipFill>
              <p:spPr>
                <a:xfrm>
                  <a:off x="9780763" y="5866088"/>
                  <a:ext cx="831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6">
              <p14:nvContentPartPr>
                <p14:cNvPr id="436" name="Input penna 435">
                  <a:extLst>
                    <a:ext uri="{FF2B5EF4-FFF2-40B4-BE49-F238E27FC236}">
                      <a16:creationId xmlns:a16="http://schemas.microsoft.com/office/drawing/2014/main" id="{390BC0DE-9195-1924-E9C4-21BDC1E3874A}"/>
                    </a:ext>
                  </a:extLst>
                </p14:cNvPr>
                <p14:cNvContentPartPr/>
                <p14:nvPr/>
              </p14:nvContentPartPr>
              <p14:xfrm>
                <a:off x="9926203" y="5889488"/>
                <a:ext cx="63720" cy="63360"/>
              </p14:xfrm>
            </p:contentPart>
          </mc:Choice>
          <mc:Fallback>
            <p:pic>
              <p:nvPicPr>
                <p:cNvPr id="436" name="Input penna 435">
                  <a:extLst>
                    <a:ext uri="{FF2B5EF4-FFF2-40B4-BE49-F238E27FC236}">
                      <a16:creationId xmlns:a16="http://schemas.microsoft.com/office/drawing/2014/main" id="{390BC0DE-9195-1924-E9C4-21BDC1E3874A}"/>
                    </a:ext>
                  </a:extLst>
                </p:cNvPr>
                <p:cNvPicPr/>
                <p:nvPr/>
              </p:nvPicPr>
              <p:blipFill>
                <a:blip r:embed="rId637"/>
                <a:stretch>
                  <a:fillRect/>
                </a:stretch>
              </p:blipFill>
              <p:spPr>
                <a:xfrm>
                  <a:off x="9918643" y="5881928"/>
                  <a:ext cx="7884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8">
              <p14:nvContentPartPr>
                <p14:cNvPr id="437" name="Input penna 436">
                  <a:extLst>
                    <a:ext uri="{FF2B5EF4-FFF2-40B4-BE49-F238E27FC236}">
                      <a16:creationId xmlns:a16="http://schemas.microsoft.com/office/drawing/2014/main" id="{64A7AB4F-1606-7712-9656-224740C72896}"/>
                    </a:ext>
                  </a:extLst>
                </p14:cNvPr>
                <p14:cNvContentPartPr/>
                <p14:nvPr/>
              </p14:nvContentPartPr>
              <p14:xfrm>
                <a:off x="10024843" y="5866448"/>
                <a:ext cx="68760" cy="82080"/>
              </p14:xfrm>
            </p:contentPart>
          </mc:Choice>
          <mc:Fallback>
            <p:pic>
              <p:nvPicPr>
                <p:cNvPr id="437" name="Input penna 436">
                  <a:extLst>
                    <a:ext uri="{FF2B5EF4-FFF2-40B4-BE49-F238E27FC236}">
                      <a16:creationId xmlns:a16="http://schemas.microsoft.com/office/drawing/2014/main" id="{64A7AB4F-1606-7712-9656-224740C72896}"/>
                    </a:ext>
                  </a:extLst>
                </p:cNvPr>
                <p:cNvPicPr/>
                <p:nvPr/>
              </p:nvPicPr>
              <p:blipFill>
                <a:blip r:embed="rId639"/>
                <a:stretch>
                  <a:fillRect/>
                </a:stretch>
              </p:blipFill>
              <p:spPr>
                <a:xfrm>
                  <a:off x="10017283" y="5858888"/>
                  <a:ext cx="838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0">
              <p14:nvContentPartPr>
                <p14:cNvPr id="440" name="Input penna 439">
                  <a:extLst>
                    <a:ext uri="{FF2B5EF4-FFF2-40B4-BE49-F238E27FC236}">
                      <a16:creationId xmlns:a16="http://schemas.microsoft.com/office/drawing/2014/main" id="{44D002D7-D140-8776-7756-9023035504E3}"/>
                    </a:ext>
                  </a:extLst>
                </p14:cNvPr>
                <p14:cNvContentPartPr/>
                <p14:nvPr/>
              </p14:nvContentPartPr>
              <p14:xfrm>
                <a:off x="9983749" y="5276727"/>
                <a:ext cx="910440" cy="390600"/>
              </p14:xfrm>
            </p:contentPart>
          </mc:Choice>
          <mc:Fallback>
            <p:pic>
              <p:nvPicPr>
                <p:cNvPr id="440" name="Input penna 439">
                  <a:extLst>
                    <a:ext uri="{FF2B5EF4-FFF2-40B4-BE49-F238E27FC236}">
                      <a16:creationId xmlns:a16="http://schemas.microsoft.com/office/drawing/2014/main" id="{44D002D7-D140-8776-7756-9023035504E3}"/>
                    </a:ext>
                  </a:extLst>
                </p:cNvPr>
                <p:cNvPicPr/>
                <p:nvPr/>
              </p:nvPicPr>
              <p:blipFill>
                <a:blip r:embed="rId641"/>
                <a:stretch>
                  <a:fillRect/>
                </a:stretch>
              </p:blipFill>
              <p:spPr>
                <a:xfrm>
                  <a:off x="9976189" y="5269167"/>
                  <a:ext cx="925560" cy="40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2">
              <p14:nvContentPartPr>
                <p14:cNvPr id="441" name="Input penna 440">
                  <a:extLst>
                    <a:ext uri="{FF2B5EF4-FFF2-40B4-BE49-F238E27FC236}">
                      <a16:creationId xmlns:a16="http://schemas.microsoft.com/office/drawing/2014/main" id="{73C72D4A-6A58-377A-33D7-30308C083DB7}"/>
                    </a:ext>
                  </a:extLst>
                </p14:cNvPr>
                <p14:cNvContentPartPr/>
                <p14:nvPr/>
              </p14:nvContentPartPr>
              <p14:xfrm>
                <a:off x="9891589" y="5634207"/>
                <a:ext cx="993600" cy="46080"/>
              </p14:xfrm>
            </p:contentPart>
          </mc:Choice>
          <mc:Fallback>
            <p:pic>
              <p:nvPicPr>
                <p:cNvPr id="441" name="Input penna 440">
                  <a:extLst>
                    <a:ext uri="{FF2B5EF4-FFF2-40B4-BE49-F238E27FC236}">
                      <a16:creationId xmlns:a16="http://schemas.microsoft.com/office/drawing/2014/main" id="{73C72D4A-6A58-377A-33D7-30308C083DB7}"/>
                    </a:ext>
                  </a:extLst>
                </p:cNvPr>
                <p:cNvPicPr/>
                <p:nvPr/>
              </p:nvPicPr>
              <p:blipFill>
                <a:blip r:embed="rId643"/>
                <a:stretch>
                  <a:fillRect/>
                </a:stretch>
              </p:blipFill>
              <p:spPr>
                <a:xfrm>
                  <a:off x="9884029" y="5626647"/>
                  <a:ext cx="1008720" cy="61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44">
            <p14:nvContentPartPr>
              <p14:cNvPr id="444" name="Input penna 443">
                <a:extLst>
                  <a:ext uri="{FF2B5EF4-FFF2-40B4-BE49-F238E27FC236}">
                    <a16:creationId xmlns:a16="http://schemas.microsoft.com/office/drawing/2014/main" id="{AC4001B8-79F3-D269-9AF6-0D753B7525E9}"/>
                  </a:ext>
                </a:extLst>
              </p14:cNvPr>
              <p14:cNvContentPartPr/>
              <p14:nvPr/>
            </p14:nvContentPartPr>
            <p14:xfrm>
              <a:off x="5191920" y="4470026"/>
              <a:ext cx="371880" cy="31680"/>
            </p14:xfrm>
          </p:contentPart>
        </mc:Choice>
        <mc:Fallback>
          <p:pic>
            <p:nvPicPr>
              <p:cNvPr id="444" name="Input penna 443">
                <a:extLst>
                  <a:ext uri="{FF2B5EF4-FFF2-40B4-BE49-F238E27FC236}">
                    <a16:creationId xmlns:a16="http://schemas.microsoft.com/office/drawing/2014/main" id="{AC4001B8-79F3-D269-9AF6-0D753B7525E9}"/>
                  </a:ext>
                </a:extLst>
              </p:cNvPr>
              <p:cNvPicPr/>
              <p:nvPr/>
            </p:nvPicPr>
            <p:blipFill>
              <a:blip r:embed="rId645"/>
              <a:stretch>
                <a:fillRect/>
              </a:stretch>
            </p:blipFill>
            <p:spPr>
              <a:xfrm>
                <a:off x="5184360" y="4462466"/>
                <a:ext cx="387000" cy="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6">
            <p14:nvContentPartPr>
              <p14:cNvPr id="445" name="Input penna 444">
                <a:extLst>
                  <a:ext uri="{FF2B5EF4-FFF2-40B4-BE49-F238E27FC236}">
                    <a16:creationId xmlns:a16="http://schemas.microsoft.com/office/drawing/2014/main" id="{F4CF9682-5962-6493-26C0-2E7A6E85FF8A}"/>
                  </a:ext>
                </a:extLst>
              </p14:cNvPr>
              <p14:cNvContentPartPr/>
              <p14:nvPr/>
            </p14:nvContentPartPr>
            <p14:xfrm>
              <a:off x="5135400" y="4059626"/>
              <a:ext cx="82080" cy="110520"/>
            </p14:xfrm>
          </p:contentPart>
        </mc:Choice>
        <mc:Fallback>
          <p:pic>
            <p:nvPicPr>
              <p:cNvPr id="445" name="Input penna 444">
                <a:extLst>
                  <a:ext uri="{FF2B5EF4-FFF2-40B4-BE49-F238E27FC236}">
                    <a16:creationId xmlns:a16="http://schemas.microsoft.com/office/drawing/2014/main" id="{F4CF9682-5962-6493-26C0-2E7A6E85FF8A}"/>
                  </a:ext>
                </a:extLst>
              </p:cNvPr>
              <p:cNvPicPr/>
              <p:nvPr/>
            </p:nvPicPr>
            <p:blipFill>
              <a:blip r:embed="rId647"/>
              <a:stretch>
                <a:fillRect/>
              </a:stretch>
            </p:blipFill>
            <p:spPr>
              <a:xfrm>
                <a:off x="5127840" y="4052066"/>
                <a:ext cx="97200" cy="125640"/>
              </a:xfrm>
              <a:prstGeom prst="rect">
                <a:avLst/>
              </a:prstGeom>
            </p:spPr>
          </p:pic>
        </mc:Fallback>
      </mc:AlternateContent>
      <p:grpSp>
        <p:nvGrpSpPr>
          <p:cNvPr id="453" name="Gruppo 452">
            <a:extLst>
              <a:ext uri="{FF2B5EF4-FFF2-40B4-BE49-F238E27FC236}">
                <a16:creationId xmlns:a16="http://schemas.microsoft.com/office/drawing/2014/main" id="{CA339C15-83F0-D44F-F65C-A6BEFA9B68B7}"/>
              </a:ext>
            </a:extLst>
          </p:cNvPr>
          <p:cNvGrpSpPr/>
          <p:nvPr/>
        </p:nvGrpSpPr>
        <p:grpSpPr>
          <a:xfrm>
            <a:off x="5225760" y="4052066"/>
            <a:ext cx="487080" cy="124560"/>
            <a:chOff x="5225760" y="4052066"/>
            <a:chExt cx="487080" cy="124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8">
              <p14:nvContentPartPr>
                <p14:cNvPr id="446" name="Input penna 445">
                  <a:extLst>
                    <a:ext uri="{FF2B5EF4-FFF2-40B4-BE49-F238E27FC236}">
                      <a16:creationId xmlns:a16="http://schemas.microsoft.com/office/drawing/2014/main" id="{D8A1B0A3-03A9-922B-988C-84ACD567B01E}"/>
                    </a:ext>
                  </a:extLst>
                </p14:cNvPr>
                <p14:cNvContentPartPr/>
                <p14:nvPr/>
              </p14:nvContentPartPr>
              <p14:xfrm>
                <a:off x="5225760" y="4066466"/>
                <a:ext cx="118080" cy="110160"/>
              </p14:xfrm>
            </p:contentPart>
          </mc:Choice>
          <mc:Fallback>
            <p:pic>
              <p:nvPicPr>
                <p:cNvPr id="446" name="Input penna 445">
                  <a:extLst>
                    <a:ext uri="{FF2B5EF4-FFF2-40B4-BE49-F238E27FC236}">
                      <a16:creationId xmlns:a16="http://schemas.microsoft.com/office/drawing/2014/main" id="{D8A1B0A3-03A9-922B-988C-84ACD567B01E}"/>
                    </a:ext>
                  </a:extLst>
                </p:cNvPr>
                <p:cNvPicPr/>
                <p:nvPr/>
              </p:nvPicPr>
              <p:blipFill>
                <a:blip r:embed="rId649"/>
                <a:stretch>
                  <a:fillRect/>
                </a:stretch>
              </p:blipFill>
              <p:spPr>
                <a:xfrm>
                  <a:off x="5218200" y="4058906"/>
                  <a:ext cx="1332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0">
              <p14:nvContentPartPr>
                <p14:cNvPr id="447" name="Input penna 446">
                  <a:extLst>
                    <a:ext uri="{FF2B5EF4-FFF2-40B4-BE49-F238E27FC236}">
                      <a16:creationId xmlns:a16="http://schemas.microsoft.com/office/drawing/2014/main" id="{EEC5DAEC-5F61-CC42-30F9-64586F804868}"/>
                    </a:ext>
                  </a:extLst>
                </p14:cNvPr>
                <p14:cNvContentPartPr/>
                <p14:nvPr/>
              </p14:nvContentPartPr>
              <p14:xfrm>
                <a:off x="5350680" y="4079786"/>
                <a:ext cx="90000" cy="91080"/>
              </p14:xfrm>
            </p:contentPart>
          </mc:Choice>
          <mc:Fallback>
            <p:pic>
              <p:nvPicPr>
                <p:cNvPr id="447" name="Input penna 446">
                  <a:extLst>
                    <a:ext uri="{FF2B5EF4-FFF2-40B4-BE49-F238E27FC236}">
                      <a16:creationId xmlns:a16="http://schemas.microsoft.com/office/drawing/2014/main" id="{EEC5DAEC-5F61-CC42-30F9-64586F804868}"/>
                    </a:ext>
                  </a:extLst>
                </p:cNvPr>
                <p:cNvPicPr/>
                <p:nvPr/>
              </p:nvPicPr>
              <p:blipFill>
                <a:blip r:embed="rId651"/>
                <a:stretch>
                  <a:fillRect/>
                </a:stretch>
              </p:blipFill>
              <p:spPr>
                <a:xfrm>
                  <a:off x="5343120" y="4072226"/>
                  <a:ext cx="10512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2">
              <p14:nvContentPartPr>
                <p14:cNvPr id="448" name="Input penna 447">
                  <a:extLst>
                    <a:ext uri="{FF2B5EF4-FFF2-40B4-BE49-F238E27FC236}">
                      <a16:creationId xmlns:a16="http://schemas.microsoft.com/office/drawing/2014/main" id="{567F665D-6FE0-7E39-AA73-EBEA1C38D29B}"/>
                    </a:ext>
                  </a:extLst>
                </p14:cNvPr>
                <p14:cNvContentPartPr/>
                <p14:nvPr/>
              </p14:nvContentPartPr>
              <p14:xfrm>
                <a:off x="5464800" y="4071506"/>
                <a:ext cx="91800" cy="95760"/>
              </p14:xfrm>
            </p:contentPart>
          </mc:Choice>
          <mc:Fallback>
            <p:pic>
              <p:nvPicPr>
                <p:cNvPr id="448" name="Input penna 447">
                  <a:extLst>
                    <a:ext uri="{FF2B5EF4-FFF2-40B4-BE49-F238E27FC236}">
                      <a16:creationId xmlns:a16="http://schemas.microsoft.com/office/drawing/2014/main" id="{567F665D-6FE0-7E39-AA73-EBEA1C38D29B}"/>
                    </a:ext>
                  </a:extLst>
                </p:cNvPr>
                <p:cNvPicPr/>
                <p:nvPr/>
              </p:nvPicPr>
              <p:blipFill>
                <a:blip r:embed="rId653"/>
                <a:stretch>
                  <a:fillRect/>
                </a:stretch>
              </p:blipFill>
              <p:spPr>
                <a:xfrm>
                  <a:off x="5457240" y="4063946"/>
                  <a:ext cx="10692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4">
              <p14:nvContentPartPr>
                <p14:cNvPr id="449" name="Input penna 448">
                  <a:extLst>
                    <a:ext uri="{FF2B5EF4-FFF2-40B4-BE49-F238E27FC236}">
                      <a16:creationId xmlns:a16="http://schemas.microsoft.com/office/drawing/2014/main" id="{6192CDDB-D250-A437-FB3B-0F5599E7DA44}"/>
                    </a:ext>
                  </a:extLst>
                </p14:cNvPr>
                <p14:cNvContentPartPr/>
                <p14:nvPr/>
              </p14:nvContentPartPr>
              <p14:xfrm>
                <a:off x="5582520" y="4056746"/>
                <a:ext cx="51840" cy="28080"/>
              </p14:xfrm>
            </p:contentPart>
          </mc:Choice>
          <mc:Fallback>
            <p:pic>
              <p:nvPicPr>
                <p:cNvPr id="449" name="Input penna 448">
                  <a:extLst>
                    <a:ext uri="{FF2B5EF4-FFF2-40B4-BE49-F238E27FC236}">
                      <a16:creationId xmlns:a16="http://schemas.microsoft.com/office/drawing/2014/main" id="{6192CDDB-D250-A437-FB3B-0F5599E7DA44}"/>
                    </a:ext>
                  </a:extLst>
                </p:cNvPr>
                <p:cNvPicPr/>
                <p:nvPr/>
              </p:nvPicPr>
              <p:blipFill>
                <a:blip r:embed="rId655"/>
                <a:stretch>
                  <a:fillRect/>
                </a:stretch>
              </p:blipFill>
              <p:spPr>
                <a:xfrm>
                  <a:off x="5575320" y="4049546"/>
                  <a:ext cx="669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6">
              <p14:nvContentPartPr>
                <p14:cNvPr id="450" name="Input penna 449">
                  <a:extLst>
                    <a:ext uri="{FF2B5EF4-FFF2-40B4-BE49-F238E27FC236}">
                      <a16:creationId xmlns:a16="http://schemas.microsoft.com/office/drawing/2014/main" id="{615FFF39-D4B2-57B9-465F-82DE91E97A2B}"/>
                    </a:ext>
                  </a:extLst>
                </p14:cNvPr>
                <p14:cNvContentPartPr/>
                <p14:nvPr/>
              </p14:nvContentPartPr>
              <p14:xfrm>
                <a:off x="5597280" y="4059266"/>
                <a:ext cx="28440" cy="96120"/>
              </p14:xfrm>
            </p:contentPart>
          </mc:Choice>
          <mc:Fallback>
            <p:pic>
              <p:nvPicPr>
                <p:cNvPr id="450" name="Input penna 449">
                  <a:extLst>
                    <a:ext uri="{FF2B5EF4-FFF2-40B4-BE49-F238E27FC236}">
                      <a16:creationId xmlns:a16="http://schemas.microsoft.com/office/drawing/2014/main" id="{615FFF39-D4B2-57B9-465F-82DE91E97A2B}"/>
                    </a:ext>
                  </a:extLst>
                </p:cNvPr>
                <p:cNvPicPr/>
                <p:nvPr/>
              </p:nvPicPr>
              <p:blipFill>
                <a:blip r:embed="rId657"/>
                <a:stretch>
                  <a:fillRect/>
                </a:stretch>
              </p:blipFill>
              <p:spPr>
                <a:xfrm>
                  <a:off x="5589720" y="4051706"/>
                  <a:ext cx="435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8">
              <p14:nvContentPartPr>
                <p14:cNvPr id="451" name="Input penna 450">
                  <a:extLst>
                    <a:ext uri="{FF2B5EF4-FFF2-40B4-BE49-F238E27FC236}">
                      <a16:creationId xmlns:a16="http://schemas.microsoft.com/office/drawing/2014/main" id="{B71F257E-8902-C701-CC0B-1E15C95FECED}"/>
                    </a:ext>
                  </a:extLst>
                </p14:cNvPr>
                <p14:cNvContentPartPr/>
                <p14:nvPr/>
              </p14:nvContentPartPr>
              <p14:xfrm>
                <a:off x="5649120" y="4052066"/>
                <a:ext cx="63720" cy="114120"/>
              </p14:xfrm>
            </p:contentPart>
          </mc:Choice>
          <mc:Fallback>
            <p:pic>
              <p:nvPicPr>
                <p:cNvPr id="451" name="Input penna 450">
                  <a:extLst>
                    <a:ext uri="{FF2B5EF4-FFF2-40B4-BE49-F238E27FC236}">
                      <a16:creationId xmlns:a16="http://schemas.microsoft.com/office/drawing/2014/main" id="{B71F257E-8902-C701-CC0B-1E15C95FECED}"/>
                    </a:ext>
                  </a:extLst>
                </p:cNvPr>
                <p:cNvPicPr/>
                <p:nvPr/>
              </p:nvPicPr>
              <p:blipFill>
                <a:blip r:embed="rId659"/>
                <a:stretch>
                  <a:fillRect/>
                </a:stretch>
              </p:blipFill>
              <p:spPr>
                <a:xfrm>
                  <a:off x="5641560" y="4044506"/>
                  <a:ext cx="78840" cy="128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60">
            <p14:nvContentPartPr>
              <p14:cNvPr id="454" name="Input penna 453">
                <a:extLst>
                  <a:ext uri="{FF2B5EF4-FFF2-40B4-BE49-F238E27FC236}">
                    <a16:creationId xmlns:a16="http://schemas.microsoft.com/office/drawing/2014/main" id="{451B21A3-DF61-7403-DE76-A8254020A7B7}"/>
                  </a:ext>
                </a:extLst>
              </p14:cNvPr>
              <p14:cNvContentPartPr/>
              <p14:nvPr/>
            </p14:nvContentPartPr>
            <p14:xfrm>
              <a:off x="5749200" y="4522586"/>
              <a:ext cx="495720" cy="41040"/>
            </p14:xfrm>
          </p:contentPart>
        </mc:Choice>
        <mc:Fallback>
          <p:pic>
            <p:nvPicPr>
              <p:cNvPr id="454" name="Input penna 453">
                <a:extLst>
                  <a:ext uri="{FF2B5EF4-FFF2-40B4-BE49-F238E27FC236}">
                    <a16:creationId xmlns:a16="http://schemas.microsoft.com/office/drawing/2014/main" id="{451B21A3-DF61-7403-DE76-A8254020A7B7}"/>
                  </a:ext>
                </a:extLst>
              </p:cNvPr>
              <p:cNvPicPr/>
              <p:nvPr/>
            </p:nvPicPr>
            <p:blipFill>
              <a:blip r:embed="rId661"/>
              <a:stretch>
                <a:fillRect/>
              </a:stretch>
            </p:blipFill>
            <p:spPr>
              <a:xfrm>
                <a:off x="5741640" y="4515026"/>
                <a:ext cx="510840" cy="56160"/>
              </a:xfrm>
              <a:prstGeom prst="rect">
                <a:avLst/>
              </a:prstGeom>
            </p:spPr>
          </p:pic>
        </mc:Fallback>
      </mc:AlternateContent>
      <p:grpSp>
        <p:nvGrpSpPr>
          <p:cNvPr id="489" name="Gruppo 488">
            <a:extLst>
              <a:ext uri="{FF2B5EF4-FFF2-40B4-BE49-F238E27FC236}">
                <a16:creationId xmlns:a16="http://schemas.microsoft.com/office/drawing/2014/main" id="{793FFF89-475C-643A-FCE2-EAB5B2592BE8}"/>
              </a:ext>
            </a:extLst>
          </p:cNvPr>
          <p:cNvGrpSpPr/>
          <p:nvPr/>
        </p:nvGrpSpPr>
        <p:grpSpPr>
          <a:xfrm>
            <a:off x="7753840" y="3606191"/>
            <a:ext cx="715498" cy="289080"/>
            <a:chOff x="7753840" y="3606191"/>
            <a:chExt cx="715498" cy="28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62">
              <p14:nvContentPartPr>
                <p14:cNvPr id="455" name="Input penna 454">
                  <a:extLst>
                    <a:ext uri="{FF2B5EF4-FFF2-40B4-BE49-F238E27FC236}">
                      <a16:creationId xmlns:a16="http://schemas.microsoft.com/office/drawing/2014/main" id="{1829A64E-F03B-AC81-5941-3F02161B70BE}"/>
                    </a:ext>
                  </a:extLst>
                </p14:cNvPr>
                <p14:cNvContentPartPr/>
                <p14:nvPr/>
              </p14:nvContentPartPr>
              <p14:xfrm>
                <a:off x="7753840" y="3637511"/>
                <a:ext cx="95760" cy="151560"/>
              </p14:xfrm>
            </p:contentPart>
          </mc:Choice>
          <mc:Fallback>
            <p:pic>
              <p:nvPicPr>
                <p:cNvPr id="455" name="Input penna 454">
                  <a:extLst>
                    <a:ext uri="{FF2B5EF4-FFF2-40B4-BE49-F238E27FC236}">
                      <a16:creationId xmlns:a16="http://schemas.microsoft.com/office/drawing/2014/main" id="{1829A64E-F03B-AC81-5941-3F02161B70BE}"/>
                    </a:ext>
                  </a:extLst>
                </p:cNvPr>
                <p:cNvPicPr/>
                <p:nvPr/>
              </p:nvPicPr>
              <p:blipFill>
                <a:blip r:embed="rId663"/>
                <a:stretch>
                  <a:fillRect/>
                </a:stretch>
              </p:blipFill>
              <p:spPr>
                <a:xfrm>
                  <a:off x="7746280" y="3630311"/>
                  <a:ext cx="11088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4">
              <p14:nvContentPartPr>
                <p14:cNvPr id="456" name="Input penna 455">
                  <a:extLst>
                    <a:ext uri="{FF2B5EF4-FFF2-40B4-BE49-F238E27FC236}">
                      <a16:creationId xmlns:a16="http://schemas.microsoft.com/office/drawing/2014/main" id="{2E0DF2B8-7FF0-4C3B-0DA7-ABE9B8D5C76A}"/>
                    </a:ext>
                  </a:extLst>
                </p14:cNvPr>
                <p14:cNvContentPartPr/>
                <p14:nvPr/>
              </p14:nvContentPartPr>
              <p14:xfrm>
                <a:off x="7865440" y="3697271"/>
                <a:ext cx="71640" cy="18000"/>
              </p14:xfrm>
            </p:contentPart>
          </mc:Choice>
          <mc:Fallback>
            <p:pic>
              <p:nvPicPr>
                <p:cNvPr id="456" name="Input penna 455">
                  <a:extLst>
                    <a:ext uri="{FF2B5EF4-FFF2-40B4-BE49-F238E27FC236}">
                      <a16:creationId xmlns:a16="http://schemas.microsoft.com/office/drawing/2014/main" id="{2E0DF2B8-7FF0-4C3B-0DA7-ABE9B8D5C76A}"/>
                    </a:ext>
                  </a:extLst>
                </p:cNvPr>
                <p:cNvPicPr/>
                <p:nvPr/>
              </p:nvPicPr>
              <p:blipFill>
                <a:blip r:embed="rId665"/>
                <a:stretch>
                  <a:fillRect/>
                </a:stretch>
              </p:blipFill>
              <p:spPr>
                <a:xfrm>
                  <a:off x="7857880" y="3689711"/>
                  <a:ext cx="867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6">
              <p14:nvContentPartPr>
                <p14:cNvPr id="457" name="Input penna 456">
                  <a:extLst>
                    <a:ext uri="{FF2B5EF4-FFF2-40B4-BE49-F238E27FC236}">
                      <a16:creationId xmlns:a16="http://schemas.microsoft.com/office/drawing/2014/main" id="{DBCC4CD5-C2E1-0C7B-225F-7A5D49863259}"/>
                    </a:ext>
                  </a:extLst>
                </p14:cNvPr>
                <p14:cNvContentPartPr/>
                <p14:nvPr/>
              </p14:nvContentPartPr>
              <p14:xfrm>
                <a:off x="7909720" y="3642911"/>
                <a:ext cx="30240" cy="141840"/>
              </p14:xfrm>
            </p:contentPart>
          </mc:Choice>
          <mc:Fallback>
            <p:pic>
              <p:nvPicPr>
                <p:cNvPr id="457" name="Input penna 456">
                  <a:extLst>
                    <a:ext uri="{FF2B5EF4-FFF2-40B4-BE49-F238E27FC236}">
                      <a16:creationId xmlns:a16="http://schemas.microsoft.com/office/drawing/2014/main" id="{DBCC4CD5-C2E1-0C7B-225F-7A5D49863259}"/>
                    </a:ext>
                  </a:extLst>
                </p:cNvPr>
                <p:cNvPicPr/>
                <p:nvPr/>
              </p:nvPicPr>
              <p:blipFill>
                <a:blip r:embed="rId667"/>
                <a:stretch>
                  <a:fillRect/>
                </a:stretch>
              </p:blipFill>
              <p:spPr>
                <a:xfrm>
                  <a:off x="7902160" y="3635351"/>
                  <a:ext cx="450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8">
              <p14:nvContentPartPr>
                <p14:cNvPr id="458" name="Input penna 457">
                  <a:extLst>
                    <a:ext uri="{FF2B5EF4-FFF2-40B4-BE49-F238E27FC236}">
                      <a16:creationId xmlns:a16="http://schemas.microsoft.com/office/drawing/2014/main" id="{F8C822C8-E704-D867-40B7-1E8A8D9A73A1}"/>
                    </a:ext>
                  </a:extLst>
                </p14:cNvPr>
                <p14:cNvContentPartPr/>
                <p14:nvPr/>
              </p14:nvContentPartPr>
              <p14:xfrm>
                <a:off x="7851040" y="3832631"/>
                <a:ext cx="91440" cy="62640"/>
              </p14:xfrm>
            </p:contentPart>
          </mc:Choice>
          <mc:Fallback>
            <p:pic>
              <p:nvPicPr>
                <p:cNvPr id="458" name="Input penna 457">
                  <a:extLst>
                    <a:ext uri="{FF2B5EF4-FFF2-40B4-BE49-F238E27FC236}">
                      <a16:creationId xmlns:a16="http://schemas.microsoft.com/office/drawing/2014/main" id="{F8C822C8-E704-D867-40B7-1E8A8D9A73A1}"/>
                    </a:ext>
                  </a:extLst>
                </p:cNvPr>
                <p:cNvPicPr/>
                <p:nvPr/>
              </p:nvPicPr>
              <p:blipFill>
                <a:blip r:embed="rId669"/>
                <a:stretch>
                  <a:fillRect/>
                </a:stretch>
              </p:blipFill>
              <p:spPr>
                <a:xfrm>
                  <a:off x="7843480" y="3825071"/>
                  <a:ext cx="10656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0">
              <p14:nvContentPartPr>
                <p14:cNvPr id="459" name="Input penna 458">
                  <a:extLst>
                    <a:ext uri="{FF2B5EF4-FFF2-40B4-BE49-F238E27FC236}">
                      <a16:creationId xmlns:a16="http://schemas.microsoft.com/office/drawing/2014/main" id="{07FD22AD-593B-5765-EFF3-DE75E27CABAE}"/>
                    </a:ext>
                  </a:extLst>
                </p14:cNvPr>
                <p14:cNvContentPartPr/>
                <p14:nvPr/>
              </p14:nvContentPartPr>
              <p14:xfrm>
                <a:off x="8015200" y="3606191"/>
                <a:ext cx="48960" cy="154080"/>
              </p14:xfrm>
            </p:contentPart>
          </mc:Choice>
          <mc:Fallback>
            <p:pic>
              <p:nvPicPr>
                <p:cNvPr id="459" name="Input penna 458">
                  <a:extLst>
                    <a:ext uri="{FF2B5EF4-FFF2-40B4-BE49-F238E27FC236}">
                      <a16:creationId xmlns:a16="http://schemas.microsoft.com/office/drawing/2014/main" id="{07FD22AD-593B-5765-EFF3-DE75E27CABAE}"/>
                    </a:ext>
                  </a:extLst>
                </p:cNvPr>
                <p:cNvPicPr/>
                <p:nvPr/>
              </p:nvPicPr>
              <p:blipFill>
                <a:blip r:embed="rId671"/>
                <a:stretch>
                  <a:fillRect/>
                </a:stretch>
              </p:blipFill>
              <p:spPr>
                <a:xfrm>
                  <a:off x="8007640" y="3598991"/>
                  <a:ext cx="640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2">
              <p14:nvContentPartPr>
                <p14:cNvPr id="460" name="Input penna 459">
                  <a:extLst>
                    <a:ext uri="{FF2B5EF4-FFF2-40B4-BE49-F238E27FC236}">
                      <a16:creationId xmlns:a16="http://schemas.microsoft.com/office/drawing/2014/main" id="{1EE693E6-8E91-4BB3-12C7-983AFAD0C351}"/>
                    </a:ext>
                  </a:extLst>
                </p14:cNvPr>
                <p14:cNvContentPartPr/>
                <p14:nvPr/>
              </p14:nvContentPartPr>
              <p14:xfrm>
                <a:off x="8086120" y="3629231"/>
                <a:ext cx="19080" cy="127800"/>
              </p14:xfrm>
            </p:contentPart>
          </mc:Choice>
          <mc:Fallback>
            <p:pic>
              <p:nvPicPr>
                <p:cNvPr id="460" name="Input penna 459">
                  <a:extLst>
                    <a:ext uri="{FF2B5EF4-FFF2-40B4-BE49-F238E27FC236}">
                      <a16:creationId xmlns:a16="http://schemas.microsoft.com/office/drawing/2014/main" id="{1EE693E6-8E91-4BB3-12C7-983AFAD0C351}"/>
                    </a:ext>
                  </a:extLst>
                </p:cNvPr>
                <p:cNvPicPr/>
                <p:nvPr/>
              </p:nvPicPr>
              <p:blipFill>
                <a:blip r:embed="rId673"/>
                <a:stretch>
                  <a:fillRect/>
                </a:stretch>
              </p:blipFill>
              <p:spPr>
                <a:xfrm>
                  <a:off x="8078560" y="3621671"/>
                  <a:ext cx="338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4">
              <p14:nvContentPartPr>
                <p14:cNvPr id="461" name="Input penna 460">
                  <a:extLst>
                    <a:ext uri="{FF2B5EF4-FFF2-40B4-BE49-F238E27FC236}">
                      <a16:creationId xmlns:a16="http://schemas.microsoft.com/office/drawing/2014/main" id="{5745C25D-38CF-764F-12A2-A336468EE402}"/>
                    </a:ext>
                  </a:extLst>
                </p14:cNvPr>
                <p14:cNvContentPartPr/>
                <p14:nvPr/>
              </p14:nvContentPartPr>
              <p14:xfrm>
                <a:off x="8103040" y="3693671"/>
                <a:ext cx="39600" cy="12960"/>
              </p14:xfrm>
            </p:contentPart>
          </mc:Choice>
          <mc:Fallback>
            <p:pic>
              <p:nvPicPr>
                <p:cNvPr id="461" name="Input penna 460">
                  <a:extLst>
                    <a:ext uri="{FF2B5EF4-FFF2-40B4-BE49-F238E27FC236}">
                      <a16:creationId xmlns:a16="http://schemas.microsoft.com/office/drawing/2014/main" id="{5745C25D-38CF-764F-12A2-A336468EE402}"/>
                    </a:ext>
                  </a:extLst>
                </p:cNvPr>
                <p:cNvPicPr/>
                <p:nvPr/>
              </p:nvPicPr>
              <p:blipFill>
                <a:blip r:embed="rId675"/>
                <a:stretch>
                  <a:fillRect/>
                </a:stretch>
              </p:blipFill>
              <p:spPr>
                <a:xfrm>
                  <a:off x="8095480" y="3686111"/>
                  <a:ext cx="547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6">
              <p14:nvContentPartPr>
                <p14:cNvPr id="462" name="Input penna 461">
                  <a:extLst>
                    <a:ext uri="{FF2B5EF4-FFF2-40B4-BE49-F238E27FC236}">
                      <a16:creationId xmlns:a16="http://schemas.microsoft.com/office/drawing/2014/main" id="{4DB71B2E-3A69-B0ED-A288-7E41100B84CB}"/>
                    </a:ext>
                  </a:extLst>
                </p14:cNvPr>
                <p14:cNvContentPartPr/>
                <p14:nvPr/>
              </p14:nvContentPartPr>
              <p14:xfrm>
                <a:off x="8046160" y="3770351"/>
                <a:ext cx="59040" cy="77400"/>
              </p14:xfrm>
            </p:contentPart>
          </mc:Choice>
          <mc:Fallback>
            <p:pic>
              <p:nvPicPr>
                <p:cNvPr id="462" name="Input penna 461">
                  <a:extLst>
                    <a:ext uri="{FF2B5EF4-FFF2-40B4-BE49-F238E27FC236}">
                      <a16:creationId xmlns:a16="http://schemas.microsoft.com/office/drawing/2014/main" id="{4DB71B2E-3A69-B0ED-A288-7E41100B84CB}"/>
                    </a:ext>
                  </a:extLst>
                </p:cNvPr>
                <p:cNvPicPr/>
                <p:nvPr/>
              </p:nvPicPr>
              <p:blipFill>
                <a:blip r:embed="rId677"/>
                <a:stretch>
                  <a:fillRect/>
                </a:stretch>
              </p:blipFill>
              <p:spPr>
                <a:xfrm>
                  <a:off x="8038600" y="3762791"/>
                  <a:ext cx="7416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8">
              <p14:nvContentPartPr>
                <p14:cNvPr id="465" name="Input penna 464">
                  <a:extLst>
                    <a:ext uri="{FF2B5EF4-FFF2-40B4-BE49-F238E27FC236}">
                      <a16:creationId xmlns:a16="http://schemas.microsoft.com/office/drawing/2014/main" id="{95D32658-AD68-17C5-38CB-567B5F7B3415}"/>
                    </a:ext>
                  </a:extLst>
                </p14:cNvPr>
                <p14:cNvContentPartPr/>
                <p14:nvPr/>
              </p14:nvContentPartPr>
              <p14:xfrm>
                <a:off x="8227058" y="3652499"/>
                <a:ext cx="63720" cy="116640"/>
              </p14:xfrm>
            </p:contentPart>
          </mc:Choice>
          <mc:Fallback>
            <p:pic>
              <p:nvPicPr>
                <p:cNvPr id="465" name="Input penna 464">
                  <a:extLst>
                    <a:ext uri="{FF2B5EF4-FFF2-40B4-BE49-F238E27FC236}">
                      <a16:creationId xmlns:a16="http://schemas.microsoft.com/office/drawing/2014/main" id="{95D32658-AD68-17C5-38CB-567B5F7B3415}"/>
                    </a:ext>
                  </a:extLst>
                </p:cNvPr>
                <p:cNvPicPr/>
                <p:nvPr/>
              </p:nvPicPr>
              <p:blipFill>
                <a:blip r:embed="rId679"/>
                <a:stretch>
                  <a:fillRect/>
                </a:stretch>
              </p:blipFill>
              <p:spPr>
                <a:xfrm>
                  <a:off x="8219498" y="3645299"/>
                  <a:ext cx="788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0">
              <p14:nvContentPartPr>
                <p14:cNvPr id="466" name="Input penna 465">
                  <a:extLst>
                    <a:ext uri="{FF2B5EF4-FFF2-40B4-BE49-F238E27FC236}">
                      <a16:creationId xmlns:a16="http://schemas.microsoft.com/office/drawing/2014/main" id="{B5F1234E-DE64-0029-06E7-5031EC516944}"/>
                    </a:ext>
                  </a:extLst>
                </p14:cNvPr>
                <p14:cNvContentPartPr/>
                <p14:nvPr/>
              </p14:nvContentPartPr>
              <p14:xfrm>
                <a:off x="8353778" y="3693539"/>
                <a:ext cx="44280" cy="7200"/>
              </p14:xfrm>
            </p:contentPart>
          </mc:Choice>
          <mc:Fallback>
            <p:pic>
              <p:nvPicPr>
                <p:cNvPr id="466" name="Input penna 465">
                  <a:extLst>
                    <a:ext uri="{FF2B5EF4-FFF2-40B4-BE49-F238E27FC236}">
                      <a16:creationId xmlns:a16="http://schemas.microsoft.com/office/drawing/2014/main" id="{B5F1234E-DE64-0029-06E7-5031EC516944}"/>
                    </a:ext>
                  </a:extLst>
                </p:cNvPr>
                <p:cNvPicPr/>
                <p:nvPr/>
              </p:nvPicPr>
              <p:blipFill>
                <a:blip r:embed="rId681"/>
                <a:stretch>
                  <a:fillRect/>
                </a:stretch>
              </p:blipFill>
              <p:spPr>
                <a:xfrm>
                  <a:off x="8346578" y="3685979"/>
                  <a:ext cx="594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2">
              <p14:nvContentPartPr>
                <p14:cNvPr id="467" name="Input penna 466">
                  <a:extLst>
                    <a:ext uri="{FF2B5EF4-FFF2-40B4-BE49-F238E27FC236}">
                      <a16:creationId xmlns:a16="http://schemas.microsoft.com/office/drawing/2014/main" id="{C0BE52DC-73D4-0C4C-FDA3-E13A2E7B5E0E}"/>
                    </a:ext>
                  </a:extLst>
                </p14:cNvPr>
                <p14:cNvContentPartPr/>
                <p14:nvPr/>
              </p14:nvContentPartPr>
              <p14:xfrm>
                <a:off x="8386178" y="3649979"/>
                <a:ext cx="15840" cy="125280"/>
              </p14:xfrm>
            </p:contentPart>
          </mc:Choice>
          <mc:Fallback>
            <p:pic>
              <p:nvPicPr>
                <p:cNvPr id="467" name="Input penna 466">
                  <a:extLst>
                    <a:ext uri="{FF2B5EF4-FFF2-40B4-BE49-F238E27FC236}">
                      <a16:creationId xmlns:a16="http://schemas.microsoft.com/office/drawing/2014/main" id="{C0BE52DC-73D4-0C4C-FDA3-E13A2E7B5E0E}"/>
                    </a:ext>
                  </a:extLst>
                </p:cNvPr>
                <p:cNvPicPr/>
                <p:nvPr/>
              </p:nvPicPr>
              <p:blipFill>
                <a:blip r:embed="rId683"/>
                <a:stretch>
                  <a:fillRect/>
                </a:stretch>
              </p:blipFill>
              <p:spPr>
                <a:xfrm>
                  <a:off x="8378618" y="3642419"/>
                  <a:ext cx="309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4">
              <p14:nvContentPartPr>
                <p14:cNvPr id="468" name="Input penna 467">
                  <a:extLst>
                    <a:ext uri="{FF2B5EF4-FFF2-40B4-BE49-F238E27FC236}">
                      <a16:creationId xmlns:a16="http://schemas.microsoft.com/office/drawing/2014/main" id="{18A255ED-7B99-FF74-F1FA-448E845BF60D}"/>
                    </a:ext>
                  </a:extLst>
                </p14:cNvPr>
                <p14:cNvContentPartPr/>
                <p14:nvPr/>
              </p14:nvContentPartPr>
              <p14:xfrm>
                <a:off x="8444498" y="3652499"/>
                <a:ext cx="24840" cy="114840"/>
              </p14:xfrm>
            </p:contentPart>
          </mc:Choice>
          <mc:Fallback>
            <p:pic>
              <p:nvPicPr>
                <p:cNvPr id="468" name="Input penna 467">
                  <a:extLst>
                    <a:ext uri="{FF2B5EF4-FFF2-40B4-BE49-F238E27FC236}">
                      <a16:creationId xmlns:a16="http://schemas.microsoft.com/office/drawing/2014/main" id="{18A255ED-7B99-FF74-F1FA-448E845BF60D}"/>
                    </a:ext>
                  </a:extLst>
                </p:cNvPr>
                <p:cNvPicPr/>
                <p:nvPr/>
              </p:nvPicPr>
              <p:blipFill>
                <a:blip r:embed="rId685"/>
                <a:stretch>
                  <a:fillRect/>
                </a:stretch>
              </p:blipFill>
              <p:spPr>
                <a:xfrm>
                  <a:off x="8437298" y="3645299"/>
                  <a:ext cx="39960" cy="12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7" name="Gruppo 486">
            <a:extLst>
              <a:ext uri="{FF2B5EF4-FFF2-40B4-BE49-F238E27FC236}">
                <a16:creationId xmlns:a16="http://schemas.microsoft.com/office/drawing/2014/main" id="{578C1309-D3AF-0587-57E8-3CD4FBF367E1}"/>
              </a:ext>
            </a:extLst>
          </p:cNvPr>
          <p:cNvGrpSpPr/>
          <p:nvPr/>
        </p:nvGrpSpPr>
        <p:grpSpPr>
          <a:xfrm>
            <a:off x="8698658" y="3541259"/>
            <a:ext cx="758160" cy="333720"/>
            <a:chOff x="8698658" y="3541259"/>
            <a:chExt cx="758160" cy="333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6">
              <p14:nvContentPartPr>
                <p14:cNvPr id="469" name="Input penna 468">
                  <a:extLst>
                    <a:ext uri="{FF2B5EF4-FFF2-40B4-BE49-F238E27FC236}">
                      <a16:creationId xmlns:a16="http://schemas.microsoft.com/office/drawing/2014/main" id="{7F3B277D-81D3-48B0-2E59-3327690466CB}"/>
                    </a:ext>
                  </a:extLst>
                </p14:cNvPr>
                <p14:cNvContentPartPr/>
                <p14:nvPr/>
              </p14:nvContentPartPr>
              <p14:xfrm>
                <a:off x="8700458" y="3635939"/>
                <a:ext cx="124920" cy="13320"/>
              </p14:xfrm>
            </p:contentPart>
          </mc:Choice>
          <mc:Fallback>
            <p:pic>
              <p:nvPicPr>
                <p:cNvPr id="469" name="Input penna 468">
                  <a:extLst>
                    <a:ext uri="{FF2B5EF4-FFF2-40B4-BE49-F238E27FC236}">
                      <a16:creationId xmlns:a16="http://schemas.microsoft.com/office/drawing/2014/main" id="{7F3B277D-81D3-48B0-2E59-3327690466CB}"/>
                    </a:ext>
                  </a:extLst>
                </p:cNvPr>
                <p:cNvPicPr/>
                <p:nvPr/>
              </p:nvPicPr>
              <p:blipFill>
                <a:blip r:embed="rId687"/>
                <a:stretch>
                  <a:fillRect/>
                </a:stretch>
              </p:blipFill>
              <p:spPr>
                <a:xfrm>
                  <a:off x="8692898" y="3628379"/>
                  <a:ext cx="1400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8">
              <p14:nvContentPartPr>
                <p14:cNvPr id="470" name="Input penna 469">
                  <a:extLst>
                    <a:ext uri="{FF2B5EF4-FFF2-40B4-BE49-F238E27FC236}">
                      <a16:creationId xmlns:a16="http://schemas.microsoft.com/office/drawing/2014/main" id="{7B0CA826-0DCC-C248-8018-AC15F64DBA12}"/>
                    </a:ext>
                  </a:extLst>
                </p14:cNvPr>
                <p14:cNvContentPartPr/>
                <p14:nvPr/>
              </p14:nvContentPartPr>
              <p14:xfrm>
                <a:off x="8716658" y="3656459"/>
                <a:ext cx="43920" cy="53280"/>
              </p14:xfrm>
            </p:contentPart>
          </mc:Choice>
          <mc:Fallback>
            <p:pic>
              <p:nvPicPr>
                <p:cNvPr id="470" name="Input penna 469">
                  <a:extLst>
                    <a:ext uri="{FF2B5EF4-FFF2-40B4-BE49-F238E27FC236}">
                      <a16:creationId xmlns:a16="http://schemas.microsoft.com/office/drawing/2014/main" id="{7B0CA826-0DCC-C248-8018-AC15F64DBA12}"/>
                    </a:ext>
                  </a:extLst>
                </p:cNvPr>
                <p:cNvPicPr/>
                <p:nvPr/>
              </p:nvPicPr>
              <p:blipFill>
                <a:blip r:embed="rId689"/>
                <a:stretch>
                  <a:fillRect/>
                </a:stretch>
              </p:blipFill>
              <p:spPr>
                <a:xfrm>
                  <a:off x="8709098" y="3648899"/>
                  <a:ext cx="590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0">
              <p14:nvContentPartPr>
                <p14:cNvPr id="471" name="Input penna 470">
                  <a:extLst>
                    <a:ext uri="{FF2B5EF4-FFF2-40B4-BE49-F238E27FC236}">
                      <a16:creationId xmlns:a16="http://schemas.microsoft.com/office/drawing/2014/main" id="{AA8083E3-8B83-51F8-6C53-699F7FC77146}"/>
                    </a:ext>
                  </a:extLst>
                </p14:cNvPr>
                <p14:cNvContentPartPr/>
                <p14:nvPr/>
              </p14:nvContentPartPr>
              <p14:xfrm>
                <a:off x="8756978" y="3666899"/>
                <a:ext cx="42120" cy="41400"/>
              </p14:xfrm>
            </p:contentPart>
          </mc:Choice>
          <mc:Fallback>
            <p:pic>
              <p:nvPicPr>
                <p:cNvPr id="471" name="Input penna 470">
                  <a:extLst>
                    <a:ext uri="{FF2B5EF4-FFF2-40B4-BE49-F238E27FC236}">
                      <a16:creationId xmlns:a16="http://schemas.microsoft.com/office/drawing/2014/main" id="{AA8083E3-8B83-51F8-6C53-699F7FC77146}"/>
                    </a:ext>
                  </a:extLst>
                </p:cNvPr>
                <p:cNvPicPr/>
                <p:nvPr/>
              </p:nvPicPr>
              <p:blipFill>
                <a:blip r:embed="rId691"/>
                <a:stretch>
                  <a:fillRect/>
                </a:stretch>
              </p:blipFill>
              <p:spPr>
                <a:xfrm>
                  <a:off x="8749418" y="3659339"/>
                  <a:ext cx="5724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2">
              <p14:nvContentPartPr>
                <p14:cNvPr id="472" name="Input penna 471">
                  <a:extLst>
                    <a:ext uri="{FF2B5EF4-FFF2-40B4-BE49-F238E27FC236}">
                      <a16:creationId xmlns:a16="http://schemas.microsoft.com/office/drawing/2014/main" id="{D3C05B96-3036-9C32-2E42-5F5BC0BA3A22}"/>
                    </a:ext>
                  </a:extLst>
                </p14:cNvPr>
                <p14:cNvContentPartPr/>
                <p14:nvPr/>
              </p14:nvContentPartPr>
              <p14:xfrm>
                <a:off x="8759858" y="3716939"/>
                <a:ext cx="11160" cy="32400"/>
              </p14:xfrm>
            </p:contentPart>
          </mc:Choice>
          <mc:Fallback>
            <p:pic>
              <p:nvPicPr>
                <p:cNvPr id="472" name="Input penna 471">
                  <a:extLst>
                    <a:ext uri="{FF2B5EF4-FFF2-40B4-BE49-F238E27FC236}">
                      <a16:creationId xmlns:a16="http://schemas.microsoft.com/office/drawing/2014/main" id="{D3C05B96-3036-9C32-2E42-5F5BC0BA3A22}"/>
                    </a:ext>
                  </a:extLst>
                </p:cNvPr>
                <p:cNvPicPr/>
                <p:nvPr/>
              </p:nvPicPr>
              <p:blipFill>
                <a:blip r:embed="rId693"/>
                <a:stretch>
                  <a:fillRect/>
                </a:stretch>
              </p:blipFill>
              <p:spPr>
                <a:xfrm>
                  <a:off x="8752298" y="3709379"/>
                  <a:ext cx="262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4">
              <p14:nvContentPartPr>
                <p14:cNvPr id="473" name="Input penna 472">
                  <a:extLst>
                    <a:ext uri="{FF2B5EF4-FFF2-40B4-BE49-F238E27FC236}">
                      <a16:creationId xmlns:a16="http://schemas.microsoft.com/office/drawing/2014/main" id="{AF79ED55-7A37-088D-87F6-B10DDFF32081}"/>
                    </a:ext>
                  </a:extLst>
                </p14:cNvPr>
                <p14:cNvContentPartPr/>
                <p14:nvPr/>
              </p14:nvContentPartPr>
              <p14:xfrm>
                <a:off x="8698658" y="3743939"/>
                <a:ext cx="171720" cy="10440"/>
              </p14:xfrm>
            </p:contentPart>
          </mc:Choice>
          <mc:Fallback>
            <p:pic>
              <p:nvPicPr>
                <p:cNvPr id="473" name="Input penna 472">
                  <a:extLst>
                    <a:ext uri="{FF2B5EF4-FFF2-40B4-BE49-F238E27FC236}">
                      <a16:creationId xmlns:a16="http://schemas.microsoft.com/office/drawing/2014/main" id="{AF79ED55-7A37-088D-87F6-B10DDFF32081}"/>
                    </a:ext>
                  </a:extLst>
                </p:cNvPr>
                <p:cNvPicPr/>
                <p:nvPr/>
              </p:nvPicPr>
              <p:blipFill>
                <a:blip r:embed="rId695"/>
                <a:stretch>
                  <a:fillRect/>
                </a:stretch>
              </p:blipFill>
              <p:spPr>
                <a:xfrm>
                  <a:off x="8691098" y="3736379"/>
                  <a:ext cx="18684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6">
              <p14:nvContentPartPr>
                <p14:cNvPr id="474" name="Input penna 473">
                  <a:extLst>
                    <a:ext uri="{FF2B5EF4-FFF2-40B4-BE49-F238E27FC236}">
                      <a16:creationId xmlns:a16="http://schemas.microsoft.com/office/drawing/2014/main" id="{18B9B051-67DB-7714-EAAC-436EAC1F7BF1}"/>
                    </a:ext>
                  </a:extLst>
                </p14:cNvPr>
                <p14:cNvContentPartPr/>
                <p14:nvPr/>
              </p14:nvContentPartPr>
              <p14:xfrm>
                <a:off x="8715938" y="3767339"/>
                <a:ext cx="90720" cy="16200"/>
              </p14:xfrm>
            </p:contentPart>
          </mc:Choice>
          <mc:Fallback>
            <p:pic>
              <p:nvPicPr>
                <p:cNvPr id="474" name="Input penna 473">
                  <a:extLst>
                    <a:ext uri="{FF2B5EF4-FFF2-40B4-BE49-F238E27FC236}">
                      <a16:creationId xmlns:a16="http://schemas.microsoft.com/office/drawing/2014/main" id="{18B9B051-67DB-7714-EAAC-436EAC1F7BF1}"/>
                    </a:ext>
                  </a:extLst>
                </p:cNvPr>
                <p:cNvPicPr/>
                <p:nvPr/>
              </p:nvPicPr>
              <p:blipFill>
                <a:blip r:embed="rId697"/>
                <a:stretch>
                  <a:fillRect/>
                </a:stretch>
              </p:blipFill>
              <p:spPr>
                <a:xfrm>
                  <a:off x="8708378" y="3759779"/>
                  <a:ext cx="1058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8">
              <p14:nvContentPartPr>
                <p14:cNvPr id="475" name="Input penna 474">
                  <a:extLst>
                    <a:ext uri="{FF2B5EF4-FFF2-40B4-BE49-F238E27FC236}">
                      <a16:creationId xmlns:a16="http://schemas.microsoft.com/office/drawing/2014/main" id="{F993E2CC-1413-C76F-5C64-058FCB938ADB}"/>
                    </a:ext>
                  </a:extLst>
                </p14:cNvPr>
                <p14:cNvContentPartPr/>
                <p14:nvPr/>
              </p14:nvContentPartPr>
              <p14:xfrm>
                <a:off x="8755178" y="3788579"/>
                <a:ext cx="55800" cy="1800"/>
              </p14:xfrm>
            </p:contentPart>
          </mc:Choice>
          <mc:Fallback>
            <p:pic>
              <p:nvPicPr>
                <p:cNvPr id="475" name="Input penna 474">
                  <a:extLst>
                    <a:ext uri="{FF2B5EF4-FFF2-40B4-BE49-F238E27FC236}">
                      <a16:creationId xmlns:a16="http://schemas.microsoft.com/office/drawing/2014/main" id="{F993E2CC-1413-C76F-5C64-058FCB938ADB}"/>
                    </a:ext>
                  </a:extLst>
                </p:cNvPr>
                <p:cNvPicPr/>
                <p:nvPr/>
              </p:nvPicPr>
              <p:blipFill>
                <a:blip r:embed="rId699"/>
                <a:stretch>
                  <a:fillRect/>
                </a:stretch>
              </p:blipFill>
              <p:spPr>
                <a:xfrm>
                  <a:off x="8747618" y="3781019"/>
                  <a:ext cx="70920" cy="1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0">
              <p14:nvContentPartPr>
                <p14:cNvPr id="476" name="Input penna 475">
                  <a:extLst>
                    <a:ext uri="{FF2B5EF4-FFF2-40B4-BE49-F238E27FC236}">
                      <a16:creationId xmlns:a16="http://schemas.microsoft.com/office/drawing/2014/main" id="{118F4005-B664-ADDE-680A-94D3D03FF286}"/>
                    </a:ext>
                  </a:extLst>
                </p14:cNvPr>
                <p14:cNvContentPartPr/>
                <p14:nvPr/>
              </p14:nvContentPartPr>
              <p14:xfrm>
                <a:off x="8759498" y="3806939"/>
                <a:ext cx="78120" cy="68040"/>
              </p14:xfrm>
            </p:contentPart>
          </mc:Choice>
          <mc:Fallback>
            <p:pic>
              <p:nvPicPr>
                <p:cNvPr id="476" name="Input penna 475">
                  <a:extLst>
                    <a:ext uri="{FF2B5EF4-FFF2-40B4-BE49-F238E27FC236}">
                      <a16:creationId xmlns:a16="http://schemas.microsoft.com/office/drawing/2014/main" id="{118F4005-B664-ADDE-680A-94D3D03FF286}"/>
                    </a:ext>
                  </a:extLst>
                </p:cNvPr>
                <p:cNvPicPr/>
                <p:nvPr/>
              </p:nvPicPr>
              <p:blipFill>
                <a:blip r:embed="rId701"/>
                <a:stretch>
                  <a:fillRect/>
                </a:stretch>
              </p:blipFill>
              <p:spPr>
                <a:xfrm>
                  <a:off x="8751938" y="3799379"/>
                  <a:ext cx="9324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2">
              <p14:nvContentPartPr>
                <p14:cNvPr id="477" name="Input penna 476">
                  <a:extLst>
                    <a:ext uri="{FF2B5EF4-FFF2-40B4-BE49-F238E27FC236}">
                      <a16:creationId xmlns:a16="http://schemas.microsoft.com/office/drawing/2014/main" id="{3B17A2FC-F155-ACB6-18AF-0A4837CFE455}"/>
                    </a:ext>
                  </a:extLst>
                </p14:cNvPr>
                <p14:cNvContentPartPr/>
                <p14:nvPr/>
              </p14:nvContentPartPr>
              <p14:xfrm>
                <a:off x="8915018" y="3697499"/>
                <a:ext cx="79920" cy="11160"/>
              </p14:xfrm>
            </p:contentPart>
          </mc:Choice>
          <mc:Fallback>
            <p:pic>
              <p:nvPicPr>
                <p:cNvPr id="477" name="Input penna 476">
                  <a:extLst>
                    <a:ext uri="{FF2B5EF4-FFF2-40B4-BE49-F238E27FC236}">
                      <a16:creationId xmlns:a16="http://schemas.microsoft.com/office/drawing/2014/main" id="{3B17A2FC-F155-ACB6-18AF-0A4837CFE455}"/>
                    </a:ext>
                  </a:extLst>
                </p:cNvPr>
                <p:cNvPicPr/>
                <p:nvPr/>
              </p:nvPicPr>
              <p:blipFill>
                <a:blip r:embed="rId703"/>
                <a:stretch>
                  <a:fillRect/>
                </a:stretch>
              </p:blipFill>
              <p:spPr>
                <a:xfrm>
                  <a:off x="8907458" y="3690299"/>
                  <a:ext cx="950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4">
              <p14:nvContentPartPr>
                <p14:cNvPr id="478" name="Input penna 477">
                  <a:extLst>
                    <a:ext uri="{FF2B5EF4-FFF2-40B4-BE49-F238E27FC236}">
                      <a16:creationId xmlns:a16="http://schemas.microsoft.com/office/drawing/2014/main" id="{C1B82E73-CFC6-479E-9E84-5360E0C5CDDC}"/>
                    </a:ext>
                  </a:extLst>
                </p14:cNvPr>
                <p14:cNvContentPartPr/>
                <p14:nvPr/>
              </p14:nvContentPartPr>
              <p14:xfrm>
                <a:off x="8914658" y="3714059"/>
                <a:ext cx="69840" cy="99720"/>
              </p14:xfrm>
            </p:contentPart>
          </mc:Choice>
          <mc:Fallback>
            <p:pic>
              <p:nvPicPr>
                <p:cNvPr id="478" name="Input penna 477">
                  <a:extLst>
                    <a:ext uri="{FF2B5EF4-FFF2-40B4-BE49-F238E27FC236}">
                      <a16:creationId xmlns:a16="http://schemas.microsoft.com/office/drawing/2014/main" id="{C1B82E73-CFC6-479E-9E84-5360E0C5CDDC}"/>
                    </a:ext>
                  </a:extLst>
                </p:cNvPr>
                <p:cNvPicPr/>
                <p:nvPr/>
              </p:nvPicPr>
              <p:blipFill>
                <a:blip r:embed="rId705"/>
                <a:stretch>
                  <a:fillRect/>
                </a:stretch>
              </p:blipFill>
              <p:spPr>
                <a:xfrm>
                  <a:off x="8907098" y="3706499"/>
                  <a:ext cx="849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6">
              <p14:nvContentPartPr>
                <p14:cNvPr id="479" name="Input penna 478">
                  <a:extLst>
                    <a:ext uri="{FF2B5EF4-FFF2-40B4-BE49-F238E27FC236}">
                      <a16:creationId xmlns:a16="http://schemas.microsoft.com/office/drawing/2014/main" id="{1DF0B754-3CC4-0E75-8B24-9A1CC28CB330}"/>
                    </a:ext>
                  </a:extLst>
                </p14:cNvPr>
                <p14:cNvContentPartPr/>
                <p14:nvPr/>
              </p14:nvContentPartPr>
              <p14:xfrm>
                <a:off x="9011858" y="3706139"/>
                <a:ext cx="22680" cy="82800"/>
              </p14:xfrm>
            </p:contentPart>
          </mc:Choice>
          <mc:Fallback>
            <p:pic>
              <p:nvPicPr>
                <p:cNvPr id="479" name="Input penna 478">
                  <a:extLst>
                    <a:ext uri="{FF2B5EF4-FFF2-40B4-BE49-F238E27FC236}">
                      <a16:creationId xmlns:a16="http://schemas.microsoft.com/office/drawing/2014/main" id="{1DF0B754-3CC4-0E75-8B24-9A1CC28CB330}"/>
                    </a:ext>
                  </a:extLst>
                </p:cNvPr>
                <p:cNvPicPr/>
                <p:nvPr/>
              </p:nvPicPr>
              <p:blipFill>
                <a:blip r:embed="rId707"/>
                <a:stretch>
                  <a:fillRect/>
                </a:stretch>
              </p:blipFill>
              <p:spPr>
                <a:xfrm>
                  <a:off x="9004298" y="3698579"/>
                  <a:ext cx="378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8">
              <p14:nvContentPartPr>
                <p14:cNvPr id="480" name="Input penna 479">
                  <a:extLst>
                    <a:ext uri="{FF2B5EF4-FFF2-40B4-BE49-F238E27FC236}">
                      <a16:creationId xmlns:a16="http://schemas.microsoft.com/office/drawing/2014/main" id="{52539297-E3BF-285D-8A32-85F2B420CD86}"/>
                    </a:ext>
                  </a:extLst>
                </p14:cNvPr>
                <p14:cNvContentPartPr/>
                <p14:nvPr/>
              </p14:nvContentPartPr>
              <p14:xfrm>
                <a:off x="9025538" y="3739619"/>
                <a:ext cx="47160" cy="24480"/>
              </p14:xfrm>
            </p:contentPart>
          </mc:Choice>
          <mc:Fallback>
            <p:pic>
              <p:nvPicPr>
                <p:cNvPr id="480" name="Input penna 479">
                  <a:extLst>
                    <a:ext uri="{FF2B5EF4-FFF2-40B4-BE49-F238E27FC236}">
                      <a16:creationId xmlns:a16="http://schemas.microsoft.com/office/drawing/2014/main" id="{52539297-E3BF-285D-8A32-85F2B420CD86}"/>
                    </a:ext>
                  </a:extLst>
                </p:cNvPr>
                <p:cNvPicPr/>
                <p:nvPr/>
              </p:nvPicPr>
              <p:blipFill>
                <a:blip r:embed="rId709"/>
                <a:stretch>
                  <a:fillRect/>
                </a:stretch>
              </p:blipFill>
              <p:spPr>
                <a:xfrm>
                  <a:off x="9017978" y="3732059"/>
                  <a:ext cx="622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0">
              <p14:nvContentPartPr>
                <p14:cNvPr id="481" name="Input penna 480">
                  <a:extLst>
                    <a:ext uri="{FF2B5EF4-FFF2-40B4-BE49-F238E27FC236}">
                      <a16:creationId xmlns:a16="http://schemas.microsoft.com/office/drawing/2014/main" id="{78C0007A-B605-976A-9A35-218A0B0866EE}"/>
                    </a:ext>
                  </a:extLst>
                </p14:cNvPr>
                <p14:cNvContentPartPr/>
                <p14:nvPr/>
              </p14:nvContentPartPr>
              <p14:xfrm>
                <a:off x="9152618" y="3686699"/>
                <a:ext cx="30600" cy="5760"/>
              </p14:xfrm>
            </p:contentPart>
          </mc:Choice>
          <mc:Fallback>
            <p:pic>
              <p:nvPicPr>
                <p:cNvPr id="481" name="Input penna 480">
                  <a:extLst>
                    <a:ext uri="{FF2B5EF4-FFF2-40B4-BE49-F238E27FC236}">
                      <a16:creationId xmlns:a16="http://schemas.microsoft.com/office/drawing/2014/main" id="{78C0007A-B605-976A-9A35-218A0B0866EE}"/>
                    </a:ext>
                  </a:extLst>
                </p:cNvPr>
                <p:cNvPicPr/>
                <p:nvPr/>
              </p:nvPicPr>
              <p:blipFill>
                <a:blip r:embed="rId711"/>
                <a:stretch>
                  <a:fillRect/>
                </a:stretch>
              </p:blipFill>
              <p:spPr>
                <a:xfrm>
                  <a:off x="9145058" y="3679139"/>
                  <a:ext cx="4572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2">
              <p14:nvContentPartPr>
                <p14:cNvPr id="482" name="Input penna 481">
                  <a:extLst>
                    <a:ext uri="{FF2B5EF4-FFF2-40B4-BE49-F238E27FC236}">
                      <a16:creationId xmlns:a16="http://schemas.microsoft.com/office/drawing/2014/main" id="{4C78FCDD-1DF9-B8AE-A019-B6E45A26D40D}"/>
                    </a:ext>
                  </a:extLst>
                </p14:cNvPr>
                <p14:cNvContentPartPr/>
                <p14:nvPr/>
              </p14:nvContentPartPr>
              <p14:xfrm>
                <a:off x="9126338" y="3760499"/>
                <a:ext cx="65520" cy="7920"/>
              </p14:xfrm>
            </p:contentPart>
          </mc:Choice>
          <mc:Fallback>
            <p:pic>
              <p:nvPicPr>
                <p:cNvPr id="482" name="Input penna 481">
                  <a:extLst>
                    <a:ext uri="{FF2B5EF4-FFF2-40B4-BE49-F238E27FC236}">
                      <a16:creationId xmlns:a16="http://schemas.microsoft.com/office/drawing/2014/main" id="{4C78FCDD-1DF9-B8AE-A019-B6E45A26D40D}"/>
                    </a:ext>
                  </a:extLst>
                </p:cNvPr>
                <p:cNvPicPr/>
                <p:nvPr/>
              </p:nvPicPr>
              <p:blipFill>
                <a:blip r:embed="rId713"/>
                <a:stretch>
                  <a:fillRect/>
                </a:stretch>
              </p:blipFill>
              <p:spPr>
                <a:xfrm>
                  <a:off x="9118778" y="3752939"/>
                  <a:ext cx="806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4">
              <p14:nvContentPartPr>
                <p14:cNvPr id="483" name="Input penna 482">
                  <a:extLst>
                    <a:ext uri="{FF2B5EF4-FFF2-40B4-BE49-F238E27FC236}">
                      <a16:creationId xmlns:a16="http://schemas.microsoft.com/office/drawing/2014/main" id="{93C15290-6599-3D06-E2A1-9B73F6083DE2}"/>
                    </a:ext>
                  </a:extLst>
                </p14:cNvPr>
                <p14:cNvContentPartPr/>
                <p14:nvPr/>
              </p14:nvContentPartPr>
              <p14:xfrm>
                <a:off x="9289418" y="3541259"/>
                <a:ext cx="93240" cy="243720"/>
              </p14:xfrm>
            </p:contentPart>
          </mc:Choice>
          <mc:Fallback>
            <p:pic>
              <p:nvPicPr>
                <p:cNvPr id="483" name="Input penna 482">
                  <a:extLst>
                    <a:ext uri="{FF2B5EF4-FFF2-40B4-BE49-F238E27FC236}">
                      <a16:creationId xmlns:a16="http://schemas.microsoft.com/office/drawing/2014/main" id="{93C15290-6599-3D06-E2A1-9B73F6083DE2}"/>
                    </a:ext>
                  </a:extLst>
                </p:cNvPr>
                <p:cNvPicPr/>
                <p:nvPr/>
              </p:nvPicPr>
              <p:blipFill>
                <a:blip r:embed="rId715"/>
                <a:stretch>
                  <a:fillRect/>
                </a:stretch>
              </p:blipFill>
              <p:spPr>
                <a:xfrm>
                  <a:off x="9281858" y="3533699"/>
                  <a:ext cx="10836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6">
              <p14:nvContentPartPr>
                <p14:cNvPr id="484" name="Input penna 483">
                  <a:extLst>
                    <a:ext uri="{FF2B5EF4-FFF2-40B4-BE49-F238E27FC236}">
                      <a16:creationId xmlns:a16="http://schemas.microsoft.com/office/drawing/2014/main" id="{79C05083-FC0A-CE91-B98C-D95B1FB01894}"/>
                    </a:ext>
                  </a:extLst>
                </p14:cNvPr>
                <p14:cNvContentPartPr/>
                <p14:nvPr/>
              </p14:nvContentPartPr>
              <p14:xfrm>
                <a:off x="9274658" y="3691379"/>
                <a:ext cx="79560" cy="9720"/>
              </p14:xfrm>
            </p:contentPart>
          </mc:Choice>
          <mc:Fallback>
            <p:pic>
              <p:nvPicPr>
                <p:cNvPr id="484" name="Input penna 483">
                  <a:extLst>
                    <a:ext uri="{FF2B5EF4-FFF2-40B4-BE49-F238E27FC236}">
                      <a16:creationId xmlns:a16="http://schemas.microsoft.com/office/drawing/2014/main" id="{79C05083-FC0A-CE91-B98C-D95B1FB01894}"/>
                    </a:ext>
                  </a:extLst>
                </p:cNvPr>
                <p:cNvPicPr/>
                <p:nvPr/>
              </p:nvPicPr>
              <p:blipFill>
                <a:blip r:embed="rId717"/>
                <a:stretch>
                  <a:fillRect/>
                </a:stretch>
              </p:blipFill>
              <p:spPr>
                <a:xfrm>
                  <a:off x="9267098" y="3683819"/>
                  <a:ext cx="946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8">
              <p14:nvContentPartPr>
                <p14:cNvPr id="485" name="Input penna 484">
                  <a:extLst>
                    <a:ext uri="{FF2B5EF4-FFF2-40B4-BE49-F238E27FC236}">
                      <a16:creationId xmlns:a16="http://schemas.microsoft.com/office/drawing/2014/main" id="{BA383CA8-10CF-0227-F603-2FDAEC84107E}"/>
                    </a:ext>
                  </a:extLst>
                </p14:cNvPr>
                <p14:cNvContentPartPr/>
                <p14:nvPr/>
              </p14:nvContentPartPr>
              <p14:xfrm>
                <a:off x="9341258" y="3714779"/>
                <a:ext cx="115560" cy="75960"/>
              </p14:xfrm>
            </p:contentPart>
          </mc:Choice>
          <mc:Fallback>
            <p:pic>
              <p:nvPicPr>
                <p:cNvPr id="485" name="Input penna 484">
                  <a:extLst>
                    <a:ext uri="{FF2B5EF4-FFF2-40B4-BE49-F238E27FC236}">
                      <a16:creationId xmlns:a16="http://schemas.microsoft.com/office/drawing/2014/main" id="{BA383CA8-10CF-0227-F603-2FDAEC84107E}"/>
                    </a:ext>
                  </a:extLst>
                </p:cNvPr>
                <p:cNvPicPr/>
                <p:nvPr/>
              </p:nvPicPr>
              <p:blipFill>
                <a:blip r:embed="rId719"/>
                <a:stretch>
                  <a:fillRect/>
                </a:stretch>
              </p:blipFill>
              <p:spPr>
                <a:xfrm>
                  <a:off x="9333698" y="3707579"/>
                  <a:ext cx="130680" cy="91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8" name="Gruppo 507">
            <a:extLst>
              <a:ext uri="{FF2B5EF4-FFF2-40B4-BE49-F238E27FC236}">
                <a16:creationId xmlns:a16="http://schemas.microsoft.com/office/drawing/2014/main" id="{6D073708-5EAE-6DB9-9A59-10EBDBA415C4}"/>
              </a:ext>
            </a:extLst>
          </p:cNvPr>
          <p:cNvGrpSpPr/>
          <p:nvPr/>
        </p:nvGrpSpPr>
        <p:grpSpPr>
          <a:xfrm>
            <a:off x="9749805" y="3535727"/>
            <a:ext cx="315000" cy="258840"/>
            <a:chOff x="9749805" y="3535727"/>
            <a:chExt cx="315000" cy="25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20">
              <p14:nvContentPartPr>
                <p14:cNvPr id="490" name="Input penna 489">
                  <a:extLst>
                    <a:ext uri="{FF2B5EF4-FFF2-40B4-BE49-F238E27FC236}">
                      <a16:creationId xmlns:a16="http://schemas.microsoft.com/office/drawing/2014/main" id="{8C7BA368-D322-4824-C411-6950FCEBC63D}"/>
                    </a:ext>
                  </a:extLst>
                </p14:cNvPr>
                <p14:cNvContentPartPr/>
                <p14:nvPr/>
              </p14:nvContentPartPr>
              <p14:xfrm>
                <a:off x="9749805" y="3535727"/>
                <a:ext cx="81360" cy="258840"/>
              </p14:xfrm>
            </p:contentPart>
          </mc:Choice>
          <mc:Fallback>
            <p:pic>
              <p:nvPicPr>
                <p:cNvPr id="490" name="Input penna 489">
                  <a:extLst>
                    <a:ext uri="{FF2B5EF4-FFF2-40B4-BE49-F238E27FC236}">
                      <a16:creationId xmlns:a16="http://schemas.microsoft.com/office/drawing/2014/main" id="{8C7BA368-D322-4824-C411-6950FCEBC63D}"/>
                    </a:ext>
                  </a:extLst>
                </p:cNvPr>
                <p:cNvPicPr/>
                <p:nvPr/>
              </p:nvPicPr>
              <p:blipFill>
                <a:blip r:embed="rId721"/>
                <a:stretch>
                  <a:fillRect/>
                </a:stretch>
              </p:blipFill>
              <p:spPr>
                <a:xfrm>
                  <a:off x="9742245" y="3528167"/>
                  <a:ext cx="9648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2">
              <p14:nvContentPartPr>
                <p14:cNvPr id="491" name="Input penna 490">
                  <a:extLst>
                    <a:ext uri="{FF2B5EF4-FFF2-40B4-BE49-F238E27FC236}">
                      <a16:creationId xmlns:a16="http://schemas.microsoft.com/office/drawing/2014/main" id="{6E4B1300-A43C-1A88-1DD3-15A76CE5C7F5}"/>
                    </a:ext>
                  </a:extLst>
                </p14:cNvPr>
                <p14:cNvContentPartPr/>
                <p14:nvPr/>
              </p14:nvContentPartPr>
              <p14:xfrm>
                <a:off x="9857805" y="3703127"/>
                <a:ext cx="62280" cy="89280"/>
              </p14:xfrm>
            </p:contentPart>
          </mc:Choice>
          <mc:Fallback>
            <p:pic>
              <p:nvPicPr>
                <p:cNvPr id="491" name="Input penna 490">
                  <a:extLst>
                    <a:ext uri="{FF2B5EF4-FFF2-40B4-BE49-F238E27FC236}">
                      <a16:creationId xmlns:a16="http://schemas.microsoft.com/office/drawing/2014/main" id="{6E4B1300-A43C-1A88-1DD3-15A76CE5C7F5}"/>
                    </a:ext>
                  </a:extLst>
                </p:cNvPr>
                <p:cNvPicPr/>
                <p:nvPr/>
              </p:nvPicPr>
              <p:blipFill>
                <a:blip r:embed="rId723"/>
                <a:stretch>
                  <a:fillRect/>
                </a:stretch>
              </p:blipFill>
              <p:spPr>
                <a:xfrm>
                  <a:off x="9850245" y="3695567"/>
                  <a:ext cx="774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4">
              <p14:nvContentPartPr>
                <p14:cNvPr id="492" name="Input penna 491">
                  <a:extLst>
                    <a:ext uri="{FF2B5EF4-FFF2-40B4-BE49-F238E27FC236}">
                      <a16:creationId xmlns:a16="http://schemas.microsoft.com/office/drawing/2014/main" id="{B226AB0C-4BDA-7D44-DF24-DF6BCF16EA80}"/>
                    </a:ext>
                  </a:extLst>
                </p14:cNvPr>
                <p14:cNvContentPartPr/>
                <p14:nvPr/>
              </p14:nvContentPartPr>
              <p14:xfrm>
                <a:off x="9954285" y="3724367"/>
                <a:ext cx="50400" cy="32400"/>
              </p14:xfrm>
            </p:contentPart>
          </mc:Choice>
          <mc:Fallback>
            <p:pic>
              <p:nvPicPr>
                <p:cNvPr id="492" name="Input penna 491">
                  <a:extLst>
                    <a:ext uri="{FF2B5EF4-FFF2-40B4-BE49-F238E27FC236}">
                      <a16:creationId xmlns:a16="http://schemas.microsoft.com/office/drawing/2014/main" id="{B226AB0C-4BDA-7D44-DF24-DF6BCF16EA80}"/>
                    </a:ext>
                  </a:extLst>
                </p:cNvPr>
                <p:cNvPicPr/>
                <p:nvPr/>
              </p:nvPicPr>
              <p:blipFill>
                <a:blip r:embed="rId725"/>
                <a:stretch>
                  <a:fillRect/>
                </a:stretch>
              </p:blipFill>
              <p:spPr>
                <a:xfrm>
                  <a:off x="9946725" y="3716807"/>
                  <a:ext cx="655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6">
              <p14:nvContentPartPr>
                <p14:cNvPr id="493" name="Input penna 492">
                  <a:extLst>
                    <a:ext uri="{FF2B5EF4-FFF2-40B4-BE49-F238E27FC236}">
                      <a16:creationId xmlns:a16="http://schemas.microsoft.com/office/drawing/2014/main" id="{D4BCFBA2-09C6-4A00-C832-5BA879D05B09}"/>
                    </a:ext>
                  </a:extLst>
                </p14:cNvPr>
                <p14:cNvContentPartPr/>
                <p14:nvPr/>
              </p14:nvContentPartPr>
              <p14:xfrm>
                <a:off x="10027005" y="3709967"/>
                <a:ext cx="37800" cy="60120"/>
              </p14:xfrm>
            </p:contentPart>
          </mc:Choice>
          <mc:Fallback>
            <p:pic>
              <p:nvPicPr>
                <p:cNvPr id="493" name="Input penna 492">
                  <a:extLst>
                    <a:ext uri="{FF2B5EF4-FFF2-40B4-BE49-F238E27FC236}">
                      <a16:creationId xmlns:a16="http://schemas.microsoft.com/office/drawing/2014/main" id="{D4BCFBA2-09C6-4A00-C832-5BA879D05B09}"/>
                    </a:ext>
                  </a:extLst>
                </p:cNvPr>
                <p:cNvPicPr/>
                <p:nvPr/>
              </p:nvPicPr>
              <p:blipFill>
                <a:blip r:embed="rId727"/>
                <a:stretch>
                  <a:fillRect/>
                </a:stretch>
              </p:blipFill>
              <p:spPr>
                <a:xfrm>
                  <a:off x="10019445" y="3702407"/>
                  <a:ext cx="52920" cy="7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6" name="Gruppo 505">
            <a:extLst>
              <a:ext uri="{FF2B5EF4-FFF2-40B4-BE49-F238E27FC236}">
                <a16:creationId xmlns:a16="http://schemas.microsoft.com/office/drawing/2014/main" id="{BB2F88F0-8248-7A31-A86C-0A29E7B88A53}"/>
              </a:ext>
            </a:extLst>
          </p:cNvPr>
          <p:cNvGrpSpPr/>
          <p:nvPr/>
        </p:nvGrpSpPr>
        <p:grpSpPr>
          <a:xfrm>
            <a:off x="10394653" y="3552779"/>
            <a:ext cx="670680" cy="241920"/>
            <a:chOff x="10394653" y="3552779"/>
            <a:chExt cx="670680" cy="24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28">
              <p14:nvContentPartPr>
                <p14:cNvPr id="494" name="Input penna 493">
                  <a:extLst>
                    <a:ext uri="{FF2B5EF4-FFF2-40B4-BE49-F238E27FC236}">
                      <a16:creationId xmlns:a16="http://schemas.microsoft.com/office/drawing/2014/main" id="{0FC8432F-CD34-327C-9170-BD0B89A84760}"/>
                    </a:ext>
                  </a:extLst>
                </p14:cNvPr>
                <p14:cNvContentPartPr/>
                <p14:nvPr/>
              </p14:nvContentPartPr>
              <p14:xfrm>
                <a:off x="10394653" y="3727379"/>
                <a:ext cx="70920" cy="57240"/>
              </p14:xfrm>
            </p:contentPart>
          </mc:Choice>
          <mc:Fallback>
            <p:pic>
              <p:nvPicPr>
                <p:cNvPr id="494" name="Input penna 493">
                  <a:extLst>
                    <a:ext uri="{FF2B5EF4-FFF2-40B4-BE49-F238E27FC236}">
                      <a16:creationId xmlns:a16="http://schemas.microsoft.com/office/drawing/2014/main" id="{0FC8432F-CD34-327C-9170-BD0B89A84760}"/>
                    </a:ext>
                  </a:extLst>
                </p:cNvPr>
                <p:cNvPicPr/>
                <p:nvPr/>
              </p:nvPicPr>
              <p:blipFill>
                <a:blip r:embed="rId729"/>
                <a:stretch>
                  <a:fillRect/>
                </a:stretch>
              </p:blipFill>
              <p:spPr>
                <a:xfrm>
                  <a:off x="10387093" y="3719819"/>
                  <a:ext cx="860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0">
              <p14:nvContentPartPr>
                <p14:cNvPr id="495" name="Input penna 494">
                  <a:extLst>
                    <a:ext uri="{FF2B5EF4-FFF2-40B4-BE49-F238E27FC236}">
                      <a16:creationId xmlns:a16="http://schemas.microsoft.com/office/drawing/2014/main" id="{70B651A0-0380-CAB9-254F-D976E32D6A85}"/>
                    </a:ext>
                  </a:extLst>
                </p14:cNvPr>
                <p14:cNvContentPartPr/>
                <p14:nvPr/>
              </p14:nvContentPartPr>
              <p14:xfrm>
                <a:off x="10494013" y="3598139"/>
                <a:ext cx="56880" cy="196560"/>
              </p14:xfrm>
            </p:contentPart>
          </mc:Choice>
          <mc:Fallback>
            <p:pic>
              <p:nvPicPr>
                <p:cNvPr id="495" name="Input penna 494">
                  <a:extLst>
                    <a:ext uri="{FF2B5EF4-FFF2-40B4-BE49-F238E27FC236}">
                      <a16:creationId xmlns:a16="http://schemas.microsoft.com/office/drawing/2014/main" id="{70B651A0-0380-CAB9-254F-D976E32D6A85}"/>
                    </a:ext>
                  </a:extLst>
                </p:cNvPr>
                <p:cNvPicPr/>
                <p:nvPr/>
              </p:nvPicPr>
              <p:blipFill>
                <a:blip r:embed="rId731"/>
                <a:stretch>
                  <a:fillRect/>
                </a:stretch>
              </p:blipFill>
              <p:spPr>
                <a:xfrm>
                  <a:off x="10486453" y="3590579"/>
                  <a:ext cx="716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2">
              <p14:nvContentPartPr>
                <p14:cNvPr id="496" name="Input penna 495">
                  <a:extLst>
                    <a:ext uri="{FF2B5EF4-FFF2-40B4-BE49-F238E27FC236}">
                      <a16:creationId xmlns:a16="http://schemas.microsoft.com/office/drawing/2014/main" id="{347D054E-BE56-C660-6C83-38C97C3AB652}"/>
                    </a:ext>
                  </a:extLst>
                </p14:cNvPr>
                <p14:cNvContentPartPr/>
                <p14:nvPr/>
              </p14:nvContentPartPr>
              <p14:xfrm>
                <a:off x="10555213" y="3617939"/>
                <a:ext cx="34200" cy="134280"/>
              </p14:xfrm>
            </p:contentPart>
          </mc:Choice>
          <mc:Fallback>
            <p:pic>
              <p:nvPicPr>
                <p:cNvPr id="496" name="Input penna 495">
                  <a:extLst>
                    <a:ext uri="{FF2B5EF4-FFF2-40B4-BE49-F238E27FC236}">
                      <a16:creationId xmlns:a16="http://schemas.microsoft.com/office/drawing/2014/main" id="{347D054E-BE56-C660-6C83-38C97C3AB652}"/>
                    </a:ext>
                  </a:extLst>
                </p:cNvPr>
                <p:cNvPicPr/>
                <p:nvPr/>
              </p:nvPicPr>
              <p:blipFill>
                <a:blip r:embed="rId733"/>
                <a:stretch>
                  <a:fillRect/>
                </a:stretch>
              </p:blipFill>
              <p:spPr>
                <a:xfrm>
                  <a:off x="10547653" y="3610739"/>
                  <a:ext cx="489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4">
              <p14:nvContentPartPr>
                <p14:cNvPr id="497" name="Input penna 496">
                  <a:extLst>
                    <a:ext uri="{FF2B5EF4-FFF2-40B4-BE49-F238E27FC236}">
                      <a16:creationId xmlns:a16="http://schemas.microsoft.com/office/drawing/2014/main" id="{5D0C5D15-DEF0-20CA-4DEB-9F754F70B138}"/>
                    </a:ext>
                  </a:extLst>
                </p14:cNvPr>
                <p14:cNvContentPartPr/>
                <p14:nvPr/>
              </p14:nvContentPartPr>
              <p14:xfrm>
                <a:off x="10595893" y="3730259"/>
                <a:ext cx="58320" cy="37440"/>
              </p14:xfrm>
            </p:contentPart>
          </mc:Choice>
          <mc:Fallback>
            <p:pic>
              <p:nvPicPr>
                <p:cNvPr id="497" name="Input penna 496">
                  <a:extLst>
                    <a:ext uri="{FF2B5EF4-FFF2-40B4-BE49-F238E27FC236}">
                      <a16:creationId xmlns:a16="http://schemas.microsoft.com/office/drawing/2014/main" id="{5D0C5D15-DEF0-20CA-4DEB-9F754F70B138}"/>
                    </a:ext>
                  </a:extLst>
                </p:cNvPr>
                <p:cNvPicPr/>
                <p:nvPr/>
              </p:nvPicPr>
              <p:blipFill>
                <a:blip r:embed="rId735"/>
                <a:stretch>
                  <a:fillRect/>
                </a:stretch>
              </p:blipFill>
              <p:spPr>
                <a:xfrm>
                  <a:off x="10588333" y="3722699"/>
                  <a:ext cx="7344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6">
              <p14:nvContentPartPr>
                <p14:cNvPr id="498" name="Input penna 497">
                  <a:extLst>
                    <a:ext uri="{FF2B5EF4-FFF2-40B4-BE49-F238E27FC236}">
                      <a16:creationId xmlns:a16="http://schemas.microsoft.com/office/drawing/2014/main" id="{03716EF1-11FF-0D09-674F-6A8ECC5C3A4C}"/>
                    </a:ext>
                  </a:extLst>
                </p14:cNvPr>
                <p14:cNvContentPartPr/>
                <p14:nvPr/>
              </p14:nvContentPartPr>
              <p14:xfrm>
                <a:off x="10743853" y="3693899"/>
                <a:ext cx="58680" cy="86040"/>
              </p14:xfrm>
            </p:contentPart>
          </mc:Choice>
          <mc:Fallback>
            <p:pic>
              <p:nvPicPr>
                <p:cNvPr id="498" name="Input penna 497">
                  <a:extLst>
                    <a:ext uri="{FF2B5EF4-FFF2-40B4-BE49-F238E27FC236}">
                      <a16:creationId xmlns:a16="http://schemas.microsoft.com/office/drawing/2014/main" id="{03716EF1-11FF-0D09-674F-6A8ECC5C3A4C}"/>
                    </a:ext>
                  </a:extLst>
                </p:cNvPr>
                <p:cNvPicPr/>
                <p:nvPr/>
              </p:nvPicPr>
              <p:blipFill>
                <a:blip r:embed="rId737"/>
                <a:stretch>
                  <a:fillRect/>
                </a:stretch>
              </p:blipFill>
              <p:spPr>
                <a:xfrm>
                  <a:off x="10736293" y="3686339"/>
                  <a:ext cx="738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8">
              <p14:nvContentPartPr>
                <p14:cNvPr id="499" name="Input penna 498">
                  <a:extLst>
                    <a:ext uri="{FF2B5EF4-FFF2-40B4-BE49-F238E27FC236}">
                      <a16:creationId xmlns:a16="http://schemas.microsoft.com/office/drawing/2014/main" id="{B0260C7B-2A4E-9754-FCD7-FA054BE940E6}"/>
                    </a:ext>
                  </a:extLst>
                </p14:cNvPr>
                <p14:cNvContentPartPr/>
                <p14:nvPr/>
              </p14:nvContentPartPr>
              <p14:xfrm>
                <a:off x="10799653" y="3720179"/>
                <a:ext cx="35280" cy="44640"/>
              </p14:xfrm>
            </p:contentPart>
          </mc:Choice>
          <mc:Fallback>
            <p:pic>
              <p:nvPicPr>
                <p:cNvPr id="499" name="Input penna 498">
                  <a:extLst>
                    <a:ext uri="{FF2B5EF4-FFF2-40B4-BE49-F238E27FC236}">
                      <a16:creationId xmlns:a16="http://schemas.microsoft.com/office/drawing/2014/main" id="{B0260C7B-2A4E-9754-FCD7-FA054BE940E6}"/>
                    </a:ext>
                  </a:extLst>
                </p:cNvPr>
                <p:cNvPicPr/>
                <p:nvPr/>
              </p:nvPicPr>
              <p:blipFill>
                <a:blip r:embed="rId739"/>
                <a:stretch>
                  <a:fillRect/>
                </a:stretch>
              </p:blipFill>
              <p:spPr>
                <a:xfrm>
                  <a:off x="10792093" y="3712619"/>
                  <a:ext cx="500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0">
              <p14:nvContentPartPr>
                <p14:cNvPr id="500" name="Input penna 499">
                  <a:extLst>
                    <a:ext uri="{FF2B5EF4-FFF2-40B4-BE49-F238E27FC236}">
                      <a16:creationId xmlns:a16="http://schemas.microsoft.com/office/drawing/2014/main" id="{C0EF25D2-42DD-1CE1-E928-0F09E02035F2}"/>
                    </a:ext>
                  </a:extLst>
                </p14:cNvPr>
                <p14:cNvContentPartPr/>
                <p14:nvPr/>
              </p14:nvContentPartPr>
              <p14:xfrm>
                <a:off x="10860133" y="3552779"/>
                <a:ext cx="65880" cy="235800"/>
              </p14:xfrm>
            </p:contentPart>
          </mc:Choice>
          <mc:Fallback>
            <p:pic>
              <p:nvPicPr>
                <p:cNvPr id="500" name="Input penna 499">
                  <a:extLst>
                    <a:ext uri="{FF2B5EF4-FFF2-40B4-BE49-F238E27FC236}">
                      <a16:creationId xmlns:a16="http://schemas.microsoft.com/office/drawing/2014/main" id="{C0EF25D2-42DD-1CE1-E928-0F09E02035F2}"/>
                    </a:ext>
                  </a:extLst>
                </p:cNvPr>
                <p:cNvPicPr/>
                <p:nvPr/>
              </p:nvPicPr>
              <p:blipFill>
                <a:blip r:embed="rId741"/>
                <a:stretch>
                  <a:fillRect/>
                </a:stretch>
              </p:blipFill>
              <p:spPr>
                <a:xfrm>
                  <a:off x="10852573" y="3545219"/>
                  <a:ext cx="8100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2">
              <p14:nvContentPartPr>
                <p14:cNvPr id="501" name="Input penna 500">
                  <a:extLst>
                    <a:ext uri="{FF2B5EF4-FFF2-40B4-BE49-F238E27FC236}">
                      <a16:creationId xmlns:a16="http://schemas.microsoft.com/office/drawing/2014/main" id="{36D84748-726E-603A-5FA3-E99AFD9103C3}"/>
                    </a:ext>
                  </a:extLst>
                </p14:cNvPr>
                <p14:cNvContentPartPr/>
                <p14:nvPr/>
              </p14:nvContentPartPr>
              <p14:xfrm>
                <a:off x="10907653" y="3684899"/>
                <a:ext cx="47520" cy="79200"/>
              </p14:xfrm>
            </p:contentPart>
          </mc:Choice>
          <mc:Fallback>
            <p:pic>
              <p:nvPicPr>
                <p:cNvPr id="501" name="Input penna 500">
                  <a:extLst>
                    <a:ext uri="{FF2B5EF4-FFF2-40B4-BE49-F238E27FC236}">
                      <a16:creationId xmlns:a16="http://schemas.microsoft.com/office/drawing/2014/main" id="{36D84748-726E-603A-5FA3-E99AFD9103C3}"/>
                    </a:ext>
                  </a:extLst>
                </p:cNvPr>
                <p:cNvPicPr/>
                <p:nvPr/>
              </p:nvPicPr>
              <p:blipFill>
                <a:blip r:embed="rId743"/>
                <a:stretch>
                  <a:fillRect/>
                </a:stretch>
              </p:blipFill>
              <p:spPr>
                <a:xfrm>
                  <a:off x="10900093" y="3677339"/>
                  <a:ext cx="626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4">
              <p14:nvContentPartPr>
                <p14:cNvPr id="502" name="Input penna 501">
                  <a:extLst>
                    <a:ext uri="{FF2B5EF4-FFF2-40B4-BE49-F238E27FC236}">
                      <a16:creationId xmlns:a16="http://schemas.microsoft.com/office/drawing/2014/main" id="{AD465C8B-0FD3-0732-EA9B-574935DCA62B}"/>
                    </a:ext>
                  </a:extLst>
                </p14:cNvPr>
                <p14:cNvContentPartPr/>
                <p14:nvPr/>
              </p14:nvContentPartPr>
              <p14:xfrm>
                <a:off x="10975693" y="3605699"/>
                <a:ext cx="21960" cy="122400"/>
              </p14:xfrm>
            </p:contentPart>
          </mc:Choice>
          <mc:Fallback>
            <p:pic>
              <p:nvPicPr>
                <p:cNvPr id="502" name="Input penna 501">
                  <a:extLst>
                    <a:ext uri="{FF2B5EF4-FFF2-40B4-BE49-F238E27FC236}">
                      <a16:creationId xmlns:a16="http://schemas.microsoft.com/office/drawing/2014/main" id="{AD465C8B-0FD3-0732-EA9B-574935DCA62B}"/>
                    </a:ext>
                  </a:extLst>
                </p:cNvPr>
                <p:cNvPicPr/>
                <p:nvPr/>
              </p:nvPicPr>
              <p:blipFill>
                <a:blip r:embed="rId745"/>
                <a:stretch>
                  <a:fillRect/>
                </a:stretch>
              </p:blipFill>
              <p:spPr>
                <a:xfrm>
                  <a:off x="10968133" y="3598139"/>
                  <a:ext cx="370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6">
              <p14:nvContentPartPr>
                <p14:cNvPr id="503" name="Input penna 502">
                  <a:extLst>
                    <a:ext uri="{FF2B5EF4-FFF2-40B4-BE49-F238E27FC236}">
                      <a16:creationId xmlns:a16="http://schemas.microsoft.com/office/drawing/2014/main" id="{66C738EA-914E-378A-1B25-36D9DB51196E}"/>
                    </a:ext>
                  </a:extLst>
                </p14:cNvPr>
                <p14:cNvContentPartPr/>
                <p14:nvPr/>
              </p14:nvContentPartPr>
              <p14:xfrm>
                <a:off x="10993333" y="3685619"/>
                <a:ext cx="24480" cy="1800"/>
              </p14:xfrm>
            </p:contentPart>
          </mc:Choice>
          <mc:Fallback>
            <p:pic>
              <p:nvPicPr>
                <p:cNvPr id="503" name="Input penna 502">
                  <a:extLst>
                    <a:ext uri="{FF2B5EF4-FFF2-40B4-BE49-F238E27FC236}">
                      <a16:creationId xmlns:a16="http://schemas.microsoft.com/office/drawing/2014/main" id="{66C738EA-914E-378A-1B25-36D9DB51196E}"/>
                    </a:ext>
                  </a:extLst>
                </p:cNvPr>
                <p:cNvPicPr/>
                <p:nvPr/>
              </p:nvPicPr>
              <p:blipFill>
                <a:blip r:embed="rId747"/>
                <a:stretch>
                  <a:fillRect/>
                </a:stretch>
              </p:blipFill>
              <p:spPr>
                <a:xfrm>
                  <a:off x="10985773" y="3678059"/>
                  <a:ext cx="39240" cy="1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8">
              <p14:nvContentPartPr>
                <p14:cNvPr id="504" name="Input penna 503">
                  <a:extLst>
                    <a:ext uri="{FF2B5EF4-FFF2-40B4-BE49-F238E27FC236}">
                      <a16:creationId xmlns:a16="http://schemas.microsoft.com/office/drawing/2014/main" id="{ACE89846-28D1-4865-0ED4-B50FBD993C68}"/>
                    </a:ext>
                  </a:extLst>
                </p14:cNvPr>
                <p14:cNvContentPartPr/>
                <p14:nvPr/>
              </p14:nvContentPartPr>
              <p14:xfrm>
                <a:off x="11017813" y="3683099"/>
                <a:ext cx="47520" cy="76320"/>
              </p14:xfrm>
            </p:contentPart>
          </mc:Choice>
          <mc:Fallback>
            <p:pic>
              <p:nvPicPr>
                <p:cNvPr id="504" name="Input penna 503">
                  <a:extLst>
                    <a:ext uri="{FF2B5EF4-FFF2-40B4-BE49-F238E27FC236}">
                      <a16:creationId xmlns:a16="http://schemas.microsoft.com/office/drawing/2014/main" id="{ACE89846-28D1-4865-0ED4-B50FBD993C68}"/>
                    </a:ext>
                  </a:extLst>
                </p:cNvPr>
                <p:cNvPicPr/>
                <p:nvPr/>
              </p:nvPicPr>
              <p:blipFill>
                <a:blip r:embed="rId749"/>
                <a:stretch>
                  <a:fillRect/>
                </a:stretch>
              </p:blipFill>
              <p:spPr>
                <a:xfrm>
                  <a:off x="11010253" y="3675539"/>
                  <a:ext cx="62640" cy="91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50">
            <p14:nvContentPartPr>
              <p14:cNvPr id="509" name="Input penna 508">
                <a:extLst>
                  <a:ext uri="{FF2B5EF4-FFF2-40B4-BE49-F238E27FC236}">
                    <a16:creationId xmlns:a16="http://schemas.microsoft.com/office/drawing/2014/main" id="{A6440191-9DA0-7791-C3CC-B0C0BB596CC2}"/>
                  </a:ext>
                </a:extLst>
              </p14:cNvPr>
              <p14:cNvContentPartPr/>
              <p14:nvPr/>
            </p14:nvContentPartPr>
            <p14:xfrm>
              <a:off x="8240890" y="3851249"/>
              <a:ext cx="267120" cy="20880"/>
            </p14:xfrm>
          </p:contentPart>
        </mc:Choice>
        <mc:Fallback>
          <p:pic>
            <p:nvPicPr>
              <p:cNvPr id="509" name="Input penna 508">
                <a:extLst>
                  <a:ext uri="{FF2B5EF4-FFF2-40B4-BE49-F238E27FC236}">
                    <a16:creationId xmlns:a16="http://schemas.microsoft.com/office/drawing/2014/main" id="{A6440191-9DA0-7791-C3CC-B0C0BB596CC2}"/>
                  </a:ext>
                </a:extLst>
              </p:cNvPr>
              <p:cNvPicPr/>
              <p:nvPr/>
            </p:nvPicPr>
            <p:blipFill>
              <a:blip r:embed="rId751"/>
              <a:stretch>
                <a:fillRect/>
              </a:stretch>
            </p:blipFill>
            <p:spPr>
              <a:xfrm>
                <a:off x="8233690" y="3844049"/>
                <a:ext cx="28224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17" name="Gruppo 516">
            <a:extLst>
              <a:ext uri="{FF2B5EF4-FFF2-40B4-BE49-F238E27FC236}">
                <a16:creationId xmlns:a16="http://schemas.microsoft.com/office/drawing/2014/main" id="{676A6322-BBB4-6086-5997-4E7978736B29}"/>
              </a:ext>
            </a:extLst>
          </p:cNvPr>
          <p:cNvGrpSpPr/>
          <p:nvPr/>
        </p:nvGrpSpPr>
        <p:grpSpPr>
          <a:xfrm>
            <a:off x="4799695" y="4954424"/>
            <a:ext cx="678240" cy="204480"/>
            <a:chOff x="4799695" y="4954424"/>
            <a:chExt cx="678240" cy="204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52">
              <p14:nvContentPartPr>
                <p14:cNvPr id="510" name="Input penna 509">
                  <a:extLst>
                    <a:ext uri="{FF2B5EF4-FFF2-40B4-BE49-F238E27FC236}">
                      <a16:creationId xmlns:a16="http://schemas.microsoft.com/office/drawing/2014/main" id="{7EF2817A-C68A-8C67-24EB-62B047635F5E}"/>
                    </a:ext>
                  </a:extLst>
                </p14:cNvPr>
                <p14:cNvContentPartPr/>
                <p14:nvPr/>
              </p14:nvContentPartPr>
              <p14:xfrm>
                <a:off x="4799695" y="5033984"/>
                <a:ext cx="108360" cy="113400"/>
              </p14:xfrm>
            </p:contentPart>
          </mc:Choice>
          <mc:Fallback>
            <p:pic>
              <p:nvPicPr>
                <p:cNvPr id="510" name="Input penna 509">
                  <a:extLst>
                    <a:ext uri="{FF2B5EF4-FFF2-40B4-BE49-F238E27FC236}">
                      <a16:creationId xmlns:a16="http://schemas.microsoft.com/office/drawing/2014/main" id="{7EF2817A-C68A-8C67-24EB-62B047635F5E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4792135" y="5026424"/>
                  <a:ext cx="1234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4">
              <p14:nvContentPartPr>
                <p14:cNvPr id="511" name="Input penna 510">
                  <a:extLst>
                    <a:ext uri="{FF2B5EF4-FFF2-40B4-BE49-F238E27FC236}">
                      <a16:creationId xmlns:a16="http://schemas.microsoft.com/office/drawing/2014/main" id="{8E8805C0-AB38-AB34-65A4-1F81539DAEF6}"/>
                    </a:ext>
                  </a:extLst>
                </p14:cNvPr>
                <p14:cNvContentPartPr/>
                <p14:nvPr/>
              </p14:nvContentPartPr>
              <p14:xfrm>
                <a:off x="4952695" y="4954424"/>
                <a:ext cx="78480" cy="166680"/>
              </p14:xfrm>
            </p:contentPart>
          </mc:Choice>
          <mc:Fallback>
            <p:pic>
              <p:nvPicPr>
                <p:cNvPr id="511" name="Input penna 510">
                  <a:extLst>
                    <a:ext uri="{FF2B5EF4-FFF2-40B4-BE49-F238E27FC236}">
                      <a16:creationId xmlns:a16="http://schemas.microsoft.com/office/drawing/2014/main" id="{8E8805C0-AB38-AB34-65A4-1F81539DAEF6}"/>
                    </a:ext>
                  </a:extLst>
                </p:cNvPr>
                <p:cNvPicPr/>
                <p:nvPr/>
              </p:nvPicPr>
              <p:blipFill>
                <a:blip r:embed="rId755"/>
                <a:stretch>
                  <a:fillRect/>
                </a:stretch>
              </p:blipFill>
              <p:spPr>
                <a:xfrm>
                  <a:off x="4945135" y="4946864"/>
                  <a:ext cx="936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6">
              <p14:nvContentPartPr>
                <p14:cNvPr id="512" name="Input penna 511">
                  <a:extLst>
                    <a:ext uri="{FF2B5EF4-FFF2-40B4-BE49-F238E27FC236}">
                      <a16:creationId xmlns:a16="http://schemas.microsoft.com/office/drawing/2014/main" id="{EFE99533-D242-FAB9-FD6A-E0B3FED02A93}"/>
                    </a:ext>
                  </a:extLst>
                </p14:cNvPr>
                <p14:cNvContentPartPr/>
                <p14:nvPr/>
              </p14:nvContentPartPr>
              <p14:xfrm>
                <a:off x="5076175" y="5031104"/>
                <a:ext cx="28800" cy="89280"/>
              </p14:xfrm>
            </p:contentPart>
          </mc:Choice>
          <mc:Fallback>
            <p:pic>
              <p:nvPicPr>
                <p:cNvPr id="512" name="Input penna 511">
                  <a:extLst>
                    <a:ext uri="{FF2B5EF4-FFF2-40B4-BE49-F238E27FC236}">
                      <a16:creationId xmlns:a16="http://schemas.microsoft.com/office/drawing/2014/main" id="{EFE99533-D242-FAB9-FD6A-E0B3FED02A93}"/>
                    </a:ext>
                  </a:extLst>
                </p:cNvPr>
                <p:cNvPicPr/>
                <p:nvPr/>
              </p:nvPicPr>
              <p:blipFill>
                <a:blip r:embed="rId757"/>
                <a:stretch>
                  <a:fillRect/>
                </a:stretch>
              </p:blipFill>
              <p:spPr>
                <a:xfrm>
                  <a:off x="5068615" y="5023544"/>
                  <a:ext cx="435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8">
              <p14:nvContentPartPr>
                <p14:cNvPr id="513" name="Input penna 512">
                  <a:extLst>
                    <a:ext uri="{FF2B5EF4-FFF2-40B4-BE49-F238E27FC236}">
                      <a16:creationId xmlns:a16="http://schemas.microsoft.com/office/drawing/2014/main" id="{4E7A642D-D529-6A22-5FDE-60884F28DE93}"/>
                    </a:ext>
                  </a:extLst>
                </p14:cNvPr>
                <p14:cNvContentPartPr/>
                <p14:nvPr/>
              </p14:nvContentPartPr>
              <p14:xfrm>
                <a:off x="5139895" y="5041544"/>
                <a:ext cx="83520" cy="97920"/>
              </p14:xfrm>
            </p:contentPart>
          </mc:Choice>
          <mc:Fallback>
            <p:pic>
              <p:nvPicPr>
                <p:cNvPr id="513" name="Input penna 512">
                  <a:extLst>
                    <a:ext uri="{FF2B5EF4-FFF2-40B4-BE49-F238E27FC236}">
                      <a16:creationId xmlns:a16="http://schemas.microsoft.com/office/drawing/2014/main" id="{4E7A642D-D529-6A22-5FDE-60884F28DE93}"/>
                    </a:ext>
                  </a:extLst>
                </p:cNvPr>
                <p:cNvPicPr/>
                <p:nvPr/>
              </p:nvPicPr>
              <p:blipFill>
                <a:blip r:embed="rId759"/>
                <a:stretch>
                  <a:fillRect/>
                </a:stretch>
              </p:blipFill>
              <p:spPr>
                <a:xfrm>
                  <a:off x="5132335" y="5033984"/>
                  <a:ext cx="986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0">
              <p14:nvContentPartPr>
                <p14:cNvPr id="514" name="Input penna 513">
                  <a:extLst>
                    <a:ext uri="{FF2B5EF4-FFF2-40B4-BE49-F238E27FC236}">
                      <a16:creationId xmlns:a16="http://schemas.microsoft.com/office/drawing/2014/main" id="{1ECC926F-E192-44D9-EF1F-2B31140B1D52}"/>
                    </a:ext>
                  </a:extLst>
                </p14:cNvPr>
                <p14:cNvContentPartPr/>
                <p14:nvPr/>
              </p14:nvContentPartPr>
              <p14:xfrm>
                <a:off x="5285695" y="5045504"/>
                <a:ext cx="41760" cy="86400"/>
              </p14:xfrm>
            </p:contentPart>
          </mc:Choice>
          <mc:Fallback>
            <p:pic>
              <p:nvPicPr>
                <p:cNvPr id="514" name="Input penna 513">
                  <a:extLst>
                    <a:ext uri="{FF2B5EF4-FFF2-40B4-BE49-F238E27FC236}">
                      <a16:creationId xmlns:a16="http://schemas.microsoft.com/office/drawing/2014/main" id="{1ECC926F-E192-44D9-EF1F-2B31140B1D52}"/>
                    </a:ext>
                  </a:extLst>
                </p:cNvPr>
                <p:cNvPicPr/>
                <p:nvPr/>
              </p:nvPicPr>
              <p:blipFill>
                <a:blip r:embed="rId761"/>
                <a:stretch>
                  <a:fillRect/>
                </a:stretch>
              </p:blipFill>
              <p:spPr>
                <a:xfrm>
                  <a:off x="5278135" y="5037944"/>
                  <a:ext cx="5688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2">
              <p14:nvContentPartPr>
                <p14:cNvPr id="515" name="Input penna 514">
                  <a:extLst>
                    <a:ext uri="{FF2B5EF4-FFF2-40B4-BE49-F238E27FC236}">
                      <a16:creationId xmlns:a16="http://schemas.microsoft.com/office/drawing/2014/main" id="{BCC7CD5C-ED6E-F59F-65C6-A161DBC60F28}"/>
                    </a:ext>
                  </a:extLst>
                </p14:cNvPr>
                <p14:cNvContentPartPr/>
                <p14:nvPr/>
              </p14:nvContentPartPr>
              <p14:xfrm>
                <a:off x="5386135" y="5039024"/>
                <a:ext cx="91800" cy="119880"/>
              </p14:xfrm>
            </p:contentPart>
          </mc:Choice>
          <mc:Fallback>
            <p:pic>
              <p:nvPicPr>
                <p:cNvPr id="515" name="Input penna 514">
                  <a:extLst>
                    <a:ext uri="{FF2B5EF4-FFF2-40B4-BE49-F238E27FC236}">
                      <a16:creationId xmlns:a16="http://schemas.microsoft.com/office/drawing/2014/main" id="{BCC7CD5C-ED6E-F59F-65C6-A161DBC60F28}"/>
                    </a:ext>
                  </a:extLst>
                </p:cNvPr>
                <p:cNvPicPr/>
                <p:nvPr/>
              </p:nvPicPr>
              <p:blipFill>
                <a:blip r:embed="rId763"/>
                <a:stretch>
                  <a:fillRect/>
                </a:stretch>
              </p:blipFill>
              <p:spPr>
                <a:xfrm>
                  <a:off x="5378575" y="5031464"/>
                  <a:ext cx="106920" cy="13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7" name="Gruppo 526">
            <a:extLst>
              <a:ext uri="{FF2B5EF4-FFF2-40B4-BE49-F238E27FC236}">
                <a16:creationId xmlns:a16="http://schemas.microsoft.com/office/drawing/2014/main" id="{ADEEBFBA-38B8-03FD-7CD1-E685554C1D96}"/>
              </a:ext>
            </a:extLst>
          </p:cNvPr>
          <p:cNvGrpSpPr/>
          <p:nvPr/>
        </p:nvGrpSpPr>
        <p:grpSpPr>
          <a:xfrm>
            <a:off x="286195" y="187286"/>
            <a:ext cx="512280" cy="376560"/>
            <a:chOff x="286195" y="187286"/>
            <a:chExt cx="512280" cy="376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64">
              <p14:nvContentPartPr>
                <p14:cNvPr id="518" name="Input penna 517">
                  <a:extLst>
                    <a:ext uri="{FF2B5EF4-FFF2-40B4-BE49-F238E27FC236}">
                      <a16:creationId xmlns:a16="http://schemas.microsoft.com/office/drawing/2014/main" id="{DE0AB8F7-012B-F2D4-1DCB-F916D9907D48}"/>
                    </a:ext>
                  </a:extLst>
                </p14:cNvPr>
                <p14:cNvContentPartPr/>
                <p14:nvPr/>
              </p14:nvContentPartPr>
              <p14:xfrm>
                <a:off x="286195" y="315806"/>
                <a:ext cx="136440" cy="166680"/>
              </p14:xfrm>
            </p:contentPart>
          </mc:Choice>
          <mc:Fallback>
            <p:pic>
              <p:nvPicPr>
                <p:cNvPr id="518" name="Input penna 517">
                  <a:extLst>
                    <a:ext uri="{FF2B5EF4-FFF2-40B4-BE49-F238E27FC236}">
                      <a16:creationId xmlns:a16="http://schemas.microsoft.com/office/drawing/2014/main" id="{DE0AB8F7-012B-F2D4-1DCB-F916D9907D48}"/>
                    </a:ext>
                  </a:extLst>
                </p:cNvPr>
                <p:cNvPicPr/>
                <p:nvPr/>
              </p:nvPicPr>
              <p:blipFill>
                <a:blip r:embed="rId765"/>
                <a:stretch>
                  <a:fillRect/>
                </a:stretch>
              </p:blipFill>
              <p:spPr>
                <a:xfrm>
                  <a:off x="278635" y="308246"/>
                  <a:ext cx="15156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6">
              <p14:nvContentPartPr>
                <p14:cNvPr id="519" name="Input penna 518">
                  <a:extLst>
                    <a:ext uri="{FF2B5EF4-FFF2-40B4-BE49-F238E27FC236}">
                      <a16:creationId xmlns:a16="http://schemas.microsoft.com/office/drawing/2014/main" id="{7CD334C2-6E58-149E-7601-B2FAFB0693CF}"/>
                    </a:ext>
                  </a:extLst>
                </p14:cNvPr>
                <p14:cNvContentPartPr/>
                <p14:nvPr/>
              </p14:nvContentPartPr>
              <p14:xfrm>
                <a:off x="449275" y="187286"/>
                <a:ext cx="135000" cy="376560"/>
              </p14:xfrm>
            </p:contentPart>
          </mc:Choice>
          <mc:Fallback>
            <p:pic>
              <p:nvPicPr>
                <p:cNvPr id="519" name="Input penna 518">
                  <a:extLst>
                    <a:ext uri="{FF2B5EF4-FFF2-40B4-BE49-F238E27FC236}">
                      <a16:creationId xmlns:a16="http://schemas.microsoft.com/office/drawing/2014/main" id="{7CD334C2-6E58-149E-7601-B2FAFB0693CF}"/>
                    </a:ext>
                  </a:extLst>
                </p:cNvPr>
                <p:cNvPicPr/>
                <p:nvPr/>
              </p:nvPicPr>
              <p:blipFill>
                <a:blip r:embed="rId767"/>
                <a:stretch>
                  <a:fillRect/>
                </a:stretch>
              </p:blipFill>
              <p:spPr>
                <a:xfrm>
                  <a:off x="441715" y="179726"/>
                  <a:ext cx="150120" cy="39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8">
              <p14:nvContentPartPr>
                <p14:cNvPr id="520" name="Input penna 519">
                  <a:extLst>
                    <a:ext uri="{FF2B5EF4-FFF2-40B4-BE49-F238E27FC236}">
                      <a16:creationId xmlns:a16="http://schemas.microsoft.com/office/drawing/2014/main" id="{D3D45C56-5DAE-AF38-08AA-326D32B6F4E1}"/>
                    </a:ext>
                  </a:extLst>
                </p14:cNvPr>
                <p14:cNvContentPartPr/>
                <p14:nvPr/>
              </p14:nvContentPartPr>
              <p14:xfrm>
                <a:off x="610915" y="388886"/>
                <a:ext cx="8280" cy="119880"/>
              </p14:xfrm>
            </p:contentPart>
          </mc:Choice>
          <mc:Fallback>
            <p:pic>
              <p:nvPicPr>
                <p:cNvPr id="520" name="Input penna 519">
                  <a:extLst>
                    <a:ext uri="{FF2B5EF4-FFF2-40B4-BE49-F238E27FC236}">
                      <a16:creationId xmlns:a16="http://schemas.microsoft.com/office/drawing/2014/main" id="{D3D45C56-5DAE-AF38-08AA-326D32B6F4E1}"/>
                    </a:ext>
                  </a:extLst>
                </p:cNvPr>
                <p:cNvPicPr/>
                <p:nvPr/>
              </p:nvPicPr>
              <p:blipFill>
                <a:blip r:embed="rId769"/>
                <a:stretch>
                  <a:fillRect/>
                </a:stretch>
              </p:blipFill>
              <p:spPr>
                <a:xfrm>
                  <a:off x="603355" y="381326"/>
                  <a:ext cx="2340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0">
              <p14:nvContentPartPr>
                <p14:cNvPr id="521" name="Input penna 520">
                  <a:extLst>
                    <a:ext uri="{FF2B5EF4-FFF2-40B4-BE49-F238E27FC236}">
                      <a16:creationId xmlns:a16="http://schemas.microsoft.com/office/drawing/2014/main" id="{601CBDBB-D700-D4A4-59E0-74F662B125B5}"/>
                    </a:ext>
                  </a:extLst>
                </p14:cNvPr>
                <p14:cNvContentPartPr/>
                <p14:nvPr/>
              </p14:nvContentPartPr>
              <p14:xfrm>
                <a:off x="725755" y="387086"/>
                <a:ext cx="72720" cy="92160"/>
              </p14:xfrm>
            </p:contentPart>
          </mc:Choice>
          <mc:Fallback>
            <p:pic>
              <p:nvPicPr>
                <p:cNvPr id="521" name="Input penna 520">
                  <a:extLst>
                    <a:ext uri="{FF2B5EF4-FFF2-40B4-BE49-F238E27FC236}">
                      <a16:creationId xmlns:a16="http://schemas.microsoft.com/office/drawing/2014/main" id="{601CBDBB-D700-D4A4-59E0-74F662B125B5}"/>
                    </a:ext>
                  </a:extLst>
                </p:cNvPr>
                <p:cNvPicPr/>
                <p:nvPr/>
              </p:nvPicPr>
              <p:blipFill>
                <a:blip r:embed="rId771"/>
                <a:stretch>
                  <a:fillRect/>
                </a:stretch>
              </p:blipFill>
              <p:spPr>
                <a:xfrm>
                  <a:off x="718195" y="379526"/>
                  <a:ext cx="87840" cy="10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5" name="Gruppo 524">
            <a:extLst>
              <a:ext uri="{FF2B5EF4-FFF2-40B4-BE49-F238E27FC236}">
                <a16:creationId xmlns:a16="http://schemas.microsoft.com/office/drawing/2014/main" id="{A06E56BA-DD70-4DBA-7CD1-F1762CA3AC40}"/>
              </a:ext>
            </a:extLst>
          </p:cNvPr>
          <p:cNvGrpSpPr/>
          <p:nvPr/>
        </p:nvGrpSpPr>
        <p:grpSpPr>
          <a:xfrm>
            <a:off x="1045435" y="347846"/>
            <a:ext cx="109080" cy="94680"/>
            <a:chOff x="1045435" y="347846"/>
            <a:chExt cx="109080" cy="9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72">
              <p14:nvContentPartPr>
                <p14:cNvPr id="522" name="Input penna 521">
                  <a:extLst>
                    <a:ext uri="{FF2B5EF4-FFF2-40B4-BE49-F238E27FC236}">
                      <a16:creationId xmlns:a16="http://schemas.microsoft.com/office/drawing/2014/main" id="{83E2DD8B-F2A2-8674-3E70-4159EF736602}"/>
                    </a:ext>
                  </a:extLst>
                </p14:cNvPr>
                <p14:cNvContentPartPr/>
                <p14:nvPr/>
              </p14:nvContentPartPr>
              <p14:xfrm>
                <a:off x="1045435" y="347846"/>
                <a:ext cx="95400" cy="31320"/>
              </p14:xfrm>
            </p:contentPart>
          </mc:Choice>
          <mc:Fallback>
            <p:pic>
              <p:nvPicPr>
                <p:cNvPr id="522" name="Input penna 521">
                  <a:extLst>
                    <a:ext uri="{FF2B5EF4-FFF2-40B4-BE49-F238E27FC236}">
                      <a16:creationId xmlns:a16="http://schemas.microsoft.com/office/drawing/2014/main" id="{83E2DD8B-F2A2-8674-3E70-4159EF736602}"/>
                    </a:ext>
                  </a:extLst>
                </p:cNvPr>
                <p:cNvPicPr/>
                <p:nvPr/>
              </p:nvPicPr>
              <p:blipFill>
                <a:blip r:embed="rId773"/>
                <a:stretch>
                  <a:fillRect/>
                </a:stretch>
              </p:blipFill>
              <p:spPr>
                <a:xfrm>
                  <a:off x="1037875" y="340286"/>
                  <a:ext cx="11052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4">
              <p14:nvContentPartPr>
                <p14:cNvPr id="523" name="Input penna 522">
                  <a:extLst>
                    <a:ext uri="{FF2B5EF4-FFF2-40B4-BE49-F238E27FC236}">
                      <a16:creationId xmlns:a16="http://schemas.microsoft.com/office/drawing/2014/main" id="{45999786-A663-7FCF-565D-37B7F17D9CDA}"/>
                    </a:ext>
                  </a:extLst>
                </p14:cNvPr>
                <p14:cNvContentPartPr/>
                <p14:nvPr/>
              </p14:nvContentPartPr>
              <p14:xfrm>
                <a:off x="1056595" y="438566"/>
                <a:ext cx="97920" cy="3960"/>
              </p14:xfrm>
            </p:contentPart>
          </mc:Choice>
          <mc:Fallback>
            <p:pic>
              <p:nvPicPr>
                <p:cNvPr id="523" name="Input penna 522">
                  <a:extLst>
                    <a:ext uri="{FF2B5EF4-FFF2-40B4-BE49-F238E27FC236}">
                      <a16:creationId xmlns:a16="http://schemas.microsoft.com/office/drawing/2014/main" id="{45999786-A663-7FCF-565D-37B7F17D9CDA}"/>
                    </a:ext>
                  </a:extLst>
                </p:cNvPr>
                <p:cNvPicPr/>
                <p:nvPr/>
              </p:nvPicPr>
              <p:blipFill>
                <a:blip r:embed="rId775"/>
                <a:stretch>
                  <a:fillRect/>
                </a:stretch>
              </p:blipFill>
              <p:spPr>
                <a:xfrm>
                  <a:off x="1049035" y="431006"/>
                  <a:ext cx="112680" cy="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3" name="Gruppo 552">
            <a:extLst>
              <a:ext uri="{FF2B5EF4-FFF2-40B4-BE49-F238E27FC236}">
                <a16:creationId xmlns:a16="http://schemas.microsoft.com/office/drawing/2014/main" id="{DCCB151F-3551-1510-5944-B1C69B57E6AF}"/>
              </a:ext>
            </a:extLst>
          </p:cNvPr>
          <p:cNvGrpSpPr/>
          <p:nvPr/>
        </p:nvGrpSpPr>
        <p:grpSpPr>
          <a:xfrm>
            <a:off x="1389955" y="310406"/>
            <a:ext cx="866880" cy="194400"/>
            <a:chOff x="1389955" y="310406"/>
            <a:chExt cx="866880" cy="19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76">
              <p14:nvContentPartPr>
                <p14:cNvPr id="528" name="Input penna 527">
                  <a:extLst>
                    <a:ext uri="{FF2B5EF4-FFF2-40B4-BE49-F238E27FC236}">
                      <a16:creationId xmlns:a16="http://schemas.microsoft.com/office/drawing/2014/main" id="{62785FAC-D105-C8C4-C3C3-7F3526B7325B}"/>
                    </a:ext>
                  </a:extLst>
                </p14:cNvPr>
                <p14:cNvContentPartPr/>
                <p14:nvPr/>
              </p14:nvContentPartPr>
              <p14:xfrm>
                <a:off x="1389955" y="310406"/>
                <a:ext cx="170640" cy="194400"/>
              </p14:xfrm>
            </p:contentPart>
          </mc:Choice>
          <mc:Fallback>
            <p:pic>
              <p:nvPicPr>
                <p:cNvPr id="528" name="Input penna 527">
                  <a:extLst>
                    <a:ext uri="{FF2B5EF4-FFF2-40B4-BE49-F238E27FC236}">
                      <a16:creationId xmlns:a16="http://schemas.microsoft.com/office/drawing/2014/main" id="{62785FAC-D105-C8C4-C3C3-7F3526B7325B}"/>
                    </a:ext>
                  </a:extLst>
                </p:cNvPr>
                <p:cNvPicPr/>
                <p:nvPr/>
              </p:nvPicPr>
              <p:blipFill>
                <a:blip r:embed="rId777"/>
                <a:stretch>
                  <a:fillRect/>
                </a:stretch>
              </p:blipFill>
              <p:spPr>
                <a:xfrm>
                  <a:off x="1382395" y="302846"/>
                  <a:ext cx="1857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8">
              <p14:nvContentPartPr>
                <p14:cNvPr id="529" name="Input penna 528">
                  <a:extLst>
                    <a:ext uri="{FF2B5EF4-FFF2-40B4-BE49-F238E27FC236}">
                      <a16:creationId xmlns:a16="http://schemas.microsoft.com/office/drawing/2014/main" id="{09466368-F9FD-736E-6451-00A2C9CE2BF5}"/>
                    </a:ext>
                  </a:extLst>
                </p14:cNvPr>
                <p14:cNvContentPartPr/>
                <p14:nvPr/>
              </p14:nvContentPartPr>
              <p14:xfrm>
                <a:off x="1591555" y="359006"/>
                <a:ext cx="131400" cy="130320"/>
              </p14:xfrm>
            </p:contentPart>
          </mc:Choice>
          <mc:Fallback>
            <p:pic>
              <p:nvPicPr>
                <p:cNvPr id="529" name="Input penna 528">
                  <a:extLst>
                    <a:ext uri="{FF2B5EF4-FFF2-40B4-BE49-F238E27FC236}">
                      <a16:creationId xmlns:a16="http://schemas.microsoft.com/office/drawing/2014/main" id="{09466368-F9FD-736E-6451-00A2C9CE2BF5}"/>
                    </a:ext>
                  </a:extLst>
                </p:cNvPr>
                <p:cNvPicPr/>
                <p:nvPr/>
              </p:nvPicPr>
              <p:blipFill>
                <a:blip r:embed="rId779"/>
                <a:stretch>
                  <a:fillRect/>
                </a:stretch>
              </p:blipFill>
              <p:spPr>
                <a:xfrm>
                  <a:off x="1583995" y="351446"/>
                  <a:ext cx="1465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0">
              <p14:nvContentPartPr>
                <p14:cNvPr id="530" name="Input penna 529">
                  <a:extLst>
                    <a:ext uri="{FF2B5EF4-FFF2-40B4-BE49-F238E27FC236}">
                      <a16:creationId xmlns:a16="http://schemas.microsoft.com/office/drawing/2014/main" id="{3CE0AFEB-60FC-E1F6-9F06-FAAE204B1654}"/>
                    </a:ext>
                  </a:extLst>
                </p14:cNvPr>
                <p14:cNvContentPartPr/>
                <p14:nvPr/>
              </p14:nvContentPartPr>
              <p14:xfrm>
                <a:off x="1747795" y="391046"/>
                <a:ext cx="72720" cy="75240"/>
              </p14:xfrm>
            </p:contentPart>
          </mc:Choice>
          <mc:Fallback>
            <p:pic>
              <p:nvPicPr>
                <p:cNvPr id="530" name="Input penna 529">
                  <a:extLst>
                    <a:ext uri="{FF2B5EF4-FFF2-40B4-BE49-F238E27FC236}">
                      <a16:creationId xmlns:a16="http://schemas.microsoft.com/office/drawing/2014/main" id="{3CE0AFEB-60FC-E1F6-9F06-FAAE204B1654}"/>
                    </a:ext>
                  </a:extLst>
                </p:cNvPr>
                <p:cNvPicPr/>
                <p:nvPr/>
              </p:nvPicPr>
              <p:blipFill>
                <a:blip r:embed="rId781"/>
                <a:stretch>
                  <a:fillRect/>
                </a:stretch>
              </p:blipFill>
              <p:spPr>
                <a:xfrm>
                  <a:off x="1740235" y="383486"/>
                  <a:ext cx="8784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2">
              <p14:nvContentPartPr>
                <p14:cNvPr id="531" name="Input penna 530">
                  <a:extLst>
                    <a:ext uri="{FF2B5EF4-FFF2-40B4-BE49-F238E27FC236}">
                      <a16:creationId xmlns:a16="http://schemas.microsoft.com/office/drawing/2014/main" id="{B9EBFB10-9300-2451-D2AD-565082CB5155}"/>
                    </a:ext>
                  </a:extLst>
                </p14:cNvPr>
                <p14:cNvContentPartPr/>
                <p14:nvPr/>
              </p14:nvContentPartPr>
              <p14:xfrm>
                <a:off x="1860835" y="374486"/>
                <a:ext cx="67680" cy="85320"/>
              </p14:xfrm>
            </p:contentPart>
          </mc:Choice>
          <mc:Fallback>
            <p:pic>
              <p:nvPicPr>
                <p:cNvPr id="531" name="Input penna 530">
                  <a:extLst>
                    <a:ext uri="{FF2B5EF4-FFF2-40B4-BE49-F238E27FC236}">
                      <a16:creationId xmlns:a16="http://schemas.microsoft.com/office/drawing/2014/main" id="{B9EBFB10-9300-2451-D2AD-565082CB5155}"/>
                    </a:ext>
                  </a:extLst>
                </p:cNvPr>
                <p:cNvPicPr/>
                <p:nvPr/>
              </p:nvPicPr>
              <p:blipFill>
                <a:blip r:embed="rId783"/>
                <a:stretch>
                  <a:fillRect/>
                </a:stretch>
              </p:blipFill>
              <p:spPr>
                <a:xfrm>
                  <a:off x="1853275" y="366926"/>
                  <a:ext cx="8280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4">
              <p14:nvContentPartPr>
                <p14:cNvPr id="532" name="Input penna 531">
                  <a:extLst>
                    <a:ext uri="{FF2B5EF4-FFF2-40B4-BE49-F238E27FC236}">
                      <a16:creationId xmlns:a16="http://schemas.microsoft.com/office/drawing/2014/main" id="{3CF381C9-D35D-4B70-70D1-DEF30C3B5EBC}"/>
                    </a:ext>
                  </a:extLst>
                </p14:cNvPr>
                <p14:cNvContentPartPr/>
                <p14:nvPr/>
              </p14:nvContentPartPr>
              <p14:xfrm>
                <a:off x="1977115" y="382046"/>
                <a:ext cx="15120" cy="57240"/>
              </p14:xfrm>
            </p:contentPart>
          </mc:Choice>
          <mc:Fallback>
            <p:pic>
              <p:nvPicPr>
                <p:cNvPr id="532" name="Input penna 531">
                  <a:extLst>
                    <a:ext uri="{FF2B5EF4-FFF2-40B4-BE49-F238E27FC236}">
                      <a16:creationId xmlns:a16="http://schemas.microsoft.com/office/drawing/2014/main" id="{3CF381C9-D35D-4B70-70D1-DEF30C3B5EBC}"/>
                    </a:ext>
                  </a:extLst>
                </p:cNvPr>
                <p:cNvPicPr/>
                <p:nvPr/>
              </p:nvPicPr>
              <p:blipFill>
                <a:blip r:embed="rId785"/>
                <a:stretch>
                  <a:fillRect/>
                </a:stretch>
              </p:blipFill>
              <p:spPr>
                <a:xfrm>
                  <a:off x="1969555" y="374486"/>
                  <a:ext cx="302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6">
              <p14:nvContentPartPr>
                <p14:cNvPr id="533" name="Input penna 532">
                  <a:extLst>
                    <a:ext uri="{FF2B5EF4-FFF2-40B4-BE49-F238E27FC236}">
                      <a16:creationId xmlns:a16="http://schemas.microsoft.com/office/drawing/2014/main" id="{1F9421FE-7C7F-8FFB-CD44-BF698C74FEBD}"/>
                    </a:ext>
                  </a:extLst>
                </p14:cNvPr>
                <p14:cNvContentPartPr/>
                <p14:nvPr/>
              </p14:nvContentPartPr>
              <p14:xfrm>
                <a:off x="2044435" y="374846"/>
                <a:ext cx="59040" cy="65160"/>
              </p14:xfrm>
            </p:contentPart>
          </mc:Choice>
          <mc:Fallback>
            <p:pic>
              <p:nvPicPr>
                <p:cNvPr id="533" name="Input penna 532">
                  <a:extLst>
                    <a:ext uri="{FF2B5EF4-FFF2-40B4-BE49-F238E27FC236}">
                      <a16:creationId xmlns:a16="http://schemas.microsoft.com/office/drawing/2014/main" id="{1F9421FE-7C7F-8FFB-CD44-BF698C74FEBD}"/>
                    </a:ext>
                  </a:extLst>
                </p:cNvPr>
                <p:cNvPicPr/>
                <p:nvPr/>
              </p:nvPicPr>
              <p:blipFill>
                <a:blip r:embed="rId787"/>
                <a:stretch>
                  <a:fillRect/>
                </a:stretch>
              </p:blipFill>
              <p:spPr>
                <a:xfrm>
                  <a:off x="2036875" y="367286"/>
                  <a:ext cx="741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8">
              <p14:nvContentPartPr>
                <p14:cNvPr id="534" name="Input penna 533">
                  <a:extLst>
                    <a:ext uri="{FF2B5EF4-FFF2-40B4-BE49-F238E27FC236}">
                      <a16:creationId xmlns:a16="http://schemas.microsoft.com/office/drawing/2014/main" id="{96F30C4D-0748-7933-9E07-58D86B0ED26F}"/>
                    </a:ext>
                  </a:extLst>
                </p14:cNvPr>
                <p14:cNvContentPartPr/>
                <p14:nvPr/>
              </p14:nvContentPartPr>
              <p14:xfrm>
                <a:off x="2136595" y="380966"/>
                <a:ext cx="25560" cy="66600"/>
              </p14:xfrm>
            </p:contentPart>
          </mc:Choice>
          <mc:Fallback>
            <p:pic>
              <p:nvPicPr>
                <p:cNvPr id="534" name="Input penna 533">
                  <a:extLst>
                    <a:ext uri="{FF2B5EF4-FFF2-40B4-BE49-F238E27FC236}">
                      <a16:creationId xmlns:a16="http://schemas.microsoft.com/office/drawing/2014/main" id="{96F30C4D-0748-7933-9E07-58D86B0ED26F}"/>
                    </a:ext>
                  </a:extLst>
                </p:cNvPr>
                <p:cNvPicPr/>
                <p:nvPr/>
              </p:nvPicPr>
              <p:blipFill>
                <a:blip r:embed="rId789"/>
                <a:stretch>
                  <a:fillRect/>
                </a:stretch>
              </p:blipFill>
              <p:spPr>
                <a:xfrm>
                  <a:off x="2129035" y="373406"/>
                  <a:ext cx="406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0">
              <p14:nvContentPartPr>
                <p14:cNvPr id="535" name="Input penna 534">
                  <a:extLst>
                    <a:ext uri="{FF2B5EF4-FFF2-40B4-BE49-F238E27FC236}">
                      <a16:creationId xmlns:a16="http://schemas.microsoft.com/office/drawing/2014/main" id="{0E5136BA-5A2C-3C7C-A004-FF93E5DA3E7A}"/>
                    </a:ext>
                  </a:extLst>
                </p14:cNvPr>
                <p14:cNvContentPartPr/>
                <p14:nvPr/>
              </p14:nvContentPartPr>
              <p14:xfrm>
                <a:off x="2204275" y="409406"/>
                <a:ext cx="52560" cy="63720"/>
              </p14:xfrm>
            </p:contentPart>
          </mc:Choice>
          <mc:Fallback>
            <p:pic>
              <p:nvPicPr>
                <p:cNvPr id="535" name="Input penna 534">
                  <a:extLst>
                    <a:ext uri="{FF2B5EF4-FFF2-40B4-BE49-F238E27FC236}">
                      <a16:creationId xmlns:a16="http://schemas.microsoft.com/office/drawing/2014/main" id="{0E5136BA-5A2C-3C7C-A004-FF93E5DA3E7A}"/>
                    </a:ext>
                  </a:extLst>
                </p:cNvPr>
                <p:cNvPicPr/>
                <p:nvPr/>
              </p:nvPicPr>
              <p:blipFill>
                <a:blip r:embed="rId791"/>
                <a:stretch>
                  <a:fillRect/>
                </a:stretch>
              </p:blipFill>
              <p:spPr>
                <a:xfrm>
                  <a:off x="2196715" y="402206"/>
                  <a:ext cx="67320" cy="7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1" name="Gruppo 550">
            <a:extLst>
              <a:ext uri="{FF2B5EF4-FFF2-40B4-BE49-F238E27FC236}">
                <a16:creationId xmlns:a16="http://schemas.microsoft.com/office/drawing/2014/main" id="{0CC40232-8DB2-7A0A-AB44-62C261CFD9AC}"/>
              </a:ext>
            </a:extLst>
          </p:cNvPr>
          <p:cNvGrpSpPr/>
          <p:nvPr/>
        </p:nvGrpSpPr>
        <p:grpSpPr>
          <a:xfrm>
            <a:off x="2475355" y="380966"/>
            <a:ext cx="75240" cy="57600"/>
            <a:chOff x="2475355" y="380966"/>
            <a:chExt cx="75240" cy="57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2">
              <p14:nvContentPartPr>
                <p14:cNvPr id="536" name="Input penna 535">
                  <a:extLst>
                    <a:ext uri="{FF2B5EF4-FFF2-40B4-BE49-F238E27FC236}">
                      <a16:creationId xmlns:a16="http://schemas.microsoft.com/office/drawing/2014/main" id="{04310B01-BC4F-E83C-E0A8-8B23C8E07EE2}"/>
                    </a:ext>
                  </a:extLst>
                </p14:cNvPr>
                <p14:cNvContentPartPr/>
                <p14:nvPr/>
              </p14:nvContentPartPr>
              <p14:xfrm>
                <a:off x="2505955" y="380966"/>
                <a:ext cx="20160" cy="16560"/>
              </p14:xfrm>
            </p:contentPart>
          </mc:Choice>
          <mc:Fallback>
            <p:pic>
              <p:nvPicPr>
                <p:cNvPr id="536" name="Input penna 535">
                  <a:extLst>
                    <a:ext uri="{FF2B5EF4-FFF2-40B4-BE49-F238E27FC236}">
                      <a16:creationId xmlns:a16="http://schemas.microsoft.com/office/drawing/2014/main" id="{04310B01-BC4F-E83C-E0A8-8B23C8E07EE2}"/>
                    </a:ext>
                  </a:extLst>
                </p:cNvPr>
                <p:cNvPicPr/>
                <p:nvPr/>
              </p:nvPicPr>
              <p:blipFill>
                <a:blip r:embed="rId793"/>
                <a:stretch>
                  <a:fillRect/>
                </a:stretch>
              </p:blipFill>
              <p:spPr>
                <a:xfrm>
                  <a:off x="2498395" y="373406"/>
                  <a:ext cx="352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4">
              <p14:nvContentPartPr>
                <p14:cNvPr id="537" name="Input penna 536">
                  <a:extLst>
                    <a:ext uri="{FF2B5EF4-FFF2-40B4-BE49-F238E27FC236}">
                      <a16:creationId xmlns:a16="http://schemas.microsoft.com/office/drawing/2014/main" id="{D1050939-D8D9-111F-54C1-C500BD8BAEFA}"/>
                    </a:ext>
                  </a:extLst>
                </p14:cNvPr>
                <p14:cNvContentPartPr/>
                <p14:nvPr/>
              </p14:nvContentPartPr>
              <p14:xfrm>
                <a:off x="2475355" y="420206"/>
                <a:ext cx="75240" cy="18360"/>
              </p14:xfrm>
            </p:contentPart>
          </mc:Choice>
          <mc:Fallback>
            <p:pic>
              <p:nvPicPr>
                <p:cNvPr id="537" name="Input penna 536">
                  <a:extLst>
                    <a:ext uri="{FF2B5EF4-FFF2-40B4-BE49-F238E27FC236}">
                      <a16:creationId xmlns:a16="http://schemas.microsoft.com/office/drawing/2014/main" id="{D1050939-D8D9-111F-54C1-C500BD8BAEFA}"/>
                    </a:ext>
                  </a:extLst>
                </p:cNvPr>
                <p:cNvPicPr/>
                <p:nvPr/>
              </p:nvPicPr>
              <p:blipFill>
                <a:blip r:embed="rId795"/>
                <a:stretch>
                  <a:fillRect/>
                </a:stretch>
              </p:blipFill>
              <p:spPr>
                <a:xfrm>
                  <a:off x="2467795" y="412646"/>
                  <a:ext cx="90360" cy="3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9" name="Gruppo 558">
            <a:extLst>
              <a:ext uri="{FF2B5EF4-FFF2-40B4-BE49-F238E27FC236}">
                <a16:creationId xmlns:a16="http://schemas.microsoft.com/office/drawing/2014/main" id="{1FA8B79E-DDBC-56D5-4D66-2610D7FA34F4}"/>
              </a:ext>
            </a:extLst>
          </p:cNvPr>
          <p:cNvGrpSpPr/>
          <p:nvPr/>
        </p:nvGrpSpPr>
        <p:grpSpPr>
          <a:xfrm>
            <a:off x="2797195" y="172886"/>
            <a:ext cx="678537" cy="308520"/>
            <a:chOff x="2797195" y="172886"/>
            <a:chExt cx="678537" cy="308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6">
              <p14:nvContentPartPr>
                <p14:cNvPr id="538" name="Input penna 537">
                  <a:extLst>
                    <a:ext uri="{FF2B5EF4-FFF2-40B4-BE49-F238E27FC236}">
                      <a16:creationId xmlns:a16="http://schemas.microsoft.com/office/drawing/2014/main" id="{1D6088DB-1EE9-3560-AC32-8CF7296D246C}"/>
                    </a:ext>
                  </a:extLst>
                </p14:cNvPr>
                <p14:cNvContentPartPr/>
                <p14:nvPr/>
              </p14:nvContentPartPr>
              <p14:xfrm>
                <a:off x="2894395" y="211406"/>
                <a:ext cx="101880" cy="53640"/>
              </p14:xfrm>
            </p:contentPart>
          </mc:Choice>
          <mc:Fallback>
            <p:pic>
              <p:nvPicPr>
                <p:cNvPr id="538" name="Input penna 537">
                  <a:extLst>
                    <a:ext uri="{FF2B5EF4-FFF2-40B4-BE49-F238E27FC236}">
                      <a16:creationId xmlns:a16="http://schemas.microsoft.com/office/drawing/2014/main" id="{1D6088DB-1EE9-3560-AC32-8CF7296D246C}"/>
                    </a:ext>
                  </a:extLst>
                </p:cNvPr>
                <p:cNvPicPr/>
                <p:nvPr/>
              </p:nvPicPr>
              <p:blipFill>
                <a:blip r:embed="rId797"/>
                <a:stretch>
                  <a:fillRect/>
                </a:stretch>
              </p:blipFill>
              <p:spPr>
                <a:xfrm>
                  <a:off x="2886835" y="203846"/>
                  <a:ext cx="11700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8">
              <p14:nvContentPartPr>
                <p14:cNvPr id="539" name="Input penna 538">
                  <a:extLst>
                    <a:ext uri="{FF2B5EF4-FFF2-40B4-BE49-F238E27FC236}">
                      <a16:creationId xmlns:a16="http://schemas.microsoft.com/office/drawing/2014/main" id="{481946DA-4E2D-0975-0541-08A1528CE12B}"/>
                    </a:ext>
                  </a:extLst>
                </p14:cNvPr>
                <p14:cNvContentPartPr/>
                <p14:nvPr/>
              </p14:nvContentPartPr>
              <p14:xfrm>
                <a:off x="2797195" y="319046"/>
                <a:ext cx="303480" cy="10080"/>
              </p14:xfrm>
            </p:contentPart>
          </mc:Choice>
          <mc:Fallback>
            <p:pic>
              <p:nvPicPr>
                <p:cNvPr id="539" name="Input penna 538">
                  <a:extLst>
                    <a:ext uri="{FF2B5EF4-FFF2-40B4-BE49-F238E27FC236}">
                      <a16:creationId xmlns:a16="http://schemas.microsoft.com/office/drawing/2014/main" id="{481946DA-4E2D-0975-0541-08A1528CE12B}"/>
                    </a:ext>
                  </a:extLst>
                </p:cNvPr>
                <p:cNvPicPr/>
                <p:nvPr/>
              </p:nvPicPr>
              <p:blipFill>
                <a:blip r:embed="rId799"/>
                <a:stretch>
                  <a:fillRect/>
                </a:stretch>
              </p:blipFill>
              <p:spPr>
                <a:xfrm>
                  <a:off x="2789635" y="311486"/>
                  <a:ext cx="3186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0">
              <p14:nvContentPartPr>
                <p14:cNvPr id="540" name="Input penna 539">
                  <a:extLst>
                    <a:ext uri="{FF2B5EF4-FFF2-40B4-BE49-F238E27FC236}">
                      <a16:creationId xmlns:a16="http://schemas.microsoft.com/office/drawing/2014/main" id="{F0CB850E-0EEF-9325-86E9-A4646577DF61}"/>
                    </a:ext>
                  </a:extLst>
                </p14:cNvPr>
                <p14:cNvContentPartPr/>
                <p14:nvPr/>
              </p14:nvContentPartPr>
              <p14:xfrm>
                <a:off x="2879995" y="397886"/>
                <a:ext cx="123480" cy="83520"/>
              </p14:xfrm>
            </p:contentPart>
          </mc:Choice>
          <mc:Fallback>
            <p:pic>
              <p:nvPicPr>
                <p:cNvPr id="540" name="Input penna 539">
                  <a:extLst>
                    <a:ext uri="{FF2B5EF4-FFF2-40B4-BE49-F238E27FC236}">
                      <a16:creationId xmlns:a16="http://schemas.microsoft.com/office/drawing/2014/main" id="{F0CB850E-0EEF-9325-86E9-A4646577DF61}"/>
                    </a:ext>
                  </a:extLst>
                </p:cNvPr>
                <p:cNvPicPr/>
                <p:nvPr/>
              </p:nvPicPr>
              <p:blipFill>
                <a:blip r:embed="rId801"/>
                <a:stretch>
                  <a:fillRect/>
                </a:stretch>
              </p:blipFill>
              <p:spPr>
                <a:xfrm>
                  <a:off x="2872435" y="390326"/>
                  <a:ext cx="1386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2">
              <p14:nvContentPartPr>
                <p14:cNvPr id="541" name="Input penna 540">
                  <a:extLst>
                    <a:ext uri="{FF2B5EF4-FFF2-40B4-BE49-F238E27FC236}">
                      <a16:creationId xmlns:a16="http://schemas.microsoft.com/office/drawing/2014/main" id="{D21D0DC6-18B0-B1AB-D65B-042233B9B9C3}"/>
                    </a:ext>
                  </a:extLst>
                </p14:cNvPr>
                <p14:cNvContentPartPr/>
                <p14:nvPr/>
              </p14:nvContentPartPr>
              <p14:xfrm>
                <a:off x="3171595" y="194126"/>
                <a:ext cx="137880" cy="21960"/>
              </p14:xfrm>
            </p:contentPart>
          </mc:Choice>
          <mc:Fallback>
            <p:pic>
              <p:nvPicPr>
                <p:cNvPr id="541" name="Input penna 540">
                  <a:extLst>
                    <a:ext uri="{FF2B5EF4-FFF2-40B4-BE49-F238E27FC236}">
                      <a16:creationId xmlns:a16="http://schemas.microsoft.com/office/drawing/2014/main" id="{D21D0DC6-18B0-B1AB-D65B-042233B9B9C3}"/>
                    </a:ext>
                  </a:extLst>
                </p:cNvPr>
                <p:cNvPicPr/>
                <p:nvPr/>
              </p:nvPicPr>
              <p:blipFill>
                <a:blip r:embed="rId803"/>
                <a:stretch>
                  <a:fillRect/>
                </a:stretch>
              </p:blipFill>
              <p:spPr>
                <a:xfrm>
                  <a:off x="3164035" y="186566"/>
                  <a:ext cx="152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4">
              <p14:nvContentPartPr>
                <p14:cNvPr id="542" name="Input penna 541">
                  <a:extLst>
                    <a:ext uri="{FF2B5EF4-FFF2-40B4-BE49-F238E27FC236}">
                      <a16:creationId xmlns:a16="http://schemas.microsoft.com/office/drawing/2014/main" id="{A9B0851D-1DB8-9F10-B70D-0B3C60B23F1B}"/>
                    </a:ext>
                  </a:extLst>
                </p14:cNvPr>
                <p14:cNvContentPartPr/>
                <p14:nvPr/>
              </p14:nvContentPartPr>
              <p14:xfrm>
                <a:off x="3191755" y="243806"/>
                <a:ext cx="80640" cy="16560"/>
              </p14:xfrm>
            </p:contentPart>
          </mc:Choice>
          <mc:Fallback>
            <p:pic>
              <p:nvPicPr>
                <p:cNvPr id="542" name="Input penna 541">
                  <a:extLst>
                    <a:ext uri="{FF2B5EF4-FFF2-40B4-BE49-F238E27FC236}">
                      <a16:creationId xmlns:a16="http://schemas.microsoft.com/office/drawing/2014/main" id="{A9B0851D-1DB8-9F10-B70D-0B3C60B23F1B}"/>
                    </a:ext>
                  </a:extLst>
                </p:cNvPr>
                <p:cNvPicPr/>
                <p:nvPr/>
              </p:nvPicPr>
              <p:blipFill>
                <a:blip r:embed="rId805"/>
                <a:stretch>
                  <a:fillRect/>
                </a:stretch>
              </p:blipFill>
              <p:spPr>
                <a:xfrm>
                  <a:off x="3184195" y="236246"/>
                  <a:ext cx="9576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6">
              <p14:nvContentPartPr>
                <p14:cNvPr id="543" name="Input penna 542">
                  <a:extLst>
                    <a:ext uri="{FF2B5EF4-FFF2-40B4-BE49-F238E27FC236}">
                      <a16:creationId xmlns:a16="http://schemas.microsoft.com/office/drawing/2014/main" id="{F1213512-DE4A-49D7-2964-5FA5163E8A2C}"/>
                    </a:ext>
                  </a:extLst>
                </p14:cNvPr>
                <p14:cNvContentPartPr/>
                <p14:nvPr/>
              </p14:nvContentPartPr>
              <p14:xfrm>
                <a:off x="3216235" y="273326"/>
                <a:ext cx="77400" cy="63360"/>
              </p14:xfrm>
            </p:contentPart>
          </mc:Choice>
          <mc:Fallback>
            <p:pic>
              <p:nvPicPr>
                <p:cNvPr id="543" name="Input penna 542">
                  <a:extLst>
                    <a:ext uri="{FF2B5EF4-FFF2-40B4-BE49-F238E27FC236}">
                      <a16:creationId xmlns:a16="http://schemas.microsoft.com/office/drawing/2014/main" id="{F1213512-DE4A-49D7-2964-5FA5163E8A2C}"/>
                    </a:ext>
                  </a:extLst>
                </p:cNvPr>
                <p:cNvPicPr/>
                <p:nvPr/>
              </p:nvPicPr>
              <p:blipFill>
                <a:blip r:embed="rId807"/>
                <a:stretch>
                  <a:fillRect/>
                </a:stretch>
              </p:blipFill>
              <p:spPr>
                <a:xfrm>
                  <a:off x="3208675" y="265766"/>
                  <a:ext cx="9252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8">
              <p14:nvContentPartPr>
                <p14:cNvPr id="544" name="Input penna 543">
                  <a:extLst>
                    <a:ext uri="{FF2B5EF4-FFF2-40B4-BE49-F238E27FC236}">
                      <a16:creationId xmlns:a16="http://schemas.microsoft.com/office/drawing/2014/main" id="{AFAF02F7-3243-9E2C-2A01-4DA61570083F}"/>
                    </a:ext>
                  </a:extLst>
                </p14:cNvPr>
                <p14:cNvContentPartPr/>
                <p14:nvPr/>
              </p14:nvContentPartPr>
              <p14:xfrm>
                <a:off x="3326035" y="250646"/>
                <a:ext cx="108000" cy="8640"/>
              </p14:xfrm>
            </p:contentPart>
          </mc:Choice>
          <mc:Fallback>
            <p:pic>
              <p:nvPicPr>
                <p:cNvPr id="544" name="Input penna 543">
                  <a:extLst>
                    <a:ext uri="{FF2B5EF4-FFF2-40B4-BE49-F238E27FC236}">
                      <a16:creationId xmlns:a16="http://schemas.microsoft.com/office/drawing/2014/main" id="{AFAF02F7-3243-9E2C-2A01-4DA61570083F}"/>
                    </a:ext>
                  </a:extLst>
                </p:cNvPr>
                <p:cNvPicPr/>
                <p:nvPr/>
              </p:nvPicPr>
              <p:blipFill>
                <a:blip r:embed="rId809"/>
                <a:stretch>
                  <a:fillRect/>
                </a:stretch>
              </p:blipFill>
              <p:spPr>
                <a:xfrm>
                  <a:off x="3318475" y="243086"/>
                  <a:ext cx="1231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0">
              <p14:nvContentPartPr>
                <p14:cNvPr id="545" name="Input penna 544">
                  <a:extLst>
                    <a:ext uri="{FF2B5EF4-FFF2-40B4-BE49-F238E27FC236}">
                      <a16:creationId xmlns:a16="http://schemas.microsoft.com/office/drawing/2014/main" id="{BBC2FE8A-0714-CE09-DEB1-13B269512DA9}"/>
                    </a:ext>
                  </a:extLst>
                </p14:cNvPr>
                <p14:cNvContentPartPr/>
                <p14:nvPr/>
              </p14:nvContentPartPr>
              <p14:xfrm>
                <a:off x="3438355" y="172886"/>
                <a:ext cx="25560" cy="137160"/>
              </p14:xfrm>
            </p:contentPart>
          </mc:Choice>
          <mc:Fallback>
            <p:pic>
              <p:nvPicPr>
                <p:cNvPr id="545" name="Input penna 544">
                  <a:extLst>
                    <a:ext uri="{FF2B5EF4-FFF2-40B4-BE49-F238E27FC236}">
                      <a16:creationId xmlns:a16="http://schemas.microsoft.com/office/drawing/2014/main" id="{BBC2FE8A-0714-CE09-DEB1-13B269512DA9}"/>
                    </a:ext>
                  </a:extLst>
                </p:cNvPr>
                <p:cNvPicPr/>
                <p:nvPr/>
              </p:nvPicPr>
              <p:blipFill>
                <a:blip r:embed="rId811"/>
                <a:stretch>
                  <a:fillRect/>
                </a:stretch>
              </p:blipFill>
              <p:spPr>
                <a:xfrm>
                  <a:off x="3430795" y="165326"/>
                  <a:ext cx="406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2">
              <p14:nvContentPartPr>
                <p14:cNvPr id="546" name="Input penna 545">
                  <a:extLst>
                    <a:ext uri="{FF2B5EF4-FFF2-40B4-BE49-F238E27FC236}">
                      <a16:creationId xmlns:a16="http://schemas.microsoft.com/office/drawing/2014/main" id="{36DCC95B-EC15-B6DC-75BF-9D026D8C5EA8}"/>
                    </a:ext>
                  </a:extLst>
                </p14:cNvPr>
                <p14:cNvContentPartPr/>
                <p14:nvPr/>
              </p14:nvContentPartPr>
              <p14:xfrm>
                <a:off x="3317755" y="370886"/>
                <a:ext cx="1080" cy="81720"/>
              </p14:xfrm>
            </p:contentPart>
          </mc:Choice>
          <mc:Fallback>
            <p:pic>
              <p:nvPicPr>
                <p:cNvPr id="546" name="Input penna 545">
                  <a:extLst>
                    <a:ext uri="{FF2B5EF4-FFF2-40B4-BE49-F238E27FC236}">
                      <a16:creationId xmlns:a16="http://schemas.microsoft.com/office/drawing/2014/main" id="{36DCC95B-EC15-B6DC-75BF-9D026D8C5EA8}"/>
                    </a:ext>
                  </a:extLst>
                </p:cNvPr>
                <p:cNvPicPr/>
                <p:nvPr/>
              </p:nvPicPr>
              <p:blipFill>
                <a:blip r:embed="rId813"/>
                <a:stretch>
                  <a:fillRect/>
                </a:stretch>
              </p:blipFill>
              <p:spPr>
                <a:xfrm>
                  <a:off x="3310195" y="363326"/>
                  <a:ext cx="162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4">
              <p14:nvContentPartPr>
                <p14:cNvPr id="547" name="Input penna 546">
                  <a:extLst>
                    <a:ext uri="{FF2B5EF4-FFF2-40B4-BE49-F238E27FC236}">
                      <a16:creationId xmlns:a16="http://schemas.microsoft.com/office/drawing/2014/main" id="{343E1B25-47F2-9608-A62B-D473FA28F82D}"/>
                    </a:ext>
                  </a:extLst>
                </p14:cNvPr>
                <p14:cNvContentPartPr/>
                <p14:nvPr/>
              </p14:nvContentPartPr>
              <p14:xfrm>
                <a:off x="3302275" y="353606"/>
                <a:ext cx="139680" cy="117000"/>
              </p14:xfrm>
            </p:contentPart>
          </mc:Choice>
          <mc:Fallback>
            <p:pic>
              <p:nvPicPr>
                <p:cNvPr id="547" name="Input penna 546">
                  <a:extLst>
                    <a:ext uri="{FF2B5EF4-FFF2-40B4-BE49-F238E27FC236}">
                      <a16:creationId xmlns:a16="http://schemas.microsoft.com/office/drawing/2014/main" id="{343E1B25-47F2-9608-A62B-D473FA28F82D}"/>
                    </a:ext>
                  </a:extLst>
                </p:cNvPr>
                <p:cNvPicPr/>
                <p:nvPr/>
              </p:nvPicPr>
              <p:blipFill>
                <a:blip r:embed="rId815"/>
                <a:stretch>
                  <a:fillRect/>
                </a:stretch>
              </p:blipFill>
              <p:spPr>
                <a:xfrm>
                  <a:off x="3294715" y="346406"/>
                  <a:ext cx="1548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6">
              <p14:nvContentPartPr>
                <p14:cNvPr id="557" name="Input penna 556">
                  <a:extLst>
                    <a:ext uri="{FF2B5EF4-FFF2-40B4-BE49-F238E27FC236}">
                      <a16:creationId xmlns:a16="http://schemas.microsoft.com/office/drawing/2014/main" id="{72CF5534-42D2-CCAA-300D-F95CDBCF43ED}"/>
                    </a:ext>
                  </a:extLst>
                </p14:cNvPr>
                <p14:cNvContentPartPr/>
                <p14:nvPr/>
              </p14:nvContentPartPr>
              <p14:xfrm>
                <a:off x="3358012" y="209414"/>
                <a:ext cx="117720" cy="12600"/>
              </p14:xfrm>
            </p:contentPart>
          </mc:Choice>
          <mc:Fallback>
            <p:pic>
              <p:nvPicPr>
                <p:cNvPr id="557" name="Input penna 556">
                  <a:extLst>
                    <a:ext uri="{FF2B5EF4-FFF2-40B4-BE49-F238E27FC236}">
                      <a16:creationId xmlns:a16="http://schemas.microsoft.com/office/drawing/2014/main" id="{72CF5534-42D2-CCAA-300D-F95CDBCF43ED}"/>
                    </a:ext>
                  </a:extLst>
                </p:cNvPr>
                <p:cNvPicPr/>
                <p:nvPr/>
              </p:nvPicPr>
              <p:blipFill>
                <a:blip r:embed="rId817"/>
                <a:stretch>
                  <a:fillRect/>
                </a:stretch>
              </p:blipFill>
              <p:spPr>
                <a:xfrm>
                  <a:off x="3350452" y="201854"/>
                  <a:ext cx="132840" cy="2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0" name="Gruppo 579">
            <a:extLst>
              <a:ext uri="{FF2B5EF4-FFF2-40B4-BE49-F238E27FC236}">
                <a16:creationId xmlns:a16="http://schemas.microsoft.com/office/drawing/2014/main" id="{6E17249C-1C00-D633-2676-9D07510C8BBD}"/>
              </a:ext>
            </a:extLst>
          </p:cNvPr>
          <p:cNvGrpSpPr/>
          <p:nvPr/>
        </p:nvGrpSpPr>
        <p:grpSpPr>
          <a:xfrm>
            <a:off x="196132" y="724018"/>
            <a:ext cx="1376640" cy="452160"/>
            <a:chOff x="196132" y="724018"/>
            <a:chExt cx="1376640" cy="45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18">
              <p14:nvContentPartPr>
                <p14:cNvPr id="560" name="Input penna 559">
                  <a:extLst>
                    <a:ext uri="{FF2B5EF4-FFF2-40B4-BE49-F238E27FC236}">
                      <a16:creationId xmlns:a16="http://schemas.microsoft.com/office/drawing/2014/main" id="{67699F8D-28CB-0C1D-B37B-3B93850D7D60}"/>
                    </a:ext>
                  </a:extLst>
                </p14:cNvPr>
                <p14:cNvContentPartPr/>
                <p14:nvPr/>
              </p14:nvContentPartPr>
              <p14:xfrm>
                <a:off x="196132" y="871258"/>
                <a:ext cx="162000" cy="158040"/>
              </p14:xfrm>
            </p:contentPart>
          </mc:Choice>
          <mc:Fallback>
            <p:pic>
              <p:nvPicPr>
                <p:cNvPr id="560" name="Input penna 559">
                  <a:extLst>
                    <a:ext uri="{FF2B5EF4-FFF2-40B4-BE49-F238E27FC236}">
                      <a16:creationId xmlns:a16="http://schemas.microsoft.com/office/drawing/2014/main" id="{67699F8D-28CB-0C1D-B37B-3B93850D7D60}"/>
                    </a:ext>
                  </a:extLst>
                </p:cNvPr>
                <p:cNvPicPr/>
                <p:nvPr/>
              </p:nvPicPr>
              <p:blipFill>
                <a:blip r:embed="rId819"/>
                <a:stretch>
                  <a:fillRect/>
                </a:stretch>
              </p:blipFill>
              <p:spPr>
                <a:xfrm>
                  <a:off x="188572" y="863698"/>
                  <a:ext cx="1771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0">
              <p14:nvContentPartPr>
                <p14:cNvPr id="561" name="Input penna 560">
                  <a:extLst>
                    <a:ext uri="{FF2B5EF4-FFF2-40B4-BE49-F238E27FC236}">
                      <a16:creationId xmlns:a16="http://schemas.microsoft.com/office/drawing/2014/main" id="{55E9AB63-4BC6-5936-59B2-AC161A00DECA}"/>
                    </a:ext>
                  </a:extLst>
                </p14:cNvPr>
                <p14:cNvContentPartPr/>
                <p14:nvPr/>
              </p14:nvContentPartPr>
              <p14:xfrm>
                <a:off x="419692" y="765058"/>
                <a:ext cx="99360" cy="264240"/>
              </p14:xfrm>
            </p:contentPart>
          </mc:Choice>
          <mc:Fallback>
            <p:pic>
              <p:nvPicPr>
                <p:cNvPr id="561" name="Input penna 560">
                  <a:extLst>
                    <a:ext uri="{FF2B5EF4-FFF2-40B4-BE49-F238E27FC236}">
                      <a16:creationId xmlns:a16="http://schemas.microsoft.com/office/drawing/2014/main" id="{55E9AB63-4BC6-5936-59B2-AC161A00DECA}"/>
                    </a:ext>
                  </a:extLst>
                </p:cNvPr>
                <p:cNvPicPr/>
                <p:nvPr/>
              </p:nvPicPr>
              <p:blipFill>
                <a:blip r:embed="rId821"/>
                <a:stretch>
                  <a:fillRect/>
                </a:stretch>
              </p:blipFill>
              <p:spPr>
                <a:xfrm>
                  <a:off x="412132" y="757498"/>
                  <a:ext cx="11448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2">
              <p14:nvContentPartPr>
                <p14:cNvPr id="562" name="Input penna 561">
                  <a:extLst>
                    <a:ext uri="{FF2B5EF4-FFF2-40B4-BE49-F238E27FC236}">
                      <a16:creationId xmlns:a16="http://schemas.microsoft.com/office/drawing/2014/main" id="{02CB8BE3-3669-199D-5FEC-230D6EE0067A}"/>
                    </a:ext>
                  </a:extLst>
                </p14:cNvPr>
                <p14:cNvContentPartPr/>
                <p14:nvPr/>
              </p14:nvContentPartPr>
              <p14:xfrm>
                <a:off x="557572" y="908698"/>
                <a:ext cx="11880" cy="81720"/>
              </p14:xfrm>
            </p:contentPart>
          </mc:Choice>
          <mc:Fallback>
            <p:pic>
              <p:nvPicPr>
                <p:cNvPr id="562" name="Input penna 561">
                  <a:extLst>
                    <a:ext uri="{FF2B5EF4-FFF2-40B4-BE49-F238E27FC236}">
                      <a16:creationId xmlns:a16="http://schemas.microsoft.com/office/drawing/2014/main" id="{02CB8BE3-3669-199D-5FEC-230D6EE0067A}"/>
                    </a:ext>
                  </a:extLst>
                </p:cNvPr>
                <p:cNvPicPr/>
                <p:nvPr/>
              </p:nvPicPr>
              <p:blipFill>
                <a:blip r:embed="rId823"/>
                <a:stretch>
                  <a:fillRect/>
                </a:stretch>
              </p:blipFill>
              <p:spPr>
                <a:xfrm>
                  <a:off x="550012" y="901138"/>
                  <a:ext cx="270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4">
              <p14:nvContentPartPr>
                <p14:cNvPr id="563" name="Input penna 562">
                  <a:extLst>
                    <a:ext uri="{FF2B5EF4-FFF2-40B4-BE49-F238E27FC236}">
                      <a16:creationId xmlns:a16="http://schemas.microsoft.com/office/drawing/2014/main" id="{99A30752-660D-BA43-82F6-034F162B7188}"/>
                    </a:ext>
                  </a:extLst>
                </p14:cNvPr>
                <p14:cNvContentPartPr/>
                <p14:nvPr/>
              </p14:nvContentPartPr>
              <p14:xfrm>
                <a:off x="627412" y="925258"/>
                <a:ext cx="65880" cy="65160"/>
              </p14:xfrm>
            </p:contentPart>
          </mc:Choice>
          <mc:Fallback>
            <p:pic>
              <p:nvPicPr>
                <p:cNvPr id="563" name="Input penna 562">
                  <a:extLst>
                    <a:ext uri="{FF2B5EF4-FFF2-40B4-BE49-F238E27FC236}">
                      <a16:creationId xmlns:a16="http://schemas.microsoft.com/office/drawing/2014/main" id="{99A30752-660D-BA43-82F6-034F162B7188}"/>
                    </a:ext>
                  </a:extLst>
                </p:cNvPr>
                <p:cNvPicPr/>
                <p:nvPr/>
              </p:nvPicPr>
              <p:blipFill>
                <a:blip r:embed="rId825"/>
                <a:stretch>
                  <a:fillRect/>
                </a:stretch>
              </p:blipFill>
              <p:spPr>
                <a:xfrm>
                  <a:off x="619852" y="918058"/>
                  <a:ext cx="8100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6">
              <p14:nvContentPartPr>
                <p14:cNvPr id="564" name="Input penna 563">
                  <a:extLst>
                    <a:ext uri="{FF2B5EF4-FFF2-40B4-BE49-F238E27FC236}">
                      <a16:creationId xmlns:a16="http://schemas.microsoft.com/office/drawing/2014/main" id="{851CD10C-B776-52D3-13C6-3F1D8D05E1A7}"/>
                    </a:ext>
                  </a:extLst>
                </p14:cNvPr>
                <p14:cNvContentPartPr/>
                <p14:nvPr/>
              </p14:nvContentPartPr>
              <p14:xfrm>
                <a:off x="762412" y="901498"/>
                <a:ext cx="55080" cy="75600"/>
              </p14:xfrm>
            </p:contentPart>
          </mc:Choice>
          <mc:Fallback>
            <p:pic>
              <p:nvPicPr>
                <p:cNvPr id="564" name="Input penna 563">
                  <a:extLst>
                    <a:ext uri="{FF2B5EF4-FFF2-40B4-BE49-F238E27FC236}">
                      <a16:creationId xmlns:a16="http://schemas.microsoft.com/office/drawing/2014/main" id="{851CD10C-B776-52D3-13C6-3F1D8D05E1A7}"/>
                    </a:ext>
                  </a:extLst>
                </p:cNvPr>
                <p:cNvPicPr/>
                <p:nvPr/>
              </p:nvPicPr>
              <p:blipFill>
                <a:blip r:embed="rId827"/>
                <a:stretch>
                  <a:fillRect/>
                </a:stretch>
              </p:blipFill>
              <p:spPr>
                <a:xfrm>
                  <a:off x="754852" y="893938"/>
                  <a:ext cx="7020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8">
              <p14:nvContentPartPr>
                <p14:cNvPr id="565" name="Input penna 564">
                  <a:extLst>
                    <a:ext uri="{FF2B5EF4-FFF2-40B4-BE49-F238E27FC236}">
                      <a16:creationId xmlns:a16="http://schemas.microsoft.com/office/drawing/2014/main" id="{594E44D2-5755-137D-AB01-B772EB335E34}"/>
                    </a:ext>
                  </a:extLst>
                </p14:cNvPr>
                <p14:cNvContentPartPr/>
                <p14:nvPr/>
              </p14:nvContentPartPr>
              <p14:xfrm>
                <a:off x="859612" y="902578"/>
                <a:ext cx="71640" cy="85680"/>
              </p14:xfrm>
            </p:contentPart>
          </mc:Choice>
          <mc:Fallback>
            <p:pic>
              <p:nvPicPr>
                <p:cNvPr id="565" name="Input penna 564">
                  <a:extLst>
                    <a:ext uri="{FF2B5EF4-FFF2-40B4-BE49-F238E27FC236}">
                      <a16:creationId xmlns:a16="http://schemas.microsoft.com/office/drawing/2014/main" id="{594E44D2-5755-137D-AB01-B772EB335E34}"/>
                    </a:ext>
                  </a:extLst>
                </p:cNvPr>
                <p:cNvPicPr/>
                <p:nvPr/>
              </p:nvPicPr>
              <p:blipFill>
                <a:blip r:embed="rId829"/>
                <a:stretch>
                  <a:fillRect/>
                </a:stretch>
              </p:blipFill>
              <p:spPr>
                <a:xfrm>
                  <a:off x="852052" y="895018"/>
                  <a:ext cx="867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0">
              <p14:nvContentPartPr>
                <p14:cNvPr id="566" name="Input penna 565">
                  <a:extLst>
                    <a:ext uri="{FF2B5EF4-FFF2-40B4-BE49-F238E27FC236}">
                      <a16:creationId xmlns:a16="http://schemas.microsoft.com/office/drawing/2014/main" id="{95F18508-D429-94CC-2AB9-71F4FCDE15B9}"/>
                    </a:ext>
                  </a:extLst>
                </p14:cNvPr>
                <p14:cNvContentPartPr/>
                <p14:nvPr/>
              </p14:nvContentPartPr>
              <p14:xfrm>
                <a:off x="1092172" y="724018"/>
                <a:ext cx="138960" cy="452160"/>
              </p14:xfrm>
            </p:contentPart>
          </mc:Choice>
          <mc:Fallback>
            <p:pic>
              <p:nvPicPr>
                <p:cNvPr id="566" name="Input penna 565">
                  <a:extLst>
                    <a:ext uri="{FF2B5EF4-FFF2-40B4-BE49-F238E27FC236}">
                      <a16:creationId xmlns:a16="http://schemas.microsoft.com/office/drawing/2014/main" id="{95F18508-D429-94CC-2AB9-71F4FCDE15B9}"/>
                    </a:ext>
                  </a:extLst>
                </p:cNvPr>
                <p:cNvPicPr/>
                <p:nvPr/>
              </p:nvPicPr>
              <p:blipFill>
                <a:blip r:embed="rId831"/>
                <a:stretch>
                  <a:fillRect/>
                </a:stretch>
              </p:blipFill>
              <p:spPr>
                <a:xfrm>
                  <a:off x="1084612" y="716458"/>
                  <a:ext cx="154080" cy="46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2">
              <p14:nvContentPartPr>
                <p14:cNvPr id="567" name="Input penna 566">
                  <a:extLst>
                    <a:ext uri="{FF2B5EF4-FFF2-40B4-BE49-F238E27FC236}">
                      <a16:creationId xmlns:a16="http://schemas.microsoft.com/office/drawing/2014/main" id="{6DD8FA15-601A-9C52-63D4-2ED91264538B}"/>
                    </a:ext>
                  </a:extLst>
                </p14:cNvPr>
                <p14:cNvContentPartPr/>
                <p14:nvPr/>
              </p14:nvContentPartPr>
              <p14:xfrm>
                <a:off x="1239412" y="865498"/>
                <a:ext cx="105120" cy="116280"/>
              </p14:xfrm>
            </p:contentPart>
          </mc:Choice>
          <mc:Fallback>
            <p:pic>
              <p:nvPicPr>
                <p:cNvPr id="567" name="Input penna 566">
                  <a:extLst>
                    <a:ext uri="{FF2B5EF4-FFF2-40B4-BE49-F238E27FC236}">
                      <a16:creationId xmlns:a16="http://schemas.microsoft.com/office/drawing/2014/main" id="{6DD8FA15-601A-9C52-63D4-2ED91264538B}"/>
                    </a:ext>
                  </a:extLst>
                </p:cNvPr>
                <p:cNvPicPr/>
                <p:nvPr/>
              </p:nvPicPr>
              <p:blipFill>
                <a:blip r:embed="rId833"/>
                <a:stretch>
                  <a:fillRect/>
                </a:stretch>
              </p:blipFill>
              <p:spPr>
                <a:xfrm>
                  <a:off x="1231852" y="857938"/>
                  <a:ext cx="11988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4">
              <p14:nvContentPartPr>
                <p14:cNvPr id="568" name="Input penna 567">
                  <a:extLst>
                    <a:ext uri="{FF2B5EF4-FFF2-40B4-BE49-F238E27FC236}">
                      <a16:creationId xmlns:a16="http://schemas.microsoft.com/office/drawing/2014/main" id="{940894D1-4BC2-8619-EE31-3C768B19C70C}"/>
                    </a:ext>
                  </a:extLst>
                </p14:cNvPr>
                <p14:cNvContentPartPr/>
                <p14:nvPr/>
              </p14:nvContentPartPr>
              <p14:xfrm>
                <a:off x="1403212" y="922738"/>
                <a:ext cx="55800" cy="55080"/>
              </p14:xfrm>
            </p:contentPart>
          </mc:Choice>
          <mc:Fallback>
            <p:pic>
              <p:nvPicPr>
                <p:cNvPr id="568" name="Input penna 567">
                  <a:extLst>
                    <a:ext uri="{FF2B5EF4-FFF2-40B4-BE49-F238E27FC236}">
                      <a16:creationId xmlns:a16="http://schemas.microsoft.com/office/drawing/2014/main" id="{940894D1-4BC2-8619-EE31-3C768B19C70C}"/>
                    </a:ext>
                  </a:extLst>
                </p:cNvPr>
                <p:cNvPicPr/>
                <p:nvPr/>
              </p:nvPicPr>
              <p:blipFill>
                <a:blip r:embed="rId835"/>
                <a:stretch>
                  <a:fillRect/>
                </a:stretch>
              </p:blipFill>
              <p:spPr>
                <a:xfrm>
                  <a:off x="1396012" y="915178"/>
                  <a:ext cx="7092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6">
              <p14:nvContentPartPr>
                <p14:cNvPr id="569" name="Input penna 568">
                  <a:extLst>
                    <a:ext uri="{FF2B5EF4-FFF2-40B4-BE49-F238E27FC236}">
                      <a16:creationId xmlns:a16="http://schemas.microsoft.com/office/drawing/2014/main" id="{C99ACEB0-2DBD-D4BF-7207-86A38F716A04}"/>
                    </a:ext>
                  </a:extLst>
                </p14:cNvPr>
                <p14:cNvContentPartPr/>
                <p14:nvPr/>
              </p14:nvContentPartPr>
              <p14:xfrm>
                <a:off x="1502212" y="898258"/>
                <a:ext cx="70560" cy="94680"/>
              </p14:xfrm>
            </p:contentPart>
          </mc:Choice>
          <mc:Fallback>
            <p:pic>
              <p:nvPicPr>
                <p:cNvPr id="569" name="Input penna 568">
                  <a:extLst>
                    <a:ext uri="{FF2B5EF4-FFF2-40B4-BE49-F238E27FC236}">
                      <a16:creationId xmlns:a16="http://schemas.microsoft.com/office/drawing/2014/main" id="{C99ACEB0-2DBD-D4BF-7207-86A38F716A04}"/>
                    </a:ext>
                  </a:extLst>
                </p:cNvPr>
                <p:cNvPicPr/>
                <p:nvPr/>
              </p:nvPicPr>
              <p:blipFill>
                <a:blip r:embed="rId837"/>
                <a:stretch>
                  <a:fillRect/>
                </a:stretch>
              </p:blipFill>
              <p:spPr>
                <a:xfrm>
                  <a:off x="1494652" y="890698"/>
                  <a:ext cx="85320" cy="10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8" name="Gruppo 577">
            <a:extLst>
              <a:ext uri="{FF2B5EF4-FFF2-40B4-BE49-F238E27FC236}">
                <a16:creationId xmlns:a16="http://schemas.microsoft.com/office/drawing/2014/main" id="{AD5A4E41-DB95-E4C8-18D7-22D3DE7FAB1D}"/>
              </a:ext>
            </a:extLst>
          </p:cNvPr>
          <p:cNvGrpSpPr/>
          <p:nvPr/>
        </p:nvGrpSpPr>
        <p:grpSpPr>
          <a:xfrm>
            <a:off x="1867972" y="858658"/>
            <a:ext cx="629280" cy="214560"/>
            <a:chOff x="1867972" y="858658"/>
            <a:chExt cx="629280" cy="214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38">
              <p14:nvContentPartPr>
                <p14:cNvPr id="570" name="Input penna 569">
                  <a:extLst>
                    <a:ext uri="{FF2B5EF4-FFF2-40B4-BE49-F238E27FC236}">
                      <a16:creationId xmlns:a16="http://schemas.microsoft.com/office/drawing/2014/main" id="{21E90201-F1AA-5573-07E2-784EA37B5BDF}"/>
                    </a:ext>
                  </a:extLst>
                </p14:cNvPr>
                <p14:cNvContentPartPr/>
                <p14:nvPr/>
              </p14:nvContentPartPr>
              <p14:xfrm>
                <a:off x="1867972" y="858658"/>
                <a:ext cx="114480" cy="214560"/>
              </p14:xfrm>
            </p:contentPart>
          </mc:Choice>
          <mc:Fallback>
            <p:pic>
              <p:nvPicPr>
                <p:cNvPr id="570" name="Input penna 569">
                  <a:extLst>
                    <a:ext uri="{FF2B5EF4-FFF2-40B4-BE49-F238E27FC236}">
                      <a16:creationId xmlns:a16="http://schemas.microsoft.com/office/drawing/2014/main" id="{21E90201-F1AA-5573-07E2-784EA37B5BDF}"/>
                    </a:ext>
                  </a:extLst>
                </p:cNvPr>
                <p:cNvPicPr/>
                <p:nvPr/>
              </p:nvPicPr>
              <p:blipFill>
                <a:blip r:embed="rId839"/>
                <a:stretch>
                  <a:fillRect/>
                </a:stretch>
              </p:blipFill>
              <p:spPr>
                <a:xfrm>
                  <a:off x="1860412" y="851458"/>
                  <a:ext cx="1296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0">
              <p14:nvContentPartPr>
                <p14:cNvPr id="571" name="Input penna 570">
                  <a:extLst>
                    <a:ext uri="{FF2B5EF4-FFF2-40B4-BE49-F238E27FC236}">
                      <a16:creationId xmlns:a16="http://schemas.microsoft.com/office/drawing/2014/main" id="{0FE2A929-8602-3F52-9500-DAC344DFCC6F}"/>
                    </a:ext>
                  </a:extLst>
                </p14:cNvPr>
                <p14:cNvContentPartPr/>
                <p14:nvPr/>
              </p14:nvContentPartPr>
              <p14:xfrm>
                <a:off x="1999732" y="891418"/>
                <a:ext cx="38160" cy="80640"/>
              </p14:xfrm>
            </p:contentPart>
          </mc:Choice>
          <mc:Fallback>
            <p:pic>
              <p:nvPicPr>
                <p:cNvPr id="571" name="Input penna 570">
                  <a:extLst>
                    <a:ext uri="{FF2B5EF4-FFF2-40B4-BE49-F238E27FC236}">
                      <a16:creationId xmlns:a16="http://schemas.microsoft.com/office/drawing/2014/main" id="{0FE2A929-8602-3F52-9500-DAC344DFCC6F}"/>
                    </a:ext>
                  </a:extLst>
                </p:cNvPr>
                <p:cNvPicPr/>
                <p:nvPr/>
              </p:nvPicPr>
              <p:blipFill>
                <a:blip r:embed="rId841"/>
                <a:stretch>
                  <a:fillRect/>
                </a:stretch>
              </p:blipFill>
              <p:spPr>
                <a:xfrm>
                  <a:off x="1992172" y="883858"/>
                  <a:ext cx="5328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2">
              <p14:nvContentPartPr>
                <p14:cNvPr id="572" name="Input penna 571">
                  <a:extLst>
                    <a:ext uri="{FF2B5EF4-FFF2-40B4-BE49-F238E27FC236}">
                      <a16:creationId xmlns:a16="http://schemas.microsoft.com/office/drawing/2014/main" id="{426FBDA2-5761-5A4F-AABE-06C667CA06A5}"/>
                    </a:ext>
                  </a:extLst>
                </p14:cNvPr>
                <p14:cNvContentPartPr/>
                <p14:nvPr/>
              </p14:nvContentPartPr>
              <p14:xfrm>
                <a:off x="2070652" y="904378"/>
                <a:ext cx="68760" cy="61560"/>
              </p14:xfrm>
            </p:contentPart>
          </mc:Choice>
          <mc:Fallback>
            <p:pic>
              <p:nvPicPr>
                <p:cNvPr id="572" name="Input penna 571">
                  <a:extLst>
                    <a:ext uri="{FF2B5EF4-FFF2-40B4-BE49-F238E27FC236}">
                      <a16:creationId xmlns:a16="http://schemas.microsoft.com/office/drawing/2014/main" id="{426FBDA2-5761-5A4F-AABE-06C667CA06A5}"/>
                    </a:ext>
                  </a:extLst>
                </p:cNvPr>
                <p:cNvPicPr/>
                <p:nvPr/>
              </p:nvPicPr>
              <p:blipFill>
                <a:blip r:embed="rId843"/>
                <a:stretch>
                  <a:fillRect/>
                </a:stretch>
              </p:blipFill>
              <p:spPr>
                <a:xfrm>
                  <a:off x="2063092" y="896818"/>
                  <a:ext cx="8388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4">
              <p14:nvContentPartPr>
                <p14:cNvPr id="573" name="Input penna 572">
                  <a:extLst>
                    <a:ext uri="{FF2B5EF4-FFF2-40B4-BE49-F238E27FC236}">
                      <a16:creationId xmlns:a16="http://schemas.microsoft.com/office/drawing/2014/main" id="{F976D44D-F269-13A2-2982-0E0A21B50FD7}"/>
                    </a:ext>
                  </a:extLst>
                </p14:cNvPr>
                <p14:cNvContentPartPr/>
                <p14:nvPr/>
              </p14:nvContentPartPr>
              <p14:xfrm>
                <a:off x="2175052" y="888898"/>
                <a:ext cx="44640" cy="69840"/>
              </p14:xfrm>
            </p:contentPart>
          </mc:Choice>
          <mc:Fallback>
            <p:pic>
              <p:nvPicPr>
                <p:cNvPr id="573" name="Input penna 572">
                  <a:extLst>
                    <a:ext uri="{FF2B5EF4-FFF2-40B4-BE49-F238E27FC236}">
                      <a16:creationId xmlns:a16="http://schemas.microsoft.com/office/drawing/2014/main" id="{F976D44D-F269-13A2-2982-0E0A21B50FD7}"/>
                    </a:ext>
                  </a:extLst>
                </p:cNvPr>
                <p:cNvPicPr/>
                <p:nvPr/>
              </p:nvPicPr>
              <p:blipFill>
                <a:blip r:embed="rId845"/>
                <a:stretch>
                  <a:fillRect/>
                </a:stretch>
              </p:blipFill>
              <p:spPr>
                <a:xfrm>
                  <a:off x="2167492" y="881338"/>
                  <a:ext cx="597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6">
              <p14:nvContentPartPr>
                <p14:cNvPr id="574" name="Input penna 573">
                  <a:extLst>
                    <a:ext uri="{FF2B5EF4-FFF2-40B4-BE49-F238E27FC236}">
                      <a16:creationId xmlns:a16="http://schemas.microsoft.com/office/drawing/2014/main" id="{A4CF0B6D-235A-FB4C-7905-25FA3157849E}"/>
                    </a:ext>
                  </a:extLst>
                </p14:cNvPr>
                <p14:cNvContentPartPr/>
                <p14:nvPr/>
              </p14:nvContentPartPr>
              <p14:xfrm>
                <a:off x="2245972" y="895018"/>
                <a:ext cx="51120" cy="66240"/>
              </p14:xfrm>
            </p:contentPart>
          </mc:Choice>
          <mc:Fallback>
            <p:pic>
              <p:nvPicPr>
                <p:cNvPr id="574" name="Input penna 573">
                  <a:extLst>
                    <a:ext uri="{FF2B5EF4-FFF2-40B4-BE49-F238E27FC236}">
                      <a16:creationId xmlns:a16="http://schemas.microsoft.com/office/drawing/2014/main" id="{A4CF0B6D-235A-FB4C-7905-25FA3157849E}"/>
                    </a:ext>
                  </a:extLst>
                </p:cNvPr>
                <p:cNvPicPr/>
                <p:nvPr/>
              </p:nvPicPr>
              <p:blipFill>
                <a:blip r:embed="rId847"/>
                <a:stretch>
                  <a:fillRect/>
                </a:stretch>
              </p:blipFill>
              <p:spPr>
                <a:xfrm>
                  <a:off x="2238412" y="887458"/>
                  <a:ext cx="6624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8">
              <p14:nvContentPartPr>
                <p14:cNvPr id="575" name="Input penna 574">
                  <a:extLst>
                    <a:ext uri="{FF2B5EF4-FFF2-40B4-BE49-F238E27FC236}">
                      <a16:creationId xmlns:a16="http://schemas.microsoft.com/office/drawing/2014/main" id="{3B24D2F1-8DA8-AC24-3A5E-F8E1F3D5E32F}"/>
                    </a:ext>
                  </a:extLst>
                </p14:cNvPr>
                <p14:cNvContentPartPr/>
                <p14:nvPr/>
              </p14:nvContentPartPr>
              <p14:xfrm>
                <a:off x="2461252" y="879898"/>
                <a:ext cx="27720" cy="27360"/>
              </p14:xfrm>
            </p:contentPart>
          </mc:Choice>
          <mc:Fallback>
            <p:pic>
              <p:nvPicPr>
                <p:cNvPr id="575" name="Input penna 574">
                  <a:extLst>
                    <a:ext uri="{FF2B5EF4-FFF2-40B4-BE49-F238E27FC236}">
                      <a16:creationId xmlns:a16="http://schemas.microsoft.com/office/drawing/2014/main" id="{3B24D2F1-8DA8-AC24-3A5E-F8E1F3D5E32F}"/>
                    </a:ext>
                  </a:extLst>
                </p:cNvPr>
                <p:cNvPicPr/>
                <p:nvPr/>
              </p:nvPicPr>
              <p:blipFill>
                <a:blip r:embed="rId849"/>
                <a:stretch>
                  <a:fillRect/>
                </a:stretch>
              </p:blipFill>
              <p:spPr>
                <a:xfrm>
                  <a:off x="2453692" y="872338"/>
                  <a:ext cx="424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0">
              <p14:nvContentPartPr>
                <p14:cNvPr id="576" name="Input penna 575">
                  <a:extLst>
                    <a:ext uri="{FF2B5EF4-FFF2-40B4-BE49-F238E27FC236}">
                      <a16:creationId xmlns:a16="http://schemas.microsoft.com/office/drawing/2014/main" id="{981EF68B-EC3E-9E5D-336F-DFC2FBBD7435}"/>
                    </a:ext>
                  </a:extLst>
                </p14:cNvPr>
                <p14:cNvContentPartPr/>
                <p14:nvPr/>
              </p14:nvContentPartPr>
              <p14:xfrm>
                <a:off x="2442892" y="943618"/>
                <a:ext cx="54360" cy="6840"/>
              </p14:xfrm>
            </p:contentPart>
          </mc:Choice>
          <mc:Fallback>
            <p:pic>
              <p:nvPicPr>
                <p:cNvPr id="576" name="Input penna 575">
                  <a:extLst>
                    <a:ext uri="{FF2B5EF4-FFF2-40B4-BE49-F238E27FC236}">
                      <a16:creationId xmlns:a16="http://schemas.microsoft.com/office/drawing/2014/main" id="{981EF68B-EC3E-9E5D-336F-DFC2FBBD7435}"/>
                    </a:ext>
                  </a:extLst>
                </p:cNvPr>
                <p:cNvPicPr/>
                <p:nvPr/>
              </p:nvPicPr>
              <p:blipFill>
                <a:blip r:embed="rId851"/>
                <a:stretch>
                  <a:fillRect/>
                </a:stretch>
              </p:blipFill>
              <p:spPr>
                <a:xfrm>
                  <a:off x="2435332" y="936058"/>
                  <a:ext cx="69120" cy="2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1" name="Gruppo 600">
            <a:extLst>
              <a:ext uri="{FF2B5EF4-FFF2-40B4-BE49-F238E27FC236}">
                <a16:creationId xmlns:a16="http://schemas.microsoft.com/office/drawing/2014/main" id="{17DA113F-06AA-5374-BB6D-F0F55A57D49E}"/>
              </a:ext>
            </a:extLst>
          </p:cNvPr>
          <p:cNvGrpSpPr/>
          <p:nvPr/>
        </p:nvGrpSpPr>
        <p:grpSpPr>
          <a:xfrm>
            <a:off x="2912559" y="658522"/>
            <a:ext cx="1029240" cy="325440"/>
            <a:chOff x="2912559" y="658522"/>
            <a:chExt cx="1029240" cy="325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52">
              <p14:nvContentPartPr>
                <p14:cNvPr id="581" name="Input penna 580">
                  <a:extLst>
                    <a:ext uri="{FF2B5EF4-FFF2-40B4-BE49-F238E27FC236}">
                      <a16:creationId xmlns:a16="http://schemas.microsoft.com/office/drawing/2014/main" id="{142E1E1B-2FCF-9679-4B1D-F1FC030C5018}"/>
                    </a:ext>
                  </a:extLst>
                </p14:cNvPr>
                <p14:cNvContentPartPr/>
                <p14:nvPr/>
              </p14:nvContentPartPr>
              <p14:xfrm>
                <a:off x="2912559" y="658522"/>
                <a:ext cx="89640" cy="169920"/>
              </p14:xfrm>
            </p:contentPart>
          </mc:Choice>
          <mc:Fallback>
            <p:pic>
              <p:nvPicPr>
                <p:cNvPr id="581" name="Input penna 580">
                  <a:extLst>
                    <a:ext uri="{FF2B5EF4-FFF2-40B4-BE49-F238E27FC236}">
                      <a16:creationId xmlns:a16="http://schemas.microsoft.com/office/drawing/2014/main" id="{142E1E1B-2FCF-9679-4B1D-F1FC030C5018}"/>
                    </a:ext>
                  </a:extLst>
                </p:cNvPr>
                <p:cNvPicPr/>
                <p:nvPr/>
              </p:nvPicPr>
              <p:blipFill>
                <a:blip r:embed="rId853"/>
                <a:stretch>
                  <a:fillRect/>
                </a:stretch>
              </p:blipFill>
              <p:spPr>
                <a:xfrm>
                  <a:off x="2904999" y="650962"/>
                  <a:ext cx="1047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4">
              <p14:nvContentPartPr>
                <p14:cNvPr id="582" name="Input penna 581">
                  <a:extLst>
                    <a:ext uri="{FF2B5EF4-FFF2-40B4-BE49-F238E27FC236}">
                      <a16:creationId xmlns:a16="http://schemas.microsoft.com/office/drawing/2014/main" id="{1E30FA43-53CE-5529-A4EB-E6A5B2000856}"/>
                    </a:ext>
                  </a:extLst>
                </p14:cNvPr>
                <p14:cNvContentPartPr/>
                <p14:nvPr/>
              </p14:nvContentPartPr>
              <p14:xfrm>
                <a:off x="2949999" y="742042"/>
                <a:ext cx="76320" cy="41760"/>
              </p14:xfrm>
            </p:contentPart>
          </mc:Choice>
          <mc:Fallback>
            <p:pic>
              <p:nvPicPr>
                <p:cNvPr id="582" name="Input penna 581">
                  <a:extLst>
                    <a:ext uri="{FF2B5EF4-FFF2-40B4-BE49-F238E27FC236}">
                      <a16:creationId xmlns:a16="http://schemas.microsoft.com/office/drawing/2014/main" id="{1E30FA43-53CE-5529-A4EB-E6A5B2000856}"/>
                    </a:ext>
                  </a:extLst>
                </p:cNvPr>
                <p:cNvPicPr/>
                <p:nvPr/>
              </p:nvPicPr>
              <p:blipFill>
                <a:blip r:embed="rId855"/>
                <a:stretch>
                  <a:fillRect/>
                </a:stretch>
              </p:blipFill>
              <p:spPr>
                <a:xfrm>
                  <a:off x="2942439" y="734482"/>
                  <a:ext cx="914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6">
              <p14:nvContentPartPr>
                <p14:cNvPr id="583" name="Input penna 582">
                  <a:extLst>
                    <a:ext uri="{FF2B5EF4-FFF2-40B4-BE49-F238E27FC236}">
                      <a16:creationId xmlns:a16="http://schemas.microsoft.com/office/drawing/2014/main" id="{E1840830-0CB0-1034-D8A5-D79B8983E390}"/>
                    </a:ext>
                  </a:extLst>
                </p14:cNvPr>
                <p14:cNvContentPartPr/>
                <p14:nvPr/>
              </p14:nvContentPartPr>
              <p14:xfrm>
                <a:off x="3083919" y="672562"/>
                <a:ext cx="21600" cy="127440"/>
              </p14:xfrm>
            </p:contentPart>
          </mc:Choice>
          <mc:Fallback>
            <p:pic>
              <p:nvPicPr>
                <p:cNvPr id="583" name="Input penna 582">
                  <a:extLst>
                    <a:ext uri="{FF2B5EF4-FFF2-40B4-BE49-F238E27FC236}">
                      <a16:creationId xmlns:a16="http://schemas.microsoft.com/office/drawing/2014/main" id="{E1840830-0CB0-1034-D8A5-D79B8983E390}"/>
                    </a:ext>
                  </a:extLst>
                </p:cNvPr>
                <p:cNvPicPr/>
                <p:nvPr/>
              </p:nvPicPr>
              <p:blipFill>
                <a:blip r:embed="rId857"/>
                <a:stretch>
                  <a:fillRect/>
                </a:stretch>
              </p:blipFill>
              <p:spPr>
                <a:xfrm>
                  <a:off x="3076719" y="665002"/>
                  <a:ext cx="363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8">
              <p14:nvContentPartPr>
                <p14:cNvPr id="584" name="Input penna 583">
                  <a:extLst>
                    <a:ext uri="{FF2B5EF4-FFF2-40B4-BE49-F238E27FC236}">
                      <a16:creationId xmlns:a16="http://schemas.microsoft.com/office/drawing/2014/main" id="{0074CF75-52DD-D612-2EDA-5BE33D0D8B62}"/>
                    </a:ext>
                  </a:extLst>
                </p14:cNvPr>
                <p14:cNvContentPartPr/>
                <p14:nvPr/>
              </p14:nvContentPartPr>
              <p14:xfrm>
                <a:off x="2922639" y="881362"/>
                <a:ext cx="59040" cy="102600"/>
              </p14:xfrm>
            </p:contentPart>
          </mc:Choice>
          <mc:Fallback>
            <p:pic>
              <p:nvPicPr>
                <p:cNvPr id="584" name="Input penna 583">
                  <a:extLst>
                    <a:ext uri="{FF2B5EF4-FFF2-40B4-BE49-F238E27FC236}">
                      <a16:creationId xmlns:a16="http://schemas.microsoft.com/office/drawing/2014/main" id="{0074CF75-52DD-D612-2EDA-5BE33D0D8B62}"/>
                    </a:ext>
                  </a:extLst>
                </p:cNvPr>
                <p:cNvPicPr/>
                <p:nvPr/>
              </p:nvPicPr>
              <p:blipFill>
                <a:blip r:embed="rId859"/>
                <a:stretch>
                  <a:fillRect/>
                </a:stretch>
              </p:blipFill>
              <p:spPr>
                <a:xfrm>
                  <a:off x="2915079" y="873802"/>
                  <a:ext cx="7416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0">
              <p14:nvContentPartPr>
                <p14:cNvPr id="585" name="Input penna 584">
                  <a:extLst>
                    <a:ext uri="{FF2B5EF4-FFF2-40B4-BE49-F238E27FC236}">
                      <a16:creationId xmlns:a16="http://schemas.microsoft.com/office/drawing/2014/main" id="{8A420626-73F6-7B3D-FDFC-8B81B768E2C4}"/>
                    </a:ext>
                  </a:extLst>
                </p14:cNvPr>
                <p14:cNvContentPartPr/>
                <p14:nvPr/>
              </p14:nvContentPartPr>
              <p14:xfrm>
                <a:off x="3032799" y="843922"/>
                <a:ext cx="43920" cy="4680"/>
              </p14:xfrm>
            </p:contentPart>
          </mc:Choice>
          <mc:Fallback>
            <p:pic>
              <p:nvPicPr>
                <p:cNvPr id="585" name="Input penna 584">
                  <a:extLst>
                    <a:ext uri="{FF2B5EF4-FFF2-40B4-BE49-F238E27FC236}">
                      <a16:creationId xmlns:a16="http://schemas.microsoft.com/office/drawing/2014/main" id="{8A420626-73F6-7B3D-FDFC-8B81B768E2C4}"/>
                    </a:ext>
                  </a:extLst>
                </p:cNvPr>
                <p:cNvPicPr/>
                <p:nvPr/>
              </p:nvPicPr>
              <p:blipFill>
                <a:blip r:embed="rId861"/>
                <a:stretch>
                  <a:fillRect/>
                </a:stretch>
              </p:blipFill>
              <p:spPr>
                <a:xfrm>
                  <a:off x="3025239" y="836362"/>
                  <a:ext cx="5904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2">
              <p14:nvContentPartPr>
                <p14:cNvPr id="586" name="Input penna 585">
                  <a:extLst>
                    <a:ext uri="{FF2B5EF4-FFF2-40B4-BE49-F238E27FC236}">
                      <a16:creationId xmlns:a16="http://schemas.microsoft.com/office/drawing/2014/main" id="{79C0862D-617A-63D9-E6B3-595F6B00EC0E}"/>
                    </a:ext>
                  </a:extLst>
                </p14:cNvPr>
                <p14:cNvContentPartPr/>
                <p14:nvPr/>
              </p14:nvContentPartPr>
              <p14:xfrm>
                <a:off x="3048999" y="876322"/>
                <a:ext cx="24480" cy="8280"/>
              </p14:xfrm>
            </p:contentPart>
          </mc:Choice>
          <mc:Fallback>
            <p:pic>
              <p:nvPicPr>
                <p:cNvPr id="586" name="Input penna 585">
                  <a:extLst>
                    <a:ext uri="{FF2B5EF4-FFF2-40B4-BE49-F238E27FC236}">
                      <a16:creationId xmlns:a16="http://schemas.microsoft.com/office/drawing/2014/main" id="{79C0862D-617A-63D9-E6B3-595F6B00EC0E}"/>
                    </a:ext>
                  </a:extLst>
                </p:cNvPr>
                <p:cNvPicPr/>
                <p:nvPr/>
              </p:nvPicPr>
              <p:blipFill>
                <a:blip r:embed="rId863"/>
                <a:stretch>
                  <a:fillRect/>
                </a:stretch>
              </p:blipFill>
              <p:spPr>
                <a:xfrm>
                  <a:off x="3041439" y="868762"/>
                  <a:ext cx="396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4">
              <p14:nvContentPartPr>
                <p14:cNvPr id="587" name="Input penna 586">
                  <a:extLst>
                    <a:ext uri="{FF2B5EF4-FFF2-40B4-BE49-F238E27FC236}">
                      <a16:creationId xmlns:a16="http://schemas.microsoft.com/office/drawing/2014/main" id="{15852B83-0EC6-33D0-B2D8-59C872B0A26C}"/>
                    </a:ext>
                  </a:extLst>
                </p14:cNvPr>
                <p14:cNvContentPartPr/>
                <p14:nvPr/>
              </p14:nvContentPartPr>
              <p14:xfrm>
                <a:off x="3041799" y="904402"/>
                <a:ext cx="64080" cy="51480"/>
              </p14:xfrm>
            </p:contentPart>
          </mc:Choice>
          <mc:Fallback>
            <p:pic>
              <p:nvPicPr>
                <p:cNvPr id="587" name="Input penna 586">
                  <a:extLst>
                    <a:ext uri="{FF2B5EF4-FFF2-40B4-BE49-F238E27FC236}">
                      <a16:creationId xmlns:a16="http://schemas.microsoft.com/office/drawing/2014/main" id="{15852B83-0EC6-33D0-B2D8-59C872B0A26C}"/>
                    </a:ext>
                  </a:extLst>
                </p:cNvPr>
                <p:cNvPicPr/>
                <p:nvPr/>
              </p:nvPicPr>
              <p:blipFill>
                <a:blip r:embed="rId865"/>
                <a:stretch>
                  <a:fillRect/>
                </a:stretch>
              </p:blipFill>
              <p:spPr>
                <a:xfrm>
                  <a:off x="3034239" y="896842"/>
                  <a:ext cx="788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6">
              <p14:nvContentPartPr>
                <p14:cNvPr id="588" name="Input penna 587">
                  <a:extLst>
                    <a:ext uri="{FF2B5EF4-FFF2-40B4-BE49-F238E27FC236}">
                      <a16:creationId xmlns:a16="http://schemas.microsoft.com/office/drawing/2014/main" id="{7769BF90-1485-F704-FC9D-C00E1BC36E5F}"/>
                    </a:ext>
                  </a:extLst>
                </p14:cNvPr>
                <p14:cNvContentPartPr/>
                <p14:nvPr/>
              </p14:nvContentPartPr>
              <p14:xfrm>
                <a:off x="3193719" y="782362"/>
                <a:ext cx="59040" cy="55440"/>
              </p14:xfrm>
            </p:contentPart>
          </mc:Choice>
          <mc:Fallback>
            <p:pic>
              <p:nvPicPr>
                <p:cNvPr id="588" name="Input penna 587">
                  <a:extLst>
                    <a:ext uri="{FF2B5EF4-FFF2-40B4-BE49-F238E27FC236}">
                      <a16:creationId xmlns:a16="http://schemas.microsoft.com/office/drawing/2014/main" id="{7769BF90-1485-F704-FC9D-C00E1BC36E5F}"/>
                    </a:ext>
                  </a:extLst>
                </p:cNvPr>
                <p:cNvPicPr/>
                <p:nvPr/>
              </p:nvPicPr>
              <p:blipFill>
                <a:blip r:embed="rId867"/>
                <a:stretch>
                  <a:fillRect/>
                </a:stretch>
              </p:blipFill>
              <p:spPr>
                <a:xfrm>
                  <a:off x="3186159" y="774802"/>
                  <a:ext cx="741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8">
              <p14:nvContentPartPr>
                <p14:cNvPr id="589" name="Input penna 588">
                  <a:extLst>
                    <a:ext uri="{FF2B5EF4-FFF2-40B4-BE49-F238E27FC236}">
                      <a16:creationId xmlns:a16="http://schemas.microsoft.com/office/drawing/2014/main" id="{5797202E-8D1E-D216-8D25-36209613AFB6}"/>
                    </a:ext>
                  </a:extLst>
                </p14:cNvPr>
                <p14:cNvContentPartPr/>
                <p14:nvPr/>
              </p14:nvContentPartPr>
              <p14:xfrm>
                <a:off x="3266439" y="801082"/>
                <a:ext cx="56520" cy="14400"/>
              </p14:xfrm>
            </p:contentPart>
          </mc:Choice>
          <mc:Fallback>
            <p:pic>
              <p:nvPicPr>
                <p:cNvPr id="589" name="Input penna 588">
                  <a:extLst>
                    <a:ext uri="{FF2B5EF4-FFF2-40B4-BE49-F238E27FC236}">
                      <a16:creationId xmlns:a16="http://schemas.microsoft.com/office/drawing/2014/main" id="{5797202E-8D1E-D216-8D25-36209613AFB6}"/>
                    </a:ext>
                  </a:extLst>
                </p:cNvPr>
                <p:cNvPicPr/>
                <p:nvPr/>
              </p:nvPicPr>
              <p:blipFill>
                <a:blip r:embed="rId869"/>
                <a:stretch>
                  <a:fillRect/>
                </a:stretch>
              </p:blipFill>
              <p:spPr>
                <a:xfrm>
                  <a:off x="3258879" y="793522"/>
                  <a:ext cx="716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0">
              <p14:nvContentPartPr>
                <p14:cNvPr id="590" name="Input penna 589">
                  <a:extLst>
                    <a:ext uri="{FF2B5EF4-FFF2-40B4-BE49-F238E27FC236}">
                      <a16:creationId xmlns:a16="http://schemas.microsoft.com/office/drawing/2014/main" id="{1723A9A6-0555-49A0-6F0A-651C6D1949B9}"/>
                    </a:ext>
                  </a:extLst>
                </p14:cNvPr>
                <p14:cNvContentPartPr/>
                <p14:nvPr/>
              </p14:nvContentPartPr>
              <p14:xfrm>
                <a:off x="3330519" y="735562"/>
                <a:ext cx="16920" cy="112320"/>
              </p14:xfrm>
            </p:contentPart>
          </mc:Choice>
          <mc:Fallback>
            <p:pic>
              <p:nvPicPr>
                <p:cNvPr id="590" name="Input penna 589">
                  <a:extLst>
                    <a:ext uri="{FF2B5EF4-FFF2-40B4-BE49-F238E27FC236}">
                      <a16:creationId xmlns:a16="http://schemas.microsoft.com/office/drawing/2014/main" id="{1723A9A6-0555-49A0-6F0A-651C6D1949B9}"/>
                    </a:ext>
                  </a:extLst>
                </p:cNvPr>
                <p:cNvPicPr/>
                <p:nvPr/>
              </p:nvPicPr>
              <p:blipFill>
                <a:blip r:embed="rId871"/>
                <a:stretch>
                  <a:fillRect/>
                </a:stretch>
              </p:blipFill>
              <p:spPr>
                <a:xfrm>
                  <a:off x="3322959" y="728002"/>
                  <a:ext cx="320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2">
              <p14:nvContentPartPr>
                <p14:cNvPr id="591" name="Input penna 590">
                  <a:extLst>
                    <a:ext uri="{FF2B5EF4-FFF2-40B4-BE49-F238E27FC236}">
                      <a16:creationId xmlns:a16="http://schemas.microsoft.com/office/drawing/2014/main" id="{57FCAFD7-2D12-4597-8283-AB7F50D646E7}"/>
                    </a:ext>
                  </a:extLst>
                </p14:cNvPr>
                <p14:cNvContentPartPr/>
                <p14:nvPr/>
              </p14:nvContentPartPr>
              <p14:xfrm>
                <a:off x="3439959" y="700642"/>
                <a:ext cx="94320" cy="17280"/>
              </p14:xfrm>
            </p:contentPart>
          </mc:Choice>
          <mc:Fallback>
            <p:pic>
              <p:nvPicPr>
                <p:cNvPr id="591" name="Input penna 590">
                  <a:extLst>
                    <a:ext uri="{FF2B5EF4-FFF2-40B4-BE49-F238E27FC236}">
                      <a16:creationId xmlns:a16="http://schemas.microsoft.com/office/drawing/2014/main" id="{57FCAFD7-2D12-4597-8283-AB7F50D646E7}"/>
                    </a:ext>
                  </a:extLst>
                </p:cNvPr>
                <p:cNvPicPr/>
                <p:nvPr/>
              </p:nvPicPr>
              <p:blipFill>
                <a:blip r:embed="rId873"/>
                <a:stretch>
                  <a:fillRect/>
                </a:stretch>
              </p:blipFill>
              <p:spPr>
                <a:xfrm>
                  <a:off x="3432399" y="693082"/>
                  <a:ext cx="1090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4">
              <p14:nvContentPartPr>
                <p14:cNvPr id="592" name="Input penna 591">
                  <a:extLst>
                    <a:ext uri="{FF2B5EF4-FFF2-40B4-BE49-F238E27FC236}">
                      <a16:creationId xmlns:a16="http://schemas.microsoft.com/office/drawing/2014/main" id="{A9DC18D5-588B-F6B2-CC2B-FE2488A1BC9F}"/>
                    </a:ext>
                  </a:extLst>
                </p14:cNvPr>
                <p14:cNvContentPartPr/>
                <p14:nvPr/>
              </p14:nvContentPartPr>
              <p14:xfrm>
                <a:off x="3457959" y="758962"/>
                <a:ext cx="58680" cy="10800"/>
              </p14:xfrm>
            </p:contentPart>
          </mc:Choice>
          <mc:Fallback>
            <p:pic>
              <p:nvPicPr>
                <p:cNvPr id="592" name="Input penna 591">
                  <a:extLst>
                    <a:ext uri="{FF2B5EF4-FFF2-40B4-BE49-F238E27FC236}">
                      <a16:creationId xmlns:a16="http://schemas.microsoft.com/office/drawing/2014/main" id="{A9DC18D5-588B-F6B2-CC2B-FE2488A1BC9F}"/>
                    </a:ext>
                  </a:extLst>
                </p:cNvPr>
                <p:cNvPicPr/>
                <p:nvPr/>
              </p:nvPicPr>
              <p:blipFill>
                <a:blip r:embed="rId875"/>
                <a:stretch>
                  <a:fillRect/>
                </a:stretch>
              </p:blipFill>
              <p:spPr>
                <a:xfrm>
                  <a:off x="3450399" y="751402"/>
                  <a:ext cx="738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6">
              <p14:nvContentPartPr>
                <p14:cNvPr id="593" name="Input penna 592">
                  <a:extLst>
                    <a:ext uri="{FF2B5EF4-FFF2-40B4-BE49-F238E27FC236}">
                      <a16:creationId xmlns:a16="http://schemas.microsoft.com/office/drawing/2014/main" id="{573AC815-B7E7-FD2B-34E1-EB597E620DCA}"/>
                    </a:ext>
                  </a:extLst>
                </p14:cNvPr>
                <p14:cNvContentPartPr/>
                <p14:nvPr/>
              </p14:nvContentPartPr>
              <p14:xfrm>
                <a:off x="3480279" y="807922"/>
                <a:ext cx="66960" cy="62280"/>
              </p14:xfrm>
            </p:contentPart>
          </mc:Choice>
          <mc:Fallback>
            <p:pic>
              <p:nvPicPr>
                <p:cNvPr id="593" name="Input penna 592">
                  <a:extLst>
                    <a:ext uri="{FF2B5EF4-FFF2-40B4-BE49-F238E27FC236}">
                      <a16:creationId xmlns:a16="http://schemas.microsoft.com/office/drawing/2014/main" id="{573AC815-B7E7-FD2B-34E1-EB597E620DCA}"/>
                    </a:ext>
                  </a:extLst>
                </p:cNvPr>
                <p:cNvPicPr/>
                <p:nvPr/>
              </p:nvPicPr>
              <p:blipFill>
                <a:blip r:embed="rId877"/>
                <a:stretch>
                  <a:fillRect/>
                </a:stretch>
              </p:blipFill>
              <p:spPr>
                <a:xfrm>
                  <a:off x="3473079" y="800362"/>
                  <a:ext cx="8172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8">
              <p14:nvContentPartPr>
                <p14:cNvPr id="594" name="Input penna 593">
                  <a:extLst>
                    <a:ext uri="{FF2B5EF4-FFF2-40B4-BE49-F238E27FC236}">
                      <a16:creationId xmlns:a16="http://schemas.microsoft.com/office/drawing/2014/main" id="{01F38DDE-95C0-6FAA-793F-2C8FB8E0C6C3}"/>
                    </a:ext>
                  </a:extLst>
                </p14:cNvPr>
                <p14:cNvContentPartPr/>
                <p14:nvPr/>
              </p14:nvContentPartPr>
              <p14:xfrm>
                <a:off x="3615279" y="725482"/>
                <a:ext cx="14760" cy="154800"/>
              </p14:xfrm>
            </p:contentPart>
          </mc:Choice>
          <mc:Fallback>
            <p:pic>
              <p:nvPicPr>
                <p:cNvPr id="594" name="Input penna 593">
                  <a:extLst>
                    <a:ext uri="{FF2B5EF4-FFF2-40B4-BE49-F238E27FC236}">
                      <a16:creationId xmlns:a16="http://schemas.microsoft.com/office/drawing/2014/main" id="{01F38DDE-95C0-6FAA-793F-2C8FB8E0C6C3}"/>
                    </a:ext>
                  </a:extLst>
                </p:cNvPr>
                <p:cNvPicPr/>
                <p:nvPr/>
              </p:nvPicPr>
              <p:blipFill>
                <a:blip r:embed="rId879"/>
                <a:stretch>
                  <a:fillRect/>
                </a:stretch>
              </p:blipFill>
              <p:spPr>
                <a:xfrm>
                  <a:off x="3607719" y="717922"/>
                  <a:ext cx="2988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0">
              <p14:nvContentPartPr>
                <p14:cNvPr id="595" name="Input penna 594">
                  <a:extLst>
                    <a:ext uri="{FF2B5EF4-FFF2-40B4-BE49-F238E27FC236}">
                      <a16:creationId xmlns:a16="http://schemas.microsoft.com/office/drawing/2014/main" id="{958D9903-25AA-32A5-1D6E-78C608B2B6EC}"/>
                    </a:ext>
                  </a:extLst>
                </p14:cNvPr>
                <p14:cNvContentPartPr/>
                <p14:nvPr/>
              </p14:nvContentPartPr>
              <p14:xfrm>
                <a:off x="3650919" y="814042"/>
                <a:ext cx="59040" cy="2160"/>
              </p14:xfrm>
            </p:contentPart>
          </mc:Choice>
          <mc:Fallback>
            <p:pic>
              <p:nvPicPr>
                <p:cNvPr id="595" name="Input penna 594">
                  <a:extLst>
                    <a:ext uri="{FF2B5EF4-FFF2-40B4-BE49-F238E27FC236}">
                      <a16:creationId xmlns:a16="http://schemas.microsoft.com/office/drawing/2014/main" id="{958D9903-25AA-32A5-1D6E-78C608B2B6EC}"/>
                    </a:ext>
                  </a:extLst>
                </p:cNvPr>
                <p:cNvPicPr/>
                <p:nvPr/>
              </p:nvPicPr>
              <p:blipFill>
                <a:blip r:embed="rId881"/>
                <a:stretch>
                  <a:fillRect/>
                </a:stretch>
              </p:blipFill>
              <p:spPr>
                <a:xfrm>
                  <a:off x="3643359" y="806482"/>
                  <a:ext cx="74160" cy="1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2">
              <p14:nvContentPartPr>
                <p14:cNvPr id="596" name="Input penna 595">
                  <a:extLst>
                    <a:ext uri="{FF2B5EF4-FFF2-40B4-BE49-F238E27FC236}">
                      <a16:creationId xmlns:a16="http://schemas.microsoft.com/office/drawing/2014/main" id="{00F565BC-AE73-437A-3B1A-B1879B0B2831}"/>
                    </a:ext>
                  </a:extLst>
                </p14:cNvPr>
                <p14:cNvContentPartPr/>
                <p14:nvPr/>
              </p14:nvContentPartPr>
              <p14:xfrm>
                <a:off x="3779439" y="752842"/>
                <a:ext cx="75600" cy="9360"/>
              </p14:xfrm>
            </p:contentPart>
          </mc:Choice>
          <mc:Fallback>
            <p:pic>
              <p:nvPicPr>
                <p:cNvPr id="596" name="Input penna 595">
                  <a:extLst>
                    <a:ext uri="{FF2B5EF4-FFF2-40B4-BE49-F238E27FC236}">
                      <a16:creationId xmlns:a16="http://schemas.microsoft.com/office/drawing/2014/main" id="{00F565BC-AE73-437A-3B1A-B1879B0B2831}"/>
                    </a:ext>
                  </a:extLst>
                </p:cNvPr>
                <p:cNvPicPr/>
                <p:nvPr/>
              </p:nvPicPr>
              <p:blipFill>
                <a:blip r:embed="rId883"/>
                <a:stretch>
                  <a:fillRect/>
                </a:stretch>
              </p:blipFill>
              <p:spPr>
                <a:xfrm>
                  <a:off x="3771879" y="745282"/>
                  <a:ext cx="907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4">
              <p14:nvContentPartPr>
                <p14:cNvPr id="597" name="Input penna 596">
                  <a:extLst>
                    <a:ext uri="{FF2B5EF4-FFF2-40B4-BE49-F238E27FC236}">
                      <a16:creationId xmlns:a16="http://schemas.microsoft.com/office/drawing/2014/main" id="{2E864181-C1C3-347D-6F3E-CB98026AC351}"/>
                    </a:ext>
                  </a:extLst>
                </p14:cNvPr>
                <p14:cNvContentPartPr/>
                <p14:nvPr/>
              </p14:nvContentPartPr>
              <p14:xfrm>
                <a:off x="3762879" y="767962"/>
                <a:ext cx="39960" cy="118080"/>
              </p14:xfrm>
            </p:contentPart>
          </mc:Choice>
          <mc:Fallback>
            <p:pic>
              <p:nvPicPr>
                <p:cNvPr id="597" name="Input penna 596">
                  <a:extLst>
                    <a:ext uri="{FF2B5EF4-FFF2-40B4-BE49-F238E27FC236}">
                      <a16:creationId xmlns:a16="http://schemas.microsoft.com/office/drawing/2014/main" id="{2E864181-C1C3-347D-6F3E-CB98026AC351}"/>
                    </a:ext>
                  </a:extLst>
                </p:cNvPr>
                <p:cNvPicPr/>
                <p:nvPr/>
              </p:nvPicPr>
              <p:blipFill>
                <a:blip r:embed="rId885"/>
                <a:stretch>
                  <a:fillRect/>
                </a:stretch>
              </p:blipFill>
              <p:spPr>
                <a:xfrm>
                  <a:off x="3755319" y="760402"/>
                  <a:ext cx="5508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6">
              <p14:nvContentPartPr>
                <p14:cNvPr id="598" name="Input penna 597">
                  <a:extLst>
                    <a:ext uri="{FF2B5EF4-FFF2-40B4-BE49-F238E27FC236}">
                      <a16:creationId xmlns:a16="http://schemas.microsoft.com/office/drawing/2014/main" id="{B879EBD3-4D70-D50C-D4EC-8F37E23463DC}"/>
                    </a:ext>
                  </a:extLst>
                </p14:cNvPr>
                <p14:cNvContentPartPr/>
                <p14:nvPr/>
              </p14:nvContentPartPr>
              <p14:xfrm>
                <a:off x="3880959" y="764722"/>
                <a:ext cx="18000" cy="95040"/>
              </p14:xfrm>
            </p:contentPart>
          </mc:Choice>
          <mc:Fallback>
            <p:pic>
              <p:nvPicPr>
                <p:cNvPr id="598" name="Input penna 597">
                  <a:extLst>
                    <a:ext uri="{FF2B5EF4-FFF2-40B4-BE49-F238E27FC236}">
                      <a16:creationId xmlns:a16="http://schemas.microsoft.com/office/drawing/2014/main" id="{B879EBD3-4D70-D50C-D4EC-8F37E23463DC}"/>
                    </a:ext>
                  </a:extLst>
                </p:cNvPr>
                <p:cNvPicPr/>
                <p:nvPr/>
              </p:nvPicPr>
              <p:blipFill>
                <a:blip r:embed="rId887"/>
                <a:stretch>
                  <a:fillRect/>
                </a:stretch>
              </p:blipFill>
              <p:spPr>
                <a:xfrm>
                  <a:off x="3873399" y="757162"/>
                  <a:ext cx="327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8">
              <p14:nvContentPartPr>
                <p14:cNvPr id="599" name="Input penna 598">
                  <a:extLst>
                    <a:ext uri="{FF2B5EF4-FFF2-40B4-BE49-F238E27FC236}">
                      <a16:creationId xmlns:a16="http://schemas.microsoft.com/office/drawing/2014/main" id="{6B7B5DFE-4AAB-4AF6-CB05-CB0748BA6315}"/>
                    </a:ext>
                  </a:extLst>
                </p14:cNvPr>
                <p14:cNvContentPartPr/>
                <p14:nvPr/>
              </p14:nvContentPartPr>
              <p14:xfrm>
                <a:off x="3885639" y="821962"/>
                <a:ext cx="56160" cy="22320"/>
              </p14:xfrm>
            </p:contentPart>
          </mc:Choice>
          <mc:Fallback>
            <p:pic>
              <p:nvPicPr>
                <p:cNvPr id="599" name="Input penna 598">
                  <a:extLst>
                    <a:ext uri="{FF2B5EF4-FFF2-40B4-BE49-F238E27FC236}">
                      <a16:creationId xmlns:a16="http://schemas.microsoft.com/office/drawing/2014/main" id="{6B7B5DFE-4AAB-4AF6-CB05-CB0748BA6315}"/>
                    </a:ext>
                  </a:extLst>
                </p:cNvPr>
                <p:cNvPicPr/>
                <p:nvPr/>
              </p:nvPicPr>
              <p:blipFill>
                <a:blip r:embed="rId889"/>
                <a:stretch>
                  <a:fillRect/>
                </a:stretch>
              </p:blipFill>
              <p:spPr>
                <a:xfrm>
                  <a:off x="3878439" y="814402"/>
                  <a:ext cx="70920" cy="3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8" name="Gruppo 627">
            <a:extLst>
              <a:ext uri="{FF2B5EF4-FFF2-40B4-BE49-F238E27FC236}">
                <a16:creationId xmlns:a16="http://schemas.microsoft.com/office/drawing/2014/main" id="{A08C4D5A-A475-372F-0C9C-521A77493DEE}"/>
              </a:ext>
            </a:extLst>
          </p:cNvPr>
          <p:cNvGrpSpPr/>
          <p:nvPr/>
        </p:nvGrpSpPr>
        <p:grpSpPr>
          <a:xfrm>
            <a:off x="5388886" y="220046"/>
            <a:ext cx="160200" cy="111960"/>
            <a:chOff x="5388886" y="220046"/>
            <a:chExt cx="160200" cy="111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0">
              <p14:nvContentPartPr>
                <p14:cNvPr id="602" name="Input penna 601">
                  <a:extLst>
                    <a:ext uri="{FF2B5EF4-FFF2-40B4-BE49-F238E27FC236}">
                      <a16:creationId xmlns:a16="http://schemas.microsoft.com/office/drawing/2014/main" id="{9D2FD27B-27EA-0FBD-29CE-549DF77D5982}"/>
                    </a:ext>
                  </a:extLst>
                </p14:cNvPr>
                <p14:cNvContentPartPr/>
                <p14:nvPr/>
              </p14:nvContentPartPr>
              <p14:xfrm>
                <a:off x="5388886" y="220046"/>
                <a:ext cx="86040" cy="111960"/>
              </p14:xfrm>
            </p:contentPart>
          </mc:Choice>
          <mc:Fallback>
            <p:pic>
              <p:nvPicPr>
                <p:cNvPr id="602" name="Input penna 601">
                  <a:extLst>
                    <a:ext uri="{FF2B5EF4-FFF2-40B4-BE49-F238E27FC236}">
                      <a16:creationId xmlns:a16="http://schemas.microsoft.com/office/drawing/2014/main" id="{9D2FD27B-27EA-0FBD-29CE-549DF77D5982}"/>
                    </a:ext>
                  </a:extLst>
                </p:cNvPr>
                <p:cNvPicPr/>
                <p:nvPr/>
              </p:nvPicPr>
              <p:blipFill>
                <a:blip r:embed="rId891"/>
                <a:stretch>
                  <a:fillRect/>
                </a:stretch>
              </p:blipFill>
              <p:spPr>
                <a:xfrm>
                  <a:off x="5381326" y="212486"/>
                  <a:ext cx="10116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2">
              <p14:nvContentPartPr>
                <p14:cNvPr id="603" name="Input penna 602">
                  <a:extLst>
                    <a:ext uri="{FF2B5EF4-FFF2-40B4-BE49-F238E27FC236}">
                      <a16:creationId xmlns:a16="http://schemas.microsoft.com/office/drawing/2014/main" id="{13661C9A-DDA3-9782-392E-80230ADCED04}"/>
                    </a:ext>
                  </a:extLst>
                </p14:cNvPr>
                <p14:cNvContentPartPr/>
                <p14:nvPr/>
              </p14:nvContentPartPr>
              <p14:xfrm>
                <a:off x="5523166" y="234086"/>
                <a:ext cx="25920" cy="93960"/>
              </p14:xfrm>
            </p:contentPart>
          </mc:Choice>
          <mc:Fallback>
            <p:pic>
              <p:nvPicPr>
                <p:cNvPr id="603" name="Input penna 602">
                  <a:extLst>
                    <a:ext uri="{FF2B5EF4-FFF2-40B4-BE49-F238E27FC236}">
                      <a16:creationId xmlns:a16="http://schemas.microsoft.com/office/drawing/2014/main" id="{13661C9A-DDA3-9782-392E-80230ADCED04}"/>
                    </a:ext>
                  </a:extLst>
                </p:cNvPr>
                <p:cNvPicPr/>
                <p:nvPr/>
              </p:nvPicPr>
              <p:blipFill>
                <a:blip r:embed="rId893"/>
                <a:stretch>
                  <a:fillRect/>
                </a:stretch>
              </p:blipFill>
              <p:spPr>
                <a:xfrm>
                  <a:off x="5515606" y="226526"/>
                  <a:ext cx="41040" cy="10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4" name="Gruppo 623">
            <a:extLst>
              <a:ext uri="{FF2B5EF4-FFF2-40B4-BE49-F238E27FC236}">
                <a16:creationId xmlns:a16="http://schemas.microsoft.com/office/drawing/2014/main" id="{99BD4C63-3447-6278-9141-9E373CABD7C4}"/>
              </a:ext>
            </a:extLst>
          </p:cNvPr>
          <p:cNvGrpSpPr/>
          <p:nvPr/>
        </p:nvGrpSpPr>
        <p:grpSpPr>
          <a:xfrm>
            <a:off x="5171086" y="510566"/>
            <a:ext cx="342720" cy="255240"/>
            <a:chOff x="5171086" y="510566"/>
            <a:chExt cx="342720" cy="255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4">
              <p14:nvContentPartPr>
                <p14:cNvPr id="607" name="Input penna 606">
                  <a:extLst>
                    <a:ext uri="{FF2B5EF4-FFF2-40B4-BE49-F238E27FC236}">
                      <a16:creationId xmlns:a16="http://schemas.microsoft.com/office/drawing/2014/main" id="{508DB09A-9DA6-CFF0-D250-9AFCAB9DBCF7}"/>
                    </a:ext>
                  </a:extLst>
                </p14:cNvPr>
                <p14:cNvContentPartPr/>
                <p14:nvPr/>
              </p14:nvContentPartPr>
              <p14:xfrm>
                <a:off x="5171086" y="540446"/>
                <a:ext cx="151920" cy="165240"/>
              </p14:xfrm>
            </p:contentPart>
          </mc:Choice>
          <mc:Fallback>
            <p:pic>
              <p:nvPicPr>
                <p:cNvPr id="607" name="Input penna 606">
                  <a:extLst>
                    <a:ext uri="{FF2B5EF4-FFF2-40B4-BE49-F238E27FC236}">
                      <a16:creationId xmlns:a16="http://schemas.microsoft.com/office/drawing/2014/main" id="{508DB09A-9DA6-CFF0-D250-9AFCAB9DBCF7}"/>
                    </a:ext>
                  </a:extLst>
                </p:cNvPr>
                <p:cNvPicPr/>
                <p:nvPr/>
              </p:nvPicPr>
              <p:blipFill>
                <a:blip r:embed="rId895"/>
                <a:stretch>
                  <a:fillRect/>
                </a:stretch>
              </p:blipFill>
              <p:spPr>
                <a:xfrm>
                  <a:off x="5163886" y="532886"/>
                  <a:ext cx="16704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6">
              <p14:nvContentPartPr>
                <p14:cNvPr id="608" name="Input penna 607">
                  <a:extLst>
                    <a:ext uri="{FF2B5EF4-FFF2-40B4-BE49-F238E27FC236}">
                      <a16:creationId xmlns:a16="http://schemas.microsoft.com/office/drawing/2014/main" id="{A125AD0D-7921-B9DF-646C-E7B334DC3A38}"/>
                    </a:ext>
                  </a:extLst>
                </p14:cNvPr>
                <p14:cNvContentPartPr/>
                <p14:nvPr/>
              </p14:nvContentPartPr>
              <p14:xfrm>
                <a:off x="5314726" y="592646"/>
                <a:ext cx="68040" cy="29160"/>
              </p14:xfrm>
            </p:contentPart>
          </mc:Choice>
          <mc:Fallback>
            <p:pic>
              <p:nvPicPr>
                <p:cNvPr id="608" name="Input penna 607">
                  <a:extLst>
                    <a:ext uri="{FF2B5EF4-FFF2-40B4-BE49-F238E27FC236}">
                      <a16:creationId xmlns:a16="http://schemas.microsoft.com/office/drawing/2014/main" id="{A125AD0D-7921-B9DF-646C-E7B334DC3A38}"/>
                    </a:ext>
                  </a:extLst>
                </p:cNvPr>
                <p:cNvPicPr/>
                <p:nvPr/>
              </p:nvPicPr>
              <p:blipFill>
                <a:blip r:embed="rId897"/>
                <a:stretch>
                  <a:fillRect/>
                </a:stretch>
              </p:blipFill>
              <p:spPr>
                <a:xfrm>
                  <a:off x="5307166" y="585086"/>
                  <a:ext cx="831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8">
              <p14:nvContentPartPr>
                <p14:cNvPr id="609" name="Input penna 608">
                  <a:extLst>
                    <a:ext uri="{FF2B5EF4-FFF2-40B4-BE49-F238E27FC236}">
                      <a16:creationId xmlns:a16="http://schemas.microsoft.com/office/drawing/2014/main" id="{E462AF6E-D3BB-4DB5-1709-050BD5D6094B}"/>
                    </a:ext>
                  </a:extLst>
                </p14:cNvPr>
                <p14:cNvContentPartPr/>
                <p14:nvPr/>
              </p14:nvContentPartPr>
              <p14:xfrm>
                <a:off x="5393566" y="510566"/>
                <a:ext cx="46440" cy="255240"/>
              </p14:xfrm>
            </p:contentPart>
          </mc:Choice>
          <mc:Fallback>
            <p:pic>
              <p:nvPicPr>
                <p:cNvPr id="609" name="Input penna 608">
                  <a:extLst>
                    <a:ext uri="{FF2B5EF4-FFF2-40B4-BE49-F238E27FC236}">
                      <a16:creationId xmlns:a16="http://schemas.microsoft.com/office/drawing/2014/main" id="{E462AF6E-D3BB-4DB5-1709-050BD5D6094B}"/>
                    </a:ext>
                  </a:extLst>
                </p:cNvPr>
                <p:cNvPicPr/>
                <p:nvPr/>
              </p:nvPicPr>
              <p:blipFill>
                <a:blip r:embed="rId899"/>
                <a:stretch>
                  <a:fillRect/>
                </a:stretch>
              </p:blipFill>
              <p:spPr>
                <a:xfrm>
                  <a:off x="5386006" y="503006"/>
                  <a:ext cx="6156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0">
              <p14:nvContentPartPr>
                <p14:cNvPr id="610" name="Input penna 609">
                  <a:extLst>
                    <a:ext uri="{FF2B5EF4-FFF2-40B4-BE49-F238E27FC236}">
                      <a16:creationId xmlns:a16="http://schemas.microsoft.com/office/drawing/2014/main" id="{18FCE31E-5562-5C00-C6A0-695715910DCF}"/>
                    </a:ext>
                  </a:extLst>
                </p14:cNvPr>
                <p14:cNvContentPartPr/>
                <p14:nvPr/>
              </p14:nvContentPartPr>
              <p14:xfrm>
                <a:off x="5485006" y="549086"/>
                <a:ext cx="28800" cy="176760"/>
              </p14:xfrm>
            </p:contentPart>
          </mc:Choice>
          <mc:Fallback>
            <p:pic>
              <p:nvPicPr>
                <p:cNvPr id="610" name="Input penna 609">
                  <a:extLst>
                    <a:ext uri="{FF2B5EF4-FFF2-40B4-BE49-F238E27FC236}">
                      <a16:creationId xmlns:a16="http://schemas.microsoft.com/office/drawing/2014/main" id="{18FCE31E-5562-5C00-C6A0-695715910DCF}"/>
                    </a:ext>
                  </a:extLst>
                </p:cNvPr>
                <p:cNvPicPr/>
                <p:nvPr/>
              </p:nvPicPr>
              <p:blipFill>
                <a:blip r:embed="rId901"/>
                <a:stretch>
                  <a:fillRect/>
                </a:stretch>
              </p:blipFill>
              <p:spPr>
                <a:xfrm>
                  <a:off x="5477446" y="541526"/>
                  <a:ext cx="43560" cy="191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02">
            <p14:nvContentPartPr>
              <p14:cNvPr id="670" name="Input penna 669">
                <a:extLst>
                  <a:ext uri="{FF2B5EF4-FFF2-40B4-BE49-F238E27FC236}">
                    <a16:creationId xmlns:a16="http://schemas.microsoft.com/office/drawing/2014/main" id="{E8C25E5C-5776-4B6E-4792-BF1C1B7ACF54}"/>
                  </a:ext>
                </a:extLst>
              </p14:cNvPr>
              <p14:cNvContentPartPr/>
              <p14:nvPr/>
            </p14:nvContentPartPr>
            <p14:xfrm>
              <a:off x="8586956" y="1187857"/>
              <a:ext cx="1202760" cy="109800"/>
            </p14:xfrm>
          </p:contentPart>
        </mc:Choice>
        <mc:Fallback>
          <p:pic>
            <p:nvPicPr>
              <p:cNvPr id="670" name="Input penna 669">
                <a:extLst>
                  <a:ext uri="{FF2B5EF4-FFF2-40B4-BE49-F238E27FC236}">
                    <a16:creationId xmlns:a16="http://schemas.microsoft.com/office/drawing/2014/main" id="{E8C25E5C-5776-4B6E-4792-BF1C1B7ACF54}"/>
                  </a:ext>
                </a:extLst>
              </p:cNvPr>
              <p:cNvPicPr/>
              <p:nvPr/>
            </p:nvPicPr>
            <p:blipFill>
              <a:blip r:embed="rId903"/>
              <a:stretch>
                <a:fillRect/>
              </a:stretch>
            </p:blipFill>
            <p:spPr>
              <a:xfrm>
                <a:off x="8579396" y="1180297"/>
                <a:ext cx="1217880" cy="12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4">
            <p14:nvContentPartPr>
              <p14:cNvPr id="808" name="Input penna 807">
                <a:extLst>
                  <a:ext uri="{FF2B5EF4-FFF2-40B4-BE49-F238E27FC236}">
                    <a16:creationId xmlns:a16="http://schemas.microsoft.com/office/drawing/2014/main" id="{8CC00EFF-DDAD-645F-67D9-59E3D34F6D02}"/>
                  </a:ext>
                </a:extLst>
              </p14:cNvPr>
              <p14:cNvContentPartPr/>
              <p14:nvPr/>
            </p14:nvContentPartPr>
            <p14:xfrm>
              <a:off x="8090296" y="681574"/>
              <a:ext cx="1451520" cy="117000"/>
            </p14:xfrm>
          </p:contentPart>
        </mc:Choice>
        <mc:Fallback>
          <p:pic>
            <p:nvPicPr>
              <p:cNvPr id="808" name="Input penna 807">
                <a:extLst>
                  <a:ext uri="{FF2B5EF4-FFF2-40B4-BE49-F238E27FC236}">
                    <a16:creationId xmlns:a16="http://schemas.microsoft.com/office/drawing/2014/main" id="{8CC00EFF-DDAD-645F-67D9-59E3D34F6D02}"/>
                  </a:ext>
                </a:extLst>
              </p:cNvPr>
              <p:cNvPicPr/>
              <p:nvPr/>
            </p:nvPicPr>
            <p:blipFill>
              <a:blip r:embed="rId905"/>
              <a:stretch>
                <a:fillRect/>
              </a:stretch>
            </p:blipFill>
            <p:spPr>
              <a:xfrm>
                <a:off x="8082736" y="674014"/>
                <a:ext cx="1466640" cy="132120"/>
              </a:xfrm>
              <a:prstGeom prst="rect">
                <a:avLst/>
              </a:prstGeom>
            </p:spPr>
          </p:pic>
        </mc:Fallback>
      </mc:AlternateContent>
      <p:grpSp>
        <p:nvGrpSpPr>
          <p:cNvPr id="811" name="Gruppo 810">
            <a:extLst>
              <a:ext uri="{FF2B5EF4-FFF2-40B4-BE49-F238E27FC236}">
                <a16:creationId xmlns:a16="http://schemas.microsoft.com/office/drawing/2014/main" id="{7BC5CF48-205C-B1C0-62D7-F82E81803F2E}"/>
              </a:ext>
            </a:extLst>
          </p:cNvPr>
          <p:cNvGrpSpPr/>
          <p:nvPr/>
        </p:nvGrpSpPr>
        <p:grpSpPr>
          <a:xfrm>
            <a:off x="5744206" y="166046"/>
            <a:ext cx="6436948" cy="1662120"/>
            <a:chOff x="5744206" y="166046"/>
            <a:chExt cx="6436948" cy="1662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06">
              <p14:nvContentPartPr>
                <p14:cNvPr id="604" name="Input penna 603">
                  <a:extLst>
                    <a:ext uri="{FF2B5EF4-FFF2-40B4-BE49-F238E27FC236}">
                      <a16:creationId xmlns:a16="http://schemas.microsoft.com/office/drawing/2014/main" id="{F2FE8E19-E254-88B6-7642-4BDC82EC2CDA}"/>
                    </a:ext>
                  </a:extLst>
                </p14:cNvPr>
                <p14:cNvContentPartPr/>
                <p14:nvPr/>
              </p14:nvContentPartPr>
              <p14:xfrm>
                <a:off x="5773006" y="166046"/>
                <a:ext cx="66240" cy="218520"/>
              </p14:xfrm>
            </p:contentPart>
          </mc:Choice>
          <mc:Fallback>
            <p:pic>
              <p:nvPicPr>
                <p:cNvPr id="604" name="Input penna 603">
                  <a:extLst>
                    <a:ext uri="{FF2B5EF4-FFF2-40B4-BE49-F238E27FC236}">
                      <a16:creationId xmlns:a16="http://schemas.microsoft.com/office/drawing/2014/main" id="{F2FE8E19-E254-88B6-7642-4BDC82EC2CDA}"/>
                    </a:ext>
                  </a:extLst>
                </p:cNvPr>
                <p:cNvPicPr/>
                <p:nvPr/>
              </p:nvPicPr>
              <p:blipFill>
                <a:blip r:embed="rId907"/>
                <a:stretch>
                  <a:fillRect/>
                </a:stretch>
              </p:blipFill>
              <p:spPr>
                <a:xfrm>
                  <a:off x="5765446" y="158846"/>
                  <a:ext cx="8136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8">
              <p14:nvContentPartPr>
                <p14:cNvPr id="605" name="Input penna 604">
                  <a:extLst>
                    <a:ext uri="{FF2B5EF4-FFF2-40B4-BE49-F238E27FC236}">
                      <a16:creationId xmlns:a16="http://schemas.microsoft.com/office/drawing/2014/main" id="{EF6B08A6-ED6D-C08E-75D9-8B8F3B36A359}"/>
                    </a:ext>
                  </a:extLst>
                </p14:cNvPr>
                <p14:cNvContentPartPr/>
                <p14:nvPr/>
              </p14:nvContentPartPr>
              <p14:xfrm>
                <a:off x="5960566" y="238046"/>
                <a:ext cx="149040" cy="112680"/>
              </p14:xfrm>
            </p:contentPart>
          </mc:Choice>
          <mc:Fallback>
            <p:pic>
              <p:nvPicPr>
                <p:cNvPr id="605" name="Input penna 604">
                  <a:extLst>
                    <a:ext uri="{FF2B5EF4-FFF2-40B4-BE49-F238E27FC236}">
                      <a16:creationId xmlns:a16="http://schemas.microsoft.com/office/drawing/2014/main" id="{EF6B08A6-ED6D-C08E-75D9-8B8F3B36A359}"/>
                    </a:ext>
                  </a:extLst>
                </p:cNvPr>
                <p:cNvPicPr/>
                <p:nvPr/>
              </p:nvPicPr>
              <p:blipFill>
                <a:blip r:embed="rId909"/>
                <a:stretch>
                  <a:fillRect/>
                </a:stretch>
              </p:blipFill>
              <p:spPr>
                <a:xfrm>
                  <a:off x="5953006" y="230486"/>
                  <a:ext cx="16416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0">
              <p14:nvContentPartPr>
                <p14:cNvPr id="606" name="Input penna 605">
                  <a:extLst>
                    <a:ext uri="{FF2B5EF4-FFF2-40B4-BE49-F238E27FC236}">
                      <a16:creationId xmlns:a16="http://schemas.microsoft.com/office/drawing/2014/main" id="{8B8828AE-DD5A-2C1B-C196-C6ABC43762DE}"/>
                    </a:ext>
                  </a:extLst>
                </p14:cNvPr>
                <p14:cNvContentPartPr/>
                <p14:nvPr/>
              </p14:nvContentPartPr>
              <p14:xfrm>
                <a:off x="6159646" y="234806"/>
                <a:ext cx="70920" cy="87120"/>
              </p14:xfrm>
            </p:contentPart>
          </mc:Choice>
          <mc:Fallback>
            <p:pic>
              <p:nvPicPr>
                <p:cNvPr id="606" name="Input penna 605">
                  <a:extLst>
                    <a:ext uri="{FF2B5EF4-FFF2-40B4-BE49-F238E27FC236}">
                      <a16:creationId xmlns:a16="http://schemas.microsoft.com/office/drawing/2014/main" id="{8B8828AE-DD5A-2C1B-C196-C6ABC43762DE}"/>
                    </a:ext>
                  </a:extLst>
                </p:cNvPr>
                <p:cNvPicPr/>
                <p:nvPr/>
              </p:nvPicPr>
              <p:blipFill>
                <a:blip r:embed="rId911"/>
                <a:stretch>
                  <a:fillRect/>
                </a:stretch>
              </p:blipFill>
              <p:spPr>
                <a:xfrm>
                  <a:off x="6152086" y="227246"/>
                  <a:ext cx="860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2">
              <p14:nvContentPartPr>
                <p14:cNvPr id="611" name="Input penna 610">
                  <a:extLst>
                    <a:ext uri="{FF2B5EF4-FFF2-40B4-BE49-F238E27FC236}">
                      <a16:creationId xmlns:a16="http://schemas.microsoft.com/office/drawing/2014/main" id="{574C3518-95E8-3B6E-1D27-F0CA959F3E89}"/>
                    </a:ext>
                  </a:extLst>
                </p14:cNvPr>
                <p14:cNvContentPartPr/>
                <p14:nvPr/>
              </p14:nvContentPartPr>
              <p14:xfrm>
                <a:off x="5744206" y="507686"/>
                <a:ext cx="120600" cy="299880"/>
              </p14:xfrm>
            </p:contentPart>
          </mc:Choice>
          <mc:Fallback>
            <p:pic>
              <p:nvPicPr>
                <p:cNvPr id="611" name="Input penna 610">
                  <a:extLst>
                    <a:ext uri="{FF2B5EF4-FFF2-40B4-BE49-F238E27FC236}">
                      <a16:creationId xmlns:a16="http://schemas.microsoft.com/office/drawing/2014/main" id="{574C3518-95E8-3B6E-1D27-F0CA959F3E89}"/>
                    </a:ext>
                  </a:extLst>
                </p:cNvPr>
                <p:cNvPicPr/>
                <p:nvPr/>
              </p:nvPicPr>
              <p:blipFill>
                <a:blip r:embed="rId913"/>
                <a:stretch>
                  <a:fillRect/>
                </a:stretch>
              </p:blipFill>
              <p:spPr>
                <a:xfrm>
                  <a:off x="5737006" y="500126"/>
                  <a:ext cx="13572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4">
              <p14:nvContentPartPr>
                <p14:cNvPr id="612" name="Input penna 611">
                  <a:extLst>
                    <a:ext uri="{FF2B5EF4-FFF2-40B4-BE49-F238E27FC236}">
                      <a16:creationId xmlns:a16="http://schemas.microsoft.com/office/drawing/2014/main" id="{EE550D17-5023-DFCA-EE81-6FA8A5DB648F}"/>
                    </a:ext>
                  </a:extLst>
                </p14:cNvPr>
                <p14:cNvContentPartPr/>
                <p14:nvPr/>
              </p14:nvContentPartPr>
              <p14:xfrm>
                <a:off x="5925646" y="583646"/>
                <a:ext cx="98640" cy="110880"/>
              </p14:xfrm>
            </p:contentPart>
          </mc:Choice>
          <mc:Fallback>
            <p:pic>
              <p:nvPicPr>
                <p:cNvPr id="612" name="Input penna 611">
                  <a:extLst>
                    <a:ext uri="{FF2B5EF4-FFF2-40B4-BE49-F238E27FC236}">
                      <a16:creationId xmlns:a16="http://schemas.microsoft.com/office/drawing/2014/main" id="{EE550D17-5023-DFCA-EE81-6FA8A5DB648F}"/>
                    </a:ext>
                  </a:extLst>
                </p:cNvPr>
                <p:cNvPicPr/>
                <p:nvPr/>
              </p:nvPicPr>
              <p:blipFill>
                <a:blip r:embed="rId915"/>
                <a:stretch>
                  <a:fillRect/>
                </a:stretch>
              </p:blipFill>
              <p:spPr>
                <a:xfrm>
                  <a:off x="5918086" y="576086"/>
                  <a:ext cx="11376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6">
              <p14:nvContentPartPr>
                <p14:cNvPr id="613" name="Input penna 612">
                  <a:extLst>
                    <a:ext uri="{FF2B5EF4-FFF2-40B4-BE49-F238E27FC236}">
                      <a16:creationId xmlns:a16="http://schemas.microsoft.com/office/drawing/2014/main" id="{3BCA054F-F1EB-9050-006C-00D0BE6ED1DD}"/>
                    </a:ext>
                  </a:extLst>
                </p14:cNvPr>
                <p14:cNvContentPartPr/>
                <p14:nvPr/>
              </p14:nvContentPartPr>
              <p14:xfrm>
                <a:off x="6081886" y="543686"/>
                <a:ext cx="24480" cy="127800"/>
              </p14:xfrm>
            </p:contentPart>
          </mc:Choice>
          <mc:Fallback>
            <p:pic>
              <p:nvPicPr>
                <p:cNvPr id="613" name="Input penna 612">
                  <a:extLst>
                    <a:ext uri="{FF2B5EF4-FFF2-40B4-BE49-F238E27FC236}">
                      <a16:creationId xmlns:a16="http://schemas.microsoft.com/office/drawing/2014/main" id="{3BCA054F-F1EB-9050-006C-00D0BE6ED1DD}"/>
                    </a:ext>
                  </a:extLst>
                </p:cNvPr>
                <p:cNvPicPr/>
                <p:nvPr/>
              </p:nvPicPr>
              <p:blipFill>
                <a:blip r:embed="rId917"/>
                <a:stretch>
                  <a:fillRect/>
                </a:stretch>
              </p:blipFill>
              <p:spPr>
                <a:xfrm>
                  <a:off x="6074326" y="536126"/>
                  <a:ext cx="396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8">
              <p14:nvContentPartPr>
                <p14:cNvPr id="614" name="Input penna 613">
                  <a:extLst>
                    <a:ext uri="{FF2B5EF4-FFF2-40B4-BE49-F238E27FC236}">
                      <a16:creationId xmlns:a16="http://schemas.microsoft.com/office/drawing/2014/main" id="{6886D766-179C-C104-A498-C5250DFF4834}"/>
                    </a:ext>
                  </a:extLst>
                </p14:cNvPr>
                <p14:cNvContentPartPr/>
                <p14:nvPr/>
              </p14:nvContentPartPr>
              <p14:xfrm>
                <a:off x="6093406" y="644126"/>
                <a:ext cx="71640" cy="14040"/>
              </p14:xfrm>
            </p:contentPart>
          </mc:Choice>
          <mc:Fallback>
            <p:pic>
              <p:nvPicPr>
                <p:cNvPr id="614" name="Input penna 613">
                  <a:extLst>
                    <a:ext uri="{FF2B5EF4-FFF2-40B4-BE49-F238E27FC236}">
                      <a16:creationId xmlns:a16="http://schemas.microsoft.com/office/drawing/2014/main" id="{6886D766-179C-C104-A498-C5250DFF4834}"/>
                    </a:ext>
                  </a:extLst>
                </p:cNvPr>
                <p:cNvPicPr/>
                <p:nvPr/>
              </p:nvPicPr>
              <p:blipFill>
                <a:blip r:embed="rId919"/>
                <a:stretch>
                  <a:fillRect/>
                </a:stretch>
              </p:blipFill>
              <p:spPr>
                <a:xfrm>
                  <a:off x="6085846" y="636566"/>
                  <a:ext cx="867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0">
              <p14:nvContentPartPr>
                <p14:cNvPr id="615" name="Input penna 614">
                  <a:extLst>
                    <a:ext uri="{FF2B5EF4-FFF2-40B4-BE49-F238E27FC236}">
                      <a16:creationId xmlns:a16="http://schemas.microsoft.com/office/drawing/2014/main" id="{9F367A75-0136-2759-A9E6-E19DC8E718FD}"/>
                    </a:ext>
                  </a:extLst>
                </p14:cNvPr>
                <p14:cNvContentPartPr/>
                <p14:nvPr/>
              </p14:nvContentPartPr>
              <p14:xfrm>
                <a:off x="6245326" y="548726"/>
                <a:ext cx="56520" cy="113760"/>
              </p14:xfrm>
            </p:contentPart>
          </mc:Choice>
          <mc:Fallback>
            <p:pic>
              <p:nvPicPr>
                <p:cNvPr id="615" name="Input penna 614">
                  <a:extLst>
                    <a:ext uri="{FF2B5EF4-FFF2-40B4-BE49-F238E27FC236}">
                      <a16:creationId xmlns:a16="http://schemas.microsoft.com/office/drawing/2014/main" id="{9F367A75-0136-2759-A9E6-E19DC8E718FD}"/>
                    </a:ext>
                  </a:extLst>
                </p:cNvPr>
                <p:cNvPicPr/>
                <p:nvPr/>
              </p:nvPicPr>
              <p:blipFill>
                <a:blip r:embed="rId921"/>
                <a:stretch>
                  <a:fillRect/>
                </a:stretch>
              </p:blipFill>
              <p:spPr>
                <a:xfrm>
                  <a:off x="6237766" y="541166"/>
                  <a:ext cx="716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2">
              <p14:nvContentPartPr>
                <p14:cNvPr id="616" name="Input penna 615">
                  <a:extLst>
                    <a:ext uri="{FF2B5EF4-FFF2-40B4-BE49-F238E27FC236}">
                      <a16:creationId xmlns:a16="http://schemas.microsoft.com/office/drawing/2014/main" id="{E1091137-80BA-F79C-5F8C-19D64E20F76C}"/>
                    </a:ext>
                  </a:extLst>
                </p14:cNvPr>
                <p14:cNvContentPartPr/>
                <p14:nvPr/>
              </p14:nvContentPartPr>
              <p14:xfrm>
                <a:off x="6336046" y="563126"/>
                <a:ext cx="11880" cy="93960"/>
              </p14:xfrm>
            </p:contentPart>
          </mc:Choice>
          <mc:Fallback>
            <p:pic>
              <p:nvPicPr>
                <p:cNvPr id="616" name="Input penna 615">
                  <a:extLst>
                    <a:ext uri="{FF2B5EF4-FFF2-40B4-BE49-F238E27FC236}">
                      <a16:creationId xmlns:a16="http://schemas.microsoft.com/office/drawing/2014/main" id="{E1091137-80BA-F79C-5F8C-19D64E20F76C}"/>
                    </a:ext>
                  </a:extLst>
                </p:cNvPr>
                <p:cNvPicPr/>
                <p:nvPr/>
              </p:nvPicPr>
              <p:blipFill>
                <a:blip r:embed="rId923"/>
                <a:stretch>
                  <a:fillRect/>
                </a:stretch>
              </p:blipFill>
              <p:spPr>
                <a:xfrm>
                  <a:off x="6328486" y="555566"/>
                  <a:ext cx="270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4">
              <p14:nvContentPartPr>
                <p14:cNvPr id="617" name="Input penna 616">
                  <a:extLst>
                    <a:ext uri="{FF2B5EF4-FFF2-40B4-BE49-F238E27FC236}">
                      <a16:creationId xmlns:a16="http://schemas.microsoft.com/office/drawing/2014/main" id="{5D94B87C-097E-2BB0-A46E-AE1BF91BCF7D}"/>
                    </a:ext>
                  </a:extLst>
                </p14:cNvPr>
                <p14:cNvContentPartPr/>
                <p14:nvPr/>
              </p14:nvContentPartPr>
              <p14:xfrm>
                <a:off x="6488326" y="545126"/>
                <a:ext cx="72000" cy="88560"/>
              </p14:xfrm>
            </p:contentPart>
          </mc:Choice>
          <mc:Fallback>
            <p:pic>
              <p:nvPicPr>
                <p:cNvPr id="617" name="Input penna 616">
                  <a:extLst>
                    <a:ext uri="{FF2B5EF4-FFF2-40B4-BE49-F238E27FC236}">
                      <a16:creationId xmlns:a16="http://schemas.microsoft.com/office/drawing/2014/main" id="{5D94B87C-097E-2BB0-A46E-AE1BF91BCF7D}"/>
                    </a:ext>
                  </a:extLst>
                </p:cNvPr>
                <p:cNvPicPr/>
                <p:nvPr/>
              </p:nvPicPr>
              <p:blipFill>
                <a:blip r:embed="rId925"/>
                <a:stretch>
                  <a:fillRect/>
                </a:stretch>
              </p:blipFill>
              <p:spPr>
                <a:xfrm>
                  <a:off x="6480766" y="537566"/>
                  <a:ext cx="871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6">
              <p14:nvContentPartPr>
                <p14:cNvPr id="618" name="Input penna 617">
                  <a:extLst>
                    <a:ext uri="{FF2B5EF4-FFF2-40B4-BE49-F238E27FC236}">
                      <a16:creationId xmlns:a16="http://schemas.microsoft.com/office/drawing/2014/main" id="{3E72C8A5-F1BE-5ADA-DFD6-7B77D90468DF}"/>
                    </a:ext>
                  </a:extLst>
                </p14:cNvPr>
                <p14:cNvContentPartPr/>
                <p14:nvPr/>
              </p14:nvContentPartPr>
              <p14:xfrm>
                <a:off x="6521446" y="640166"/>
                <a:ext cx="5400" cy="63720"/>
              </p14:xfrm>
            </p:contentPart>
          </mc:Choice>
          <mc:Fallback>
            <p:pic>
              <p:nvPicPr>
                <p:cNvPr id="618" name="Input penna 617">
                  <a:extLst>
                    <a:ext uri="{FF2B5EF4-FFF2-40B4-BE49-F238E27FC236}">
                      <a16:creationId xmlns:a16="http://schemas.microsoft.com/office/drawing/2014/main" id="{3E72C8A5-F1BE-5ADA-DFD6-7B77D90468DF}"/>
                    </a:ext>
                  </a:extLst>
                </p:cNvPr>
                <p:cNvPicPr/>
                <p:nvPr/>
              </p:nvPicPr>
              <p:blipFill>
                <a:blip r:embed="rId927"/>
                <a:stretch>
                  <a:fillRect/>
                </a:stretch>
              </p:blipFill>
              <p:spPr>
                <a:xfrm>
                  <a:off x="6513886" y="632606"/>
                  <a:ext cx="2052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8">
              <p14:nvContentPartPr>
                <p14:cNvPr id="619" name="Input penna 618">
                  <a:extLst>
                    <a:ext uri="{FF2B5EF4-FFF2-40B4-BE49-F238E27FC236}">
                      <a16:creationId xmlns:a16="http://schemas.microsoft.com/office/drawing/2014/main" id="{7500FEC6-8A5F-DA2D-92AA-7100FFD26385}"/>
                    </a:ext>
                  </a:extLst>
                </p14:cNvPr>
                <p14:cNvContentPartPr/>
                <p14:nvPr/>
              </p14:nvContentPartPr>
              <p14:xfrm>
                <a:off x="6583006" y="646286"/>
                <a:ext cx="14400" cy="71280"/>
              </p14:xfrm>
            </p:contentPart>
          </mc:Choice>
          <mc:Fallback>
            <p:pic>
              <p:nvPicPr>
                <p:cNvPr id="619" name="Input penna 618">
                  <a:extLst>
                    <a:ext uri="{FF2B5EF4-FFF2-40B4-BE49-F238E27FC236}">
                      <a16:creationId xmlns:a16="http://schemas.microsoft.com/office/drawing/2014/main" id="{7500FEC6-8A5F-DA2D-92AA-7100FFD26385}"/>
                    </a:ext>
                  </a:extLst>
                </p:cNvPr>
                <p:cNvPicPr/>
                <p:nvPr/>
              </p:nvPicPr>
              <p:blipFill>
                <a:blip r:embed="rId929"/>
                <a:stretch>
                  <a:fillRect/>
                </a:stretch>
              </p:blipFill>
              <p:spPr>
                <a:xfrm>
                  <a:off x="6575446" y="638726"/>
                  <a:ext cx="2952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0">
              <p14:nvContentPartPr>
                <p14:cNvPr id="620" name="Input penna 619">
                  <a:extLst>
                    <a:ext uri="{FF2B5EF4-FFF2-40B4-BE49-F238E27FC236}">
                      <a16:creationId xmlns:a16="http://schemas.microsoft.com/office/drawing/2014/main" id="{CC0D5585-4BA0-AB9F-D9A7-80D0DD8771C3}"/>
                    </a:ext>
                  </a:extLst>
                </p14:cNvPr>
                <p14:cNvContentPartPr/>
                <p14:nvPr/>
              </p14:nvContentPartPr>
              <p14:xfrm>
                <a:off x="6469606" y="729446"/>
                <a:ext cx="261720" cy="20520"/>
              </p14:xfrm>
            </p:contentPart>
          </mc:Choice>
          <mc:Fallback>
            <p:pic>
              <p:nvPicPr>
                <p:cNvPr id="620" name="Input penna 619">
                  <a:extLst>
                    <a:ext uri="{FF2B5EF4-FFF2-40B4-BE49-F238E27FC236}">
                      <a16:creationId xmlns:a16="http://schemas.microsoft.com/office/drawing/2014/main" id="{CC0D5585-4BA0-AB9F-D9A7-80D0DD8771C3}"/>
                    </a:ext>
                  </a:extLst>
                </p:cNvPr>
                <p:cNvPicPr/>
                <p:nvPr/>
              </p:nvPicPr>
              <p:blipFill>
                <a:blip r:embed="rId931"/>
                <a:stretch>
                  <a:fillRect/>
                </a:stretch>
              </p:blipFill>
              <p:spPr>
                <a:xfrm>
                  <a:off x="6462046" y="721886"/>
                  <a:ext cx="2768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2">
              <p14:nvContentPartPr>
                <p14:cNvPr id="629" name="Input penna 628">
                  <a:extLst>
                    <a:ext uri="{FF2B5EF4-FFF2-40B4-BE49-F238E27FC236}">
                      <a16:creationId xmlns:a16="http://schemas.microsoft.com/office/drawing/2014/main" id="{BBACB194-2F39-DB17-06F5-7EEF17413F6B}"/>
                    </a:ext>
                  </a:extLst>
                </p14:cNvPr>
                <p14:cNvContentPartPr/>
                <p14:nvPr/>
              </p14:nvContentPartPr>
              <p14:xfrm>
                <a:off x="5946323" y="942352"/>
                <a:ext cx="82800" cy="144360"/>
              </p14:xfrm>
            </p:contentPart>
          </mc:Choice>
          <mc:Fallback>
            <p:pic>
              <p:nvPicPr>
                <p:cNvPr id="629" name="Input penna 628">
                  <a:extLst>
                    <a:ext uri="{FF2B5EF4-FFF2-40B4-BE49-F238E27FC236}">
                      <a16:creationId xmlns:a16="http://schemas.microsoft.com/office/drawing/2014/main" id="{BBACB194-2F39-DB17-06F5-7EEF17413F6B}"/>
                    </a:ext>
                  </a:extLst>
                </p:cNvPr>
                <p:cNvPicPr/>
                <p:nvPr/>
              </p:nvPicPr>
              <p:blipFill>
                <a:blip r:embed="rId933"/>
                <a:stretch>
                  <a:fillRect/>
                </a:stretch>
              </p:blipFill>
              <p:spPr>
                <a:xfrm>
                  <a:off x="5938763" y="934792"/>
                  <a:ext cx="979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4">
              <p14:nvContentPartPr>
                <p14:cNvPr id="630" name="Input penna 629">
                  <a:extLst>
                    <a:ext uri="{FF2B5EF4-FFF2-40B4-BE49-F238E27FC236}">
                      <a16:creationId xmlns:a16="http://schemas.microsoft.com/office/drawing/2014/main" id="{7E934A6F-AED4-C909-6FCA-60D60BC2D8FD}"/>
                    </a:ext>
                  </a:extLst>
                </p14:cNvPr>
                <p14:cNvContentPartPr/>
                <p14:nvPr/>
              </p14:nvContentPartPr>
              <p14:xfrm>
                <a:off x="5984843" y="1028032"/>
                <a:ext cx="69840" cy="42840"/>
              </p14:xfrm>
            </p:contentPart>
          </mc:Choice>
          <mc:Fallback>
            <p:pic>
              <p:nvPicPr>
                <p:cNvPr id="630" name="Input penna 629">
                  <a:extLst>
                    <a:ext uri="{FF2B5EF4-FFF2-40B4-BE49-F238E27FC236}">
                      <a16:creationId xmlns:a16="http://schemas.microsoft.com/office/drawing/2014/main" id="{7E934A6F-AED4-C909-6FCA-60D60BC2D8FD}"/>
                    </a:ext>
                  </a:extLst>
                </p:cNvPr>
                <p:cNvPicPr/>
                <p:nvPr/>
              </p:nvPicPr>
              <p:blipFill>
                <a:blip r:embed="rId935"/>
                <a:stretch>
                  <a:fillRect/>
                </a:stretch>
              </p:blipFill>
              <p:spPr>
                <a:xfrm>
                  <a:off x="5977283" y="1020472"/>
                  <a:ext cx="849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6">
              <p14:nvContentPartPr>
                <p14:cNvPr id="631" name="Input penna 630">
                  <a:extLst>
                    <a:ext uri="{FF2B5EF4-FFF2-40B4-BE49-F238E27FC236}">
                      <a16:creationId xmlns:a16="http://schemas.microsoft.com/office/drawing/2014/main" id="{0B7DD64D-9A2B-30DB-7193-03DC87734023}"/>
                    </a:ext>
                  </a:extLst>
                </p14:cNvPr>
                <p14:cNvContentPartPr/>
                <p14:nvPr/>
              </p14:nvContentPartPr>
              <p14:xfrm>
                <a:off x="6134963" y="912832"/>
                <a:ext cx="2160" cy="128520"/>
              </p14:xfrm>
            </p:contentPart>
          </mc:Choice>
          <mc:Fallback>
            <p:pic>
              <p:nvPicPr>
                <p:cNvPr id="631" name="Input penna 630">
                  <a:extLst>
                    <a:ext uri="{FF2B5EF4-FFF2-40B4-BE49-F238E27FC236}">
                      <a16:creationId xmlns:a16="http://schemas.microsoft.com/office/drawing/2014/main" id="{0B7DD64D-9A2B-30DB-7193-03DC87734023}"/>
                    </a:ext>
                  </a:extLst>
                </p:cNvPr>
                <p:cNvPicPr/>
                <p:nvPr/>
              </p:nvPicPr>
              <p:blipFill>
                <a:blip r:embed="rId937"/>
                <a:stretch>
                  <a:fillRect/>
                </a:stretch>
              </p:blipFill>
              <p:spPr>
                <a:xfrm>
                  <a:off x="6127403" y="905272"/>
                  <a:ext cx="172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8">
              <p14:nvContentPartPr>
                <p14:cNvPr id="632" name="Input penna 631">
                  <a:extLst>
                    <a:ext uri="{FF2B5EF4-FFF2-40B4-BE49-F238E27FC236}">
                      <a16:creationId xmlns:a16="http://schemas.microsoft.com/office/drawing/2014/main" id="{445CD520-DEE6-61CA-9611-3D53A773CDE3}"/>
                    </a:ext>
                  </a:extLst>
                </p14:cNvPr>
                <p14:cNvContentPartPr/>
                <p14:nvPr/>
              </p14:nvContentPartPr>
              <p14:xfrm>
                <a:off x="6007883" y="1114432"/>
                <a:ext cx="54720" cy="128520"/>
              </p14:xfrm>
            </p:contentPart>
          </mc:Choice>
          <mc:Fallback>
            <p:pic>
              <p:nvPicPr>
                <p:cNvPr id="632" name="Input penna 631">
                  <a:extLst>
                    <a:ext uri="{FF2B5EF4-FFF2-40B4-BE49-F238E27FC236}">
                      <a16:creationId xmlns:a16="http://schemas.microsoft.com/office/drawing/2014/main" id="{445CD520-DEE6-61CA-9611-3D53A773CDE3}"/>
                    </a:ext>
                  </a:extLst>
                </p:cNvPr>
                <p:cNvPicPr/>
                <p:nvPr/>
              </p:nvPicPr>
              <p:blipFill>
                <a:blip r:embed="rId939"/>
                <a:stretch>
                  <a:fillRect/>
                </a:stretch>
              </p:blipFill>
              <p:spPr>
                <a:xfrm>
                  <a:off x="6000323" y="1106872"/>
                  <a:ext cx="698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0">
              <p14:nvContentPartPr>
                <p14:cNvPr id="633" name="Input penna 632">
                  <a:extLst>
                    <a:ext uri="{FF2B5EF4-FFF2-40B4-BE49-F238E27FC236}">
                      <a16:creationId xmlns:a16="http://schemas.microsoft.com/office/drawing/2014/main" id="{F5673E50-C74B-395D-99C3-CAE4CE414DFC}"/>
                    </a:ext>
                  </a:extLst>
                </p14:cNvPr>
                <p14:cNvContentPartPr/>
                <p14:nvPr/>
              </p14:nvContentPartPr>
              <p14:xfrm>
                <a:off x="6122363" y="1076632"/>
                <a:ext cx="52560" cy="18000"/>
              </p14:xfrm>
            </p:contentPart>
          </mc:Choice>
          <mc:Fallback>
            <p:pic>
              <p:nvPicPr>
                <p:cNvPr id="633" name="Input penna 632">
                  <a:extLst>
                    <a:ext uri="{FF2B5EF4-FFF2-40B4-BE49-F238E27FC236}">
                      <a16:creationId xmlns:a16="http://schemas.microsoft.com/office/drawing/2014/main" id="{F5673E50-C74B-395D-99C3-CAE4CE414DFC}"/>
                    </a:ext>
                  </a:extLst>
                </p:cNvPr>
                <p:cNvPicPr/>
                <p:nvPr/>
              </p:nvPicPr>
              <p:blipFill>
                <a:blip r:embed="rId941"/>
                <a:stretch>
                  <a:fillRect/>
                </a:stretch>
              </p:blipFill>
              <p:spPr>
                <a:xfrm>
                  <a:off x="6114803" y="1069072"/>
                  <a:ext cx="676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2">
              <p14:nvContentPartPr>
                <p14:cNvPr id="634" name="Input penna 633">
                  <a:extLst>
                    <a:ext uri="{FF2B5EF4-FFF2-40B4-BE49-F238E27FC236}">
                      <a16:creationId xmlns:a16="http://schemas.microsoft.com/office/drawing/2014/main" id="{47873412-64D4-4745-1879-CB76BBA24F6E}"/>
                    </a:ext>
                  </a:extLst>
                </p14:cNvPr>
                <p14:cNvContentPartPr/>
                <p14:nvPr/>
              </p14:nvContentPartPr>
              <p14:xfrm>
                <a:off x="6144323" y="1114072"/>
                <a:ext cx="29880" cy="6840"/>
              </p14:xfrm>
            </p:contentPart>
          </mc:Choice>
          <mc:Fallback>
            <p:pic>
              <p:nvPicPr>
                <p:cNvPr id="634" name="Input penna 633">
                  <a:extLst>
                    <a:ext uri="{FF2B5EF4-FFF2-40B4-BE49-F238E27FC236}">
                      <a16:creationId xmlns:a16="http://schemas.microsoft.com/office/drawing/2014/main" id="{47873412-64D4-4745-1879-CB76BBA24F6E}"/>
                    </a:ext>
                  </a:extLst>
                </p:cNvPr>
                <p:cNvPicPr/>
                <p:nvPr/>
              </p:nvPicPr>
              <p:blipFill>
                <a:blip r:embed="rId943"/>
                <a:stretch>
                  <a:fillRect/>
                </a:stretch>
              </p:blipFill>
              <p:spPr>
                <a:xfrm>
                  <a:off x="6136763" y="1106512"/>
                  <a:ext cx="4500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4">
              <p14:nvContentPartPr>
                <p14:cNvPr id="635" name="Input penna 634">
                  <a:extLst>
                    <a:ext uri="{FF2B5EF4-FFF2-40B4-BE49-F238E27FC236}">
                      <a16:creationId xmlns:a16="http://schemas.microsoft.com/office/drawing/2014/main" id="{40843ED9-3759-E808-BCE4-2D1E843AB07F}"/>
                    </a:ext>
                  </a:extLst>
                </p14:cNvPr>
                <p14:cNvContentPartPr/>
                <p14:nvPr/>
              </p14:nvContentPartPr>
              <p14:xfrm>
                <a:off x="6137483" y="1129912"/>
                <a:ext cx="65160" cy="78840"/>
              </p14:xfrm>
            </p:contentPart>
          </mc:Choice>
          <mc:Fallback>
            <p:pic>
              <p:nvPicPr>
                <p:cNvPr id="635" name="Input penna 634">
                  <a:extLst>
                    <a:ext uri="{FF2B5EF4-FFF2-40B4-BE49-F238E27FC236}">
                      <a16:creationId xmlns:a16="http://schemas.microsoft.com/office/drawing/2014/main" id="{40843ED9-3759-E808-BCE4-2D1E843AB07F}"/>
                    </a:ext>
                  </a:extLst>
                </p:cNvPr>
                <p:cNvPicPr/>
                <p:nvPr/>
              </p:nvPicPr>
              <p:blipFill>
                <a:blip r:embed="rId945"/>
                <a:stretch>
                  <a:fillRect/>
                </a:stretch>
              </p:blipFill>
              <p:spPr>
                <a:xfrm>
                  <a:off x="6129923" y="1122352"/>
                  <a:ext cx="8028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6">
              <p14:nvContentPartPr>
                <p14:cNvPr id="636" name="Input penna 635">
                  <a:extLst>
                    <a:ext uri="{FF2B5EF4-FFF2-40B4-BE49-F238E27FC236}">
                      <a16:creationId xmlns:a16="http://schemas.microsoft.com/office/drawing/2014/main" id="{E8A1DA89-FCAB-DAE3-AD3A-31264B9051A6}"/>
                    </a:ext>
                  </a:extLst>
                </p14:cNvPr>
                <p14:cNvContentPartPr/>
                <p14:nvPr/>
              </p14:nvContentPartPr>
              <p14:xfrm>
                <a:off x="6257003" y="1002112"/>
                <a:ext cx="54360" cy="73080"/>
              </p14:xfrm>
            </p:contentPart>
          </mc:Choice>
          <mc:Fallback>
            <p:pic>
              <p:nvPicPr>
                <p:cNvPr id="636" name="Input penna 635">
                  <a:extLst>
                    <a:ext uri="{FF2B5EF4-FFF2-40B4-BE49-F238E27FC236}">
                      <a16:creationId xmlns:a16="http://schemas.microsoft.com/office/drawing/2014/main" id="{E8A1DA89-FCAB-DAE3-AD3A-31264B9051A6}"/>
                    </a:ext>
                  </a:extLst>
                </p:cNvPr>
                <p:cNvPicPr/>
                <p:nvPr/>
              </p:nvPicPr>
              <p:blipFill>
                <a:blip r:embed="rId947"/>
                <a:stretch>
                  <a:fillRect/>
                </a:stretch>
              </p:blipFill>
              <p:spPr>
                <a:xfrm>
                  <a:off x="6249443" y="994552"/>
                  <a:ext cx="6912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8">
              <p14:nvContentPartPr>
                <p14:cNvPr id="637" name="Input penna 636">
                  <a:extLst>
                    <a:ext uri="{FF2B5EF4-FFF2-40B4-BE49-F238E27FC236}">
                      <a16:creationId xmlns:a16="http://schemas.microsoft.com/office/drawing/2014/main" id="{1D0E7A1A-5499-172E-9889-6D780C0C7A88}"/>
                    </a:ext>
                  </a:extLst>
                </p14:cNvPr>
                <p14:cNvContentPartPr/>
                <p14:nvPr/>
              </p14:nvContentPartPr>
              <p14:xfrm>
                <a:off x="6343043" y="1038472"/>
                <a:ext cx="47880" cy="6840"/>
              </p14:xfrm>
            </p:contentPart>
          </mc:Choice>
          <mc:Fallback>
            <p:pic>
              <p:nvPicPr>
                <p:cNvPr id="637" name="Input penna 636">
                  <a:extLst>
                    <a:ext uri="{FF2B5EF4-FFF2-40B4-BE49-F238E27FC236}">
                      <a16:creationId xmlns:a16="http://schemas.microsoft.com/office/drawing/2014/main" id="{1D0E7A1A-5499-172E-9889-6D780C0C7A88}"/>
                    </a:ext>
                  </a:extLst>
                </p:cNvPr>
                <p:cNvPicPr/>
                <p:nvPr/>
              </p:nvPicPr>
              <p:blipFill>
                <a:blip r:embed="rId949"/>
                <a:stretch>
                  <a:fillRect/>
                </a:stretch>
              </p:blipFill>
              <p:spPr>
                <a:xfrm>
                  <a:off x="6335483" y="1030912"/>
                  <a:ext cx="6300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0">
              <p14:nvContentPartPr>
                <p14:cNvPr id="638" name="Input penna 637">
                  <a:extLst>
                    <a:ext uri="{FF2B5EF4-FFF2-40B4-BE49-F238E27FC236}">
                      <a16:creationId xmlns:a16="http://schemas.microsoft.com/office/drawing/2014/main" id="{CC735A8D-5CD6-1FBD-4F2F-BF1C92815E5D}"/>
                    </a:ext>
                  </a:extLst>
                </p14:cNvPr>
                <p14:cNvContentPartPr/>
                <p14:nvPr/>
              </p14:nvContentPartPr>
              <p14:xfrm>
                <a:off x="6395963" y="959992"/>
                <a:ext cx="24120" cy="169560"/>
              </p14:xfrm>
            </p:contentPart>
          </mc:Choice>
          <mc:Fallback>
            <p:pic>
              <p:nvPicPr>
                <p:cNvPr id="638" name="Input penna 637">
                  <a:extLst>
                    <a:ext uri="{FF2B5EF4-FFF2-40B4-BE49-F238E27FC236}">
                      <a16:creationId xmlns:a16="http://schemas.microsoft.com/office/drawing/2014/main" id="{CC735A8D-5CD6-1FBD-4F2F-BF1C92815E5D}"/>
                    </a:ext>
                  </a:extLst>
                </p:cNvPr>
                <p:cNvPicPr/>
                <p:nvPr/>
              </p:nvPicPr>
              <p:blipFill>
                <a:blip r:embed="rId951"/>
                <a:stretch>
                  <a:fillRect/>
                </a:stretch>
              </p:blipFill>
              <p:spPr>
                <a:xfrm>
                  <a:off x="6388403" y="952432"/>
                  <a:ext cx="392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2">
              <p14:nvContentPartPr>
                <p14:cNvPr id="641" name="Input penna 640">
                  <a:extLst>
                    <a:ext uri="{FF2B5EF4-FFF2-40B4-BE49-F238E27FC236}">
                      <a16:creationId xmlns:a16="http://schemas.microsoft.com/office/drawing/2014/main" id="{C81C5D6F-E6B3-8077-EDC3-490351C3E1EF}"/>
                    </a:ext>
                  </a:extLst>
                </p14:cNvPr>
                <p14:cNvContentPartPr/>
                <p14:nvPr/>
              </p14:nvContentPartPr>
              <p14:xfrm>
                <a:off x="6754632" y="1037469"/>
                <a:ext cx="76320" cy="13320"/>
              </p14:xfrm>
            </p:contentPart>
          </mc:Choice>
          <mc:Fallback>
            <p:pic>
              <p:nvPicPr>
                <p:cNvPr id="641" name="Input penna 640">
                  <a:extLst>
                    <a:ext uri="{FF2B5EF4-FFF2-40B4-BE49-F238E27FC236}">
                      <a16:creationId xmlns:a16="http://schemas.microsoft.com/office/drawing/2014/main" id="{C81C5D6F-E6B3-8077-EDC3-490351C3E1EF}"/>
                    </a:ext>
                  </a:extLst>
                </p:cNvPr>
                <p:cNvPicPr/>
                <p:nvPr/>
              </p:nvPicPr>
              <p:blipFill>
                <a:blip r:embed="rId953"/>
                <a:stretch>
                  <a:fillRect/>
                </a:stretch>
              </p:blipFill>
              <p:spPr>
                <a:xfrm>
                  <a:off x="6747072" y="1029909"/>
                  <a:ext cx="914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4">
              <p14:nvContentPartPr>
                <p14:cNvPr id="642" name="Input penna 641">
                  <a:extLst>
                    <a:ext uri="{FF2B5EF4-FFF2-40B4-BE49-F238E27FC236}">
                      <a16:creationId xmlns:a16="http://schemas.microsoft.com/office/drawing/2014/main" id="{30A472D1-993C-6800-7BE3-7804CE854DC9}"/>
                    </a:ext>
                  </a:extLst>
                </p14:cNvPr>
                <p14:cNvContentPartPr/>
                <p14:nvPr/>
              </p14:nvContentPartPr>
              <p14:xfrm>
                <a:off x="6829512" y="985629"/>
                <a:ext cx="39960" cy="111960"/>
              </p14:xfrm>
            </p:contentPart>
          </mc:Choice>
          <mc:Fallback>
            <p:pic>
              <p:nvPicPr>
                <p:cNvPr id="642" name="Input penna 641">
                  <a:extLst>
                    <a:ext uri="{FF2B5EF4-FFF2-40B4-BE49-F238E27FC236}">
                      <a16:creationId xmlns:a16="http://schemas.microsoft.com/office/drawing/2014/main" id="{30A472D1-993C-6800-7BE3-7804CE854DC9}"/>
                    </a:ext>
                  </a:extLst>
                </p:cNvPr>
                <p:cNvPicPr/>
                <p:nvPr/>
              </p:nvPicPr>
              <p:blipFill>
                <a:blip r:embed="rId955"/>
                <a:stretch>
                  <a:fillRect/>
                </a:stretch>
              </p:blipFill>
              <p:spPr>
                <a:xfrm>
                  <a:off x="6821952" y="978069"/>
                  <a:ext cx="550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6">
              <p14:nvContentPartPr>
                <p14:cNvPr id="645" name="Input penna 644">
                  <a:extLst>
                    <a:ext uri="{FF2B5EF4-FFF2-40B4-BE49-F238E27FC236}">
                      <a16:creationId xmlns:a16="http://schemas.microsoft.com/office/drawing/2014/main" id="{C3B87D89-D12F-8493-E427-9A83C1E31C72}"/>
                    </a:ext>
                  </a:extLst>
                </p14:cNvPr>
                <p14:cNvContentPartPr/>
                <p14:nvPr/>
              </p14:nvContentPartPr>
              <p14:xfrm>
                <a:off x="7022361" y="952149"/>
                <a:ext cx="169560" cy="149040"/>
              </p14:xfrm>
            </p:contentPart>
          </mc:Choice>
          <mc:Fallback>
            <p:pic>
              <p:nvPicPr>
                <p:cNvPr id="645" name="Input penna 644">
                  <a:extLst>
                    <a:ext uri="{FF2B5EF4-FFF2-40B4-BE49-F238E27FC236}">
                      <a16:creationId xmlns:a16="http://schemas.microsoft.com/office/drawing/2014/main" id="{C3B87D89-D12F-8493-E427-9A83C1E31C72}"/>
                    </a:ext>
                  </a:extLst>
                </p:cNvPr>
                <p:cNvPicPr/>
                <p:nvPr/>
              </p:nvPicPr>
              <p:blipFill>
                <a:blip r:embed="rId957"/>
                <a:stretch>
                  <a:fillRect/>
                </a:stretch>
              </p:blipFill>
              <p:spPr>
                <a:xfrm>
                  <a:off x="7014801" y="944589"/>
                  <a:ext cx="1846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8">
              <p14:nvContentPartPr>
                <p14:cNvPr id="646" name="Input penna 645">
                  <a:extLst>
                    <a:ext uri="{FF2B5EF4-FFF2-40B4-BE49-F238E27FC236}">
                      <a16:creationId xmlns:a16="http://schemas.microsoft.com/office/drawing/2014/main" id="{C13F5573-3737-6EC0-6E80-31338C4E1D6F}"/>
                    </a:ext>
                  </a:extLst>
                </p14:cNvPr>
                <p14:cNvContentPartPr/>
                <p14:nvPr/>
              </p14:nvContentPartPr>
              <p14:xfrm>
                <a:off x="7182921" y="963309"/>
                <a:ext cx="98280" cy="117360"/>
              </p14:xfrm>
            </p:contentPart>
          </mc:Choice>
          <mc:Fallback>
            <p:pic>
              <p:nvPicPr>
                <p:cNvPr id="646" name="Input penna 645">
                  <a:extLst>
                    <a:ext uri="{FF2B5EF4-FFF2-40B4-BE49-F238E27FC236}">
                      <a16:creationId xmlns:a16="http://schemas.microsoft.com/office/drawing/2014/main" id="{C13F5573-3737-6EC0-6E80-31338C4E1D6F}"/>
                    </a:ext>
                  </a:extLst>
                </p:cNvPr>
                <p:cNvPicPr/>
                <p:nvPr/>
              </p:nvPicPr>
              <p:blipFill>
                <a:blip r:embed="rId959"/>
                <a:stretch>
                  <a:fillRect/>
                </a:stretch>
              </p:blipFill>
              <p:spPr>
                <a:xfrm>
                  <a:off x="7175361" y="955749"/>
                  <a:ext cx="11340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0">
              <p14:nvContentPartPr>
                <p14:cNvPr id="649" name="Input penna 648">
                  <a:extLst>
                    <a:ext uri="{FF2B5EF4-FFF2-40B4-BE49-F238E27FC236}">
                      <a16:creationId xmlns:a16="http://schemas.microsoft.com/office/drawing/2014/main" id="{9CFD3245-5CFB-6262-3E10-0BE4B470FBB3}"/>
                    </a:ext>
                  </a:extLst>
                </p14:cNvPr>
                <p14:cNvContentPartPr/>
                <p14:nvPr/>
              </p14:nvContentPartPr>
              <p14:xfrm>
                <a:off x="7413681" y="866109"/>
                <a:ext cx="141480" cy="357840"/>
              </p14:xfrm>
            </p:contentPart>
          </mc:Choice>
          <mc:Fallback>
            <p:pic>
              <p:nvPicPr>
                <p:cNvPr id="649" name="Input penna 648">
                  <a:extLst>
                    <a:ext uri="{FF2B5EF4-FFF2-40B4-BE49-F238E27FC236}">
                      <a16:creationId xmlns:a16="http://schemas.microsoft.com/office/drawing/2014/main" id="{9CFD3245-5CFB-6262-3E10-0BE4B470FBB3}"/>
                    </a:ext>
                  </a:extLst>
                </p:cNvPr>
                <p:cNvPicPr/>
                <p:nvPr/>
              </p:nvPicPr>
              <p:blipFill>
                <a:blip r:embed="rId961"/>
                <a:stretch>
                  <a:fillRect/>
                </a:stretch>
              </p:blipFill>
              <p:spPr>
                <a:xfrm>
                  <a:off x="7406121" y="858909"/>
                  <a:ext cx="156600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2">
              <p14:nvContentPartPr>
                <p14:cNvPr id="652" name="Input penna 651">
                  <a:extLst>
                    <a:ext uri="{FF2B5EF4-FFF2-40B4-BE49-F238E27FC236}">
                      <a16:creationId xmlns:a16="http://schemas.microsoft.com/office/drawing/2014/main" id="{8B4326AD-A918-2C3D-A6A8-BF61A80996CD}"/>
                    </a:ext>
                  </a:extLst>
                </p14:cNvPr>
                <p14:cNvContentPartPr/>
                <p14:nvPr/>
              </p14:nvContentPartPr>
              <p14:xfrm>
                <a:off x="7703419" y="956416"/>
                <a:ext cx="151200" cy="148680"/>
              </p14:xfrm>
            </p:contentPart>
          </mc:Choice>
          <mc:Fallback>
            <p:pic>
              <p:nvPicPr>
                <p:cNvPr id="652" name="Input penna 651">
                  <a:extLst>
                    <a:ext uri="{FF2B5EF4-FFF2-40B4-BE49-F238E27FC236}">
                      <a16:creationId xmlns:a16="http://schemas.microsoft.com/office/drawing/2014/main" id="{8B4326AD-A918-2C3D-A6A8-BF61A80996CD}"/>
                    </a:ext>
                  </a:extLst>
                </p:cNvPr>
                <p:cNvPicPr/>
                <p:nvPr/>
              </p:nvPicPr>
              <p:blipFill>
                <a:blip r:embed="rId963"/>
                <a:stretch>
                  <a:fillRect/>
                </a:stretch>
              </p:blipFill>
              <p:spPr>
                <a:xfrm>
                  <a:off x="7695859" y="948856"/>
                  <a:ext cx="1663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4">
              <p14:nvContentPartPr>
                <p14:cNvPr id="653" name="Input penna 652">
                  <a:extLst>
                    <a:ext uri="{FF2B5EF4-FFF2-40B4-BE49-F238E27FC236}">
                      <a16:creationId xmlns:a16="http://schemas.microsoft.com/office/drawing/2014/main" id="{183417E4-7D9F-D0F6-5751-4205E24F8323}"/>
                    </a:ext>
                  </a:extLst>
                </p14:cNvPr>
                <p14:cNvContentPartPr/>
                <p14:nvPr/>
              </p14:nvContentPartPr>
              <p14:xfrm>
                <a:off x="7862179" y="963976"/>
                <a:ext cx="113400" cy="111960"/>
              </p14:xfrm>
            </p:contentPart>
          </mc:Choice>
          <mc:Fallback>
            <p:pic>
              <p:nvPicPr>
                <p:cNvPr id="653" name="Input penna 652">
                  <a:extLst>
                    <a:ext uri="{FF2B5EF4-FFF2-40B4-BE49-F238E27FC236}">
                      <a16:creationId xmlns:a16="http://schemas.microsoft.com/office/drawing/2014/main" id="{183417E4-7D9F-D0F6-5751-4205E24F8323}"/>
                    </a:ext>
                  </a:extLst>
                </p:cNvPr>
                <p:cNvPicPr/>
                <p:nvPr/>
              </p:nvPicPr>
              <p:blipFill>
                <a:blip r:embed="rId965"/>
                <a:stretch>
                  <a:fillRect/>
                </a:stretch>
              </p:blipFill>
              <p:spPr>
                <a:xfrm>
                  <a:off x="7854619" y="956416"/>
                  <a:ext cx="1285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6">
              <p14:nvContentPartPr>
                <p14:cNvPr id="654" name="Input penna 653">
                  <a:extLst>
                    <a:ext uri="{FF2B5EF4-FFF2-40B4-BE49-F238E27FC236}">
                      <a16:creationId xmlns:a16="http://schemas.microsoft.com/office/drawing/2014/main" id="{B04275BC-5D73-E48D-A3FB-2FB8A09F27B9}"/>
                    </a:ext>
                  </a:extLst>
                </p14:cNvPr>
                <p14:cNvContentPartPr/>
                <p14:nvPr/>
              </p14:nvContentPartPr>
              <p14:xfrm>
                <a:off x="8012659" y="954976"/>
                <a:ext cx="126360" cy="134640"/>
              </p14:xfrm>
            </p:contentPart>
          </mc:Choice>
          <mc:Fallback>
            <p:pic>
              <p:nvPicPr>
                <p:cNvPr id="654" name="Input penna 653">
                  <a:extLst>
                    <a:ext uri="{FF2B5EF4-FFF2-40B4-BE49-F238E27FC236}">
                      <a16:creationId xmlns:a16="http://schemas.microsoft.com/office/drawing/2014/main" id="{B04275BC-5D73-E48D-A3FB-2FB8A09F27B9}"/>
                    </a:ext>
                  </a:extLst>
                </p:cNvPr>
                <p:cNvPicPr/>
                <p:nvPr/>
              </p:nvPicPr>
              <p:blipFill>
                <a:blip r:embed="rId967"/>
                <a:stretch>
                  <a:fillRect/>
                </a:stretch>
              </p:blipFill>
              <p:spPr>
                <a:xfrm>
                  <a:off x="8005099" y="947416"/>
                  <a:ext cx="14148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8">
              <p14:nvContentPartPr>
                <p14:cNvPr id="655" name="Input penna 654">
                  <a:extLst>
                    <a:ext uri="{FF2B5EF4-FFF2-40B4-BE49-F238E27FC236}">
                      <a16:creationId xmlns:a16="http://schemas.microsoft.com/office/drawing/2014/main" id="{15229299-3B0A-7E7E-3A98-F56B7EBF9E36}"/>
                    </a:ext>
                  </a:extLst>
                </p14:cNvPr>
                <p14:cNvContentPartPr/>
                <p14:nvPr/>
              </p14:nvContentPartPr>
              <p14:xfrm>
                <a:off x="8158459" y="974416"/>
                <a:ext cx="55080" cy="76680"/>
              </p14:xfrm>
            </p:contentPart>
          </mc:Choice>
          <mc:Fallback>
            <p:pic>
              <p:nvPicPr>
                <p:cNvPr id="655" name="Input penna 654">
                  <a:extLst>
                    <a:ext uri="{FF2B5EF4-FFF2-40B4-BE49-F238E27FC236}">
                      <a16:creationId xmlns:a16="http://schemas.microsoft.com/office/drawing/2014/main" id="{15229299-3B0A-7E7E-3A98-F56B7EBF9E36}"/>
                    </a:ext>
                  </a:extLst>
                </p:cNvPr>
                <p:cNvPicPr/>
                <p:nvPr/>
              </p:nvPicPr>
              <p:blipFill>
                <a:blip r:embed="rId969"/>
                <a:stretch>
                  <a:fillRect/>
                </a:stretch>
              </p:blipFill>
              <p:spPr>
                <a:xfrm>
                  <a:off x="8150899" y="966856"/>
                  <a:ext cx="702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0">
              <p14:nvContentPartPr>
                <p14:cNvPr id="656" name="Input penna 655">
                  <a:extLst>
                    <a:ext uri="{FF2B5EF4-FFF2-40B4-BE49-F238E27FC236}">
                      <a16:creationId xmlns:a16="http://schemas.microsoft.com/office/drawing/2014/main" id="{7293ECAA-50CD-F678-73C9-5131FE62BFC8}"/>
                    </a:ext>
                  </a:extLst>
                </p14:cNvPr>
                <p14:cNvContentPartPr/>
                <p14:nvPr/>
              </p14:nvContentPartPr>
              <p14:xfrm>
                <a:off x="8267179" y="990256"/>
                <a:ext cx="35280" cy="69480"/>
              </p14:xfrm>
            </p:contentPart>
          </mc:Choice>
          <mc:Fallback>
            <p:pic>
              <p:nvPicPr>
                <p:cNvPr id="656" name="Input penna 655">
                  <a:extLst>
                    <a:ext uri="{FF2B5EF4-FFF2-40B4-BE49-F238E27FC236}">
                      <a16:creationId xmlns:a16="http://schemas.microsoft.com/office/drawing/2014/main" id="{7293ECAA-50CD-F678-73C9-5131FE62BFC8}"/>
                    </a:ext>
                  </a:extLst>
                </p:cNvPr>
                <p:cNvPicPr/>
                <p:nvPr/>
              </p:nvPicPr>
              <p:blipFill>
                <a:blip r:embed="rId971"/>
                <a:stretch>
                  <a:fillRect/>
                </a:stretch>
              </p:blipFill>
              <p:spPr>
                <a:xfrm>
                  <a:off x="8259619" y="982696"/>
                  <a:ext cx="504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2">
              <p14:nvContentPartPr>
                <p14:cNvPr id="657" name="Input penna 656">
                  <a:extLst>
                    <a:ext uri="{FF2B5EF4-FFF2-40B4-BE49-F238E27FC236}">
                      <a16:creationId xmlns:a16="http://schemas.microsoft.com/office/drawing/2014/main" id="{ECD40AA2-E9F2-1A0F-CA69-AEE5C68BD714}"/>
                    </a:ext>
                  </a:extLst>
                </p14:cNvPr>
                <p14:cNvContentPartPr/>
                <p14:nvPr/>
              </p14:nvContentPartPr>
              <p14:xfrm>
                <a:off x="8333779" y="985576"/>
                <a:ext cx="63720" cy="87840"/>
              </p14:xfrm>
            </p:contentPart>
          </mc:Choice>
          <mc:Fallback>
            <p:pic>
              <p:nvPicPr>
                <p:cNvPr id="657" name="Input penna 656">
                  <a:extLst>
                    <a:ext uri="{FF2B5EF4-FFF2-40B4-BE49-F238E27FC236}">
                      <a16:creationId xmlns:a16="http://schemas.microsoft.com/office/drawing/2014/main" id="{ECD40AA2-E9F2-1A0F-CA69-AEE5C68BD714}"/>
                    </a:ext>
                  </a:extLst>
                </p:cNvPr>
                <p:cNvPicPr/>
                <p:nvPr/>
              </p:nvPicPr>
              <p:blipFill>
                <a:blip r:embed="rId973"/>
                <a:stretch>
                  <a:fillRect/>
                </a:stretch>
              </p:blipFill>
              <p:spPr>
                <a:xfrm>
                  <a:off x="8326219" y="978016"/>
                  <a:ext cx="788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4">
              <p14:nvContentPartPr>
                <p14:cNvPr id="658" name="Input penna 657">
                  <a:extLst>
                    <a:ext uri="{FF2B5EF4-FFF2-40B4-BE49-F238E27FC236}">
                      <a16:creationId xmlns:a16="http://schemas.microsoft.com/office/drawing/2014/main" id="{47451D6A-6D18-1082-5748-ADAB0DA24DF1}"/>
                    </a:ext>
                  </a:extLst>
                </p14:cNvPr>
                <p14:cNvContentPartPr/>
                <p14:nvPr/>
              </p14:nvContentPartPr>
              <p14:xfrm>
                <a:off x="8653099" y="987016"/>
                <a:ext cx="82080" cy="123840"/>
              </p14:xfrm>
            </p:contentPart>
          </mc:Choice>
          <mc:Fallback>
            <p:pic>
              <p:nvPicPr>
                <p:cNvPr id="658" name="Input penna 657">
                  <a:extLst>
                    <a:ext uri="{FF2B5EF4-FFF2-40B4-BE49-F238E27FC236}">
                      <a16:creationId xmlns:a16="http://schemas.microsoft.com/office/drawing/2014/main" id="{47451D6A-6D18-1082-5748-ADAB0DA24DF1}"/>
                    </a:ext>
                  </a:extLst>
                </p:cNvPr>
                <p:cNvPicPr/>
                <p:nvPr/>
              </p:nvPicPr>
              <p:blipFill>
                <a:blip r:embed="rId975"/>
                <a:stretch>
                  <a:fillRect/>
                </a:stretch>
              </p:blipFill>
              <p:spPr>
                <a:xfrm>
                  <a:off x="8645899" y="979456"/>
                  <a:ext cx="972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6">
              <p14:nvContentPartPr>
                <p14:cNvPr id="659" name="Input penna 658">
                  <a:extLst>
                    <a:ext uri="{FF2B5EF4-FFF2-40B4-BE49-F238E27FC236}">
                      <a16:creationId xmlns:a16="http://schemas.microsoft.com/office/drawing/2014/main" id="{04CF7AC6-9BBD-C5D4-64C0-C47CC635B02A}"/>
                    </a:ext>
                  </a:extLst>
                </p14:cNvPr>
                <p14:cNvContentPartPr/>
                <p14:nvPr/>
              </p14:nvContentPartPr>
              <p14:xfrm>
                <a:off x="8788819" y="1011136"/>
                <a:ext cx="88200" cy="66600"/>
              </p14:xfrm>
            </p:contentPart>
          </mc:Choice>
          <mc:Fallback>
            <p:pic>
              <p:nvPicPr>
                <p:cNvPr id="659" name="Input penna 658">
                  <a:extLst>
                    <a:ext uri="{FF2B5EF4-FFF2-40B4-BE49-F238E27FC236}">
                      <a16:creationId xmlns:a16="http://schemas.microsoft.com/office/drawing/2014/main" id="{04CF7AC6-9BBD-C5D4-64C0-C47CC635B02A}"/>
                    </a:ext>
                  </a:extLst>
                </p:cNvPr>
                <p:cNvPicPr/>
                <p:nvPr/>
              </p:nvPicPr>
              <p:blipFill>
                <a:blip r:embed="rId977"/>
                <a:stretch>
                  <a:fillRect/>
                </a:stretch>
              </p:blipFill>
              <p:spPr>
                <a:xfrm>
                  <a:off x="8781259" y="1003576"/>
                  <a:ext cx="1033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8">
              <p14:nvContentPartPr>
                <p14:cNvPr id="660" name="Input penna 659">
                  <a:extLst>
                    <a:ext uri="{FF2B5EF4-FFF2-40B4-BE49-F238E27FC236}">
                      <a16:creationId xmlns:a16="http://schemas.microsoft.com/office/drawing/2014/main" id="{5BF78ED5-E556-5297-2239-2F58120EC042}"/>
                    </a:ext>
                  </a:extLst>
                </p14:cNvPr>
                <p14:cNvContentPartPr/>
                <p14:nvPr/>
              </p14:nvContentPartPr>
              <p14:xfrm>
                <a:off x="8879899" y="987376"/>
                <a:ext cx="73800" cy="76680"/>
              </p14:xfrm>
            </p:contentPart>
          </mc:Choice>
          <mc:Fallback>
            <p:pic>
              <p:nvPicPr>
                <p:cNvPr id="660" name="Input penna 659">
                  <a:extLst>
                    <a:ext uri="{FF2B5EF4-FFF2-40B4-BE49-F238E27FC236}">
                      <a16:creationId xmlns:a16="http://schemas.microsoft.com/office/drawing/2014/main" id="{5BF78ED5-E556-5297-2239-2F58120EC042}"/>
                    </a:ext>
                  </a:extLst>
                </p:cNvPr>
                <p:cNvPicPr/>
                <p:nvPr/>
              </p:nvPicPr>
              <p:blipFill>
                <a:blip r:embed="rId979"/>
                <a:stretch>
                  <a:fillRect/>
                </a:stretch>
              </p:blipFill>
              <p:spPr>
                <a:xfrm>
                  <a:off x="8872339" y="979816"/>
                  <a:ext cx="889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0">
              <p14:nvContentPartPr>
                <p14:cNvPr id="661" name="Input penna 660">
                  <a:extLst>
                    <a:ext uri="{FF2B5EF4-FFF2-40B4-BE49-F238E27FC236}">
                      <a16:creationId xmlns:a16="http://schemas.microsoft.com/office/drawing/2014/main" id="{6A840192-44D8-64FD-7EA8-0C13A53ABC3D}"/>
                    </a:ext>
                  </a:extLst>
                </p14:cNvPr>
                <p14:cNvContentPartPr/>
                <p14:nvPr/>
              </p14:nvContentPartPr>
              <p14:xfrm>
                <a:off x="8999779" y="885136"/>
                <a:ext cx="25920" cy="160920"/>
              </p14:xfrm>
            </p:contentPart>
          </mc:Choice>
          <mc:Fallback>
            <p:pic>
              <p:nvPicPr>
                <p:cNvPr id="661" name="Input penna 660">
                  <a:extLst>
                    <a:ext uri="{FF2B5EF4-FFF2-40B4-BE49-F238E27FC236}">
                      <a16:creationId xmlns:a16="http://schemas.microsoft.com/office/drawing/2014/main" id="{6A840192-44D8-64FD-7EA8-0C13A53ABC3D}"/>
                    </a:ext>
                  </a:extLst>
                </p:cNvPr>
                <p:cNvPicPr/>
                <p:nvPr/>
              </p:nvPicPr>
              <p:blipFill>
                <a:blip r:embed="rId981"/>
                <a:stretch>
                  <a:fillRect/>
                </a:stretch>
              </p:blipFill>
              <p:spPr>
                <a:xfrm>
                  <a:off x="8992219" y="877576"/>
                  <a:ext cx="4104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2">
              <p14:nvContentPartPr>
                <p14:cNvPr id="662" name="Input penna 661">
                  <a:extLst>
                    <a:ext uri="{FF2B5EF4-FFF2-40B4-BE49-F238E27FC236}">
                      <a16:creationId xmlns:a16="http://schemas.microsoft.com/office/drawing/2014/main" id="{E667483D-7A87-2E21-8326-88EE5450BFC1}"/>
                    </a:ext>
                  </a:extLst>
                </p14:cNvPr>
                <p14:cNvContentPartPr/>
                <p14:nvPr/>
              </p14:nvContentPartPr>
              <p14:xfrm>
                <a:off x="9054859" y="966136"/>
                <a:ext cx="37080" cy="108360"/>
              </p14:xfrm>
            </p:contentPart>
          </mc:Choice>
          <mc:Fallback>
            <p:pic>
              <p:nvPicPr>
                <p:cNvPr id="662" name="Input penna 661">
                  <a:extLst>
                    <a:ext uri="{FF2B5EF4-FFF2-40B4-BE49-F238E27FC236}">
                      <a16:creationId xmlns:a16="http://schemas.microsoft.com/office/drawing/2014/main" id="{E667483D-7A87-2E21-8326-88EE5450BFC1}"/>
                    </a:ext>
                  </a:extLst>
                </p:cNvPr>
                <p:cNvPicPr/>
                <p:nvPr/>
              </p:nvPicPr>
              <p:blipFill>
                <a:blip r:embed="rId983"/>
                <a:stretch>
                  <a:fillRect/>
                </a:stretch>
              </p:blipFill>
              <p:spPr>
                <a:xfrm>
                  <a:off x="9047299" y="958936"/>
                  <a:ext cx="522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4">
              <p14:nvContentPartPr>
                <p14:cNvPr id="663" name="Input penna 662">
                  <a:extLst>
                    <a:ext uri="{FF2B5EF4-FFF2-40B4-BE49-F238E27FC236}">
                      <a16:creationId xmlns:a16="http://schemas.microsoft.com/office/drawing/2014/main" id="{E6D6154C-9745-2511-19F3-733D0BDD00C8}"/>
                    </a:ext>
                  </a:extLst>
                </p14:cNvPr>
                <p14:cNvContentPartPr/>
                <p14:nvPr/>
              </p14:nvContentPartPr>
              <p14:xfrm>
                <a:off x="9135499" y="984496"/>
                <a:ext cx="59760" cy="76320"/>
              </p14:xfrm>
            </p:contentPart>
          </mc:Choice>
          <mc:Fallback>
            <p:pic>
              <p:nvPicPr>
                <p:cNvPr id="663" name="Input penna 662">
                  <a:extLst>
                    <a:ext uri="{FF2B5EF4-FFF2-40B4-BE49-F238E27FC236}">
                      <a16:creationId xmlns:a16="http://schemas.microsoft.com/office/drawing/2014/main" id="{E6D6154C-9745-2511-19F3-733D0BDD00C8}"/>
                    </a:ext>
                  </a:extLst>
                </p:cNvPr>
                <p:cNvPicPr/>
                <p:nvPr/>
              </p:nvPicPr>
              <p:blipFill>
                <a:blip r:embed="rId985"/>
                <a:stretch>
                  <a:fillRect/>
                </a:stretch>
              </p:blipFill>
              <p:spPr>
                <a:xfrm>
                  <a:off x="9127939" y="976936"/>
                  <a:ext cx="7452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6">
              <p14:nvContentPartPr>
                <p14:cNvPr id="664" name="Input penna 663">
                  <a:extLst>
                    <a:ext uri="{FF2B5EF4-FFF2-40B4-BE49-F238E27FC236}">
                      <a16:creationId xmlns:a16="http://schemas.microsoft.com/office/drawing/2014/main" id="{B20EC57A-97DB-143F-2DBA-4293AC2F19C5}"/>
                    </a:ext>
                  </a:extLst>
                </p14:cNvPr>
                <p14:cNvContentPartPr/>
                <p14:nvPr/>
              </p14:nvContentPartPr>
              <p14:xfrm>
                <a:off x="9196339" y="983056"/>
                <a:ext cx="51120" cy="95760"/>
              </p14:xfrm>
            </p:contentPart>
          </mc:Choice>
          <mc:Fallback>
            <p:pic>
              <p:nvPicPr>
                <p:cNvPr id="664" name="Input penna 663">
                  <a:extLst>
                    <a:ext uri="{FF2B5EF4-FFF2-40B4-BE49-F238E27FC236}">
                      <a16:creationId xmlns:a16="http://schemas.microsoft.com/office/drawing/2014/main" id="{B20EC57A-97DB-143F-2DBA-4293AC2F19C5}"/>
                    </a:ext>
                  </a:extLst>
                </p:cNvPr>
                <p:cNvPicPr/>
                <p:nvPr/>
              </p:nvPicPr>
              <p:blipFill>
                <a:blip r:embed="rId987"/>
                <a:stretch>
                  <a:fillRect/>
                </a:stretch>
              </p:blipFill>
              <p:spPr>
                <a:xfrm>
                  <a:off x="9188779" y="975496"/>
                  <a:ext cx="662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8">
              <p14:nvContentPartPr>
                <p14:cNvPr id="665" name="Input penna 664">
                  <a:extLst>
                    <a:ext uri="{FF2B5EF4-FFF2-40B4-BE49-F238E27FC236}">
                      <a16:creationId xmlns:a16="http://schemas.microsoft.com/office/drawing/2014/main" id="{46A640F7-E40B-9F3C-7573-127874D90C2B}"/>
                    </a:ext>
                  </a:extLst>
                </p14:cNvPr>
                <p14:cNvContentPartPr/>
                <p14:nvPr/>
              </p14:nvContentPartPr>
              <p14:xfrm>
                <a:off x="9298219" y="1025536"/>
                <a:ext cx="104400" cy="55080"/>
              </p14:xfrm>
            </p:contentPart>
          </mc:Choice>
          <mc:Fallback>
            <p:pic>
              <p:nvPicPr>
                <p:cNvPr id="665" name="Input penna 664">
                  <a:extLst>
                    <a:ext uri="{FF2B5EF4-FFF2-40B4-BE49-F238E27FC236}">
                      <a16:creationId xmlns:a16="http://schemas.microsoft.com/office/drawing/2014/main" id="{46A640F7-E40B-9F3C-7573-127874D90C2B}"/>
                    </a:ext>
                  </a:extLst>
                </p:cNvPr>
                <p:cNvPicPr/>
                <p:nvPr/>
              </p:nvPicPr>
              <p:blipFill>
                <a:blip r:embed="rId989"/>
                <a:stretch>
                  <a:fillRect/>
                </a:stretch>
              </p:blipFill>
              <p:spPr>
                <a:xfrm>
                  <a:off x="9290659" y="1017976"/>
                  <a:ext cx="11952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0">
              <p14:nvContentPartPr>
                <p14:cNvPr id="671" name="Input penna 670">
                  <a:extLst>
                    <a:ext uri="{FF2B5EF4-FFF2-40B4-BE49-F238E27FC236}">
                      <a16:creationId xmlns:a16="http://schemas.microsoft.com/office/drawing/2014/main" id="{34FE6C82-39D8-E755-E0B9-BCF6547FF725}"/>
                    </a:ext>
                  </a:extLst>
                </p14:cNvPr>
                <p14:cNvContentPartPr/>
                <p14:nvPr/>
              </p14:nvContentPartPr>
              <p14:xfrm>
                <a:off x="6868650" y="552326"/>
                <a:ext cx="97920" cy="27000"/>
              </p14:xfrm>
            </p:contentPart>
          </mc:Choice>
          <mc:Fallback>
            <p:pic>
              <p:nvPicPr>
                <p:cNvPr id="671" name="Input penna 670">
                  <a:extLst>
                    <a:ext uri="{FF2B5EF4-FFF2-40B4-BE49-F238E27FC236}">
                      <a16:creationId xmlns:a16="http://schemas.microsoft.com/office/drawing/2014/main" id="{34FE6C82-39D8-E755-E0B9-BCF6547FF725}"/>
                    </a:ext>
                  </a:extLst>
                </p:cNvPr>
                <p:cNvPicPr/>
                <p:nvPr/>
              </p:nvPicPr>
              <p:blipFill>
                <a:blip r:embed="rId991"/>
                <a:stretch>
                  <a:fillRect/>
                </a:stretch>
              </p:blipFill>
              <p:spPr>
                <a:xfrm>
                  <a:off x="6861450" y="545126"/>
                  <a:ext cx="1126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2">
              <p14:nvContentPartPr>
                <p14:cNvPr id="673" name="Input penna 672">
                  <a:extLst>
                    <a:ext uri="{FF2B5EF4-FFF2-40B4-BE49-F238E27FC236}">
                      <a16:creationId xmlns:a16="http://schemas.microsoft.com/office/drawing/2014/main" id="{654515C4-30B4-D8BB-45E9-DF84CA9E113F}"/>
                    </a:ext>
                  </a:extLst>
                </p14:cNvPr>
                <p14:cNvContentPartPr/>
                <p14:nvPr/>
              </p14:nvContentPartPr>
              <p14:xfrm>
                <a:off x="6853530" y="617846"/>
                <a:ext cx="180720" cy="33120"/>
              </p14:xfrm>
            </p:contentPart>
          </mc:Choice>
          <mc:Fallback>
            <p:pic>
              <p:nvPicPr>
                <p:cNvPr id="673" name="Input penna 672">
                  <a:extLst>
                    <a:ext uri="{FF2B5EF4-FFF2-40B4-BE49-F238E27FC236}">
                      <a16:creationId xmlns:a16="http://schemas.microsoft.com/office/drawing/2014/main" id="{654515C4-30B4-D8BB-45E9-DF84CA9E113F}"/>
                    </a:ext>
                  </a:extLst>
                </p:cNvPr>
                <p:cNvPicPr/>
                <p:nvPr/>
              </p:nvPicPr>
              <p:blipFill>
                <a:blip r:embed="rId993"/>
                <a:stretch>
                  <a:fillRect/>
                </a:stretch>
              </p:blipFill>
              <p:spPr>
                <a:xfrm>
                  <a:off x="6845970" y="610286"/>
                  <a:ext cx="1958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4">
              <p14:nvContentPartPr>
                <p14:cNvPr id="674" name="Input penna 673">
                  <a:extLst>
                    <a:ext uri="{FF2B5EF4-FFF2-40B4-BE49-F238E27FC236}">
                      <a16:creationId xmlns:a16="http://schemas.microsoft.com/office/drawing/2014/main" id="{4C0C1C11-FD5A-B09A-2E98-4D45AB8EADC5}"/>
                    </a:ext>
                  </a:extLst>
                </p14:cNvPr>
                <p14:cNvContentPartPr/>
                <p14:nvPr/>
              </p14:nvContentPartPr>
              <p14:xfrm>
                <a:off x="7054050" y="457286"/>
                <a:ext cx="83880" cy="117720"/>
              </p14:xfrm>
            </p:contentPart>
          </mc:Choice>
          <mc:Fallback>
            <p:pic>
              <p:nvPicPr>
                <p:cNvPr id="674" name="Input penna 673">
                  <a:extLst>
                    <a:ext uri="{FF2B5EF4-FFF2-40B4-BE49-F238E27FC236}">
                      <a16:creationId xmlns:a16="http://schemas.microsoft.com/office/drawing/2014/main" id="{4C0C1C11-FD5A-B09A-2E98-4D45AB8EADC5}"/>
                    </a:ext>
                  </a:extLst>
                </p:cNvPr>
                <p:cNvPicPr/>
                <p:nvPr/>
              </p:nvPicPr>
              <p:blipFill>
                <a:blip r:embed="rId995"/>
                <a:stretch>
                  <a:fillRect/>
                </a:stretch>
              </p:blipFill>
              <p:spPr>
                <a:xfrm>
                  <a:off x="7046850" y="449726"/>
                  <a:ext cx="9900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6">
              <p14:nvContentPartPr>
                <p14:cNvPr id="675" name="Input penna 674">
                  <a:extLst>
                    <a:ext uri="{FF2B5EF4-FFF2-40B4-BE49-F238E27FC236}">
                      <a16:creationId xmlns:a16="http://schemas.microsoft.com/office/drawing/2014/main" id="{F437D8F1-71C4-E2F8-8D22-C965A23D5245}"/>
                    </a:ext>
                  </a:extLst>
                </p14:cNvPr>
                <p14:cNvContentPartPr/>
                <p14:nvPr/>
              </p14:nvContentPartPr>
              <p14:xfrm>
                <a:off x="7202370" y="463766"/>
                <a:ext cx="53280" cy="88560"/>
              </p14:xfrm>
            </p:contentPart>
          </mc:Choice>
          <mc:Fallback>
            <p:pic>
              <p:nvPicPr>
                <p:cNvPr id="675" name="Input penna 674">
                  <a:extLst>
                    <a:ext uri="{FF2B5EF4-FFF2-40B4-BE49-F238E27FC236}">
                      <a16:creationId xmlns:a16="http://schemas.microsoft.com/office/drawing/2014/main" id="{F437D8F1-71C4-E2F8-8D22-C965A23D5245}"/>
                    </a:ext>
                  </a:extLst>
                </p:cNvPr>
                <p:cNvPicPr/>
                <p:nvPr/>
              </p:nvPicPr>
              <p:blipFill>
                <a:blip r:embed="rId997"/>
                <a:stretch>
                  <a:fillRect/>
                </a:stretch>
              </p:blipFill>
              <p:spPr>
                <a:xfrm>
                  <a:off x="7194810" y="456206"/>
                  <a:ext cx="684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8">
              <p14:nvContentPartPr>
                <p14:cNvPr id="676" name="Input penna 675">
                  <a:extLst>
                    <a:ext uri="{FF2B5EF4-FFF2-40B4-BE49-F238E27FC236}">
                      <a16:creationId xmlns:a16="http://schemas.microsoft.com/office/drawing/2014/main" id="{21F67F2F-41E3-73C0-601F-33B40B4C4FD5}"/>
                    </a:ext>
                  </a:extLst>
                </p14:cNvPr>
                <p14:cNvContentPartPr/>
                <p14:nvPr/>
              </p14:nvContentPartPr>
              <p14:xfrm>
                <a:off x="7295610" y="455486"/>
                <a:ext cx="48960" cy="113760"/>
              </p14:xfrm>
            </p:contentPart>
          </mc:Choice>
          <mc:Fallback>
            <p:pic>
              <p:nvPicPr>
                <p:cNvPr id="676" name="Input penna 675">
                  <a:extLst>
                    <a:ext uri="{FF2B5EF4-FFF2-40B4-BE49-F238E27FC236}">
                      <a16:creationId xmlns:a16="http://schemas.microsoft.com/office/drawing/2014/main" id="{21F67F2F-41E3-73C0-601F-33B40B4C4FD5}"/>
                    </a:ext>
                  </a:extLst>
                </p:cNvPr>
                <p:cNvPicPr/>
                <p:nvPr/>
              </p:nvPicPr>
              <p:blipFill>
                <a:blip r:embed="rId999"/>
                <a:stretch>
                  <a:fillRect/>
                </a:stretch>
              </p:blipFill>
              <p:spPr>
                <a:xfrm>
                  <a:off x="7288050" y="447926"/>
                  <a:ext cx="640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0">
              <p14:nvContentPartPr>
                <p14:cNvPr id="677" name="Input penna 676">
                  <a:extLst>
                    <a:ext uri="{FF2B5EF4-FFF2-40B4-BE49-F238E27FC236}">
                      <a16:creationId xmlns:a16="http://schemas.microsoft.com/office/drawing/2014/main" id="{56E21432-5CD5-DDCC-23F1-DA95F20A3E2D}"/>
                    </a:ext>
                  </a:extLst>
                </p14:cNvPr>
                <p14:cNvContentPartPr/>
                <p14:nvPr/>
              </p14:nvContentPartPr>
              <p14:xfrm>
                <a:off x="7395690" y="386366"/>
                <a:ext cx="59760" cy="141840"/>
              </p14:xfrm>
            </p:contentPart>
          </mc:Choice>
          <mc:Fallback>
            <p:pic>
              <p:nvPicPr>
                <p:cNvPr id="677" name="Input penna 676">
                  <a:extLst>
                    <a:ext uri="{FF2B5EF4-FFF2-40B4-BE49-F238E27FC236}">
                      <a16:creationId xmlns:a16="http://schemas.microsoft.com/office/drawing/2014/main" id="{56E21432-5CD5-DDCC-23F1-DA95F20A3E2D}"/>
                    </a:ext>
                  </a:extLst>
                </p:cNvPr>
                <p:cNvPicPr/>
                <p:nvPr/>
              </p:nvPicPr>
              <p:blipFill>
                <a:blip r:embed="rId1001"/>
                <a:stretch>
                  <a:fillRect/>
                </a:stretch>
              </p:blipFill>
              <p:spPr>
                <a:xfrm>
                  <a:off x="7388130" y="378806"/>
                  <a:ext cx="745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2">
              <p14:nvContentPartPr>
                <p14:cNvPr id="678" name="Input penna 677">
                  <a:extLst>
                    <a:ext uri="{FF2B5EF4-FFF2-40B4-BE49-F238E27FC236}">
                      <a16:creationId xmlns:a16="http://schemas.microsoft.com/office/drawing/2014/main" id="{6C6D95D3-3662-FF2A-EE35-08141A8D8D18}"/>
                    </a:ext>
                  </a:extLst>
                </p14:cNvPr>
                <p14:cNvContentPartPr/>
                <p14:nvPr/>
              </p14:nvContentPartPr>
              <p14:xfrm>
                <a:off x="7496490" y="516686"/>
                <a:ext cx="360" cy="360"/>
              </p14:xfrm>
            </p:contentPart>
          </mc:Choice>
          <mc:Fallback>
            <p:pic>
              <p:nvPicPr>
                <p:cNvPr id="678" name="Input penna 677">
                  <a:extLst>
                    <a:ext uri="{FF2B5EF4-FFF2-40B4-BE49-F238E27FC236}">
                      <a16:creationId xmlns:a16="http://schemas.microsoft.com/office/drawing/2014/main" id="{6C6D95D3-3662-FF2A-EE35-08141A8D8D18}"/>
                    </a:ext>
                  </a:extLst>
                </p:cNvPr>
                <p:cNvPicPr/>
                <p:nvPr/>
              </p:nvPicPr>
              <p:blipFill>
                <a:blip r:embed="rId1003"/>
                <a:stretch>
                  <a:fillRect/>
                </a:stretch>
              </p:blipFill>
              <p:spPr>
                <a:xfrm>
                  <a:off x="7488930" y="509126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4">
              <p14:nvContentPartPr>
                <p14:cNvPr id="679" name="Input penna 678">
                  <a:extLst>
                    <a:ext uri="{FF2B5EF4-FFF2-40B4-BE49-F238E27FC236}">
                      <a16:creationId xmlns:a16="http://schemas.microsoft.com/office/drawing/2014/main" id="{31D328DA-9426-6B69-70C1-83EC27D165F6}"/>
                    </a:ext>
                  </a:extLst>
                </p14:cNvPr>
                <p14:cNvContentPartPr/>
                <p14:nvPr/>
              </p14:nvContentPartPr>
              <p14:xfrm>
                <a:off x="7738410" y="444686"/>
                <a:ext cx="58320" cy="98280"/>
              </p14:xfrm>
            </p:contentPart>
          </mc:Choice>
          <mc:Fallback>
            <p:pic>
              <p:nvPicPr>
                <p:cNvPr id="679" name="Input penna 678">
                  <a:extLst>
                    <a:ext uri="{FF2B5EF4-FFF2-40B4-BE49-F238E27FC236}">
                      <a16:creationId xmlns:a16="http://schemas.microsoft.com/office/drawing/2014/main" id="{31D328DA-9426-6B69-70C1-83EC27D165F6}"/>
                    </a:ext>
                  </a:extLst>
                </p:cNvPr>
                <p:cNvPicPr/>
                <p:nvPr/>
              </p:nvPicPr>
              <p:blipFill>
                <a:blip r:embed="rId1005"/>
                <a:stretch>
                  <a:fillRect/>
                </a:stretch>
              </p:blipFill>
              <p:spPr>
                <a:xfrm>
                  <a:off x="7730850" y="437126"/>
                  <a:ext cx="7344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6">
              <p14:nvContentPartPr>
                <p14:cNvPr id="680" name="Input penna 679">
                  <a:extLst>
                    <a:ext uri="{FF2B5EF4-FFF2-40B4-BE49-F238E27FC236}">
                      <a16:creationId xmlns:a16="http://schemas.microsoft.com/office/drawing/2014/main" id="{59D1312F-173A-FEB6-43FE-42612DB97336}"/>
                    </a:ext>
                  </a:extLst>
                </p14:cNvPr>
                <p14:cNvContentPartPr/>
                <p14:nvPr/>
              </p14:nvContentPartPr>
              <p14:xfrm>
                <a:off x="7845690" y="471326"/>
                <a:ext cx="87840" cy="70560"/>
              </p14:xfrm>
            </p:contentPart>
          </mc:Choice>
          <mc:Fallback>
            <p:pic>
              <p:nvPicPr>
                <p:cNvPr id="680" name="Input penna 679">
                  <a:extLst>
                    <a:ext uri="{FF2B5EF4-FFF2-40B4-BE49-F238E27FC236}">
                      <a16:creationId xmlns:a16="http://schemas.microsoft.com/office/drawing/2014/main" id="{59D1312F-173A-FEB6-43FE-42612DB97336}"/>
                    </a:ext>
                  </a:extLst>
                </p:cNvPr>
                <p:cNvPicPr/>
                <p:nvPr/>
              </p:nvPicPr>
              <p:blipFill>
                <a:blip r:embed="rId1007"/>
                <a:stretch>
                  <a:fillRect/>
                </a:stretch>
              </p:blipFill>
              <p:spPr>
                <a:xfrm>
                  <a:off x="7838130" y="463766"/>
                  <a:ext cx="1029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8">
              <p14:nvContentPartPr>
                <p14:cNvPr id="681" name="Input penna 680">
                  <a:extLst>
                    <a:ext uri="{FF2B5EF4-FFF2-40B4-BE49-F238E27FC236}">
                      <a16:creationId xmlns:a16="http://schemas.microsoft.com/office/drawing/2014/main" id="{D953C60F-D6C3-D091-4756-D2D706DC4322}"/>
                    </a:ext>
                  </a:extLst>
                </p14:cNvPr>
                <p14:cNvContentPartPr/>
                <p14:nvPr/>
              </p14:nvContentPartPr>
              <p14:xfrm>
                <a:off x="8035410" y="340286"/>
                <a:ext cx="71640" cy="23760"/>
              </p14:xfrm>
            </p:contentPart>
          </mc:Choice>
          <mc:Fallback>
            <p:pic>
              <p:nvPicPr>
                <p:cNvPr id="681" name="Input penna 680">
                  <a:extLst>
                    <a:ext uri="{FF2B5EF4-FFF2-40B4-BE49-F238E27FC236}">
                      <a16:creationId xmlns:a16="http://schemas.microsoft.com/office/drawing/2014/main" id="{D953C60F-D6C3-D091-4756-D2D706DC4322}"/>
                    </a:ext>
                  </a:extLst>
                </p:cNvPr>
                <p:cNvPicPr/>
                <p:nvPr/>
              </p:nvPicPr>
              <p:blipFill>
                <a:blip r:embed="rId1009"/>
                <a:stretch>
                  <a:fillRect/>
                </a:stretch>
              </p:blipFill>
              <p:spPr>
                <a:xfrm>
                  <a:off x="8027850" y="332726"/>
                  <a:ext cx="867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0">
              <p14:nvContentPartPr>
                <p14:cNvPr id="682" name="Input penna 681">
                  <a:extLst>
                    <a:ext uri="{FF2B5EF4-FFF2-40B4-BE49-F238E27FC236}">
                      <a16:creationId xmlns:a16="http://schemas.microsoft.com/office/drawing/2014/main" id="{3B41B123-375A-4BD5-A117-2D30B8B2B6E8}"/>
                    </a:ext>
                  </a:extLst>
                </p14:cNvPr>
                <p14:cNvContentPartPr/>
                <p14:nvPr/>
              </p14:nvContentPartPr>
              <p14:xfrm>
                <a:off x="8172570" y="394646"/>
                <a:ext cx="102600" cy="102600"/>
              </p14:xfrm>
            </p:contentPart>
          </mc:Choice>
          <mc:Fallback>
            <p:pic>
              <p:nvPicPr>
                <p:cNvPr id="682" name="Input penna 681">
                  <a:extLst>
                    <a:ext uri="{FF2B5EF4-FFF2-40B4-BE49-F238E27FC236}">
                      <a16:creationId xmlns:a16="http://schemas.microsoft.com/office/drawing/2014/main" id="{3B41B123-375A-4BD5-A117-2D30B8B2B6E8}"/>
                    </a:ext>
                  </a:extLst>
                </p:cNvPr>
                <p:cNvPicPr/>
                <p:nvPr/>
              </p:nvPicPr>
              <p:blipFill>
                <a:blip r:embed="rId1011"/>
                <a:stretch>
                  <a:fillRect/>
                </a:stretch>
              </p:blipFill>
              <p:spPr>
                <a:xfrm>
                  <a:off x="8165010" y="387086"/>
                  <a:ext cx="1177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2">
              <p14:nvContentPartPr>
                <p14:cNvPr id="683" name="Input penna 682">
                  <a:extLst>
                    <a:ext uri="{FF2B5EF4-FFF2-40B4-BE49-F238E27FC236}">
                      <a16:creationId xmlns:a16="http://schemas.microsoft.com/office/drawing/2014/main" id="{AD2C7DDD-94EE-C8D5-C16E-47F011F5F69F}"/>
                    </a:ext>
                  </a:extLst>
                </p14:cNvPr>
                <p14:cNvContentPartPr/>
                <p14:nvPr/>
              </p14:nvContentPartPr>
              <p14:xfrm>
                <a:off x="8329530" y="289166"/>
                <a:ext cx="28800" cy="237240"/>
              </p14:xfrm>
            </p:contentPart>
          </mc:Choice>
          <mc:Fallback>
            <p:pic>
              <p:nvPicPr>
                <p:cNvPr id="683" name="Input penna 682">
                  <a:extLst>
                    <a:ext uri="{FF2B5EF4-FFF2-40B4-BE49-F238E27FC236}">
                      <a16:creationId xmlns:a16="http://schemas.microsoft.com/office/drawing/2014/main" id="{AD2C7DDD-94EE-C8D5-C16E-47F011F5F69F}"/>
                    </a:ext>
                  </a:extLst>
                </p:cNvPr>
                <p:cNvPicPr/>
                <p:nvPr/>
              </p:nvPicPr>
              <p:blipFill>
                <a:blip r:embed="rId1013"/>
                <a:stretch>
                  <a:fillRect/>
                </a:stretch>
              </p:blipFill>
              <p:spPr>
                <a:xfrm>
                  <a:off x="8321970" y="281606"/>
                  <a:ext cx="4356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4">
              <p14:nvContentPartPr>
                <p14:cNvPr id="684" name="Input penna 683">
                  <a:extLst>
                    <a:ext uri="{FF2B5EF4-FFF2-40B4-BE49-F238E27FC236}">
                      <a16:creationId xmlns:a16="http://schemas.microsoft.com/office/drawing/2014/main" id="{ECE658DB-846A-7FEE-980F-E997C9401354}"/>
                    </a:ext>
                  </a:extLst>
                </p14:cNvPr>
                <p14:cNvContentPartPr/>
                <p14:nvPr/>
              </p14:nvContentPartPr>
              <p14:xfrm>
                <a:off x="8348250" y="306446"/>
                <a:ext cx="82080" cy="37080"/>
              </p14:xfrm>
            </p:contentPart>
          </mc:Choice>
          <mc:Fallback>
            <p:pic>
              <p:nvPicPr>
                <p:cNvPr id="684" name="Input penna 683">
                  <a:extLst>
                    <a:ext uri="{FF2B5EF4-FFF2-40B4-BE49-F238E27FC236}">
                      <a16:creationId xmlns:a16="http://schemas.microsoft.com/office/drawing/2014/main" id="{ECE658DB-846A-7FEE-980F-E997C9401354}"/>
                    </a:ext>
                  </a:extLst>
                </p:cNvPr>
                <p:cNvPicPr/>
                <p:nvPr/>
              </p:nvPicPr>
              <p:blipFill>
                <a:blip r:embed="rId1015"/>
                <a:stretch>
                  <a:fillRect/>
                </a:stretch>
              </p:blipFill>
              <p:spPr>
                <a:xfrm>
                  <a:off x="8340690" y="298886"/>
                  <a:ext cx="972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6">
              <p14:nvContentPartPr>
                <p14:cNvPr id="685" name="Input penna 684">
                  <a:extLst>
                    <a:ext uri="{FF2B5EF4-FFF2-40B4-BE49-F238E27FC236}">
                      <a16:creationId xmlns:a16="http://schemas.microsoft.com/office/drawing/2014/main" id="{48231568-7659-9117-EB6A-AB4232D9713F}"/>
                    </a:ext>
                  </a:extLst>
                </p14:cNvPr>
                <p14:cNvContentPartPr/>
                <p14:nvPr/>
              </p14:nvContentPartPr>
              <p14:xfrm>
                <a:off x="8412690" y="299966"/>
                <a:ext cx="27360" cy="203760"/>
              </p14:xfrm>
            </p:contentPart>
          </mc:Choice>
          <mc:Fallback>
            <p:pic>
              <p:nvPicPr>
                <p:cNvPr id="685" name="Input penna 684">
                  <a:extLst>
                    <a:ext uri="{FF2B5EF4-FFF2-40B4-BE49-F238E27FC236}">
                      <a16:creationId xmlns:a16="http://schemas.microsoft.com/office/drawing/2014/main" id="{48231568-7659-9117-EB6A-AB4232D9713F}"/>
                    </a:ext>
                  </a:extLst>
                </p:cNvPr>
                <p:cNvPicPr/>
                <p:nvPr/>
              </p:nvPicPr>
              <p:blipFill>
                <a:blip r:embed="rId1017"/>
                <a:stretch>
                  <a:fillRect/>
                </a:stretch>
              </p:blipFill>
              <p:spPr>
                <a:xfrm>
                  <a:off x="8405130" y="292406"/>
                  <a:ext cx="4248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8">
              <p14:nvContentPartPr>
                <p14:cNvPr id="686" name="Input penna 685">
                  <a:extLst>
                    <a:ext uri="{FF2B5EF4-FFF2-40B4-BE49-F238E27FC236}">
                      <a16:creationId xmlns:a16="http://schemas.microsoft.com/office/drawing/2014/main" id="{55D44C46-81DE-0394-491B-9A05C31079FC}"/>
                    </a:ext>
                  </a:extLst>
                </p14:cNvPr>
                <p14:cNvContentPartPr/>
                <p14:nvPr/>
              </p14:nvContentPartPr>
              <p14:xfrm>
                <a:off x="8429970" y="346406"/>
                <a:ext cx="61920" cy="33120"/>
              </p14:xfrm>
            </p:contentPart>
          </mc:Choice>
          <mc:Fallback>
            <p:pic>
              <p:nvPicPr>
                <p:cNvPr id="686" name="Input penna 685">
                  <a:extLst>
                    <a:ext uri="{FF2B5EF4-FFF2-40B4-BE49-F238E27FC236}">
                      <a16:creationId xmlns:a16="http://schemas.microsoft.com/office/drawing/2014/main" id="{55D44C46-81DE-0394-491B-9A05C31079FC}"/>
                    </a:ext>
                  </a:extLst>
                </p:cNvPr>
                <p:cNvPicPr/>
                <p:nvPr/>
              </p:nvPicPr>
              <p:blipFill>
                <a:blip r:embed="rId1019"/>
                <a:stretch>
                  <a:fillRect/>
                </a:stretch>
              </p:blipFill>
              <p:spPr>
                <a:xfrm>
                  <a:off x="8422410" y="338846"/>
                  <a:ext cx="770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0">
              <p14:nvContentPartPr>
                <p14:cNvPr id="687" name="Input penna 686">
                  <a:extLst>
                    <a:ext uri="{FF2B5EF4-FFF2-40B4-BE49-F238E27FC236}">
                      <a16:creationId xmlns:a16="http://schemas.microsoft.com/office/drawing/2014/main" id="{9562F290-C91A-9BC3-2FDC-59D7E0F4418F}"/>
                    </a:ext>
                  </a:extLst>
                </p14:cNvPr>
                <p14:cNvContentPartPr/>
                <p14:nvPr/>
              </p14:nvContentPartPr>
              <p14:xfrm>
                <a:off x="8491170" y="428126"/>
                <a:ext cx="79920" cy="91080"/>
              </p14:xfrm>
            </p:contentPart>
          </mc:Choice>
          <mc:Fallback>
            <p:pic>
              <p:nvPicPr>
                <p:cNvPr id="687" name="Input penna 686">
                  <a:extLst>
                    <a:ext uri="{FF2B5EF4-FFF2-40B4-BE49-F238E27FC236}">
                      <a16:creationId xmlns:a16="http://schemas.microsoft.com/office/drawing/2014/main" id="{9562F290-C91A-9BC3-2FDC-59D7E0F4418F}"/>
                    </a:ext>
                  </a:extLst>
                </p:cNvPr>
                <p:cNvPicPr/>
                <p:nvPr/>
              </p:nvPicPr>
              <p:blipFill>
                <a:blip r:embed="rId1021"/>
                <a:stretch>
                  <a:fillRect/>
                </a:stretch>
              </p:blipFill>
              <p:spPr>
                <a:xfrm>
                  <a:off x="8483610" y="420566"/>
                  <a:ext cx="9504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2">
              <p14:nvContentPartPr>
                <p14:cNvPr id="688" name="Input penna 687">
                  <a:extLst>
                    <a:ext uri="{FF2B5EF4-FFF2-40B4-BE49-F238E27FC236}">
                      <a16:creationId xmlns:a16="http://schemas.microsoft.com/office/drawing/2014/main" id="{333E4AD9-3D08-6C78-F204-6488434A61C4}"/>
                    </a:ext>
                  </a:extLst>
                </p14:cNvPr>
                <p14:cNvContentPartPr/>
                <p14:nvPr/>
              </p14:nvContentPartPr>
              <p14:xfrm>
                <a:off x="8593770" y="428126"/>
                <a:ext cx="53280" cy="104040"/>
              </p14:xfrm>
            </p:contentPart>
          </mc:Choice>
          <mc:Fallback>
            <p:pic>
              <p:nvPicPr>
                <p:cNvPr id="688" name="Input penna 687">
                  <a:extLst>
                    <a:ext uri="{FF2B5EF4-FFF2-40B4-BE49-F238E27FC236}">
                      <a16:creationId xmlns:a16="http://schemas.microsoft.com/office/drawing/2014/main" id="{333E4AD9-3D08-6C78-F204-6488434A61C4}"/>
                    </a:ext>
                  </a:extLst>
                </p:cNvPr>
                <p:cNvPicPr/>
                <p:nvPr/>
              </p:nvPicPr>
              <p:blipFill>
                <a:blip r:embed="rId1023"/>
                <a:stretch>
                  <a:fillRect/>
                </a:stretch>
              </p:blipFill>
              <p:spPr>
                <a:xfrm>
                  <a:off x="8586210" y="420566"/>
                  <a:ext cx="6840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4">
              <p14:nvContentPartPr>
                <p14:cNvPr id="689" name="Input penna 688">
                  <a:extLst>
                    <a:ext uri="{FF2B5EF4-FFF2-40B4-BE49-F238E27FC236}">
                      <a16:creationId xmlns:a16="http://schemas.microsoft.com/office/drawing/2014/main" id="{CE44FB4A-D160-5C73-8503-FA4CFF9CFD72}"/>
                    </a:ext>
                  </a:extLst>
                </p14:cNvPr>
                <p14:cNvContentPartPr/>
                <p14:nvPr/>
              </p14:nvContentPartPr>
              <p14:xfrm>
                <a:off x="8676570" y="419846"/>
                <a:ext cx="78480" cy="89280"/>
              </p14:xfrm>
            </p:contentPart>
          </mc:Choice>
          <mc:Fallback>
            <p:pic>
              <p:nvPicPr>
                <p:cNvPr id="689" name="Input penna 688">
                  <a:extLst>
                    <a:ext uri="{FF2B5EF4-FFF2-40B4-BE49-F238E27FC236}">
                      <a16:creationId xmlns:a16="http://schemas.microsoft.com/office/drawing/2014/main" id="{CE44FB4A-D160-5C73-8503-FA4CFF9CFD72}"/>
                    </a:ext>
                  </a:extLst>
                </p:cNvPr>
                <p:cNvPicPr/>
                <p:nvPr/>
              </p:nvPicPr>
              <p:blipFill>
                <a:blip r:embed="rId1025"/>
                <a:stretch>
                  <a:fillRect/>
                </a:stretch>
              </p:blipFill>
              <p:spPr>
                <a:xfrm>
                  <a:off x="8669010" y="412286"/>
                  <a:ext cx="936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6">
              <p14:nvContentPartPr>
                <p14:cNvPr id="690" name="Input penna 689">
                  <a:extLst>
                    <a:ext uri="{FF2B5EF4-FFF2-40B4-BE49-F238E27FC236}">
                      <a16:creationId xmlns:a16="http://schemas.microsoft.com/office/drawing/2014/main" id="{F4BEC569-EB94-03A9-5CDF-E488B61F4349}"/>
                    </a:ext>
                  </a:extLst>
                </p14:cNvPr>
                <p14:cNvContentPartPr/>
                <p14:nvPr/>
              </p14:nvContentPartPr>
              <p14:xfrm>
                <a:off x="8788170" y="435326"/>
                <a:ext cx="69840" cy="78480"/>
              </p14:xfrm>
            </p:contentPart>
          </mc:Choice>
          <mc:Fallback>
            <p:pic>
              <p:nvPicPr>
                <p:cNvPr id="690" name="Input penna 689">
                  <a:extLst>
                    <a:ext uri="{FF2B5EF4-FFF2-40B4-BE49-F238E27FC236}">
                      <a16:creationId xmlns:a16="http://schemas.microsoft.com/office/drawing/2014/main" id="{F4BEC569-EB94-03A9-5CDF-E488B61F4349}"/>
                    </a:ext>
                  </a:extLst>
                </p:cNvPr>
                <p:cNvPicPr/>
                <p:nvPr/>
              </p:nvPicPr>
              <p:blipFill>
                <a:blip r:embed="rId1027"/>
                <a:stretch>
                  <a:fillRect/>
                </a:stretch>
              </p:blipFill>
              <p:spPr>
                <a:xfrm>
                  <a:off x="8780610" y="427766"/>
                  <a:ext cx="849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8">
              <p14:nvContentPartPr>
                <p14:cNvPr id="691" name="Input penna 690">
                  <a:extLst>
                    <a:ext uri="{FF2B5EF4-FFF2-40B4-BE49-F238E27FC236}">
                      <a16:creationId xmlns:a16="http://schemas.microsoft.com/office/drawing/2014/main" id="{2E13A158-5142-96E1-C64E-589ABDD2F8EF}"/>
                    </a:ext>
                  </a:extLst>
                </p14:cNvPr>
                <p14:cNvContentPartPr/>
                <p14:nvPr/>
              </p14:nvContentPartPr>
              <p14:xfrm>
                <a:off x="8910210" y="447566"/>
                <a:ext cx="40680" cy="79920"/>
              </p14:xfrm>
            </p:contentPart>
          </mc:Choice>
          <mc:Fallback>
            <p:pic>
              <p:nvPicPr>
                <p:cNvPr id="691" name="Input penna 690">
                  <a:extLst>
                    <a:ext uri="{FF2B5EF4-FFF2-40B4-BE49-F238E27FC236}">
                      <a16:creationId xmlns:a16="http://schemas.microsoft.com/office/drawing/2014/main" id="{2E13A158-5142-96E1-C64E-589ABDD2F8EF}"/>
                    </a:ext>
                  </a:extLst>
                </p:cNvPr>
                <p:cNvPicPr/>
                <p:nvPr/>
              </p:nvPicPr>
              <p:blipFill>
                <a:blip r:embed="rId1029"/>
                <a:stretch>
                  <a:fillRect/>
                </a:stretch>
              </p:blipFill>
              <p:spPr>
                <a:xfrm>
                  <a:off x="8903010" y="440006"/>
                  <a:ext cx="558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0">
              <p14:nvContentPartPr>
                <p14:cNvPr id="692" name="Input penna 691">
                  <a:extLst>
                    <a:ext uri="{FF2B5EF4-FFF2-40B4-BE49-F238E27FC236}">
                      <a16:creationId xmlns:a16="http://schemas.microsoft.com/office/drawing/2014/main" id="{17A8A670-E2E3-129C-0E98-E72A5D4547CE}"/>
                    </a:ext>
                  </a:extLst>
                </p14:cNvPr>
                <p14:cNvContentPartPr/>
                <p14:nvPr/>
              </p14:nvContentPartPr>
              <p14:xfrm>
                <a:off x="9022170" y="441446"/>
                <a:ext cx="6120" cy="49320"/>
              </p14:xfrm>
            </p:contentPart>
          </mc:Choice>
          <mc:Fallback>
            <p:pic>
              <p:nvPicPr>
                <p:cNvPr id="692" name="Input penna 691">
                  <a:extLst>
                    <a:ext uri="{FF2B5EF4-FFF2-40B4-BE49-F238E27FC236}">
                      <a16:creationId xmlns:a16="http://schemas.microsoft.com/office/drawing/2014/main" id="{17A8A670-E2E3-129C-0E98-E72A5D4547CE}"/>
                    </a:ext>
                  </a:extLst>
                </p:cNvPr>
                <p:cNvPicPr/>
                <p:nvPr/>
              </p:nvPicPr>
              <p:blipFill>
                <a:blip r:embed="rId1031"/>
                <a:stretch>
                  <a:fillRect/>
                </a:stretch>
              </p:blipFill>
              <p:spPr>
                <a:xfrm>
                  <a:off x="9014610" y="433886"/>
                  <a:ext cx="2124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2">
              <p14:nvContentPartPr>
                <p14:cNvPr id="693" name="Input penna 692">
                  <a:extLst>
                    <a:ext uri="{FF2B5EF4-FFF2-40B4-BE49-F238E27FC236}">
                      <a16:creationId xmlns:a16="http://schemas.microsoft.com/office/drawing/2014/main" id="{58FC24C3-C5C6-91EA-2DDB-9AEF2C3B1B5C}"/>
                    </a:ext>
                  </a:extLst>
                </p14:cNvPr>
                <p14:cNvContentPartPr/>
                <p14:nvPr/>
              </p14:nvContentPartPr>
              <p14:xfrm>
                <a:off x="9067170" y="458726"/>
                <a:ext cx="46080" cy="54360"/>
              </p14:xfrm>
            </p:contentPart>
          </mc:Choice>
          <mc:Fallback>
            <p:pic>
              <p:nvPicPr>
                <p:cNvPr id="693" name="Input penna 692">
                  <a:extLst>
                    <a:ext uri="{FF2B5EF4-FFF2-40B4-BE49-F238E27FC236}">
                      <a16:creationId xmlns:a16="http://schemas.microsoft.com/office/drawing/2014/main" id="{58FC24C3-C5C6-91EA-2DDB-9AEF2C3B1B5C}"/>
                    </a:ext>
                  </a:extLst>
                </p:cNvPr>
                <p:cNvPicPr/>
                <p:nvPr/>
              </p:nvPicPr>
              <p:blipFill>
                <a:blip r:embed="rId1033"/>
                <a:stretch>
                  <a:fillRect/>
                </a:stretch>
              </p:blipFill>
              <p:spPr>
                <a:xfrm>
                  <a:off x="9059610" y="451166"/>
                  <a:ext cx="6120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4">
              <p14:nvContentPartPr>
                <p14:cNvPr id="694" name="Input penna 693">
                  <a:extLst>
                    <a:ext uri="{FF2B5EF4-FFF2-40B4-BE49-F238E27FC236}">
                      <a16:creationId xmlns:a16="http://schemas.microsoft.com/office/drawing/2014/main" id="{4BB75AC6-61BA-D86C-C6B9-775020535F89}"/>
                    </a:ext>
                  </a:extLst>
                </p14:cNvPr>
                <p14:cNvContentPartPr/>
                <p14:nvPr/>
              </p14:nvContentPartPr>
              <p14:xfrm>
                <a:off x="9163290" y="428846"/>
                <a:ext cx="74880" cy="82440"/>
              </p14:xfrm>
            </p:contentPart>
          </mc:Choice>
          <mc:Fallback>
            <p:pic>
              <p:nvPicPr>
                <p:cNvPr id="694" name="Input penna 693">
                  <a:extLst>
                    <a:ext uri="{FF2B5EF4-FFF2-40B4-BE49-F238E27FC236}">
                      <a16:creationId xmlns:a16="http://schemas.microsoft.com/office/drawing/2014/main" id="{4BB75AC6-61BA-D86C-C6B9-775020535F89}"/>
                    </a:ext>
                  </a:extLst>
                </p:cNvPr>
                <p:cNvPicPr/>
                <p:nvPr/>
              </p:nvPicPr>
              <p:blipFill>
                <a:blip r:embed="rId1035"/>
                <a:stretch>
                  <a:fillRect/>
                </a:stretch>
              </p:blipFill>
              <p:spPr>
                <a:xfrm>
                  <a:off x="9155730" y="421286"/>
                  <a:ext cx="9000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6">
              <p14:nvContentPartPr>
                <p14:cNvPr id="695" name="Input penna 694">
                  <a:extLst>
                    <a:ext uri="{FF2B5EF4-FFF2-40B4-BE49-F238E27FC236}">
                      <a16:creationId xmlns:a16="http://schemas.microsoft.com/office/drawing/2014/main" id="{E9948FC2-01C2-24CC-EC4F-67C630ED923D}"/>
                    </a:ext>
                  </a:extLst>
                </p14:cNvPr>
                <p14:cNvContentPartPr/>
                <p14:nvPr/>
              </p14:nvContentPartPr>
              <p14:xfrm>
                <a:off x="9260130" y="469886"/>
                <a:ext cx="68760" cy="59040"/>
              </p14:xfrm>
            </p:contentPart>
          </mc:Choice>
          <mc:Fallback>
            <p:pic>
              <p:nvPicPr>
                <p:cNvPr id="695" name="Input penna 694">
                  <a:extLst>
                    <a:ext uri="{FF2B5EF4-FFF2-40B4-BE49-F238E27FC236}">
                      <a16:creationId xmlns:a16="http://schemas.microsoft.com/office/drawing/2014/main" id="{E9948FC2-01C2-24CC-EC4F-67C630ED923D}"/>
                    </a:ext>
                  </a:extLst>
                </p:cNvPr>
                <p:cNvPicPr/>
                <p:nvPr/>
              </p:nvPicPr>
              <p:blipFill>
                <a:blip r:embed="rId1037"/>
                <a:stretch>
                  <a:fillRect/>
                </a:stretch>
              </p:blipFill>
              <p:spPr>
                <a:xfrm>
                  <a:off x="9252570" y="462326"/>
                  <a:ext cx="8352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8">
              <p14:nvContentPartPr>
                <p14:cNvPr id="700" name="Input penna 699">
                  <a:extLst>
                    <a:ext uri="{FF2B5EF4-FFF2-40B4-BE49-F238E27FC236}">
                      <a16:creationId xmlns:a16="http://schemas.microsoft.com/office/drawing/2014/main" id="{427EA8C7-1D35-C5EF-406E-941C645F910A}"/>
                    </a:ext>
                  </a:extLst>
                </p14:cNvPr>
                <p14:cNvContentPartPr/>
                <p14:nvPr/>
              </p14:nvContentPartPr>
              <p14:xfrm>
                <a:off x="9726358" y="774974"/>
                <a:ext cx="148680" cy="481320"/>
              </p14:xfrm>
            </p:contentPart>
          </mc:Choice>
          <mc:Fallback>
            <p:pic>
              <p:nvPicPr>
                <p:cNvPr id="700" name="Input penna 699">
                  <a:extLst>
                    <a:ext uri="{FF2B5EF4-FFF2-40B4-BE49-F238E27FC236}">
                      <a16:creationId xmlns:a16="http://schemas.microsoft.com/office/drawing/2014/main" id="{427EA8C7-1D35-C5EF-406E-941C645F910A}"/>
                    </a:ext>
                  </a:extLst>
                </p:cNvPr>
                <p:cNvPicPr/>
                <p:nvPr/>
              </p:nvPicPr>
              <p:blipFill>
                <a:blip r:embed="rId1039"/>
                <a:stretch>
                  <a:fillRect/>
                </a:stretch>
              </p:blipFill>
              <p:spPr>
                <a:xfrm>
                  <a:off x="9718798" y="767774"/>
                  <a:ext cx="163800" cy="49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0">
              <p14:nvContentPartPr>
                <p14:cNvPr id="701" name="Input penna 700">
                  <a:extLst>
                    <a:ext uri="{FF2B5EF4-FFF2-40B4-BE49-F238E27FC236}">
                      <a16:creationId xmlns:a16="http://schemas.microsoft.com/office/drawing/2014/main" id="{5E4C469A-AA75-EAD5-6301-B5505A6A2DCC}"/>
                    </a:ext>
                  </a:extLst>
                </p14:cNvPr>
                <p14:cNvContentPartPr/>
                <p14:nvPr/>
              </p14:nvContentPartPr>
              <p14:xfrm>
                <a:off x="9899878" y="892694"/>
                <a:ext cx="117000" cy="185760"/>
              </p14:xfrm>
            </p:contentPart>
          </mc:Choice>
          <mc:Fallback>
            <p:pic>
              <p:nvPicPr>
                <p:cNvPr id="701" name="Input penna 700">
                  <a:extLst>
                    <a:ext uri="{FF2B5EF4-FFF2-40B4-BE49-F238E27FC236}">
                      <a16:creationId xmlns:a16="http://schemas.microsoft.com/office/drawing/2014/main" id="{5E4C469A-AA75-EAD5-6301-B5505A6A2DCC}"/>
                    </a:ext>
                  </a:extLst>
                </p:cNvPr>
                <p:cNvPicPr/>
                <p:nvPr/>
              </p:nvPicPr>
              <p:blipFill>
                <a:blip r:embed="rId1041"/>
                <a:stretch>
                  <a:fillRect/>
                </a:stretch>
              </p:blipFill>
              <p:spPr>
                <a:xfrm>
                  <a:off x="9892318" y="885494"/>
                  <a:ext cx="1321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2">
              <p14:nvContentPartPr>
                <p14:cNvPr id="702" name="Input penna 701">
                  <a:extLst>
                    <a:ext uri="{FF2B5EF4-FFF2-40B4-BE49-F238E27FC236}">
                      <a16:creationId xmlns:a16="http://schemas.microsoft.com/office/drawing/2014/main" id="{2727C894-1C71-C879-B107-E99F6633C7D7}"/>
                    </a:ext>
                  </a:extLst>
                </p14:cNvPr>
                <p14:cNvContentPartPr/>
                <p14:nvPr/>
              </p14:nvContentPartPr>
              <p14:xfrm>
                <a:off x="10030558" y="936254"/>
                <a:ext cx="88560" cy="108000"/>
              </p14:xfrm>
            </p:contentPart>
          </mc:Choice>
          <mc:Fallback>
            <p:pic>
              <p:nvPicPr>
                <p:cNvPr id="702" name="Input penna 701">
                  <a:extLst>
                    <a:ext uri="{FF2B5EF4-FFF2-40B4-BE49-F238E27FC236}">
                      <a16:creationId xmlns:a16="http://schemas.microsoft.com/office/drawing/2014/main" id="{2727C894-1C71-C879-B107-E99F6633C7D7}"/>
                    </a:ext>
                  </a:extLst>
                </p:cNvPr>
                <p:cNvPicPr/>
                <p:nvPr/>
              </p:nvPicPr>
              <p:blipFill>
                <a:blip r:embed="rId1043"/>
                <a:stretch>
                  <a:fillRect/>
                </a:stretch>
              </p:blipFill>
              <p:spPr>
                <a:xfrm>
                  <a:off x="10022998" y="928694"/>
                  <a:ext cx="1036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4">
              <p14:nvContentPartPr>
                <p14:cNvPr id="703" name="Input penna 702">
                  <a:extLst>
                    <a:ext uri="{FF2B5EF4-FFF2-40B4-BE49-F238E27FC236}">
                      <a16:creationId xmlns:a16="http://schemas.microsoft.com/office/drawing/2014/main" id="{9110626C-AC3F-C0CF-1037-B7E9358A1C75}"/>
                    </a:ext>
                  </a:extLst>
                </p14:cNvPr>
                <p14:cNvContentPartPr/>
                <p14:nvPr/>
              </p14:nvContentPartPr>
              <p14:xfrm>
                <a:off x="10151518" y="972614"/>
                <a:ext cx="81000" cy="95760"/>
              </p14:xfrm>
            </p:contentPart>
          </mc:Choice>
          <mc:Fallback>
            <p:pic>
              <p:nvPicPr>
                <p:cNvPr id="703" name="Input penna 702">
                  <a:extLst>
                    <a:ext uri="{FF2B5EF4-FFF2-40B4-BE49-F238E27FC236}">
                      <a16:creationId xmlns:a16="http://schemas.microsoft.com/office/drawing/2014/main" id="{9110626C-AC3F-C0CF-1037-B7E9358A1C75}"/>
                    </a:ext>
                  </a:extLst>
                </p:cNvPr>
                <p:cNvPicPr/>
                <p:nvPr/>
              </p:nvPicPr>
              <p:blipFill>
                <a:blip r:embed="rId1045"/>
                <a:stretch>
                  <a:fillRect/>
                </a:stretch>
              </p:blipFill>
              <p:spPr>
                <a:xfrm>
                  <a:off x="10143958" y="965054"/>
                  <a:ext cx="961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6">
              <p14:nvContentPartPr>
                <p14:cNvPr id="704" name="Input penna 703">
                  <a:extLst>
                    <a:ext uri="{FF2B5EF4-FFF2-40B4-BE49-F238E27FC236}">
                      <a16:creationId xmlns:a16="http://schemas.microsoft.com/office/drawing/2014/main" id="{13B3AFFB-5080-2F0B-40B1-DC10B78D15B1}"/>
                    </a:ext>
                  </a:extLst>
                </p14:cNvPr>
                <p14:cNvContentPartPr/>
                <p14:nvPr/>
              </p14:nvContentPartPr>
              <p14:xfrm>
                <a:off x="10288318" y="881174"/>
                <a:ext cx="44640" cy="213840"/>
              </p14:xfrm>
            </p:contentPart>
          </mc:Choice>
          <mc:Fallback>
            <p:pic>
              <p:nvPicPr>
                <p:cNvPr id="704" name="Input penna 703">
                  <a:extLst>
                    <a:ext uri="{FF2B5EF4-FFF2-40B4-BE49-F238E27FC236}">
                      <a16:creationId xmlns:a16="http://schemas.microsoft.com/office/drawing/2014/main" id="{13B3AFFB-5080-2F0B-40B1-DC10B78D15B1}"/>
                    </a:ext>
                  </a:extLst>
                </p:cNvPr>
                <p:cNvPicPr/>
                <p:nvPr/>
              </p:nvPicPr>
              <p:blipFill>
                <a:blip r:embed="rId1047"/>
                <a:stretch>
                  <a:fillRect/>
                </a:stretch>
              </p:blipFill>
              <p:spPr>
                <a:xfrm>
                  <a:off x="10280758" y="873614"/>
                  <a:ext cx="5976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8">
              <p14:nvContentPartPr>
                <p14:cNvPr id="705" name="Input penna 704">
                  <a:extLst>
                    <a:ext uri="{FF2B5EF4-FFF2-40B4-BE49-F238E27FC236}">
                      <a16:creationId xmlns:a16="http://schemas.microsoft.com/office/drawing/2014/main" id="{044840BD-20A9-1825-8E47-3EA5520209A5}"/>
                    </a:ext>
                  </a:extLst>
                </p14:cNvPr>
                <p14:cNvContentPartPr/>
                <p14:nvPr/>
              </p14:nvContentPartPr>
              <p14:xfrm>
                <a:off x="10367158" y="914654"/>
                <a:ext cx="26280" cy="138600"/>
              </p14:xfrm>
            </p:contentPart>
          </mc:Choice>
          <mc:Fallback>
            <p:pic>
              <p:nvPicPr>
                <p:cNvPr id="705" name="Input penna 704">
                  <a:extLst>
                    <a:ext uri="{FF2B5EF4-FFF2-40B4-BE49-F238E27FC236}">
                      <a16:creationId xmlns:a16="http://schemas.microsoft.com/office/drawing/2014/main" id="{044840BD-20A9-1825-8E47-3EA5520209A5}"/>
                    </a:ext>
                  </a:extLst>
                </p:cNvPr>
                <p:cNvPicPr/>
                <p:nvPr/>
              </p:nvPicPr>
              <p:blipFill>
                <a:blip r:embed="rId1049"/>
                <a:stretch>
                  <a:fillRect/>
                </a:stretch>
              </p:blipFill>
              <p:spPr>
                <a:xfrm>
                  <a:off x="10359958" y="907454"/>
                  <a:ext cx="4140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0">
              <p14:nvContentPartPr>
                <p14:cNvPr id="706" name="Input penna 705">
                  <a:extLst>
                    <a:ext uri="{FF2B5EF4-FFF2-40B4-BE49-F238E27FC236}">
                      <a16:creationId xmlns:a16="http://schemas.microsoft.com/office/drawing/2014/main" id="{A2F26D12-2DB3-4C2A-D46D-B0427A299516}"/>
                    </a:ext>
                  </a:extLst>
                </p14:cNvPr>
                <p14:cNvContentPartPr/>
                <p14:nvPr/>
              </p14:nvContentPartPr>
              <p14:xfrm>
                <a:off x="10363558" y="1039214"/>
                <a:ext cx="64080" cy="3960"/>
              </p14:xfrm>
            </p:contentPart>
          </mc:Choice>
          <mc:Fallback>
            <p:pic>
              <p:nvPicPr>
                <p:cNvPr id="706" name="Input penna 705">
                  <a:extLst>
                    <a:ext uri="{FF2B5EF4-FFF2-40B4-BE49-F238E27FC236}">
                      <a16:creationId xmlns:a16="http://schemas.microsoft.com/office/drawing/2014/main" id="{A2F26D12-2DB3-4C2A-D46D-B0427A299516}"/>
                    </a:ext>
                  </a:extLst>
                </p:cNvPr>
                <p:cNvPicPr/>
                <p:nvPr/>
              </p:nvPicPr>
              <p:blipFill>
                <a:blip r:embed="rId1051"/>
                <a:stretch>
                  <a:fillRect/>
                </a:stretch>
              </p:blipFill>
              <p:spPr>
                <a:xfrm>
                  <a:off x="10356358" y="1031654"/>
                  <a:ext cx="792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2">
              <p14:nvContentPartPr>
                <p14:cNvPr id="707" name="Input penna 706">
                  <a:extLst>
                    <a:ext uri="{FF2B5EF4-FFF2-40B4-BE49-F238E27FC236}">
                      <a16:creationId xmlns:a16="http://schemas.microsoft.com/office/drawing/2014/main" id="{4790AD39-1A8B-122A-92EF-C4F77AE2A61B}"/>
                    </a:ext>
                  </a:extLst>
                </p14:cNvPr>
                <p14:cNvContentPartPr/>
                <p14:nvPr/>
              </p14:nvContentPartPr>
              <p14:xfrm>
                <a:off x="10456078" y="1022654"/>
                <a:ext cx="74520" cy="45360"/>
              </p14:xfrm>
            </p:contentPart>
          </mc:Choice>
          <mc:Fallback>
            <p:pic>
              <p:nvPicPr>
                <p:cNvPr id="707" name="Input penna 706">
                  <a:extLst>
                    <a:ext uri="{FF2B5EF4-FFF2-40B4-BE49-F238E27FC236}">
                      <a16:creationId xmlns:a16="http://schemas.microsoft.com/office/drawing/2014/main" id="{4790AD39-1A8B-122A-92EF-C4F77AE2A61B}"/>
                    </a:ext>
                  </a:extLst>
                </p:cNvPr>
                <p:cNvPicPr/>
                <p:nvPr/>
              </p:nvPicPr>
              <p:blipFill>
                <a:blip r:embed="rId1053"/>
                <a:stretch>
                  <a:fillRect/>
                </a:stretch>
              </p:blipFill>
              <p:spPr>
                <a:xfrm>
                  <a:off x="10448518" y="1015094"/>
                  <a:ext cx="896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4">
              <p14:nvContentPartPr>
                <p14:cNvPr id="708" name="Input penna 707">
                  <a:extLst>
                    <a:ext uri="{FF2B5EF4-FFF2-40B4-BE49-F238E27FC236}">
                      <a16:creationId xmlns:a16="http://schemas.microsoft.com/office/drawing/2014/main" id="{CAEFA894-8255-A364-FB6A-A15A384D2700}"/>
                    </a:ext>
                  </a:extLst>
                </p14:cNvPr>
                <p14:cNvContentPartPr/>
                <p14:nvPr/>
              </p14:nvContentPartPr>
              <p14:xfrm>
                <a:off x="10559038" y="965414"/>
                <a:ext cx="87840" cy="43920"/>
              </p14:xfrm>
            </p:contentPart>
          </mc:Choice>
          <mc:Fallback>
            <p:pic>
              <p:nvPicPr>
                <p:cNvPr id="708" name="Input penna 707">
                  <a:extLst>
                    <a:ext uri="{FF2B5EF4-FFF2-40B4-BE49-F238E27FC236}">
                      <a16:creationId xmlns:a16="http://schemas.microsoft.com/office/drawing/2014/main" id="{CAEFA894-8255-A364-FB6A-A15A384D2700}"/>
                    </a:ext>
                  </a:extLst>
                </p:cNvPr>
                <p:cNvPicPr/>
                <p:nvPr/>
              </p:nvPicPr>
              <p:blipFill>
                <a:blip r:embed="rId1055"/>
                <a:stretch>
                  <a:fillRect/>
                </a:stretch>
              </p:blipFill>
              <p:spPr>
                <a:xfrm>
                  <a:off x="10551478" y="957854"/>
                  <a:ext cx="1029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6">
              <p14:nvContentPartPr>
                <p14:cNvPr id="711" name="Input penna 710">
                  <a:extLst>
                    <a:ext uri="{FF2B5EF4-FFF2-40B4-BE49-F238E27FC236}">
                      <a16:creationId xmlns:a16="http://schemas.microsoft.com/office/drawing/2014/main" id="{3A59228A-E1B4-3A1B-ABFF-5E4B44FA9D58}"/>
                    </a:ext>
                  </a:extLst>
                </p14:cNvPr>
                <p14:cNvContentPartPr/>
                <p14:nvPr/>
              </p14:nvContentPartPr>
              <p14:xfrm>
                <a:off x="6640788" y="1387488"/>
                <a:ext cx="176040" cy="31320"/>
              </p14:xfrm>
            </p:contentPart>
          </mc:Choice>
          <mc:Fallback>
            <p:pic>
              <p:nvPicPr>
                <p:cNvPr id="711" name="Input penna 710">
                  <a:extLst>
                    <a:ext uri="{FF2B5EF4-FFF2-40B4-BE49-F238E27FC236}">
                      <a16:creationId xmlns:a16="http://schemas.microsoft.com/office/drawing/2014/main" id="{3A59228A-E1B4-3A1B-ABFF-5E4B44FA9D58}"/>
                    </a:ext>
                  </a:extLst>
                </p:cNvPr>
                <p:cNvPicPr/>
                <p:nvPr/>
              </p:nvPicPr>
              <p:blipFill>
                <a:blip r:embed="rId1057"/>
                <a:stretch>
                  <a:fillRect/>
                </a:stretch>
              </p:blipFill>
              <p:spPr>
                <a:xfrm>
                  <a:off x="6633228" y="1379928"/>
                  <a:ext cx="1911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8">
              <p14:nvContentPartPr>
                <p14:cNvPr id="712" name="Input penna 711">
                  <a:extLst>
                    <a:ext uri="{FF2B5EF4-FFF2-40B4-BE49-F238E27FC236}">
                      <a16:creationId xmlns:a16="http://schemas.microsoft.com/office/drawing/2014/main" id="{E860C0AA-2538-FEBF-FCEA-F16C6911F547}"/>
                    </a:ext>
                  </a:extLst>
                </p14:cNvPr>
                <p14:cNvContentPartPr/>
                <p14:nvPr/>
              </p14:nvContentPartPr>
              <p14:xfrm>
                <a:off x="6670668" y="1450128"/>
                <a:ext cx="92520" cy="10080"/>
              </p14:xfrm>
            </p:contentPart>
          </mc:Choice>
          <mc:Fallback>
            <p:pic>
              <p:nvPicPr>
                <p:cNvPr id="712" name="Input penna 711">
                  <a:extLst>
                    <a:ext uri="{FF2B5EF4-FFF2-40B4-BE49-F238E27FC236}">
                      <a16:creationId xmlns:a16="http://schemas.microsoft.com/office/drawing/2014/main" id="{E860C0AA-2538-FEBF-FCEA-F16C6911F547}"/>
                    </a:ext>
                  </a:extLst>
                </p:cNvPr>
                <p:cNvPicPr/>
                <p:nvPr/>
              </p:nvPicPr>
              <p:blipFill>
                <a:blip r:embed="rId1059"/>
                <a:stretch>
                  <a:fillRect/>
                </a:stretch>
              </p:blipFill>
              <p:spPr>
                <a:xfrm>
                  <a:off x="6663108" y="1442568"/>
                  <a:ext cx="10728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0">
              <p14:nvContentPartPr>
                <p14:cNvPr id="713" name="Input penna 712">
                  <a:extLst>
                    <a:ext uri="{FF2B5EF4-FFF2-40B4-BE49-F238E27FC236}">
                      <a16:creationId xmlns:a16="http://schemas.microsoft.com/office/drawing/2014/main" id="{5C0D1B92-2583-7BEC-4EE4-B925C699BC57}"/>
                    </a:ext>
                  </a:extLst>
                </p14:cNvPr>
                <p14:cNvContentPartPr/>
                <p14:nvPr/>
              </p14:nvContentPartPr>
              <p14:xfrm>
                <a:off x="6666348" y="1519248"/>
                <a:ext cx="93240" cy="65880"/>
              </p14:xfrm>
            </p:contentPart>
          </mc:Choice>
          <mc:Fallback>
            <p:pic>
              <p:nvPicPr>
                <p:cNvPr id="713" name="Input penna 712">
                  <a:extLst>
                    <a:ext uri="{FF2B5EF4-FFF2-40B4-BE49-F238E27FC236}">
                      <a16:creationId xmlns:a16="http://schemas.microsoft.com/office/drawing/2014/main" id="{5C0D1B92-2583-7BEC-4EE4-B925C699BC57}"/>
                    </a:ext>
                  </a:extLst>
                </p:cNvPr>
                <p:cNvPicPr/>
                <p:nvPr/>
              </p:nvPicPr>
              <p:blipFill>
                <a:blip r:embed="rId1061"/>
                <a:stretch>
                  <a:fillRect/>
                </a:stretch>
              </p:blipFill>
              <p:spPr>
                <a:xfrm>
                  <a:off x="6658788" y="1511688"/>
                  <a:ext cx="10800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2">
              <p14:nvContentPartPr>
                <p14:cNvPr id="714" name="Input penna 713">
                  <a:extLst>
                    <a:ext uri="{FF2B5EF4-FFF2-40B4-BE49-F238E27FC236}">
                      <a16:creationId xmlns:a16="http://schemas.microsoft.com/office/drawing/2014/main" id="{FEA7CA7B-8E80-B526-9679-63D8C59FBDF7}"/>
                    </a:ext>
                  </a:extLst>
                </p14:cNvPr>
                <p14:cNvContentPartPr/>
                <p14:nvPr/>
              </p14:nvContentPartPr>
              <p14:xfrm>
                <a:off x="6835908" y="1399728"/>
                <a:ext cx="27360" cy="163080"/>
              </p14:xfrm>
            </p:contentPart>
          </mc:Choice>
          <mc:Fallback>
            <p:pic>
              <p:nvPicPr>
                <p:cNvPr id="714" name="Input penna 713">
                  <a:extLst>
                    <a:ext uri="{FF2B5EF4-FFF2-40B4-BE49-F238E27FC236}">
                      <a16:creationId xmlns:a16="http://schemas.microsoft.com/office/drawing/2014/main" id="{FEA7CA7B-8E80-B526-9679-63D8C59FBDF7}"/>
                    </a:ext>
                  </a:extLst>
                </p:cNvPr>
                <p:cNvPicPr/>
                <p:nvPr/>
              </p:nvPicPr>
              <p:blipFill>
                <a:blip r:embed="rId1063"/>
                <a:stretch>
                  <a:fillRect/>
                </a:stretch>
              </p:blipFill>
              <p:spPr>
                <a:xfrm>
                  <a:off x="6828348" y="1392168"/>
                  <a:ext cx="424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4">
              <p14:nvContentPartPr>
                <p14:cNvPr id="715" name="Input penna 714">
                  <a:extLst>
                    <a:ext uri="{FF2B5EF4-FFF2-40B4-BE49-F238E27FC236}">
                      <a16:creationId xmlns:a16="http://schemas.microsoft.com/office/drawing/2014/main" id="{D3D96776-F7B2-BC2D-7296-C36A43AF04E5}"/>
                    </a:ext>
                  </a:extLst>
                </p14:cNvPr>
                <p14:cNvContentPartPr/>
                <p14:nvPr/>
              </p14:nvContentPartPr>
              <p14:xfrm>
                <a:off x="6844188" y="1522488"/>
                <a:ext cx="56880" cy="4680"/>
              </p14:xfrm>
            </p:contentPart>
          </mc:Choice>
          <mc:Fallback>
            <p:pic>
              <p:nvPicPr>
                <p:cNvPr id="715" name="Input penna 714">
                  <a:extLst>
                    <a:ext uri="{FF2B5EF4-FFF2-40B4-BE49-F238E27FC236}">
                      <a16:creationId xmlns:a16="http://schemas.microsoft.com/office/drawing/2014/main" id="{D3D96776-F7B2-BC2D-7296-C36A43AF04E5}"/>
                    </a:ext>
                  </a:extLst>
                </p:cNvPr>
                <p:cNvPicPr/>
                <p:nvPr/>
              </p:nvPicPr>
              <p:blipFill>
                <a:blip r:embed="rId1065"/>
                <a:stretch>
                  <a:fillRect/>
                </a:stretch>
              </p:blipFill>
              <p:spPr>
                <a:xfrm>
                  <a:off x="6836628" y="1514928"/>
                  <a:ext cx="72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6">
              <p14:nvContentPartPr>
                <p14:cNvPr id="716" name="Input penna 715">
                  <a:extLst>
                    <a:ext uri="{FF2B5EF4-FFF2-40B4-BE49-F238E27FC236}">
                      <a16:creationId xmlns:a16="http://schemas.microsoft.com/office/drawing/2014/main" id="{13ECBC81-CBCA-8FE6-C1AC-67AACACAF459}"/>
                    </a:ext>
                  </a:extLst>
                </p14:cNvPr>
                <p14:cNvContentPartPr/>
                <p14:nvPr/>
              </p14:nvContentPartPr>
              <p14:xfrm>
                <a:off x="6744468" y="1643448"/>
                <a:ext cx="78480" cy="85320"/>
              </p14:xfrm>
            </p:contentPart>
          </mc:Choice>
          <mc:Fallback>
            <p:pic>
              <p:nvPicPr>
                <p:cNvPr id="716" name="Input penna 715">
                  <a:extLst>
                    <a:ext uri="{FF2B5EF4-FFF2-40B4-BE49-F238E27FC236}">
                      <a16:creationId xmlns:a16="http://schemas.microsoft.com/office/drawing/2014/main" id="{13ECBC81-CBCA-8FE6-C1AC-67AACACAF459}"/>
                    </a:ext>
                  </a:extLst>
                </p:cNvPr>
                <p:cNvPicPr/>
                <p:nvPr/>
              </p:nvPicPr>
              <p:blipFill>
                <a:blip r:embed="rId1067"/>
                <a:stretch>
                  <a:fillRect/>
                </a:stretch>
              </p:blipFill>
              <p:spPr>
                <a:xfrm>
                  <a:off x="6736908" y="1635888"/>
                  <a:ext cx="9360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8">
              <p14:nvContentPartPr>
                <p14:cNvPr id="717" name="Input penna 716">
                  <a:extLst>
                    <a:ext uri="{FF2B5EF4-FFF2-40B4-BE49-F238E27FC236}">
                      <a16:creationId xmlns:a16="http://schemas.microsoft.com/office/drawing/2014/main" id="{09EB57DC-0A2A-01E5-AFFE-DE1DDE6341B1}"/>
                    </a:ext>
                  </a:extLst>
                </p14:cNvPr>
                <p14:cNvContentPartPr/>
                <p14:nvPr/>
              </p14:nvContentPartPr>
              <p14:xfrm>
                <a:off x="6980268" y="1410888"/>
                <a:ext cx="111960" cy="123840"/>
              </p14:xfrm>
            </p:contentPart>
          </mc:Choice>
          <mc:Fallback>
            <p:pic>
              <p:nvPicPr>
                <p:cNvPr id="717" name="Input penna 716">
                  <a:extLst>
                    <a:ext uri="{FF2B5EF4-FFF2-40B4-BE49-F238E27FC236}">
                      <a16:creationId xmlns:a16="http://schemas.microsoft.com/office/drawing/2014/main" id="{09EB57DC-0A2A-01E5-AFFE-DE1DDE6341B1}"/>
                    </a:ext>
                  </a:extLst>
                </p:cNvPr>
                <p:cNvPicPr/>
                <p:nvPr/>
              </p:nvPicPr>
              <p:blipFill>
                <a:blip r:embed="rId1069"/>
                <a:stretch>
                  <a:fillRect/>
                </a:stretch>
              </p:blipFill>
              <p:spPr>
                <a:xfrm>
                  <a:off x="6972708" y="1403328"/>
                  <a:ext cx="1270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0">
              <p14:nvContentPartPr>
                <p14:cNvPr id="718" name="Input penna 717">
                  <a:extLst>
                    <a:ext uri="{FF2B5EF4-FFF2-40B4-BE49-F238E27FC236}">
                      <a16:creationId xmlns:a16="http://schemas.microsoft.com/office/drawing/2014/main" id="{0C636003-7CFE-1B21-CB31-A15CB15D88D4}"/>
                    </a:ext>
                  </a:extLst>
                </p14:cNvPr>
                <p14:cNvContentPartPr/>
                <p14:nvPr/>
              </p14:nvContentPartPr>
              <p14:xfrm>
                <a:off x="7005828" y="1501608"/>
                <a:ext cx="13320" cy="79200"/>
              </p14:xfrm>
            </p:contentPart>
          </mc:Choice>
          <mc:Fallback>
            <p:pic>
              <p:nvPicPr>
                <p:cNvPr id="718" name="Input penna 717">
                  <a:extLst>
                    <a:ext uri="{FF2B5EF4-FFF2-40B4-BE49-F238E27FC236}">
                      <a16:creationId xmlns:a16="http://schemas.microsoft.com/office/drawing/2014/main" id="{0C636003-7CFE-1B21-CB31-A15CB15D88D4}"/>
                    </a:ext>
                  </a:extLst>
                </p:cNvPr>
                <p:cNvPicPr/>
                <p:nvPr/>
              </p:nvPicPr>
              <p:blipFill>
                <a:blip r:embed="rId1071"/>
                <a:stretch>
                  <a:fillRect/>
                </a:stretch>
              </p:blipFill>
              <p:spPr>
                <a:xfrm>
                  <a:off x="6998268" y="1494048"/>
                  <a:ext cx="284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2">
              <p14:nvContentPartPr>
                <p14:cNvPr id="719" name="Input penna 718">
                  <a:extLst>
                    <a:ext uri="{FF2B5EF4-FFF2-40B4-BE49-F238E27FC236}">
                      <a16:creationId xmlns:a16="http://schemas.microsoft.com/office/drawing/2014/main" id="{F93549A7-70F8-B487-3892-10CA7D24417D}"/>
                    </a:ext>
                  </a:extLst>
                </p14:cNvPr>
                <p14:cNvContentPartPr/>
                <p14:nvPr/>
              </p14:nvContentPartPr>
              <p14:xfrm>
                <a:off x="7024188" y="1525368"/>
                <a:ext cx="24480" cy="74160"/>
              </p14:xfrm>
            </p:contentPart>
          </mc:Choice>
          <mc:Fallback>
            <p:pic>
              <p:nvPicPr>
                <p:cNvPr id="719" name="Input penna 718">
                  <a:extLst>
                    <a:ext uri="{FF2B5EF4-FFF2-40B4-BE49-F238E27FC236}">
                      <a16:creationId xmlns:a16="http://schemas.microsoft.com/office/drawing/2014/main" id="{F93549A7-70F8-B487-3892-10CA7D24417D}"/>
                    </a:ext>
                  </a:extLst>
                </p:cNvPr>
                <p:cNvPicPr/>
                <p:nvPr/>
              </p:nvPicPr>
              <p:blipFill>
                <a:blip r:embed="rId1073"/>
                <a:stretch>
                  <a:fillRect/>
                </a:stretch>
              </p:blipFill>
              <p:spPr>
                <a:xfrm>
                  <a:off x="7016628" y="1517808"/>
                  <a:ext cx="396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4">
              <p14:nvContentPartPr>
                <p14:cNvPr id="720" name="Input penna 719">
                  <a:extLst>
                    <a:ext uri="{FF2B5EF4-FFF2-40B4-BE49-F238E27FC236}">
                      <a16:creationId xmlns:a16="http://schemas.microsoft.com/office/drawing/2014/main" id="{0C65ABC8-BE7B-BBE2-607C-2C63F9CD6CC9}"/>
                    </a:ext>
                  </a:extLst>
                </p14:cNvPr>
                <p14:cNvContentPartPr/>
                <p14:nvPr/>
              </p14:nvContentPartPr>
              <p14:xfrm>
                <a:off x="6961188" y="1597728"/>
                <a:ext cx="145440" cy="27360"/>
              </p14:xfrm>
            </p:contentPart>
          </mc:Choice>
          <mc:Fallback>
            <p:pic>
              <p:nvPicPr>
                <p:cNvPr id="720" name="Input penna 719">
                  <a:extLst>
                    <a:ext uri="{FF2B5EF4-FFF2-40B4-BE49-F238E27FC236}">
                      <a16:creationId xmlns:a16="http://schemas.microsoft.com/office/drawing/2014/main" id="{0C65ABC8-BE7B-BBE2-607C-2C63F9CD6CC9}"/>
                    </a:ext>
                  </a:extLst>
                </p:cNvPr>
                <p:cNvPicPr/>
                <p:nvPr/>
              </p:nvPicPr>
              <p:blipFill>
                <a:blip r:embed="rId1075"/>
                <a:stretch>
                  <a:fillRect/>
                </a:stretch>
              </p:blipFill>
              <p:spPr>
                <a:xfrm>
                  <a:off x="6953628" y="1590168"/>
                  <a:ext cx="1605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6">
              <p14:nvContentPartPr>
                <p14:cNvPr id="721" name="Input penna 720">
                  <a:extLst>
                    <a:ext uri="{FF2B5EF4-FFF2-40B4-BE49-F238E27FC236}">
                      <a16:creationId xmlns:a16="http://schemas.microsoft.com/office/drawing/2014/main" id="{41B5851F-85CE-FF36-6889-654D1B3C3966}"/>
                    </a:ext>
                  </a:extLst>
                </p14:cNvPr>
                <p14:cNvContentPartPr/>
                <p14:nvPr/>
              </p14:nvContentPartPr>
              <p14:xfrm>
                <a:off x="7335588" y="1423488"/>
                <a:ext cx="77040" cy="174240"/>
              </p14:xfrm>
            </p:contentPart>
          </mc:Choice>
          <mc:Fallback>
            <p:pic>
              <p:nvPicPr>
                <p:cNvPr id="721" name="Input penna 720">
                  <a:extLst>
                    <a:ext uri="{FF2B5EF4-FFF2-40B4-BE49-F238E27FC236}">
                      <a16:creationId xmlns:a16="http://schemas.microsoft.com/office/drawing/2014/main" id="{41B5851F-85CE-FF36-6889-654D1B3C3966}"/>
                    </a:ext>
                  </a:extLst>
                </p:cNvPr>
                <p:cNvPicPr/>
                <p:nvPr/>
              </p:nvPicPr>
              <p:blipFill>
                <a:blip r:embed="rId1077"/>
                <a:stretch>
                  <a:fillRect/>
                </a:stretch>
              </p:blipFill>
              <p:spPr>
                <a:xfrm>
                  <a:off x="7328028" y="1415928"/>
                  <a:ext cx="921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8">
              <p14:nvContentPartPr>
                <p14:cNvPr id="722" name="Input penna 721">
                  <a:extLst>
                    <a:ext uri="{FF2B5EF4-FFF2-40B4-BE49-F238E27FC236}">
                      <a16:creationId xmlns:a16="http://schemas.microsoft.com/office/drawing/2014/main" id="{3DD49F0D-3F25-9EC2-4FA9-83F7713B6EE3}"/>
                    </a:ext>
                  </a:extLst>
                </p14:cNvPr>
                <p14:cNvContentPartPr/>
                <p14:nvPr/>
              </p14:nvContentPartPr>
              <p14:xfrm>
                <a:off x="7443948" y="1433928"/>
                <a:ext cx="20520" cy="189720"/>
              </p14:xfrm>
            </p:contentPart>
          </mc:Choice>
          <mc:Fallback>
            <p:pic>
              <p:nvPicPr>
                <p:cNvPr id="722" name="Input penna 721">
                  <a:extLst>
                    <a:ext uri="{FF2B5EF4-FFF2-40B4-BE49-F238E27FC236}">
                      <a16:creationId xmlns:a16="http://schemas.microsoft.com/office/drawing/2014/main" id="{3DD49F0D-3F25-9EC2-4FA9-83F7713B6EE3}"/>
                    </a:ext>
                  </a:extLst>
                </p:cNvPr>
                <p:cNvPicPr/>
                <p:nvPr/>
              </p:nvPicPr>
              <p:blipFill>
                <a:blip r:embed="rId1079"/>
                <a:stretch>
                  <a:fillRect/>
                </a:stretch>
              </p:blipFill>
              <p:spPr>
                <a:xfrm>
                  <a:off x="7436388" y="1426368"/>
                  <a:ext cx="356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0">
              <p14:nvContentPartPr>
                <p14:cNvPr id="723" name="Input penna 722">
                  <a:extLst>
                    <a:ext uri="{FF2B5EF4-FFF2-40B4-BE49-F238E27FC236}">
                      <a16:creationId xmlns:a16="http://schemas.microsoft.com/office/drawing/2014/main" id="{47B7E1DA-3E22-BB49-032A-FDFA3A1C86DE}"/>
                    </a:ext>
                  </a:extLst>
                </p14:cNvPr>
                <p14:cNvContentPartPr/>
                <p14:nvPr/>
              </p14:nvContentPartPr>
              <p14:xfrm>
                <a:off x="7450428" y="1545888"/>
                <a:ext cx="61920" cy="11520"/>
              </p14:xfrm>
            </p:contentPart>
          </mc:Choice>
          <mc:Fallback>
            <p:pic>
              <p:nvPicPr>
                <p:cNvPr id="723" name="Input penna 722">
                  <a:extLst>
                    <a:ext uri="{FF2B5EF4-FFF2-40B4-BE49-F238E27FC236}">
                      <a16:creationId xmlns:a16="http://schemas.microsoft.com/office/drawing/2014/main" id="{47B7E1DA-3E22-BB49-032A-FDFA3A1C86DE}"/>
                    </a:ext>
                  </a:extLst>
                </p:cNvPr>
                <p:cNvPicPr/>
                <p:nvPr/>
              </p:nvPicPr>
              <p:blipFill>
                <a:blip r:embed="rId1081"/>
                <a:stretch>
                  <a:fillRect/>
                </a:stretch>
              </p:blipFill>
              <p:spPr>
                <a:xfrm>
                  <a:off x="7442868" y="1538328"/>
                  <a:ext cx="770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2">
              <p14:nvContentPartPr>
                <p14:cNvPr id="724" name="Input penna 723">
                  <a:extLst>
                    <a:ext uri="{FF2B5EF4-FFF2-40B4-BE49-F238E27FC236}">
                      <a16:creationId xmlns:a16="http://schemas.microsoft.com/office/drawing/2014/main" id="{A40E42B3-7464-E433-0401-2A792D7044DF}"/>
                    </a:ext>
                  </a:extLst>
                </p14:cNvPr>
                <p14:cNvContentPartPr/>
                <p14:nvPr/>
              </p14:nvContentPartPr>
              <p14:xfrm>
                <a:off x="7573188" y="1421688"/>
                <a:ext cx="92160" cy="192960"/>
              </p14:xfrm>
            </p:contentPart>
          </mc:Choice>
          <mc:Fallback>
            <p:pic>
              <p:nvPicPr>
                <p:cNvPr id="724" name="Input penna 723">
                  <a:extLst>
                    <a:ext uri="{FF2B5EF4-FFF2-40B4-BE49-F238E27FC236}">
                      <a16:creationId xmlns:a16="http://schemas.microsoft.com/office/drawing/2014/main" id="{A40E42B3-7464-E433-0401-2A792D7044DF}"/>
                    </a:ext>
                  </a:extLst>
                </p:cNvPr>
                <p:cNvPicPr/>
                <p:nvPr/>
              </p:nvPicPr>
              <p:blipFill>
                <a:blip r:embed="rId1083"/>
                <a:stretch>
                  <a:fillRect/>
                </a:stretch>
              </p:blipFill>
              <p:spPr>
                <a:xfrm>
                  <a:off x="7565628" y="1414128"/>
                  <a:ext cx="1069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4">
              <p14:nvContentPartPr>
                <p14:cNvPr id="725" name="Input penna 724">
                  <a:extLst>
                    <a:ext uri="{FF2B5EF4-FFF2-40B4-BE49-F238E27FC236}">
                      <a16:creationId xmlns:a16="http://schemas.microsoft.com/office/drawing/2014/main" id="{B082B892-5C80-2983-40AD-B7610CC75A69}"/>
                    </a:ext>
                  </a:extLst>
                </p14:cNvPr>
                <p14:cNvContentPartPr/>
                <p14:nvPr/>
              </p14:nvContentPartPr>
              <p14:xfrm>
                <a:off x="7693068" y="1434288"/>
                <a:ext cx="28080" cy="194760"/>
              </p14:xfrm>
            </p:contentPart>
          </mc:Choice>
          <mc:Fallback>
            <p:pic>
              <p:nvPicPr>
                <p:cNvPr id="725" name="Input penna 724">
                  <a:extLst>
                    <a:ext uri="{FF2B5EF4-FFF2-40B4-BE49-F238E27FC236}">
                      <a16:creationId xmlns:a16="http://schemas.microsoft.com/office/drawing/2014/main" id="{B082B892-5C80-2983-40AD-B7610CC75A69}"/>
                    </a:ext>
                  </a:extLst>
                </p:cNvPr>
                <p:cNvPicPr/>
                <p:nvPr/>
              </p:nvPicPr>
              <p:blipFill>
                <a:blip r:embed="rId1085"/>
                <a:stretch>
                  <a:fillRect/>
                </a:stretch>
              </p:blipFill>
              <p:spPr>
                <a:xfrm>
                  <a:off x="7685508" y="1426728"/>
                  <a:ext cx="4320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6">
              <p14:nvContentPartPr>
                <p14:cNvPr id="730" name="Input penna 729">
                  <a:extLst>
                    <a:ext uri="{FF2B5EF4-FFF2-40B4-BE49-F238E27FC236}">
                      <a16:creationId xmlns:a16="http://schemas.microsoft.com/office/drawing/2014/main" id="{1111930D-F256-8457-1B28-692530618E61}"/>
                    </a:ext>
                  </a:extLst>
                </p14:cNvPr>
                <p14:cNvContentPartPr/>
                <p14:nvPr/>
              </p14:nvContentPartPr>
              <p14:xfrm>
                <a:off x="8101833" y="1367006"/>
                <a:ext cx="117360" cy="146880"/>
              </p14:xfrm>
            </p:contentPart>
          </mc:Choice>
          <mc:Fallback>
            <p:pic>
              <p:nvPicPr>
                <p:cNvPr id="730" name="Input penna 729">
                  <a:extLst>
                    <a:ext uri="{FF2B5EF4-FFF2-40B4-BE49-F238E27FC236}">
                      <a16:creationId xmlns:a16="http://schemas.microsoft.com/office/drawing/2014/main" id="{1111930D-F256-8457-1B28-692530618E61}"/>
                    </a:ext>
                  </a:extLst>
                </p:cNvPr>
                <p:cNvPicPr/>
                <p:nvPr/>
              </p:nvPicPr>
              <p:blipFill>
                <a:blip r:embed="rId1087"/>
                <a:stretch>
                  <a:fillRect/>
                </a:stretch>
              </p:blipFill>
              <p:spPr>
                <a:xfrm>
                  <a:off x="8094273" y="1359446"/>
                  <a:ext cx="1324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8">
              <p14:nvContentPartPr>
                <p14:cNvPr id="731" name="Input penna 730">
                  <a:extLst>
                    <a:ext uri="{FF2B5EF4-FFF2-40B4-BE49-F238E27FC236}">
                      <a16:creationId xmlns:a16="http://schemas.microsoft.com/office/drawing/2014/main" id="{A904FB3B-A31B-99EC-B4DA-CEC0E859D18F}"/>
                    </a:ext>
                  </a:extLst>
                </p14:cNvPr>
                <p14:cNvContentPartPr/>
                <p14:nvPr/>
              </p14:nvContentPartPr>
              <p14:xfrm>
                <a:off x="8167713" y="1422086"/>
                <a:ext cx="73440" cy="42480"/>
              </p14:xfrm>
            </p:contentPart>
          </mc:Choice>
          <mc:Fallback>
            <p:pic>
              <p:nvPicPr>
                <p:cNvPr id="731" name="Input penna 730">
                  <a:extLst>
                    <a:ext uri="{FF2B5EF4-FFF2-40B4-BE49-F238E27FC236}">
                      <a16:creationId xmlns:a16="http://schemas.microsoft.com/office/drawing/2014/main" id="{A904FB3B-A31B-99EC-B4DA-CEC0E859D18F}"/>
                    </a:ext>
                  </a:extLst>
                </p:cNvPr>
                <p:cNvPicPr/>
                <p:nvPr/>
              </p:nvPicPr>
              <p:blipFill>
                <a:blip r:embed="rId1089"/>
                <a:stretch>
                  <a:fillRect/>
                </a:stretch>
              </p:blipFill>
              <p:spPr>
                <a:xfrm>
                  <a:off x="8160153" y="1414526"/>
                  <a:ext cx="885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0">
              <p14:nvContentPartPr>
                <p14:cNvPr id="732" name="Input penna 731">
                  <a:extLst>
                    <a:ext uri="{FF2B5EF4-FFF2-40B4-BE49-F238E27FC236}">
                      <a16:creationId xmlns:a16="http://schemas.microsoft.com/office/drawing/2014/main" id="{3AE9E84E-E4DE-4D34-7D60-E2C2B035C5ED}"/>
                    </a:ext>
                  </a:extLst>
                </p14:cNvPr>
                <p14:cNvContentPartPr/>
                <p14:nvPr/>
              </p14:nvContentPartPr>
              <p14:xfrm>
                <a:off x="8322513" y="1360526"/>
                <a:ext cx="14400" cy="129600"/>
              </p14:xfrm>
            </p:contentPart>
          </mc:Choice>
          <mc:Fallback>
            <p:pic>
              <p:nvPicPr>
                <p:cNvPr id="732" name="Input penna 731">
                  <a:extLst>
                    <a:ext uri="{FF2B5EF4-FFF2-40B4-BE49-F238E27FC236}">
                      <a16:creationId xmlns:a16="http://schemas.microsoft.com/office/drawing/2014/main" id="{3AE9E84E-E4DE-4D34-7D60-E2C2B035C5ED}"/>
                    </a:ext>
                  </a:extLst>
                </p:cNvPr>
                <p:cNvPicPr/>
                <p:nvPr/>
              </p:nvPicPr>
              <p:blipFill>
                <a:blip r:embed="rId1091"/>
                <a:stretch>
                  <a:fillRect/>
                </a:stretch>
              </p:blipFill>
              <p:spPr>
                <a:xfrm>
                  <a:off x="8315313" y="1352966"/>
                  <a:ext cx="295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2">
              <p14:nvContentPartPr>
                <p14:cNvPr id="733" name="Input penna 732">
                  <a:extLst>
                    <a:ext uri="{FF2B5EF4-FFF2-40B4-BE49-F238E27FC236}">
                      <a16:creationId xmlns:a16="http://schemas.microsoft.com/office/drawing/2014/main" id="{A7A06397-604A-B4BC-9838-DA2C41955B6B}"/>
                    </a:ext>
                  </a:extLst>
                </p14:cNvPr>
                <p14:cNvContentPartPr/>
                <p14:nvPr/>
              </p14:nvContentPartPr>
              <p14:xfrm>
                <a:off x="8121993" y="1572206"/>
                <a:ext cx="117360" cy="112320"/>
              </p14:xfrm>
            </p:contentPart>
          </mc:Choice>
          <mc:Fallback>
            <p:pic>
              <p:nvPicPr>
                <p:cNvPr id="733" name="Input penna 732">
                  <a:extLst>
                    <a:ext uri="{FF2B5EF4-FFF2-40B4-BE49-F238E27FC236}">
                      <a16:creationId xmlns:a16="http://schemas.microsoft.com/office/drawing/2014/main" id="{A7A06397-604A-B4BC-9838-DA2C41955B6B}"/>
                    </a:ext>
                  </a:extLst>
                </p:cNvPr>
                <p:cNvPicPr/>
                <p:nvPr/>
              </p:nvPicPr>
              <p:blipFill>
                <a:blip r:embed="rId1093"/>
                <a:stretch>
                  <a:fillRect/>
                </a:stretch>
              </p:blipFill>
              <p:spPr>
                <a:xfrm>
                  <a:off x="8114433" y="1564646"/>
                  <a:ext cx="1324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4">
              <p14:nvContentPartPr>
                <p14:cNvPr id="734" name="Input penna 733">
                  <a:extLst>
                    <a:ext uri="{FF2B5EF4-FFF2-40B4-BE49-F238E27FC236}">
                      <a16:creationId xmlns:a16="http://schemas.microsoft.com/office/drawing/2014/main" id="{FAC65C02-545F-FF7F-B809-AAF2E47531CA}"/>
                    </a:ext>
                  </a:extLst>
                </p14:cNvPr>
                <p14:cNvContentPartPr/>
                <p14:nvPr/>
              </p14:nvContentPartPr>
              <p14:xfrm>
                <a:off x="8289393" y="1538366"/>
                <a:ext cx="79920" cy="11160"/>
              </p14:xfrm>
            </p:contentPart>
          </mc:Choice>
          <mc:Fallback>
            <p:pic>
              <p:nvPicPr>
                <p:cNvPr id="734" name="Input penna 733">
                  <a:extLst>
                    <a:ext uri="{FF2B5EF4-FFF2-40B4-BE49-F238E27FC236}">
                      <a16:creationId xmlns:a16="http://schemas.microsoft.com/office/drawing/2014/main" id="{FAC65C02-545F-FF7F-B809-AAF2E47531CA}"/>
                    </a:ext>
                  </a:extLst>
                </p:cNvPr>
                <p:cNvPicPr/>
                <p:nvPr/>
              </p:nvPicPr>
              <p:blipFill>
                <a:blip r:embed="rId883"/>
                <a:stretch>
                  <a:fillRect/>
                </a:stretch>
              </p:blipFill>
              <p:spPr>
                <a:xfrm>
                  <a:off x="8281833" y="1531166"/>
                  <a:ext cx="950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5">
              <p14:nvContentPartPr>
                <p14:cNvPr id="735" name="Input penna 734">
                  <a:extLst>
                    <a:ext uri="{FF2B5EF4-FFF2-40B4-BE49-F238E27FC236}">
                      <a16:creationId xmlns:a16="http://schemas.microsoft.com/office/drawing/2014/main" id="{3A773BE5-A3F6-B1F2-4759-F50E23835487}"/>
                    </a:ext>
                  </a:extLst>
                </p14:cNvPr>
                <p14:cNvContentPartPr/>
                <p14:nvPr/>
              </p14:nvContentPartPr>
              <p14:xfrm>
                <a:off x="8327553" y="1571486"/>
                <a:ext cx="30600" cy="6480"/>
              </p14:xfrm>
            </p:contentPart>
          </mc:Choice>
          <mc:Fallback>
            <p:pic>
              <p:nvPicPr>
                <p:cNvPr id="735" name="Input penna 734">
                  <a:extLst>
                    <a:ext uri="{FF2B5EF4-FFF2-40B4-BE49-F238E27FC236}">
                      <a16:creationId xmlns:a16="http://schemas.microsoft.com/office/drawing/2014/main" id="{3A773BE5-A3F6-B1F2-4759-F50E23835487}"/>
                    </a:ext>
                  </a:extLst>
                </p:cNvPr>
                <p:cNvPicPr/>
                <p:nvPr/>
              </p:nvPicPr>
              <p:blipFill>
                <a:blip r:embed="rId1096"/>
                <a:stretch>
                  <a:fillRect/>
                </a:stretch>
              </p:blipFill>
              <p:spPr>
                <a:xfrm>
                  <a:off x="8319993" y="1563926"/>
                  <a:ext cx="453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7">
              <p14:nvContentPartPr>
                <p14:cNvPr id="736" name="Input penna 735">
                  <a:extLst>
                    <a:ext uri="{FF2B5EF4-FFF2-40B4-BE49-F238E27FC236}">
                      <a16:creationId xmlns:a16="http://schemas.microsoft.com/office/drawing/2014/main" id="{678AE176-04D6-BDEE-F40D-F9422ABB2F6C}"/>
                    </a:ext>
                  </a:extLst>
                </p14:cNvPr>
                <p14:cNvContentPartPr/>
                <p14:nvPr/>
              </p14:nvContentPartPr>
              <p14:xfrm>
                <a:off x="8316033" y="1586966"/>
                <a:ext cx="70560" cy="88560"/>
              </p14:xfrm>
            </p:contentPart>
          </mc:Choice>
          <mc:Fallback>
            <p:pic>
              <p:nvPicPr>
                <p:cNvPr id="736" name="Input penna 735">
                  <a:extLst>
                    <a:ext uri="{FF2B5EF4-FFF2-40B4-BE49-F238E27FC236}">
                      <a16:creationId xmlns:a16="http://schemas.microsoft.com/office/drawing/2014/main" id="{678AE176-04D6-BDEE-F40D-F9422ABB2F6C}"/>
                    </a:ext>
                  </a:extLst>
                </p:cNvPr>
                <p:cNvPicPr/>
                <p:nvPr/>
              </p:nvPicPr>
              <p:blipFill>
                <a:blip r:embed="rId1098"/>
                <a:stretch>
                  <a:fillRect/>
                </a:stretch>
              </p:blipFill>
              <p:spPr>
                <a:xfrm>
                  <a:off x="8308473" y="1579406"/>
                  <a:ext cx="853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9">
              <p14:nvContentPartPr>
                <p14:cNvPr id="739" name="Input penna 738">
                  <a:extLst>
                    <a:ext uri="{FF2B5EF4-FFF2-40B4-BE49-F238E27FC236}">
                      <a16:creationId xmlns:a16="http://schemas.microsoft.com/office/drawing/2014/main" id="{28820CC4-4DC9-60EF-AD88-804A046324A4}"/>
                    </a:ext>
                  </a:extLst>
                </p14:cNvPr>
                <p14:cNvContentPartPr/>
                <p14:nvPr/>
              </p14:nvContentPartPr>
              <p14:xfrm>
                <a:off x="8436993" y="1446926"/>
                <a:ext cx="82800" cy="98640"/>
              </p14:xfrm>
            </p:contentPart>
          </mc:Choice>
          <mc:Fallback>
            <p:pic>
              <p:nvPicPr>
                <p:cNvPr id="739" name="Input penna 738">
                  <a:extLst>
                    <a:ext uri="{FF2B5EF4-FFF2-40B4-BE49-F238E27FC236}">
                      <a16:creationId xmlns:a16="http://schemas.microsoft.com/office/drawing/2014/main" id="{28820CC4-4DC9-60EF-AD88-804A046324A4}"/>
                    </a:ext>
                  </a:extLst>
                </p:cNvPr>
                <p:cNvPicPr/>
                <p:nvPr/>
              </p:nvPicPr>
              <p:blipFill>
                <a:blip r:embed="rId1100"/>
                <a:stretch>
                  <a:fillRect/>
                </a:stretch>
              </p:blipFill>
              <p:spPr>
                <a:xfrm>
                  <a:off x="8429793" y="1439366"/>
                  <a:ext cx="9792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1">
              <p14:nvContentPartPr>
                <p14:cNvPr id="740" name="Input penna 739">
                  <a:extLst>
                    <a:ext uri="{FF2B5EF4-FFF2-40B4-BE49-F238E27FC236}">
                      <a16:creationId xmlns:a16="http://schemas.microsoft.com/office/drawing/2014/main" id="{B0867A3D-5558-1945-9F8F-32F36584D4D5}"/>
                    </a:ext>
                  </a:extLst>
                </p14:cNvPr>
                <p14:cNvContentPartPr/>
                <p14:nvPr/>
              </p14:nvContentPartPr>
              <p14:xfrm>
                <a:off x="8544273" y="1484366"/>
                <a:ext cx="73440" cy="8280"/>
              </p14:xfrm>
            </p:contentPart>
          </mc:Choice>
          <mc:Fallback>
            <p:pic>
              <p:nvPicPr>
                <p:cNvPr id="740" name="Input penna 739">
                  <a:extLst>
                    <a:ext uri="{FF2B5EF4-FFF2-40B4-BE49-F238E27FC236}">
                      <a16:creationId xmlns:a16="http://schemas.microsoft.com/office/drawing/2014/main" id="{B0867A3D-5558-1945-9F8F-32F36584D4D5}"/>
                    </a:ext>
                  </a:extLst>
                </p:cNvPr>
                <p:cNvPicPr/>
                <p:nvPr/>
              </p:nvPicPr>
              <p:blipFill>
                <a:blip r:embed="rId1102"/>
                <a:stretch>
                  <a:fillRect/>
                </a:stretch>
              </p:blipFill>
              <p:spPr>
                <a:xfrm>
                  <a:off x="8537073" y="1476806"/>
                  <a:ext cx="8856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3">
              <p14:nvContentPartPr>
                <p14:cNvPr id="741" name="Input penna 740">
                  <a:extLst>
                    <a:ext uri="{FF2B5EF4-FFF2-40B4-BE49-F238E27FC236}">
                      <a16:creationId xmlns:a16="http://schemas.microsoft.com/office/drawing/2014/main" id="{0CF80428-3F1D-2F66-48F3-E399F596AD7B}"/>
                    </a:ext>
                  </a:extLst>
                </p14:cNvPr>
                <p14:cNvContentPartPr/>
                <p14:nvPr/>
              </p14:nvContentPartPr>
              <p14:xfrm>
                <a:off x="8627433" y="1403006"/>
                <a:ext cx="19800" cy="203040"/>
              </p14:xfrm>
            </p:contentPart>
          </mc:Choice>
          <mc:Fallback>
            <p:pic>
              <p:nvPicPr>
                <p:cNvPr id="741" name="Input penna 740">
                  <a:extLst>
                    <a:ext uri="{FF2B5EF4-FFF2-40B4-BE49-F238E27FC236}">
                      <a16:creationId xmlns:a16="http://schemas.microsoft.com/office/drawing/2014/main" id="{0CF80428-3F1D-2F66-48F3-E399F596AD7B}"/>
                    </a:ext>
                  </a:extLst>
                </p:cNvPr>
                <p:cNvPicPr/>
                <p:nvPr/>
              </p:nvPicPr>
              <p:blipFill>
                <a:blip r:embed="rId1104"/>
                <a:stretch>
                  <a:fillRect/>
                </a:stretch>
              </p:blipFill>
              <p:spPr>
                <a:xfrm>
                  <a:off x="8619873" y="1395446"/>
                  <a:ext cx="3492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5">
              <p14:nvContentPartPr>
                <p14:cNvPr id="744" name="Input penna 743">
                  <a:extLst>
                    <a:ext uri="{FF2B5EF4-FFF2-40B4-BE49-F238E27FC236}">
                      <a16:creationId xmlns:a16="http://schemas.microsoft.com/office/drawing/2014/main" id="{2F8A2811-196A-CAAE-9772-7644FE75CE74}"/>
                    </a:ext>
                  </a:extLst>
                </p14:cNvPr>
                <p14:cNvContentPartPr/>
                <p14:nvPr/>
              </p14:nvContentPartPr>
              <p14:xfrm>
                <a:off x="7339713" y="1723406"/>
                <a:ext cx="528840" cy="32040"/>
              </p14:xfrm>
            </p:contentPart>
          </mc:Choice>
          <mc:Fallback>
            <p:pic>
              <p:nvPicPr>
                <p:cNvPr id="744" name="Input penna 743">
                  <a:extLst>
                    <a:ext uri="{FF2B5EF4-FFF2-40B4-BE49-F238E27FC236}">
                      <a16:creationId xmlns:a16="http://schemas.microsoft.com/office/drawing/2014/main" id="{2F8A2811-196A-CAAE-9772-7644FE75CE74}"/>
                    </a:ext>
                  </a:extLst>
                </p:cNvPr>
                <p:cNvPicPr/>
                <p:nvPr/>
              </p:nvPicPr>
              <p:blipFill>
                <a:blip r:embed="rId1106"/>
                <a:stretch>
                  <a:fillRect/>
                </a:stretch>
              </p:blipFill>
              <p:spPr>
                <a:xfrm>
                  <a:off x="7332153" y="1715846"/>
                  <a:ext cx="5436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7">
              <p14:nvContentPartPr>
                <p14:cNvPr id="745" name="Input penna 744">
                  <a:extLst>
                    <a:ext uri="{FF2B5EF4-FFF2-40B4-BE49-F238E27FC236}">
                      <a16:creationId xmlns:a16="http://schemas.microsoft.com/office/drawing/2014/main" id="{61B131BE-76D6-789A-DCCA-08D698084D3A}"/>
                    </a:ext>
                  </a:extLst>
                </p14:cNvPr>
                <p14:cNvContentPartPr/>
                <p14:nvPr/>
              </p14:nvContentPartPr>
              <p14:xfrm>
                <a:off x="8883753" y="1397606"/>
                <a:ext cx="114840" cy="22320"/>
              </p14:xfrm>
            </p:contentPart>
          </mc:Choice>
          <mc:Fallback>
            <p:pic>
              <p:nvPicPr>
                <p:cNvPr id="745" name="Input penna 744">
                  <a:extLst>
                    <a:ext uri="{FF2B5EF4-FFF2-40B4-BE49-F238E27FC236}">
                      <a16:creationId xmlns:a16="http://schemas.microsoft.com/office/drawing/2014/main" id="{61B131BE-76D6-789A-DCCA-08D698084D3A}"/>
                    </a:ext>
                  </a:extLst>
                </p:cNvPr>
                <p:cNvPicPr/>
                <p:nvPr/>
              </p:nvPicPr>
              <p:blipFill>
                <a:blip r:embed="rId1108"/>
                <a:stretch>
                  <a:fillRect/>
                </a:stretch>
              </p:blipFill>
              <p:spPr>
                <a:xfrm>
                  <a:off x="8876193" y="1390046"/>
                  <a:ext cx="1299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9">
              <p14:nvContentPartPr>
                <p14:cNvPr id="746" name="Input penna 745">
                  <a:extLst>
                    <a:ext uri="{FF2B5EF4-FFF2-40B4-BE49-F238E27FC236}">
                      <a16:creationId xmlns:a16="http://schemas.microsoft.com/office/drawing/2014/main" id="{BF0FAB1E-5729-3BBF-413C-60369B874754}"/>
                    </a:ext>
                  </a:extLst>
                </p14:cNvPr>
                <p14:cNvContentPartPr/>
                <p14:nvPr/>
              </p14:nvContentPartPr>
              <p14:xfrm>
                <a:off x="8893833" y="1496966"/>
                <a:ext cx="170640" cy="19440"/>
              </p14:xfrm>
            </p:contentPart>
          </mc:Choice>
          <mc:Fallback>
            <p:pic>
              <p:nvPicPr>
                <p:cNvPr id="746" name="Input penna 745">
                  <a:extLst>
                    <a:ext uri="{FF2B5EF4-FFF2-40B4-BE49-F238E27FC236}">
                      <a16:creationId xmlns:a16="http://schemas.microsoft.com/office/drawing/2014/main" id="{BF0FAB1E-5729-3BBF-413C-60369B874754}"/>
                    </a:ext>
                  </a:extLst>
                </p:cNvPr>
                <p:cNvPicPr/>
                <p:nvPr/>
              </p:nvPicPr>
              <p:blipFill>
                <a:blip r:embed="rId1110"/>
                <a:stretch>
                  <a:fillRect/>
                </a:stretch>
              </p:blipFill>
              <p:spPr>
                <a:xfrm>
                  <a:off x="8886273" y="1489406"/>
                  <a:ext cx="1854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1">
              <p14:nvContentPartPr>
                <p14:cNvPr id="747" name="Input penna 746">
                  <a:extLst>
                    <a:ext uri="{FF2B5EF4-FFF2-40B4-BE49-F238E27FC236}">
                      <a16:creationId xmlns:a16="http://schemas.microsoft.com/office/drawing/2014/main" id="{85238A41-4CF5-FF3A-4910-EDB66CF7D1EC}"/>
                    </a:ext>
                  </a:extLst>
                </p14:cNvPr>
                <p14:cNvContentPartPr/>
                <p14:nvPr/>
              </p14:nvContentPartPr>
              <p14:xfrm>
                <a:off x="9142953" y="1426046"/>
                <a:ext cx="92880" cy="72360"/>
              </p14:xfrm>
            </p:contentPart>
          </mc:Choice>
          <mc:Fallback>
            <p:pic>
              <p:nvPicPr>
                <p:cNvPr id="747" name="Input penna 746">
                  <a:extLst>
                    <a:ext uri="{FF2B5EF4-FFF2-40B4-BE49-F238E27FC236}">
                      <a16:creationId xmlns:a16="http://schemas.microsoft.com/office/drawing/2014/main" id="{85238A41-4CF5-FF3A-4910-EDB66CF7D1EC}"/>
                    </a:ext>
                  </a:extLst>
                </p:cNvPr>
                <p:cNvPicPr/>
                <p:nvPr/>
              </p:nvPicPr>
              <p:blipFill>
                <a:blip r:embed="rId1112"/>
                <a:stretch>
                  <a:fillRect/>
                </a:stretch>
              </p:blipFill>
              <p:spPr>
                <a:xfrm>
                  <a:off x="9135393" y="1418486"/>
                  <a:ext cx="1080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3">
              <p14:nvContentPartPr>
                <p14:cNvPr id="748" name="Input penna 747">
                  <a:extLst>
                    <a:ext uri="{FF2B5EF4-FFF2-40B4-BE49-F238E27FC236}">
                      <a16:creationId xmlns:a16="http://schemas.microsoft.com/office/drawing/2014/main" id="{AE56A5BD-F790-4A3E-D323-79473527EE4D}"/>
                    </a:ext>
                  </a:extLst>
                </p14:cNvPr>
                <p14:cNvContentPartPr/>
                <p14:nvPr/>
              </p14:nvContentPartPr>
              <p14:xfrm>
                <a:off x="9282273" y="1327046"/>
                <a:ext cx="117000" cy="221760"/>
              </p14:xfrm>
            </p:contentPart>
          </mc:Choice>
          <mc:Fallback>
            <p:pic>
              <p:nvPicPr>
                <p:cNvPr id="748" name="Input penna 747">
                  <a:extLst>
                    <a:ext uri="{FF2B5EF4-FFF2-40B4-BE49-F238E27FC236}">
                      <a16:creationId xmlns:a16="http://schemas.microsoft.com/office/drawing/2014/main" id="{AE56A5BD-F790-4A3E-D323-79473527EE4D}"/>
                    </a:ext>
                  </a:extLst>
                </p:cNvPr>
                <p:cNvPicPr/>
                <p:nvPr/>
              </p:nvPicPr>
              <p:blipFill>
                <a:blip r:embed="rId1114"/>
                <a:stretch>
                  <a:fillRect/>
                </a:stretch>
              </p:blipFill>
              <p:spPr>
                <a:xfrm>
                  <a:off x="9274713" y="1319486"/>
                  <a:ext cx="1321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5">
              <p14:nvContentPartPr>
                <p14:cNvPr id="749" name="Input penna 748">
                  <a:extLst>
                    <a:ext uri="{FF2B5EF4-FFF2-40B4-BE49-F238E27FC236}">
                      <a16:creationId xmlns:a16="http://schemas.microsoft.com/office/drawing/2014/main" id="{3D71309B-E757-0F92-BD5A-2B1E6179AC34}"/>
                    </a:ext>
                  </a:extLst>
                </p14:cNvPr>
                <p14:cNvContentPartPr/>
                <p14:nvPr/>
              </p14:nvContentPartPr>
              <p14:xfrm>
                <a:off x="9425913" y="1472126"/>
                <a:ext cx="4680" cy="80280"/>
              </p14:xfrm>
            </p:contentPart>
          </mc:Choice>
          <mc:Fallback>
            <p:pic>
              <p:nvPicPr>
                <p:cNvPr id="749" name="Input penna 748">
                  <a:extLst>
                    <a:ext uri="{FF2B5EF4-FFF2-40B4-BE49-F238E27FC236}">
                      <a16:creationId xmlns:a16="http://schemas.microsoft.com/office/drawing/2014/main" id="{3D71309B-E757-0F92-BD5A-2B1E6179AC34}"/>
                    </a:ext>
                  </a:extLst>
                </p:cNvPr>
                <p:cNvPicPr/>
                <p:nvPr/>
              </p:nvPicPr>
              <p:blipFill>
                <a:blip r:embed="rId1116"/>
                <a:stretch>
                  <a:fillRect/>
                </a:stretch>
              </p:blipFill>
              <p:spPr>
                <a:xfrm>
                  <a:off x="9418353" y="1464566"/>
                  <a:ext cx="1980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7">
              <p14:nvContentPartPr>
                <p14:cNvPr id="750" name="Input penna 749">
                  <a:extLst>
                    <a:ext uri="{FF2B5EF4-FFF2-40B4-BE49-F238E27FC236}">
                      <a16:creationId xmlns:a16="http://schemas.microsoft.com/office/drawing/2014/main" id="{3A51EAAF-B765-142F-804F-0045952C46E0}"/>
                    </a:ext>
                  </a:extLst>
                </p14:cNvPr>
                <p14:cNvContentPartPr/>
                <p14:nvPr/>
              </p14:nvContentPartPr>
              <p14:xfrm>
                <a:off x="9504393" y="1461326"/>
                <a:ext cx="45360" cy="82440"/>
              </p14:xfrm>
            </p:contentPart>
          </mc:Choice>
          <mc:Fallback>
            <p:pic>
              <p:nvPicPr>
                <p:cNvPr id="750" name="Input penna 749">
                  <a:extLst>
                    <a:ext uri="{FF2B5EF4-FFF2-40B4-BE49-F238E27FC236}">
                      <a16:creationId xmlns:a16="http://schemas.microsoft.com/office/drawing/2014/main" id="{3A51EAAF-B765-142F-804F-0045952C46E0}"/>
                    </a:ext>
                  </a:extLst>
                </p:cNvPr>
                <p:cNvPicPr/>
                <p:nvPr/>
              </p:nvPicPr>
              <p:blipFill>
                <a:blip r:embed="rId1118"/>
                <a:stretch>
                  <a:fillRect/>
                </a:stretch>
              </p:blipFill>
              <p:spPr>
                <a:xfrm>
                  <a:off x="9497193" y="1453766"/>
                  <a:ext cx="6048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9">
              <p14:nvContentPartPr>
                <p14:cNvPr id="751" name="Input penna 750">
                  <a:extLst>
                    <a:ext uri="{FF2B5EF4-FFF2-40B4-BE49-F238E27FC236}">
                      <a16:creationId xmlns:a16="http://schemas.microsoft.com/office/drawing/2014/main" id="{39F5EC62-B965-739A-CCC1-64BA3E7D762A}"/>
                    </a:ext>
                  </a:extLst>
                </p14:cNvPr>
                <p14:cNvContentPartPr/>
                <p14:nvPr/>
              </p14:nvContentPartPr>
              <p14:xfrm>
                <a:off x="9816153" y="1435766"/>
                <a:ext cx="80640" cy="93600"/>
              </p14:xfrm>
            </p:contentPart>
          </mc:Choice>
          <mc:Fallback>
            <p:pic>
              <p:nvPicPr>
                <p:cNvPr id="751" name="Input penna 750">
                  <a:extLst>
                    <a:ext uri="{FF2B5EF4-FFF2-40B4-BE49-F238E27FC236}">
                      <a16:creationId xmlns:a16="http://schemas.microsoft.com/office/drawing/2014/main" id="{39F5EC62-B965-739A-CCC1-64BA3E7D762A}"/>
                    </a:ext>
                  </a:extLst>
                </p:cNvPr>
                <p:cNvPicPr/>
                <p:nvPr/>
              </p:nvPicPr>
              <p:blipFill>
                <a:blip r:embed="rId1120"/>
                <a:stretch>
                  <a:fillRect/>
                </a:stretch>
              </p:blipFill>
              <p:spPr>
                <a:xfrm>
                  <a:off x="9808593" y="1428206"/>
                  <a:ext cx="9576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1">
              <p14:nvContentPartPr>
                <p14:cNvPr id="752" name="Input penna 751">
                  <a:extLst>
                    <a:ext uri="{FF2B5EF4-FFF2-40B4-BE49-F238E27FC236}">
                      <a16:creationId xmlns:a16="http://schemas.microsoft.com/office/drawing/2014/main" id="{A576F4C0-BDCA-BE81-549C-7016EBC4AF00}"/>
                    </a:ext>
                  </a:extLst>
                </p14:cNvPr>
                <p14:cNvContentPartPr/>
                <p14:nvPr/>
              </p14:nvContentPartPr>
              <p14:xfrm>
                <a:off x="9941793" y="1469246"/>
                <a:ext cx="71280" cy="43200"/>
              </p14:xfrm>
            </p:contentPart>
          </mc:Choice>
          <mc:Fallback>
            <p:pic>
              <p:nvPicPr>
                <p:cNvPr id="752" name="Input penna 751">
                  <a:extLst>
                    <a:ext uri="{FF2B5EF4-FFF2-40B4-BE49-F238E27FC236}">
                      <a16:creationId xmlns:a16="http://schemas.microsoft.com/office/drawing/2014/main" id="{A576F4C0-BDCA-BE81-549C-7016EBC4AF00}"/>
                    </a:ext>
                  </a:extLst>
                </p:cNvPr>
                <p:cNvPicPr/>
                <p:nvPr/>
              </p:nvPicPr>
              <p:blipFill>
                <a:blip r:embed="rId1122"/>
                <a:stretch>
                  <a:fillRect/>
                </a:stretch>
              </p:blipFill>
              <p:spPr>
                <a:xfrm>
                  <a:off x="9934233" y="1462046"/>
                  <a:ext cx="8640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3">
              <p14:nvContentPartPr>
                <p14:cNvPr id="753" name="Input penna 752">
                  <a:extLst>
                    <a:ext uri="{FF2B5EF4-FFF2-40B4-BE49-F238E27FC236}">
                      <a16:creationId xmlns:a16="http://schemas.microsoft.com/office/drawing/2014/main" id="{73C1A073-3EA7-DB92-6F6D-DA9BF5D60A82}"/>
                    </a:ext>
                  </a:extLst>
                </p14:cNvPr>
                <p14:cNvContentPartPr/>
                <p14:nvPr/>
              </p14:nvContentPartPr>
              <p14:xfrm>
                <a:off x="10032153" y="1327406"/>
                <a:ext cx="103320" cy="186840"/>
              </p14:xfrm>
            </p:contentPart>
          </mc:Choice>
          <mc:Fallback>
            <p:pic>
              <p:nvPicPr>
                <p:cNvPr id="753" name="Input penna 752">
                  <a:extLst>
                    <a:ext uri="{FF2B5EF4-FFF2-40B4-BE49-F238E27FC236}">
                      <a16:creationId xmlns:a16="http://schemas.microsoft.com/office/drawing/2014/main" id="{73C1A073-3EA7-DB92-6F6D-DA9BF5D60A82}"/>
                    </a:ext>
                  </a:extLst>
                </p:cNvPr>
                <p:cNvPicPr/>
                <p:nvPr/>
              </p:nvPicPr>
              <p:blipFill>
                <a:blip r:embed="rId1124"/>
                <a:stretch>
                  <a:fillRect/>
                </a:stretch>
              </p:blipFill>
              <p:spPr>
                <a:xfrm>
                  <a:off x="10024593" y="1319846"/>
                  <a:ext cx="1180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5">
              <p14:nvContentPartPr>
                <p14:cNvPr id="754" name="Input penna 753">
                  <a:extLst>
                    <a:ext uri="{FF2B5EF4-FFF2-40B4-BE49-F238E27FC236}">
                      <a16:creationId xmlns:a16="http://schemas.microsoft.com/office/drawing/2014/main" id="{07D4D8FF-CDB0-8FDA-88A0-B76E5292AB28}"/>
                    </a:ext>
                  </a:extLst>
                </p14:cNvPr>
                <p14:cNvContentPartPr/>
                <p14:nvPr/>
              </p14:nvContentPartPr>
              <p14:xfrm>
                <a:off x="10161753" y="1442606"/>
                <a:ext cx="58320" cy="58680"/>
              </p14:xfrm>
            </p:contentPart>
          </mc:Choice>
          <mc:Fallback>
            <p:pic>
              <p:nvPicPr>
                <p:cNvPr id="754" name="Input penna 753">
                  <a:extLst>
                    <a:ext uri="{FF2B5EF4-FFF2-40B4-BE49-F238E27FC236}">
                      <a16:creationId xmlns:a16="http://schemas.microsoft.com/office/drawing/2014/main" id="{07D4D8FF-CDB0-8FDA-88A0-B76E5292AB28}"/>
                    </a:ext>
                  </a:extLst>
                </p:cNvPr>
                <p:cNvPicPr/>
                <p:nvPr/>
              </p:nvPicPr>
              <p:blipFill>
                <a:blip r:embed="rId1126"/>
                <a:stretch>
                  <a:fillRect/>
                </a:stretch>
              </p:blipFill>
              <p:spPr>
                <a:xfrm>
                  <a:off x="10154193" y="1435406"/>
                  <a:ext cx="734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7">
              <p14:nvContentPartPr>
                <p14:cNvPr id="755" name="Input penna 754">
                  <a:extLst>
                    <a:ext uri="{FF2B5EF4-FFF2-40B4-BE49-F238E27FC236}">
                      <a16:creationId xmlns:a16="http://schemas.microsoft.com/office/drawing/2014/main" id="{F33149AE-C3F7-A9A4-A4EE-E400B798690F}"/>
                    </a:ext>
                  </a:extLst>
                </p14:cNvPr>
                <p14:cNvContentPartPr/>
                <p14:nvPr/>
              </p14:nvContentPartPr>
              <p14:xfrm>
                <a:off x="10270473" y="1464206"/>
                <a:ext cx="55440" cy="36360"/>
              </p14:xfrm>
            </p:contentPart>
          </mc:Choice>
          <mc:Fallback>
            <p:pic>
              <p:nvPicPr>
                <p:cNvPr id="755" name="Input penna 754">
                  <a:extLst>
                    <a:ext uri="{FF2B5EF4-FFF2-40B4-BE49-F238E27FC236}">
                      <a16:creationId xmlns:a16="http://schemas.microsoft.com/office/drawing/2014/main" id="{F33149AE-C3F7-A9A4-A4EE-E400B798690F}"/>
                    </a:ext>
                  </a:extLst>
                </p:cNvPr>
                <p:cNvPicPr/>
                <p:nvPr/>
              </p:nvPicPr>
              <p:blipFill>
                <a:blip r:embed="rId1128"/>
                <a:stretch>
                  <a:fillRect/>
                </a:stretch>
              </p:blipFill>
              <p:spPr>
                <a:xfrm>
                  <a:off x="10262913" y="1456646"/>
                  <a:ext cx="7056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9">
              <p14:nvContentPartPr>
                <p14:cNvPr id="756" name="Input penna 755">
                  <a:extLst>
                    <a:ext uri="{FF2B5EF4-FFF2-40B4-BE49-F238E27FC236}">
                      <a16:creationId xmlns:a16="http://schemas.microsoft.com/office/drawing/2014/main" id="{77ABB4E7-54F6-97C5-DBD2-0555BB73A9F2}"/>
                    </a:ext>
                  </a:extLst>
                </p14:cNvPr>
                <p14:cNvContentPartPr/>
                <p14:nvPr/>
              </p14:nvContentPartPr>
              <p14:xfrm>
                <a:off x="10271913" y="1444766"/>
                <a:ext cx="45720" cy="80640"/>
              </p14:xfrm>
            </p:contentPart>
          </mc:Choice>
          <mc:Fallback>
            <p:pic>
              <p:nvPicPr>
                <p:cNvPr id="756" name="Input penna 755">
                  <a:extLst>
                    <a:ext uri="{FF2B5EF4-FFF2-40B4-BE49-F238E27FC236}">
                      <a16:creationId xmlns:a16="http://schemas.microsoft.com/office/drawing/2014/main" id="{77ABB4E7-54F6-97C5-DBD2-0555BB73A9F2}"/>
                    </a:ext>
                  </a:extLst>
                </p:cNvPr>
                <p:cNvPicPr/>
                <p:nvPr/>
              </p:nvPicPr>
              <p:blipFill>
                <a:blip r:embed="rId1130"/>
                <a:stretch>
                  <a:fillRect/>
                </a:stretch>
              </p:blipFill>
              <p:spPr>
                <a:xfrm>
                  <a:off x="10264353" y="1437206"/>
                  <a:ext cx="6084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1">
              <p14:nvContentPartPr>
                <p14:cNvPr id="757" name="Input penna 756">
                  <a:extLst>
                    <a:ext uri="{FF2B5EF4-FFF2-40B4-BE49-F238E27FC236}">
                      <a16:creationId xmlns:a16="http://schemas.microsoft.com/office/drawing/2014/main" id="{67AEB473-7B1E-6271-CA69-B46D0A07DDA1}"/>
                    </a:ext>
                  </a:extLst>
                </p14:cNvPr>
                <p14:cNvContentPartPr/>
                <p14:nvPr/>
              </p14:nvContentPartPr>
              <p14:xfrm>
                <a:off x="10281633" y="1481846"/>
                <a:ext cx="72000" cy="20520"/>
              </p14:xfrm>
            </p:contentPart>
          </mc:Choice>
          <mc:Fallback>
            <p:pic>
              <p:nvPicPr>
                <p:cNvPr id="757" name="Input penna 756">
                  <a:extLst>
                    <a:ext uri="{FF2B5EF4-FFF2-40B4-BE49-F238E27FC236}">
                      <a16:creationId xmlns:a16="http://schemas.microsoft.com/office/drawing/2014/main" id="{67AEB473-7B1E-6271-CA69-B46D0A07DDA1}"/>
                    </a:ext>
                  </a:extLst>
                </p:cNvPr>
                <p:cNvPicPr/>
                <p:nvPr/>
              </p:nvPicPr>
              <p:blipFill>
                <a:blip r:embed="rId1132"/>
                <a:stretch>
                  <a:fillRect/>
                </a:stretch>
              </p:blipFill>
              <p:spPr>
                <a:xfrm>
                  <a:off x="10274073" y="1474646"/>
                  <a:ext cx="871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3">
              <p14:nvContentPartPr>
                <p14:cNvPr id="758" name="Input penna 757">
                  <a:extLst>
                    <a:ext uri="{FF2B5EF4-FFF2-40B4-BE49-F238E27FC236}">
                      <a16:creationId xmlns:a16="http://schemas.microsoft.com/office/drawing/2014/main" id="{FA46B825-340E-12AA-648F-B0786265646C}"/>
                    </a:ext>
                  </a:extLst>
                </p14:cNvPr>
                <p14:cNvContentPartPr/>
                <p14:nvPr/>
              </p14:nvContentPartPr>
              <p14:xfrm>
                <a:off x="10359753" y="1490846"/>
                <a:ext cx="20160" cy="10800"/>
              </p14:xfrm>
            </p:contentPart>
          </mc:Choice>
          <mc:Fallback>
            <p:pic>
              <p:nvPicPr>
                <p:cNvPr id="758" name="Input penna 757">
                  <a:extLst>
                    <a:ext uri="{FF2B5EF4-FFF2-40B4-BE49-F238E27FC236}">
                      <a16:creationId xmlns:a16="http://schemas.microsoft.com/office/drawing/2014/main" id="{FA46B825-340E-12AA-648F-B0786265646C}"/>
                    </a:ext>
                  </a:extLst>
                </p:cNvPr>
                <p:cNvPicPr/>
                <p:nvPr/>
              </p:nvPicPr>
              <p:blipFill>
                <a:blip r:embed="rId1134"/>
                <a:stretch>
                  <a:fillRect/>
                </a:stretch>
              </p:blipFill>
              <p:spPr>
                <a:xfrm>
                  <a:off x="10352193" y="1483286"/>
                  <a:ext cx="352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5">
              <p14:nvContentPartPr>
                <p14:cNvPr id="763" name="Input penna 762">
                  <a:extLst>
                    <a:ext uri="{FF2B5EF4-FFF2-40B4-BE49-F238E27FC236}">
                      <a16:creationId xmlns:a16="http://schemas.microsoft.com/office/drawing/2014/main" id="{B79A8F85-F99A-3325-1A59-9720CEE20A5E}"/>
                    </a:ext>
                  </a:extLst>
                </p14:cNvPr>
                <p14:cNvContentPartPr/>
                <p14:nvPr/>
              </p14:nvContentPartPr>
              <p14:xfrm>
                <a:off x="10340790" y="1448726"/>
                <a:ext cx="208440" cy="67320"/>
              </p14:xfrm>
            </p:contentPart>
          </mc:Choice>
          <mc:Fallback>
            <p:pic>
              <p:nvPicPr>
                <p:cNvPr id="763" name="Input penna 762">
                  <a:extLst>
                    <a:ext uri="{FF2B5EF4-FFF2-40B4-BE49-F238E27FC236}">
                      <a16:creationId xmlns:a16="http://schemas.microsoft.com/office/drawing/2014/main" id="{B79A8F85-F99A-3325-1A59-9720CEE20A5E}"/>
                    </a:ext>
                  </a:extLst>
                </p:cNvPr>
                <p:cNvPicPr/>
                <p:nvPr/>
              </p:nvPicPr>
              <p:blipFill>
                <a:blip r:embed="rId1136"/>
                <a:stretch>
                  <a:fillRect/>
                </a:stretch>
              </p:blipFill>
              <p:spPr>
                <a:xfrm>
                  <a:off x="10333230" y="1441166"/>
                  <a:ext cx="22356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7">
              <p14:nvContentPartPr>
                <p14:cNvPr id="764" name="Input penna 763">
                  <a:extLst>
                    <a:ext uri="{FF2B5EF4-FFF2-40B4-BE49-F238E27FC236}">
                      <a16:creationId xmlns:a16="http://schemas.microsoft.com/office/drawing/2014/main" id="{DB86067F-ABA0-BA07-5817-E9D57CAAE62C}"/>
                    </a:ext>
                  </a:extLst>
                </p14:cNvPr>
                <p14:cNvContentPartPr/>
                <p14:nvPr/>
              </p14:nvContentPartPr>
              <p14:xfrm>
                <a:off x="10778910" y="1468886"/>
                <a:ext cx="112680" cy="65880"/>
              </p14:xfrm>
            </p:contentPart>
          </mc:Choice>
          <mc:Fallback>
            <p:pic>
              <p:nvPicPr>
                <p:cNvPr id="764" name="Input penna 763">
                  <a:extLst>
                    <a:ext uri="{FF2B5EF4-FFF2-40B4-BE49-F238E27FC236}">
                      <a16:creationId xmlns:a16="http://schemas.microsoft.com/office/drawing/2014/main" id="{DB86067F-ABA0-BA07-5817-E9D57CAAE62C}"/>
                    </a:ext>
                  </a:extLst>
                </p:cNvPr>
                <p:cNvPicPr/>
                <p:nvPr/>
              </p:nvPicPr>
              <p:blipFill>
                <a:blip r:embed="rId1138"/>
                <a:stretch>
                  <a:fillRect/>
                </a:stretch>
              </p:blipFill>
              <p:spPr>
                <a:xfrm>
                  <a:off x="10771350" y="1461326"/>
                  <a:ext cx="1278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9">
              <p14:nvContentPartPr>
                <p14:cNvPr id="765" name="Input penna 764">
                  <a:extLst>
                    <a:ext uri="{FF2B5EF4-FFF2-40B4-BE49-F238E27FC236}">
                      <a16:creationId xmlns:a16="http://schemas.microsoft.com/office/drawing/2014/main" id="{B9CF3553-573F-8BE2-8EF4-059FFE3594DD}"/>
                    </a:ext>
                  </a:extLst>
                </p14:cNvPr>
                <p14:cNvContentPartPr/>
                <p14:nvPr/>
              </p14:nvContentPartPr>
              <p14:xfrm>
                <a:off x="11098950" y="1434326"/>
                <a:ext cx="93240" cy="98280"/>
              </p14:xfrm>
            </p:contentPart>
          </mc:Choice>
          <mc:Fallback>
            <p:pic>
              <p:nvPicPr>
                <p:cNvPr id="765" name="Input penna 764">
                  <a:extLst>
                    <a:ext uri="{FF2B5EF4-FFF2-40B4-BE49-F238E27FC236}">
                      <a16:creationId xmlns:a16="http://schemas.microsoft.com/office/drawing/2014/main" id="{B9CF3553-573F-8BE2-8EF4-059FFE3594DD}"/>
                    </a:ext>
                  </a:extLst>
                </p:cNvPr>
                <p:cNvPicPr/>
                <p:nvPr/>
              </p:nvPicPr>
              <p:blipFill>
                <a:blip r:embed="rId1140"/>
                <a:stretch>
                  <a:fillRect/>
                </a:stretch>
              </p:blipFill>
              <p:spPr>
                <a:xfrm>
                  <a:off x="11091390" y="1426766"/>
                  <a:ext cx="10836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1">
              <p14:nvContentPartPr>
                <p14:cNvPr id="766" name="Input penna 765">
                  <a:extLst>
                    <a:ext uri="{FF2B5EF4-FFF2-40B4-BE49-F238E27FC236}">
                      <a16:creationId xmlns:a16="http://schemas.microsoft.com/office/drawing/2014/main" id="{21B0F045-587D-B77C-7DA8-5937FCB94EB9}"/>
                    </a:ext>
                  </a:extLst>
                </p14:cNvPr>
                <p14:cNvContentPartPr/>
                <p14:nvPr/>
              </p14:nvContentPartPr>
              <p14:xfrm>
                <a:off x="11252310" y="1441526"/>
                <a:ext cx="33480" cy="72000"/>
              </p14:xfrm>
            </p:contentPart>
          </mc:Choice>
          <mc:Fallback>
            <p:pic>
              <p:nvPicPr>
                <p:cNvPr id="766" name="Input penna 765">
                  <a:extLst>
                    <a:ext uri="{FF2B5EF4-FFF2-40B4-BE49-F238E27FC236}">
                      <a16:creationId xmlns:a16="http://schemas.microsoft.com/office/drawing/2014/main" id="{21B0F045-587D-B77C-7DA8-5937FCB94EB9}"/>
                    </a:ext>
                  </a:extLst>
                </p:cNvPr>
                <p:cNvPicPr/>
                <p:nvPr/>
              </p:nvPicPr>
              <p:blipFill>
                <a:blip r:embed="rId1142"/>
                <a:stretch>
                  <a:fillRect/>
                </a:stretch>
              </p:blipFill>
              <p:spPr>
                <a:xfrm>
                  <a:off x="11244750" y="1433966"/>
                  <a:ext cx="486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3">
              <p14:nvContentPartPr>
                <p14:cNvPr id="767" name="Input penna 766">
                  <a:extLst>
                    <a:ext uri="{FF2B5EF4-FFF2-40B4-BE49-F238E27FC236}">
                      <a16:creationId xmlns:a16="http://schemas.microsoft.com/office/drawing/2014/main" id="{B08C93BE-B5BE-45DC-0BD9-3705E098876C}"/>
                    </a:ext>
                  </a:extLst>
                </p14:cNvPr>
                <p14:cNvContentPartPr/>
                <p14:nvPr/>
              </p14:nvContentPartPr>
              <p14:xfrm>
                <a:off x="11341590" y="1440446"/>
                <a:ext cx="62280" cy="69120"/>
              </p14:xfrm>
            </p:contentPart>
          </mc:Choice>
          <mc:Fallback>
            <p:pic>
              <p:nvPicPr>
                <p:cNvPr id="767" name="Input penna 766">
                  <a:extLst>
                    <a:ext uri="{FF2B5EF4-FFF2-40B4-BE49-F238E27FC236}">
                      <a16:creationId xmlns:a16="http://schemas.microsoft.com/office/drawing/2014/main" id="{B08C93BE-B5BE-45DC-0BD9-3705E098876C}"/>
                    </a:ext>
                  </a:extLst>
                </p:cNvPr>
                <p:cNvPicPr/>
                <p:nvPr/>
              </p:nvPicPr>
              <p:blipFill>
                <a:blip r:embed="rId1144"/>
                <a:stretch>
                  <a:fillRect/>
                </a:stretch>
              </p:blipFill>
              <p:spPr>
                <a:xfrm>
                  <a:off x="11334030" y="1432886"/>
                  <a:ext cx="774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5">
              <p14:nvContentPartPr>
                <p14:cNvPr id="768" name="Input penna 767">
                  <a:extLst>
                    <a:ext uri="{FF2B5EF4-FFF2-40B4-BE49-F238E27FC236}">
                      <a16:creationId xmlns:a16="http://schemas.microsoft.com/office/drawing/2014/main" id="{992E0FD6-D2FC-46A6-43B7-FD60BE4475BB}"/>
                    </a:ext>
                  </a:extLst>
                </p14:cNvPr>
                <p14:cNvContentPartPr/>
                <p14:nvPr/>
              </p14:nvContentPartPr>
              <p14:xfrm>
                <a:off x="11430510" y="1401926"/>
                <a:ext cx="55440" cy="101160"/>
              </p14:xfrm>
            </p:contentPart>
          </mc:Choice>
          <mc:Fallback>
            <p:pic>
              <p:nvPicPr>
                <p:cNvPr id="768" name="Input penna 767">
                  <a:extLst>
                    <a:ext uri="{FF2B5EF4-FFF2-40B4-BE49-F238E27FC236}">
                      <a16:creationId xmlns:a16="http://schemas.microsoft.com/office/drawing/2014/main" id="{992E0FD6-D2FC-46A6-43B7-FD60BE4475BB}"/>
                    </a:ext>
                  </a:extLst>
                </p:cNvPr>
                <p:cNvPicPr/>
                <p:nvPr/>
              </p:nvPicPr>
              <p:blipFill>
                <a:blip r:embed="rId1146"/>
                <a:stretch>
                  <a:fillRect/>
                </a:stretch>
              </p:blipFill>
              <p:spPr>
                <a:xfrm>
                  <a:off x="11422950" y="1394726"/>
                  <a:ext cx="705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7">
              <p14:nvContentPartPr>
                <p14:cNvPr id="769" name="Input penna 768">
                  <a:extLst>
                    <a:ext uri="{FF2B5EF4-FFF2-40B4-BE49-F238E27FC236}">
                      <a16:creationId xmlns:a16="http://schemas.microsoft.com/office/drawing/2014/main" id="{3B4714AC-9E4D-AFF3-3B38-90B2AB8AC9B3}"/>
                    </a:ext>
                  </a:extLst>
                </p14:cNvPr>
                <p14:cNvContentPartPr/>
                <p14:nvPr/>
              </p14:nvContentPartPr>
              <p14:xfrm>
                <a:off x="11582790" y="1331006"/>
                <a:ext cx="51480" cy="184320"/>
              </p14:xfrm>
            </p:contentPart>
          </mc:Choice>
          <mc:Fallback>
            <p:pic>
              <p:nvPicPr>
                <p:cNvPr id="769" name="Input penna 768">
                  <a:extLst>
                    <a:ext uri="{FF2B5EF4-FFF2-40B4-BE49-F238E27FC236}">
                      <a16:creationId xmlns:a16="http://schemas.microsoft.com/office/drawing/2014/main" id="{3B4714AC-9E4D-AFF3-3B38-90B2AB8AC9B3}"/>
                    </a:ext>
                  </a:extLst>
                </p:cNvPr>
                <p:cNvPicPr/>
                <p:nvPr/>
              </p:nvPicPr>
              <p:blipFill>
                <a:blip r:embed="rId1148"/>
                <a:stretch>
                  <a:fillRect/>
                </a:stretch>
              </p:blipFill>
              <p:spPr>
                <a:xfrm>
                  <a:off x="11575230" y="1323446"/>
                  <a:ext cx="6660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9">
              <p14:nvContentPartPr>
                <p14:cNvPr id="770" name="Input penna 769">
                  <a:extLst>
                    <a:ext uri="{FF2B5EF4-FFF2-40B4-BE49-F238E27FC236}">
                      <a16:creationId xmlns:a16="http://schemas.microsoft.com/office/drawing/2014/main" id="{A3A30AFE-56A5-1055-05B7-B5427E308362}"/>
                    </a:ext>
                  </a:extLst>
                </p14:cNvPr>
                <p14:cNvContentPartPr/>
                <p14:nvPr/>
              </p14:nvContentPartPr>
              <p14:xfrm>
                <a:off x="11643270" y="1477886"/>
                <a:ext cx="97920" cy="86400"/>
              </p14:xfrm>
            </p:contentPart>
          </mc:Choice>
          <mc:Fallback>
            <p:pic>
              <p:nvPicPr>
                <p:cNvPr id="770" name="Input penna 769">
                  <a:extLst>
                    <a:ext uri="{FF2B5EF4-FFF2-40B4-BE49-F238E27FC236}">
                      <a16:creationId xmlns:a16="http://schemas.microsoft.com/office/drawing/2014/main" id="{A3A30AFE-56A5-1055-05B7-B5427E308362}"/>
                    </a:ext>
                  </a:extLst>
                </p:cNvPr>
                <p:cNvPicPr/>
                <p:nvPr/>
              </p:nvPicPr>
              <p:blipFill>
                <a:blip r:embed="rId1150"/>
                <a:stretch>
                  <a:fillRect/>
                </a:stretch>
              </p:blipFill>
              <p:spPr>
                <a:xfrm>
                  <a:off x="11635710" y="1470326"/>
                  <a:ext cx="1130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1">
              <p14:nvContentPartPr>
                <p14:cNvPr id="775" name="Input penna 774">
                  <a:extLst>
                    <a:ext uri="{FF2B5EF4-FFF2-40B4-BE49-F238E27FC236}">
                      <a16:creationId xmlns:a16="http://schemas.microsoft.com/office/drawing/2014/main" id="{9133C2ED-8555-DDFB-917E-99BD87467647}"/>
                    </a:ext>
                  </a:extLst>
                </p14:cNvPr>
                <p14:cNvContentPartPr/>
                <p14:nvPr/>
              </p14:nvContentPartPr>
              <p14:xfrm>
                <a:off x="9175470" y="1701086"/>
                <a:ext cx="111960" cy="99360"/>
              </p14:xfrm>
            </p:contentPart>
          </mc:Choice>
          <mc:Fallback>
            <p:pic>
              <p:nvPicPr>
                <p:cNvPr id="775" name="Input penna 774">
                  <a:extLst>
                    <a:ext uri="{FF2B5EF4-FFF2-40B4-BE49-F238E27FC236}">
                      <a16:creationId xmlns:a16="http://schemas.microsoft.com/office/drawing/2014/main" id="{9133C2ED-8555-DDFB-917E-99BD87467647}"/>
                    </a:ext>
                  </a:extLst>
                </p:cNvPr>
                <p:cNvPicPr/>
                <p:nvPr/>
              </p:nvPicPr>
              <p:blipFill>
                <a:blip r:embed="rId1152"/>
                <a:stretch>
                  <a:fillRect/>
                </a:stretch>
              </p:blipFill>
              <p:spPr>
                <a:xfrm>
                  <a:off x="9167910" y="1693526"/>
                  <a:ext cx="12708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3">
              <p14:nvContentPartPr>
                <p14:cNvPr id="776" name="Input penna 775">
                  <a:extLst>
                    <a:ext uri="{FF2B5EF4-FFF2-40B4-BE49-F238E27FC236}">
                      <a16:creationId xmlns:a16="http://schemas.microsoft.com/office/drawing/2014/main" id="{ED7900E6-57E6-4508-A128-C09B9A6054AC}"/>
                    </a:ext>
                  </a:extLst>
                </p14:cNvPr>
                <p14:cNvContentPartPr/>
                <p14:nvPr/>
              </p14:nvContentPartPr>
              <p14:xfrm>
                <a:off x="9346110" y="1694246"/>
                <a:ext cx="67680" cy="63360"/>
              </p14:xfrm>
            </p:contentPart>
          </mc:Choice>
          <mc:Fallback>
            <p:pic>
              <p:nvPicPr>
                <p:cNvPr id="776" name="Input penna 775">
                  <a:extLst>
                    <a:ext uri="{FF2B5EF4-FFF2-40B4-BE49-F238E27FC236}">
                      <a16:creationId xmlns:a16="http://schemas.microsoft.com/office/drawing/2014/main" id="{ED7900E6-57E6-4508-A128-C09B9A6054AC}"/>
                    </a:ext>
                  </a:extLst>
                </p:cNvPr>
                <p:cNvPicPr/>
                <p:nvPr/>
              </p:nvPicPr>
              <p:blipFill>
                <a:blip r:embed="rId1154"/>
                <a:stretch>
                  <a:fillRect/>
                </a:stretch>
              </p:blipFill>
              <p:spPr>
                <a:xfrm>
                  <a:off x="9338550" y="1686686"/>
                  <a:ext cx="8280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5">
              <p14:nvContentPartPr>
                <p14:cNvPr id="777" name="Input penna 776">
                  <a:extLst>
                    <a:ext uri="{FF2B5EF4-FFF2-40B4-BE49-F238E27FC236}">
                      <a16:creationId xmlns:a16="http://schemas.microsoft.com/office/drawing/2014/main" id="{F3037662-8CA9-EA2D-833F-D8552294E0D1}"/>
                    </a:ext>
                  </a:extLst>
                </p14:cNvPr>
                <p14:cNvContentPartPr/>
                <p14:nvPr/>
              </p14:nvContentPartPr>
              <p14:xfrm>
                <a:off x="9407310" y="1715126"/>
                <a:ext cx="100800" cy="78480"/>
              </p14:xfrm>
            </p:contentPart>
          </mc:Choice>
          <mc:Fallback>
            <p:pic>
              <p:nvPicPr>
                <p:cNvPr id="777" name="Input penna 776">
                  <a:extLst>
                    <a:ext uri="{FF2B5EF4-FFF2-40B4-BE49-F238E27FC236}">
                      <a16:creationId xmlns:a16="http://schemas.microsoft.com/office/drawing/2014/main" id="{F3037662-8CA9-EA2D-833F-D8552294E0D1}"/>
                    </a:ext>
                  </a:extLst>
                </p:cNvPr>
                <p:cNvPicPr/>
                <p:nvPr/>
              </p:nvPicPr>
              <p:blipFill>
                <a:blip r:embed="rId1156"/>
                <a:stretch>
                  <a:fillRect/>
                </a:stretch>
              </p:blipFill>
              <p:spPr>
                <a:xfrm>
                  <a:off x="9399750" y="1707566"/>
                  <a:ext cx="1159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7">
              <p14:nvContentPartPr>
                <p14:cNvPr id="778" name="Input penna 777">
                  <a:extLst>
                    <a:ext uri="{FF2B5EF4-FFF2-40B4-BE49-F238E27FC236}">
                      <a16:creationId xmlns:a16="http://schemas.microsoft.com/office/drawing/2014/main" id="{F7A701C7-7754-C18F-8852-ABAA59A7E1AB}"/>
                    </a:ext>
                  </a:extLst>
                </p14:cNvPr>
                <p14:cNvContentPartPr/>
                <p14:nvPr/>
              </p14:nvContentPartPr>
              <p14:xfrm>
                <a:off x="9694590" y="1688486"/>
                <a:ext cx="119160" cy="118080"/>
              </p14:xfrm>
            </p:contentPart>
          </mc:Choice>
          <mc:Fallback>
            <p:pic>
              <p:nvPicPr>
                <p:cNvPr id="778" name="Input penna 777">
                  <a:extLst>
                    <a:ext uri="{FF2B5EF4-FFF2-40B4-BE49-F238E27FC236}">
                      <a16:creationId xmlns:a16="http://schemas.microsoft.com/office/drawing/2014/main" id="{F7A701C7-7754-C18F-8852-ABAA59A7E1AB}"/>
                    </a:ext>
                  </a:extLst>
                </p:cNvPr>
                <p:cNvPicPr/>
                <p:nvPr/>
              </p:nvPicPr>
              <p:blipFill>
                <a:blip r:embed="rId1158"/>
                <a:stretch>
                  <a:fillRect/>
                </a:stretch>
              </p:blipFill>
              <p:spPr>
                <a:xfrm>
                  <a:off x="9687030" y="1680926"/>
                  <a:ext cx="13428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9">
              <p14:nvContentPartPr>
                <p14:cNvPr id="779" name="Input penna 778">
                  <a:extLst>
                    <a:ext uri="{FF2B5EF4-FFF2-40B4-BE49-F238E27FC236}">
                      <a16:creationId xmlns:a16="http://schemas.microsoft.com/office/drawing/2014/main" id="{B7EC307F-4E5D-1ED9-AEFF-2B1EE94BD1C9}"/>
                    </a:ext>
                  </a:extLst>
                </p14:cNvPr>
                <p14:cNvContentPartPr/>
                <p14:nvPr/>
              </p14:nvContentPartPr>
              <p14:xfrm>
                <a:off x="9882150" y="1721966"/>
                <a:ext cx="13680" cy="65160"/>
              </p14:xfrm>
            </p:contentPart>
          </mc:Choice>
          <mc:Fallback>
            <p:pic>
              <p:nvPicPr>
                <p:cNvPr id="779" name="Input penna 778">
                  <a:extLst>
                    <a:ext uri="{FF2B5EF4-FFF2-40B4-BE49-F238E27FC236}">
                      <a16:creationId xmlns:a16="http://schemas.microsoft.com/office/drawing/2014/main" id="{B7EC307F-4E5D-1ED9-AEFF-2B1EE94BD1C9}"/>
                    </a:ext>
                  </a:extLst>
                </p:cNvPr>
                <p:cNvPicPr/>
                <p:nvPr/>
              </p:nvPicPr>
              <p:blipFill>
                <a:blip r:embed="rId1160"/>
                <a:stretch>
                  <a:fillRect/>
                </a:stretch>
              </p:blipFill>
              <p:spPr>
                <a:xfrm>
                  <a:off x="9874590" y="1714406"/>
                  <a:ext cx="2880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1">
              <p14:nvContentPartPr>
                <p14:cNvPr id="780" name="Input penna 779">
                  <a:extLst>
                    <a:ext uri="{FF2B5EF4-FFF2-40B4-BE49-F238E27FC236}">
                      <a16:creationId xmlns:a16="http://schemas.microsoft.com/office/drawing/2014/main" id="{4D2186D3-222D-BBA5-1AC0-611A9A96C8F8}"/>
                    </a:ext>
                  </a:extLst>
                </p14:cNvPr>
                <p14:cNvContentPartPr/>
                <p14:nvPr/>
              </p14:nvContentPartPr>
              <p14:xfrm>
                <a:off x="10008510" y="1733846"/>
                <a:ext cx="70920" cy="82440"/>
              </p14:xfrm>
            </p:contentPart>
          </mc:Choice>
          <mc:Fallback>
            <p:pic>
              <p:nvPicPr>
                <p:cNvPr id="780" name="Input penna 779">
                  <a:extLst>
                    <a:ext uri="{FF2B5EF4-FFF2-40B4-BE49-F238E27FC236}">
                      <a16:creationId xmlns:a16="http://schemas.microsoft.com/office/drawing/2014/main" id="{4D2186D3-222D-BBA5-1AC0-611A9A96C8F8}"/>
                    </a:ext>
                  </a:extLst>
                </p:cNvPr>
                <p:cNvPicPr/>
                <p:nvPr/>
              </p:nvPicPr>
              <p:blipFill>
                <a:blip r:embed="rId1162"/>
                <a:stretch>
                  <a:fillRect/>
                </a:stretch>
              </p:blipFill>
              <p:spPr>
                <a:xfrm>
                  <a:off x="10000950" y="1726286"/>
                  <a:ext cx="8604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3">
              <p14:nvContentPartPr>
                <p14:cNvPr id="781" name="Input penna 780">
                  <a:extLst>
                    <a:ext uri="{FF2B5EF4-FFF2-40B4-BE49-F238E27FC236}">
                      <a16:creationId xmlns:a16="http://schemas.microsoft.com/office/drawing/2014/main" id="{199333E7-C5F0-A8FE-F9D0-737327CC98C8}"/>
                    </a:ext>
                  </a:extLst>
                </p14:cNvPr>
                <p14:cNvContentPartPr/>
                <p14:nvPr/>
              </p14:nvContentPartPr>
              <p14:xfrm>
                <a:off x="10129110" y="1709366"/>
                <a:ext cx="159480" cy="118800"/>
              </p14:xfrm>
            </p:contentPart>
          </mc:Choice>
          <mc:Fallback>
            <p:pic>
              <p:nvPicPr>
                <p:cNvPr id="781" name="Input penna 780">
                  <a:extLst>
                    <a:ext uri="{FF2B5EF4-FFF2-40B4-BE49-F238E27FC236}">
                      <a16:creationId xmlns:a16="http://schemas.microsoft.com/office/drawing/2014/main" id="{199333E7-C5F0-A8FE-F9D0-737327CC98C8}"/>
                    </a:ext>
                  </a:extLst>
                </p:cNvPr>
                <p:cNvPicPr/>
                <p:nvPr/>
              </p:nvPicPr>
              <p:blipFill>
                <a:blip r:embed="rId1164"/>
                <a:stretch>
                  <a:fillRect/>
                </a:stretch>
              </p:blipFill>
              <p:spPr>
                <a:xfrm>
                  <a:off x="10121550" y="1701806"/>
                  <a:ext cx="1746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5">
              <p14:nvContentPartPr>
                <p14:cNvPr id="786" name="Input penna 785">
                  <a:extLst>
                    <a:ext uri="{FF2B5EF4-FFF2-40B4-BE49-F238E27FC236}">
                      <a16:creationId xmlns:a16="http://schemas.microsoft.com/office/drawing/2014/main" id="{D8B2AAA6-22F7-45B4-EC85-13696C1E68A7}"/>
                    </a:ext>
                  </a:extLst>
                </p14:cNvPr>
                <p14:cNvContentPartPr/>
                <p14:nvPr/>
              </p14:nvContentPartPr>
              <p14:xfrm>
                <a:off x="10558705" y="1663454"/>
                <a:ext cx="78480" cy="143280"/>
              </p14:xfrm>
            </p:contentPart>
          </mc:Choice>
          <mc:Fallback>
            <p:pic>
              <p:nvPicPr>
                <p:cNvPr id="786" name="Input penna 785">
                  <a:extLst>
                    <a:ext uri="{FF2B5EF4-FFF2-40B4-BE49-F238E27FC236}">
                      <a16:creationId xmlns:a16="http://schemas.microsoft.com/office/drawing/2014/main" id="{D8B2AAA6-22F7-45B4-EC85-13696C1E68A7}"/>
                    </a:ext>
                  </a:extLst>
                </p:cNvPr>
                <p:cNvPicPr/>
                <p:nvPr/>
              </p:nvPicPr>
              <p:blipFill>
                <a:blip r:embed="rId1166"/>
                <a:stretch>
                  <a:fillRect/>
                </a:stretch>
              </p:blipFill>
              <p:spPr>
                <a:xfrm>
                  <a:off x="10551145" y="1655894"/>
                  <a:ext cx="936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7">
              <p14:nvContentPartPr>
                <p14:cNvPr id="787" name="Input penna 786">
                  <a:extLst>
                    <a:ext uri="{FF2B5EF4-FFF2-40B4-BE49-F238E27FC236}">
                      <a16:creationId xmlns:a16="http://schemas.microsoft.com/office/drawing/2014/main" id="{9EFF252B-C8EB-83D9-456C-F4D2E93F3992}"/>
                    </a:ext>
                  </a:extLst>
                </p14:cNvPr>
                <p14:cNvContentPartPr/>
                <p14:nvPr/>
              </p14:nvContentPartPr>
              <p14:xfrm>
                <a:off x="10696585" y="1750574"/>
                <a:ext cx="38880" cy="56880"/>
              </p14:xfrm>
            </p:contentPart>
          </mc:Choice>
          <mc:Fallback>
            <p:pic>
              <p:nvPicPr>
                <p:cNvPr id="787" name="Input penna 786">
                  <a:extLst>
                    <a:ext uri="{FF2B5EF4-FFF2-40B4-BE49-F238E27FC236}">
                      <a16:creationId xmlns:a16="http://schemas.microsoft.com/office/drawing/2014/main" id="{9EFF252B-C8EB-83D9-456C-F4D2E93F3992}"/>
                    </a:ext>
                  </a:extLst>
                </p:cNvPr>
                <p:cNvPicPr/>
                <p:nvPr/>
              </p:nvPicPr>
              <p:blipFill>
                <a:blip r:embed="rId1168"/>
                <a:stretch>
                  <a:fillRect/>
                </a:stretch>
              </p:blipFill>
              <p:spPr>
                <a:xfrm>
                  <a:off x="10689025" y="1743014"/>
                  <a:ext cx="54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9">
              <p14:nvContentPartPr>
                <p14:cNvPr id="788" name="Input penna 787">
                  <a:extLst>
                    <a:ext uri="{FF2B5EF4-FFF2-40B4-BE49-F238E27FC236}">
                      <a16:creationId xmlns:a16="http://schemas.microsoft.com/office/drawing/2014/main" id="{69B5D42A-2C91-FE75-F5F9-F58620E5AFE8}"/>
                    </a:ext>
                  </a:extLst>
                </p14:cNvPr>
                <p14:cNvContentPartPr/>
                <p14:nvPr/>
              </p14:nvContentPartPr>
              <p14:xfrm>
                <a:off x="10896385" y="1735454"/>
                <a:ext cx="57960" cy="62640"/>
              </p14:xfrm>
            </p:contentPart>
          </mc:Choice>
          <mc:Fallback>
            <p:pic>
              <p:nvPicPr>
                <p:cNvPr id="788" name="Input penna 787">
                  <a:extLst>
                    <a:ext uri="{FF2B5EF4-FFF2-40B4-BE49-F238E27FC236}">
                      <a16:creationId xmlns:a16="http://schemas.microsoft.com/office/drawing/2014/main" id="{69B5D42A-2C91-FE75-F5F9-F58620E5AFE8}"/>
                    </a:ext>
                  </a:extLst>
                </p:cNvPr>
                <p:cNvPicPr/>
                <p:nvPr/>
              </p:nvPicPr>
              <p:blipFill>
                <a:blip r:embed="rId1170"/>
                <a:stretch>
                  <a:fillRect/>
                </a:stretch>
              </p:blipFill>
              <p:spPr>
                <a:xfrm>
                  <a:off x="10888825" y="1727894"/>
                  <a:ext cx="7272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1">
              <p14:nvContentPartPr>
                <p14:cNvPr id="789" name="Input penna 788">
                  <a:extLst>
                    <a:ext uri="{FF2B5EF4-FFF2-40B4-BE49-F238E27FC236}">
                      <a16:creationId xmlns:a16="http://schemas.microsoft.com/office/drawing/2014/main" id="{008B7ACB-E053-B3F2-B373-698E309859BE}"/>
                    </a:ext>
                  </a:extLst>
                </p14:cNvPr>
                <p14:cNvContentPartPr/>
                <p14:nvPr/>
              </p14:nvContentPartPr>
              <p14:xfrm>
                <a:off x="10989625" y="1713134"/>
                <a:ext cx="41040" cy="87840"/>
              </p14:xfrm>
            </p:contentPart>
          </mc:Choice>
          <mc:Fallback>
            <p:pic>
              <p:nvPicPr>
                <p:cNvPr id="789" name="Input penna 788">
                  <a:extLst>
                    <a:ext uri="{FF2B5EF4-FFF2-40B4-BE49-F238E27FC236}">
                      <a16:creationId xmlns:a16="http://schemas.microsoft.com/office/drawing/2014/main" id="{008B7ACB-E053-B3F2-B373-698E309859BE}"/>
                    </a:ext>
                  </a:extLst>
                </p:cNvPr>
                <p:cNvPicPr/>
                <p:nvPr/>
              </p:nvPicPr>
              <p:blipFill>
                <a:blip r:embed="rId1172"/>
                <a:stretch>
                  <a:fillRect/>
                </a:stretch>
              </p:blipFill>
              <p:spPr>
                <a:xfrm>
                  <a:off x="10982065" y="1705574"/>
                  <a:ext cx="5616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3">
              <p14:nvContentPartPr>
                <p14:cNvPr id="790" name="Input penna 789">
                  <a:extLst>
                    <a:ext uri="{FF2B5EF4-FFF2-40B4-BE49-F238E27FC236}">
                      <a16:creationId xmlns:a16="http://schemas.microsoft.com/office/drawing/2014/main" id="{5FCD6BC5-0347-6344-FF8D-0D678F1498C4}"/>
                    </a:ext>
                  </a:extLst>
                </p14:cNvPr>
                <p14:cNvContentPartPr/>
                <p14:nvPr/>
              </p14:nvContentPartPr>
              <p14:xfrm>
                <a:off x="11023825" y="1771094"/>
                <a:ext cx="27720" cy="51120"/>
              </p14:xfrm>
            </p:contentPart>
          </mc:Choice>
          <mc:Fallback>
            <p:pic>
              <p:nvPicPr>
                <p:cNvPr id="790" name="Input penna 789">
                  <a:extLst>
                    <a:ext uri="{FF2B5EF4-FFF2-40B4-BE49-F238E27FC236}">
                      <a16:creationId xmlns:a16="http://schemas.microsoft.com/office/drawing/2014/main" id="{5FCD6BC5-0347-6344-FF8D-0D678F1498C4}"/>
                    </a:ext>
                  </a:extLst>
                </p:cNvPr>
                <p:cNvPicPr/>
                <p:nvPr/>
              </p:nvPicPr>
              <p:blipFill>
                <a:blip r:embed="rId1174"/>
                <a:stretch>
                  <a:fillRect/>
                </a:stretch>
              </p:blipFill>
              <p:spPr>
                <a:xfrm>
                  <a:off x="11016265" y="1763534"/>
                  <a:ext cx="428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5">
              <p14:nvContentPartPr>
                <p14:cNvPr id="791" name="Input penna 790">
                  <a:extLst>
                    <a:ext uri="{FF2B5EF4-FFF2-40B4-BE49-F238E27FC236}">
                      <a16:creationId xmlns:a16="http://schemas.microsoft.com/office/drawing/2014/main" id="{F5B4308C-E6A2-0584-E79F-EF1BDF42F55B}"/>
                    </a:ext>
                  </a:extLst>
                </p14:cNvPr>
                <p14:cNvContentPartPr/>
                <p14:nvPr/>
              </p14:nvContentPartPr>
              <p14:xfrm>
                <a:off x="11100505" y="1681814"/>
                <a:ext cx="60840" cy="105480"/>
              </p14:xfrm>
            </p:contentPart>
          </mc:Choice>
          <mc:Fallback>
            <p:pic>
              <p:nvPicPr>
                <p:cNvPr id="791" name="Input penna 790">
                  <a:extLst>
                    <a:ext uri="{FF2B5EF4-FFF2-40B4-BE49-F238E27FC236}">
                      <a16:creationId xmlns:a16="http://schemas.microsoft.com/office/drawing/2014/main" id="{F5B4308C-E6A2-0584-E79F-EF1BDF42F55B}"/>
                    </a:ext>
                  </a:extLst>
                </p:cNvPr>
                <p:cNvPicPr/>
                <p:nvPr/>
              </p:nvPicPr>
              <p:blipFill>
                <a:blip r:embed="rId1176"/>
                <a:stretch>
                  <a:fillRect/>
                </a:stretch>
              </p:blipFill>
              <p:spPr>
                <a:xfrm>
                  <a:off x="11092945" y="1674254"/>
                  <a:ext cx="7596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7">
              <p14:nvContentPartPr>
                <p14:cNvPr id="792" name="Input penna 791">
                  <a:extLst>
                    <a:ext uri="{FF2B5EF4-FFF2-40B4-BE49-F238E27FC236}">
                      <a16:creationId xmlns:a16="http://schemas.microsoft.com/office/drawing/2014/main" id="{A1314571-3E35-A115-FB5E-D238332C4B4D}"/>
                    </a:ext>
                  </a:extLst>
                </p14:cNvPr>
                <p14:cNvContentPartPr/>
                <p14:nvPr/>
              </p14:nvContentPartPr>
              <p14:xfrm>
                <a:off x="11191225" y="1733654"/>
                <a:ext cx="43560" cy="44640"/>
              </p14:xfrm>
            </p:contentPart>
          </mc:Choice>
          <mc:Fallback>
            <p:pic>
              <p:nvPicPr>
                <p:cNvPr id="792" name="Input penna 791">
                  <a:extLst>
                    <a:ext uri="{FF2B5EF4-FFF2-40B4-BE49-F238E27FC236}">
                      <a16:creationId xmlns:a16="http://schemas.microsoft.com/office/drawing/2014/main" id="{A1314571-3E35-A115-FB5E-D238332C4B4D}"/>
                    </a:ext>
                  </a:extLst>
                </p:cNvPr>
                <p:cNvPicPr/>
                <p:nvPr/>
              </p:nvPicPr>
              <p:blipFill>
                <a:blip r:embed="rId1178"/>
                <a:stretch>
                  <a:fillRect/>
                </a:stretch>
              </p:blipFill>
              <p:spPr>
                <a:xfrm>
                  <a:off x="11183665" y="1726094"/>
                  <a:ext cx="586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9">
              <p14:nvContentPartPr>
                <p14:cNvPr id="793" name="Input penna 792">
                  <a:extLst>
                    <a:ext uri="{FF2B5EF4-FFF2-40B4-BE49-F238E27FC236}">
                      <a16:creationId xmlns:a16="http://schemas.microsoft.com/office/drawing/2014/main" id="{8EBA7A67-4E87-4B0D-7E3E-D166F88486DA}"/>
                    </a:ext>
                  </a:extLst>
                </p14:cNvPr>
                <p14:cNvContentPartPr/>
                <p14:nvPr/>
              </p14:nvContentPartPr>
              <p14:xfrm>
                <a:off x="11283025" y="1734734"/>
                <a:ext cx="9360" cy="28800"/>
              </p14:xfrm>
            </p:contentPart>
          </mc:Choice>
          <mc:Fallback>
            <p:pic>
              <p:nvPicPr>
                <p:cNvPr id="793" name="Input penna 792">
                  <a:extLst>
                    <a:ext uri="{FF2B5EF4-FFF2-40B4-BE49-F238E27FC236}">
                      <a16:creationId xmlns:a16="http://schemas.microsoft.com/office/drawing/2014/main" id="{8EBA7A67-4E87-4B0D-7E3E-D166F88486DA}"/>
                    </a:ext>
                  </a:extLst>
                </p:cNvPr>
                <p:cNvPicPr/>
                <p:nvPr/>
              </p:nvPicPr>
              <p:blipFill>
                <a:blip r:embed="rId1180"/>
                <a:stretch>
                  <a:fillRect/>
                </a:stretch>
              </p:blipFill>
              <p:spPr>
                <a:xfrm>
                  <a:off x="11275465" y="1727174"/>
                  <a:ext cx="244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1">
              <p14:nvContentPartPr>
                <p14:cNvPr id="794" name="Input penna 793">
                  <a:extLst>
                    <a:ext uri="{FF2B5EF4-FFF2-40B4-BE49-F238E27FC236}">
                      <a16:creationId xmlns:a16="http://schemas.microsoft.com/office/drawing/2014/main" id="{05D2516C-BFE6-BF5A-C03F-B6353453B0C0}"/>
                    </a:ext>
                  </a:extLst>
                </p14:cNvPr>
                <p14:cNvContentPartPr/>
                <p14:nvPr/>
              </p14:nvContentPartPr>
              <p14:xfrm>
                <a:off x="11336305" y="1729694"/>
                <a:ext cx="26280" cy="54360"/>
              </p14:xfrm>
            </p:contentPart>
          </mc:Choice>
          <mc:Fallback>
            <p:pic>
              <p:nvPicPr>
                <p:cNvPr id="794" name="Input penna 793">
                  <a:extLst>
                    <a:ext uri="{FF2B5EF4-FFF2-40B4-BE49-F238E27FC236}">
                      <a16:creationId xmlns:a16="http://schemas.microsoft.com/office/drawing/2014/main" id="{05D2516C-BFE6-BF5A-C03F-B6353453B0C0}"/>
                    </a:ext>
                  </a:extLst>
                </p:cNvPr>
                <p:cNvPicPr/>
                <p:nvPr/>
              </p:nvPicPr>
              <p:blipFill>
                <a:blip r:embed="rId1182"/>
                <a:stretch>
                  <a:fillRect/>
                </a:stretch>
              </p:blipFill>
              <p:spPr>
                <a:xfrm>
                  <a:off x="11328745" y="1722134"/>
                  <a:ext cx="4140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3">
              <p14:nvContentPartPr>
                <p14:cNvPr id="795" name="Input penna 794">
                  <a:extLst>
                    <a:ext uri="{FF2B5EF4-FFF2-40B4-BE49-F238E27FC236}">
                      <a16:creationId xmlns:a16="http://schemas.microsoft.com/office/drawing/2014/main" id="{539A3429-ABD9-CF09-04EB-0DC2628A6D25}"/>
                    </a:ext>
                  </a:extLst>
                </p14:cNvPr>
                <p14:cNvContentPartPr/>
                <p14:nvPr/>
              </p14:nvContentPartPr>
              <p14:xfrm>
                <a:off x="11599394" y="1719254"/>
                <a:ext cx="67320" cy="62640"/>
              </p14:xfrm>
            </p:contentPart>
          </mc:Choice>
          <mc:Fallback>
            <p:pic>
              <p:nvPicPr>
                <p:cNvPr id="795" name="Input penna 794">
                  <a:extLst>
                    <a:ext uri="{FF2B5EF4-FFF2-40B4-BE49-F238E27FC236}">
                      <a16:creationId xmlns:a16="http://schemas.microsoft.com/office/drawing/2014/main" id="{539A3429-ABD9-CF09-04EB-0DC2628A6D25}"/>
                    </a:ext>
                  </a:extLst>
                </p:cNvPr>
                <p:cNvPicPr/>
                <p:nvPr/>
              </p:nvPicPr>
              <p:blipFill>
                <a:blip r:embed="rId1184"/>
                <a:stretch>
                  <a:fillRect/>
                </a:stretch>
              </p:blipFill>
              <p:spPr>
                <a:xfrm>
                  <a:off x="11591834" y="1711694"/>
                  <a:ext cx="8244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5">
              <p14:nvContentPartPr>
                <p14:cNvPr id="796" name="Input penna 795">
                  <a:extLst>
                    <a:ext uri="{FF2B5EF4-FFF2-40B4-BE49-F238E27FC236}">
                      <a16:creationId xmlns:a16="http://schemas.microsoft.com/office/drawing/2014/main" id="{894D7176-B424-8EEF-0190-70C17C478C89}"/>
                    </a:ext>
                  </a:extLst>
                </p14:cNvPr>
                <p14:cNvContentPartPr/>
                <p14:nvPr/>
              </p14:nvContentPartPr>
              <p14:xfrm>
                <a:off x="11774354" y="1709174"/>
                <a:ext cx="45360" cy="68400"/>
              </p14:xfrm>
            </p:contentPart>
          </mc:Choice>
          <mc:Fallback>
            <p:pic>
              <p:nvPicPr>
                <p:cNvPr id="796" name="Input penna 795">
                  <a:extLst>
                    <a:ext uri="{FF2B5EF4-FFF2-40B4-BE49-F238E27FC236}">
                      <a16:creationId xmlns:a16="http://schemas.microsoft.com/office/drawing/2014/main" id="{894D7176-B424-8EEF-0190-70C17C478C89}"/>
                    </a:ext>
                  </a:extLst>
                </p:cNvPr>
                <p:cNvPicPr/>
                <p:nvPr/>
              </p:nvPicPr>
              <p:blipFill>
                <a:blip r:embed="rId1186"/>
                <a:stretch>
                  <a:fillRect/>
                </a:stretch>
              </p:blipFill>
              <p:spPr>
                <a:xfrm>
                  <a:off x="11766794" y="1701974"/>
                  <a:ext cx="604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7">
              <p14:nvContentPartPr>
                <p14:cNvPr id="797" name="Input penna 796">
                  <a:extLst>
                    <a:ext uri="{FF2B5EF4-FFF2-40B4-BE49-F238E27FC236}">
                      <a16:creationId xmlns:a16="http://schemas.microsoft.com/office/drawing/2014/main" id="{E82A9B3C-9415-952C-8BBA-8F11252416F9}"/>
                    </a:ext>
                  </a:extLst>
                </p14:cNvPr>
                <p14:cNvContentPartPr/>
                <p14:nvPr/>
              </p14:nvContentPartPr>
              <p14:xfrm>
                <a:off x="11847074" y="1723214"/>
                <a:ext cx="47160" cy="72000"/>
              </p14:xfrm>
            </p:contentPart>
          </mc:Choice>
          <mc:Fallback>
            <p:pic>
              <p:nvPicPr>
                <p:cNvPr id="797" name="Input penna 796">
                  <a:extLst>
                    <a:ext uri="{FF2B5EF4-FFF2-40B4-BE49-F238E27FC236}">
                      <a16:creationId xmlns:a16="http://schemas.microsoft.com/office/drawing/2014/main" id="{E82A9B3C-9415-952C-8BBA-8F11252416F9}"/>
                    </a:ext>
                  </a:extLst>
                </p:cNvPr>
                <p:cNvPicPr/>
                <p:nvPr/>
              </p:nvPicPr>
              <p:blipFill>
                <a:blip r:embed="rId1188"/>
                <a:stretch>
                  <a:fillRect/>
                </a:stretch>
              </p:blipFill>
              <p:spPr>
                <a:xfrm>
                  <a:off x="11839514" y="1715654"/>
                  <a:ext cx="622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9">
              <p14:nvContentPartPr>
                <p14:cNvPr id="798" name="Input penna 797">
                  <a:extLst>
                    <a:ext uri="{FF2B5EF4-FFF2-40B4-BE49-F238E27FC236}">
                      <a16:creationId xmlns:a16="http://schemas.microsoft.com/office/drawing/2014/main" id="{7FFF5B89-2D8C-07AE-3376-F82ABA3756A0}"/>
                    </a:ext>
                  </a:extLst>
                </p14:cNvPr>
                <p14:cNvContentPartPr/>
                <p14:nvPr/>
              </p14:nvContentPartPr>
              <p14:xfrm>
                <a:off x="11908274" y="1750574"/>
                <a:ext cx="41040" cy="37800"/>
              </p14:xfrm>
            </p:contentPart>
          </mc:Choice>
          <mc:Fallback>
            <p:pic>
              <p:nvPicPr>
                <p:cNvPr id="798" name="Input penna 797">
                  <a:extLst>
                    <a:ext uri="{FF2B5EF4-FFF2-40B4-BE49-F238E27FC236}">
                      <a16:creationId xmlns:a16="http://schemas.microsoft.com/office/drawing/2014/main" id="{7FFF5B89-2D8C-07AE-3376-F82ABA3756A0}"/>
                    </a:ext>
                  </a:extLst>
                </p:cNvPr>
                <p:cNvPicPr/>
                <p:nvPr/>
              </p:nvPicPr>
              <p:blipFill>
                <a:blip r:embed="rId1190"/>
                <a:stretch>
                  <a:fillRect/>
                </a:stretch>
              </p:blipFill>
              <p:spPr>
                <a:xfrm>
                  <a:off x="11900714" y="1743014"/>
                  <a:ext cx="5616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1">
              <p14:nvContentPartPr>
                <p14:cNvPr id="799" name="Input penna 798">
                  <a:extLst>
                    <a:ext uri="{FF2B5EF4-FFF2-40B4-BE49-F238E27FC236}">
                      <a16:creationId xmlns:a16="http://schemas.microsoft.com/office/drawing/2014/main" id="{DB107E9C-0431-2B04-8DE4-C4B06B3C96E7}"/>
                    </a:ext>
                  </a:extLst>
                </p14:cNvPr>
                <p14:cNvContentPartPr/>
                <p14:nvPr/>
              </p14:nvContentPartPr>
              <p14:xfrm>
                <a:off x="11968394" y="1725734"/>
                <a:ext cx="36720" cy="54000"/>
              </p14:xfrm>
            </p:contentPart>
          </mc:Choice>
          <mc:Fallback>
            <p:pic>
              <p:nvPicPr>
                <p:cNvPr id="799" name="Input penna 798">
                  <a:extLst>
                    <a:ext uri="{FF2B5EF4-FFF2-40B4-BE49-F238E27FC236}">
                      <a16:creationId xmlns:a16="http://schemas.microsoft.com/office/drawing/2014/main" id="{DB107E9C-0431-2B04-8DE4-C4B06B3C96E7}"/>
                    </a:ext>
                  </a:extLst>
                </p:cNvPr>
                <p:cNvPicPr/>
                <p:nvPr/>
              </p:nvPicPr>
              <p:blipFill>
                <a:blip r:embed="rId1192"/>
                <a:stretch>
                  <a:fillRect/>
                </a:stretch>
              </p:blipFill>
              <p:spPr>
                <a:xfrm>
                  <a:off x="11960834" y="1718174"/>
                  <a:ext cx="5184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3">
              <p14:nvContentPartPr>
                <p14:cNvPr id="800" name="Input penna 799">
                  <a:extLst>
                    <a:ext uri="{FF2B5EF4-FFF2-40B4-BE49-F238E27FC236}">
                      <a16:creationId xmlns:a16="http://schemas.microsoft.com/office/drawing/2014/main" id="{1200D07D-46E6-14F1-DB8D-B7254B184445}"/>
                    </a:ext>
                  </a:extLst>
                </p14:cNvPr>
                <p14:cNvContentPartPr/>
                <p14:nvPr/>
              </p14:nvContentPartPr>
              <p14:xfrm>
                <a:off x="12032474" y="1636094"/>
                <a:ext cx="41760" cy="124200"/>
              </p14:xfrm>
            </p:contentPart>
          </mc:Choice>
          <mc:Fallback>
            <p:pic>
              <p:nvPicPr>
                <p:cNvPr id="800" name="Input penna 799">
                  <a:extLst>
                    <a:ext uri="{FF2B5EF4-FFF2-40B4-BE49-F238E27FC236}">
                      <a16:creationId xmlns:a16="http://schemas.microsoft.com/office/drawing/2014/main" id="{1200D07D-46E6-14F1-DB8D-B7254B184445}"/>
                    </a:ext>
                  </a:extLst>
                </p:cNvPr>
                <p:cNvPicPr/>
                <p:nvPr/>
              </p:nvPicPr>
              <p:blipFill>
                <a:blip r:embed="rId1194"/>
                <a:stretch>
                  <a:fillRect/>
                </a:stretch>
              </p:blipFill>
              <p:spPr>
                <a:xfrm>
                  <a:off x="12024914" y="1628534"/>
                  <a:ext cx="5688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5">
              <p14:nvContentPartPr>
                <p14:cNvPr id="801" name="Input penna 800">
                  <a:extLst>
                    <a:ext uri="{FF2B5EF4-FFF2-40B4-BE49-F238E27FC236}">
                      <a16:creationId xmlns:a16="http://schemas.microsoft.com/office/drawing/2014/main" id="{3C399AED-440E-6F24-A3B6-533A8A4029B7}"/>
                    </a:ext>
                  </a:extLst>
                </p14:cNvPr>
                <p14:cNvContentPartPr/>
                <p14:nvPr/>
              </p14:nvContentPartPr>
              <p14:xfrm>
                <a:off x="12082874" y="1736894"/>
                <a:ext cx="98280" cy="64440"/>
              </p14:xfrm>
            </p:contentPart>
          </mc:Choice>
          <mc:Fallback>
            <p:pic>
              <p:nvPicPr>
                <p:cNvPr id="801" name="Input penna 800">
                  <a:extLst>
                    <a:ext uri="{FF2B5EF4-FFF2-40B4-BE49-F238E27FC236}">
                      <a16:creationId xmlns:a16="http://schemas.microsoft.com/office/drawing/2014/main" id="{3C399AED-440E-6F24-A3B6-533A8A4029B7}"/>
                    </a:ext>
                  </a:extLst>
                </p:cNvPr>
                <p:cNvPicPr/>
                <p:nvPr/>
              </p:nvPicPr>
              <p:blipFill>
                <a:blip r:embed="rId1196"/>
                <a:stretch>
                  <a:fillRect/>
                </a:stretch>
              </p:blipFill>
              <p:spPr>
                <a:xfrm>
                  <a:off x="12075314" y="1729334"/>
                  <a:ext cx="11340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7">
              <p14:nvContentPartPr>
                <p14:cNvPr id="809" name="Input penna 808">
                  <a:extLst>
                    <a:ext uri="{FF2B5EF4-FFF2-40B4-BE49-F238E27FC236}">
                      <a16:creationId xmlns:a16="http://schemas.microsoft.com/office/drawing/2014/main" id="{D3ED8278-E28C-3CB1-E643-048D76EB8EA1}"/>
                    </a:ext>
                  </a:extLst>
                </p14:cNvPr>
                <p14:cNvContentPartPr/>
                <p14:nvPr/>
              </p14:nvContentPartPr>
              <p14:xfrm>
                <a:off x="7704016" y="1106374"/>
                <a:ext cx="1894320" cy="202320"/>
              </p14:xfrm>
            </p:contentPart>
          </mc:Choice>
          <mc:Fallback>
            <p:pic>
              <p:nvPicPr>
                <p:cNvPr id="809" name="Input penna 808">
                  <a:extLst>
                    <a:ext uri="{FF2B5EF4-FFF2-40B4-BE49-F238E27FC236}">
                      <a16:creationId xmlns:a16="http://schemas.microsoft.com/office/drawing/2014/main" id="{D3ED8278-E28C-3CB1-E643-048D76EB8EA1}"/>
                    </a:ext>
                  </a:extLst>
                </p:cNvPr>
                <p:cNvPicPr/>
                <p:nvPr/>
              </p:nvPicPr>
              <p:blipFill>
                <a:blip r:embed="rId1198"/>
                <a:stretch>
                  <a:fillRect/>
                </a:stretch>
              </p:blipFill>
              <p:spPr>
                <a:xfrm>
                  <a:off x="7696456" y="1098814"/>
                  <a:ext cx="1909440" cy="21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99">
            <p14:nvContentPartPr>
              <p14:cNvPr id="812" name="Input penna 811">
                <a:extLst>
                  <a:ext uri="{FF2B5EF4-FFF2-40B4-BE49-F238E27FC236}">
                    <a16:creationId xmlns:a16="http://schemas.microsoft.com/office/drawing/2014/main" id="{21680641-29A6-77FA-2D67-F3DB0E6EEE90}"/>
                  </a:ext>
                </a:extLst>
              </p14:cNvPr>
              <p14:cNvContentPartPr/>
              <p14:nvPr/>
            </p14:nvContentPartPr>
            <p14:xfrm>
              <a:off x="4666179" y="5300390"/>
              <a:ext cx="903960" cy="29520"/>
            </p14:xfrm>
          </p:contentPart>
        </mc:Choice>
        <mc:Fallback>
          <p:pic>
            <p:nvPicPr>
              <p:cNvPr id="812" name="Input penna 811">
                <a:extLst>
                  <a:ext uri="{FF2B5EF4-FFF2-40B4-BE49-F238E27FC236}">
                    <a16:creationId xmlns:a16="http://schemas.microsoft.com/office/drawing/2014/main" id="{21680641-29A6-77FA-2D67-F3DB0E6EEE90}"/>
                  </a:ext>
                </a:extLst>
              </p:cNvPr>
              <p:cNvPicPr/>
              <p:nvPr/>
            </p:nvPicPr>
            <p:blipFill>
              <a:blip r:embed="rId1200"/>
              <a:stretch>
                <a:fillRect/>
              </a:stretch>
            </p:blipFill>
            <p:spPr>
              <a:xfrm>
                <a:off x="4658619" y="5292830"/>
                <a:ext cx="919080" cy="4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177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70F30-DFBE-B12D-506C-9E5EAC41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8480C5-836E-8AF3-0F22-A3F40DAF1B2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56C29F-17F6-7DD3-B4AA-DD4561F00056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9D1AFC-2089-2EA3-7BA0-3E641D608047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C0147ED-BE86-B5B8-D9B4-C235CD641E2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8B9EE6F-1A0F-886C-1960-91EEDB10EA3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766425F-420F-E21B-36C2-EA4A5A49DB9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B82A3DC-E5EB-CE7F-D4FF-F4C398E111C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3E603E7-90CC-403B-3116-411EEE6E681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BB354EF-B7F5-2866-8E86-C3C4CAD0AD8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88101E6-CB1F-D080-ACB8-20885C4EB15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9646B2C8-9D76-FB26-0819-B91E2079D6A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A9FD390-D03F-C2D2-800E-1307E72168A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859B67C-EDC8-86C7-3427-AAE24D6F48B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8490FB7-36B2-D214-A443-F25CD9E2342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21745D8-F8EA-3D77-E649-8785BFD0DA9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83F1E2D2-DC8A-F685-28E4-59D57436B55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B01F19B-D248-73B4-E3BE-6B2917FB019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B31AD48-9542-64A0-7A91-DF1A280FE945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E06D928-ED7F-9F8F-0B9C-F6D964CCAA6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9278867-C4A0-B5BA-81AD-025DF79CB4E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A00854A-AD8F-9142-6A0A-82A5004A17C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8957F6B-C6CC-3800-0EF7-2296FC7DE1F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7F72EDC-C563-9EB8-1E67-8746ECE7E1B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A180EDC-9627-F6A2-5447-B9F6DF9C8D8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147C903-5455-C557-0A96-A1EECFC96BB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4C31F8F0-69BA-8A88-6DFA-03AE19C0280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5A32CD0-9D45-B63F-943A-0D21926041B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F677EC0-E228-5346-ADF7-4CE88EF74ED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7E23521-345A-54B8-C6DD-8ABCDF2D364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4DBA791-F393-3344-6B45-B0D6E76EFAD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3C2F7FB-EA21-B738-3E52-43290775233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F5A2C51-85CA-7180-6604-0DB540B26C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9652CA4-4BF8-F70E-B841-65C9F8E06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48EABA5-042D-0F4D-A248-F5B39E550A23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6D4575C-A522-AA47-BF40-00F0538C3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8F456DA-1900-0F08-ADAA-586DE706D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6818BD43-3FDB-655F-0EE0-DB1A3F372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9078" y="1376499"/>
            <a:ext cx="6372860" cy="4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8635D-28EE-267F-93C3-966943B4F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0788E1-C31D-1781-A948-879EC82DECF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510DAF-7A51-0431-3C07-42951B451D2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FB26C4-65BF-06C3-CCCC-49099143F0B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51DEFB5-75FF-343D-66F5-2E8704DE666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2A9BCE2-F9B6-7369-84FD-F2023AF990F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C21C152-9072-6D18-4D26-111BBF1CAD9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93E863F-8716-A9B0-2CC0-FB0408F2E73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6157CD1-7D74-A09C-6D40-10D25976D8B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697DE92-1222-F0A9-E1B6-310714FA4CA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2FD213D-E4F8-6640-1C6F-BEA39E2C8FA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73BB35F-5889-1A13-B978-0EE8BF116C1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11C37D8-5F06-62D1-9C78-073336A490E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4BD9533-9C83-1264-64F9-CB429315BF3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B6C1AAC-EB79-52B1-9781-3DBC8C20AC9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E06D2F6-D6C7-F815-733D-3B5E002A7C1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F1C7705-11DE-1942-DFF7-19C426FA9C6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06EE5CCF-3B02-997D-8993-F6E90A98B45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02AD787A-4CE6-E739-8D39-6F98CE98804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C9942154-8082-F24F-4FF3-2310CCA8E63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C419CD2-2116-0C11-63B3-0F13ABC4732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6591456-E86D-E76A-FE32-56DAB7484F7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0EA1EEF-3B33-02BE-D8A8-113C33AC997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1BD7F821-FB34-BC55-5DD6-789D9FFAF85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31AD95E-BAE8-4328-EABA-196590CAC6D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821B9F5-3899-F156-947B-7964FC0706F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B59FDAE-1C9C-E60B-5DC4-E0C58C5DF2C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44715A4-E582-5793-29CC-36B64154D20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0ADBF97-6138-5E64-AA92-2E511FD96BC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F7DBEDC-EF3C-1AA5-3DED-EEAB3302EC1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85F1074-62D6-36D6-B7F7-45DDC341AD3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A7312F5-B71B-9671-1B3F-D3507709CF9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C5E9F73-0852-ED10-19DA-11BA5733C3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226853C-A3C6-E948-7F6B-72103D062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19B34F-2D25-0115-8C83-C878F63D420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5BF41D7-D94E-5A14-E8E2-F2D2BC89C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38366F3-0EF4-91AB-C8D0-4C54310A9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numero&#10;&#10;Descrizione generata automaticamente">
            <a:extLst>
              <a:ext uri="{FF2B5EF4-FFF2-40B4-BE49-F238E27FC236}">
                <a16:creationId xmlns:a16="http://schemas.microsoft.com/office/drawing/2014/main" id="{E042D5B2-8654-C812-8888-B6DF61779A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150" y="146050"/>
            <a:ext cx="5473700" cy="6565900"/>
          </a:xfrm>
          <a:prstGeom prst="rect">
            <a:avLst/>
          </a:prstGeom>
        </p:spPr>
      </p:pic>
      <p:pic>
        <p:nvPicPr>
          <p:cNvPr id="11" name="Immagine 10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1AACDB32-E69F-35A6-A47C-4920831D58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285" y="5011958"/>
            <a:ext cx="24511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6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DB3A6-B95D-496B-3E13-AD5C1287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4620F2-CE9C-2F30-FC9E-C54CD81E77F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EB3DF-1ABB-4D84-208D-F7484733A4F0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E34731-F90F-0AE0-1E3E-865088E97F25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723564C-462D-EB1D-473E-5B9403FDFD9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E4763DF-8241-745B-230A-B3664881B61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648B8C5-E96B-180B-50BA-26FF008FF61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22437DF-5689-FE63-74D7-086A9247B72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5BAC3BD-8F0C-8C36-C074-BB486067780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804FE5A-CBBD-71DD-A3EF-6B0E5155A6B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B9237AF-87FE-6BB0-1172-16B40FF7B42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9F15F76-A514-73E3-25BB-F7F1EC804A1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B8CBF10-5A7A-4EDA-879D-886AF21AF0C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670D336-84FC-55FA-E8C9-1617AD6D247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3ECD3E85-3760-E66E-CAC7-A2C78CF4DDC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D80A091-C5D7-739E-CC8A-7AC864F3595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6F92B8E-585D-B22C-007C-DE65CA15B23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662140C-BED2-C3BF-BB52-C8B26940C4A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B528135-210A-A179-B54F-9E773BB1DBEA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69C02583-279B-5150-9473-A28F8A65468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98F5EDF7-0A88-1858-968C-FCDE9E25DD1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FB08DDB8-3C9F-9D10-2D0C-62FD8F4DCB1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AACF5FB-0E5C-7779-BBD1-1891BB6C91C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6CE433A-67BE-1363-5CE8-4A56513AE96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D0879D3-7356-F1E0-949E-2B3BFF68CF0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1BB955B-FC72-D0E4-69DF-28C71810322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C6816CC-918C-1868-BA1E-0024721E76A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A366DC9-4A74-EE91-5F28-5396BDD319A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499354A-37D3-9917-D268-7A3F6AD2F83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DEAFB7B-1A1B-68F3-905E-2F0A8991CC3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5456A61-C415-C1A6-AF14-51434EFA558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557A6C97-87D4-DFF6-1B75-2C98B2612E1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AAB9F1A-AD4E-9AE9-E766-5ACAC55AEB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5ADEF5B-A9FF-E845-BC11-49982A6AD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B217525-8E3E-6B87-B78B-0CA8CE75F6C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94216F1-12CA-EE32-4FB6-8EBED66DAF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2198868-34AF-2464-5E38-E0EA9B388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11" name="Immagine 10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391C7A90-1FC8-1B84-8B69-B319A41A7F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3603" y="1558758"/>
            <a:ext cx="5848350" cy="37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54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B6327-9438-8845-A01C-DF9B36234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BC3A4E-36A1-DA99-AB8B-E2DCB01B96D6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BAE1C1-392C-11EB-3E53-4318FB7E268A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D405CC-A7E8-A8C3-6A18-1D69F24C90F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55AC9FB-AB86-8990-D257-D85E42870645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2C28B7B5-AEBF-F2B2-ED23-FC32614BDFB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D6045A3-18CB-9509-0F88-FB394084824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59B7A21-4ADB-CF63-16EE-7C8C05EE1A3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22A9A8A-EDAC-D6CE-7148-86FF698611C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6D191FA1-156F-B79A-3CB6-EAFF71AE990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2DF862D9-35EA-EA6A-BB42-D9146FE3429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9777DDE-29BD-1E82-D67B-470FD219C51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59B0A86-4E74-9275-6082-BDBC1E3A1AF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F3827F1-D8F8-3EC7-3A18-154D48FBE2D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AF0E7AC-B6B7-38D1-6309-C72161338AB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2C1AE1E-6263-9B3D-2860-F998934BE43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D16C09E-FC08-F70D-DF37-E03FD26A003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7C39178E-CE63-71CE-A007-7A3C39FC3B5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E1A133F-8D96-C6CE-E3C8-C3FCB053034C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308036E-9C5B-4240-651A-4E13CC33692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72C6BEC-9720-439C-37E1-A35355D2568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2418351-713C-CFD5-E974-6B7B091E05A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E8C37A0-F6E1-A337-4AB1-587E85F8217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D357506-93BE-A143-CBE2-3C347E90A0F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7FD09C6-E576-D8CB-CB20-60F011259A9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4BFE1924-9CF8-983D-8135-739FB851C24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8FEE5EE-586B-112C-8945-3781AC7DAD2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FD5FE1E-72FD-FA22-7611-B5318BB1D97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D879D47-989C-1AD6-EB39-F200EC15F87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7B04FC83-802E-CBAF-349C-AE7E7A13668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25D3087-8690-107F-BC2A-21C606825C5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DD7B81F-D077-E7E4-C509-1FD59EC9703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CCAFF2D9-A9AE-97A0-B7A0-0CF9D9FFDB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68DB5AF-FCA8-5D70-3A20-6DB744269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4D0945-5FB5-A377-8E63-94D7438253D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E042D9B-B4F8-F0B2-494C-7F24EC877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AE1AA74-4EEC-CAE5-F551-3F6EB7517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B72FBA58-7777-2F01-BE58-5B23249147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3238" y="875244"/>
            <a:ext cx="5910580" cy="510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63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17048-4B58-A590-95BB-2A947B9C1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126CDD-1B3E-3444-C169-EBF4057DA3EA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1358F-0A7F-9364-2984-243B5737570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DBF883-20B3-057E-0BC8-085F6D46B89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93D9647-84E3-89E9-0B4B-839CCC11710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DA63A16-F647-D2BA-590B-2B907A08AFF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8B8301D-1BD9-8FA8-0DFD-F53F4C447F2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FA36991-3DC7-C1AB-CC57-0FCC741F2DB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6D50AA9-2905-7383-7233-09DFEBF8698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0E76A74-6050-40B5-37EC-B5C6055EA9B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4C257D3-5231-1A82-3EFF-A41C0E82024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29FF486-BA5E-5F08-93E9-2B9826A00B6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14F6851-215C-FF41-5843-5D3454A880F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86BFC89-38FA-A3CB-5972-B2A0CC3BA5C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5137F5F-721E-C022-8212-110B7ED0DEF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F5522CA-25B7-35AE-B0A4-14050E90737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FA7E5A0-81C7-74DF-974A-8442AF5FBB5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CAE47D9-76EE-8C19-4B3C-72C9790FEEC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DB2ADA9-2B02-5B9A-FF3A-6848A662D0FF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9FBBAF0-BFED-7AA2-0B8A-773CE15FF5B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F517AEE-E06E-406C-9C1A-5FE1F371FFE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F27DD430-D574-9381-081C-2AA1141A334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628AAED-3B7C-27F6-FE92-E4FB349EFEC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F29097C-3CD3-706E-0042-E6D07766F87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288F06FC-A01F-0C37-C65C-562653758A3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18BB62A-E1B8-A44A-7897-D281ECA5D18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6B03A6A-F824-09FF-A24F-C2BC8E61416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28DD225-2530-62F9-D381-979C7B157B2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6EE9484-E590-28F0-02DC-75DB0691083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4479CD8-F5E4-CB66-667E-A34496054B3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3D9730A-FEDB-1DD0-217B-D74C4FE3623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29E7AC5-44B3-63F5-404F-494D0A19829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3C0E18AE-6B89-CB65-2986-896E68D3FA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8D86357-9843-EA05-3636-E6FDDB9E1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430E057-7B37-FBA2-F614-11675544305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E045AE4-5151-574E-5E07-2D7601547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4FBFDB0-EF1D-FF3C-2100-8A2501E356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9533AA6E-ABDC-FC18-714E-7AA6627879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3892" y="800972"/>
            <a:ext cx="6183775" cy="543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7595E-FD39-C6F9-4EB8-04F0F44A6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4B500C-5279-28FA-9DF5-D56A592F1D9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BB36B1-A30E-6BF0-F624-6FDAD3E91CA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B87B1D-2BCD-A07A-2979-66F1322CCAB0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4B2C8EA-84BE-126D-79DF-F7A8A2D520D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6A8E83A-182A-B667-BEBB-51AE78B03F7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0467F98-2A4E-977D-3B6A-CF3B0FCE6C6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3C1D575-8C17-9E71-33C9-FF820D36E31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AE694CC-FE20-6992-933E-20ED7E08518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93425A7-FADA-9BF8-1862-984880A9852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4C4753D-7844-07A2-008B-F72A1995758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6D9520B-9876-966C-EEC2-DAD129B4757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DEFC90C-5351-D739-56E8-7B85235E505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C45E1B5-ED2F-8336-5F9C-84E2730B237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FD3F882-1B44-2D4F-3BB8-22A9CFCA397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27671A8B-5943-A3FC-7D01-ADE58074A4D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9BBC284-397D-9F74-3BC8-B1BB4EF266C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A4BC798-BD89-1B75-3555-E968309A880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A0378BC-895D-0769-8358-85043A17046A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3AA8B9E8-7BD1-22D1-7BB6-2B14F0D8BAA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8E8C0A34-FDEB-61B2-91B2-A12C6863B6C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739B3E6-1A09-00A0-CD53-D554CA67801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1D5F3D8-C5E2-33DC-B28E-815DE2EE9E2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DE5FD94-9078-4BA7-FB9D-3637B736567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67A0F88-007B-DF06-3873-A70C3B75980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4E97DC1-E7FA-32B4-2F29-0AAA71B1124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F6271C9-2EE2-A47F-6C1A-7FEFD61DED3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6158DFD3-88C4-AD3B-0F85-41E360E498F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1060A22-A267-E206-5DE3-A0D811355E1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D5CB2CF-BB90-D4BA-1F95-B4C3FBC1B4A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F44746B-AEE0-30E9-ACDA-F336933F66B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7EB21C1-2D17-1621-AAA0-1D38EBBFA0A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30D96390-085D-58F5-A8FE-DFD71868E4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B9A614F-E4B6-C544-D760-ADDCAB4CE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8A686FC-7240-44D5-BC70-4DD05A332FE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D7A4D04-7429-589C-9C67-240BDC988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379FDFE-07D7-8F9B-A5C1-1DE656E95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B42F709E-54EF-2B48-1112-C4427F8976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8983" y="886367"/>
            <a:ext cx="4817406" cy="534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C36E9-C5D7-892E-ECBA-996A7CC91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CA63E5-4712-3344-08F2-0712BB7538D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B7EC6-6FA7-5D6E-91D1-FC67D92F75D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4F3C70-9241-9E4C-7553-1F1B6D73EFDA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D7D839B-A458-BF2C-CBBF-D3B26B97B57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2014DA3-5513-1C18-7283-D7A42A8252D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A145958-D237-7BC7-DE70-96997773B42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24D6CEF-2F47-2885-00A2-1996463C75D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34971BA-C73A-91F7-E298-5AA46517AA0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C6E2D705-9240-19B5-E7C1-A5CD019D28F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CDC6FAE-8A45-9534-7B2E-6E79624BEB5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7EB9919-BB84-39D5-C9B6-6C2A22690E8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FC1243C-E2F6-E4E1-3667-75BD9011ABA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715B3E5-7B5E-4C63-283D-4AD837BE866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82921B0-DCAA-6148-5B6E-33614C3F847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A7436E66-75CA-772B-AD5D-885A0880A8E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AD9BED1-A0C3-5CC5-2E3B-07C2313D00F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29C933F-ECA8-6B80-C499-02F8FF19B75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66E3E51-E7C4-B0D3-5F50-C21E5B6E7D4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5AADAB3-7FBA-00CE-B948-F1BCB2AE4EB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62250BD1-755F-D0BA-C5AD-D3EC52F3136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54106E8-E5D3-3B40-7EB5-5FA2C6ED2F5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567291F-530A-326E-34B6-BA7A7B21A4F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EF43AE1-A71E-A58C-B909-AA6F0DE51CD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6E046792-992E-557F-76FF-BCF3878BBC7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CFD0FD6E-869F-092B-C46C-7377340E7DE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D69DF2D-80A7-19C3-F43F-F327FE3410D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CA9130C-2080-69D3-D958-4F915C44491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6EF1612-438C-E980-74B6-977325CB36F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FAFE2D8-D4D8-8ECC-F95E-0770458496E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EA9F9B9-142B-1E97-351E-8525A48C599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A5626B1-AA6C-8A70-9FE9-998FBF9F26B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9B04B18-1414-15D9-4425-F896C75F5F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A77FF06-1D2D-B470-8AB1-D537BBAA5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1B8247D-EDEE-F5AF-7843-ABC82A82DAA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9C0D1C2-4953-15FE-706C-B70095497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585C8DE-817C-6D89-D48A-33594CC98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215A9E60-CD04-0B50-E2F6-EB92C4E8F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4983" y="1809418"/>
            <a:ext cx="7887773" cy="326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0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16695-8B0B-3201-ABE5-EFA6E39AB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C6221E-5827-34A0-CF29-38DAF0FD6F04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5164AE-4C12-B75F-905B-DFDF06CB2AF6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52D108-6D3D-5636-3B1F-92C1C913470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CD9E69B-E5AA-5DB4-9205-85BBE687E2A6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18A4699-489E-F2D1-B8DD-F3B447DD626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718CF9D-09F8-92C4-19B6-084D6443C3E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6B805A35-09AB-4A36-F276-4260D613AED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BB99BD3-44C6-4571-2F5F-5AA132A669F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AD6BF57-C322-7CE2-3A89-F18D22F40BE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921DFBD-F4C2-B476-5307-10E8F2E10EF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95BFB7E2-8A51-DBAB-01FE-F890FF4C9B6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723605C-ABF8-8F05-36CF-5404C05927A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799BF7F-5DA2-DCBE-50EF-9F1CD3D98C1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43682DDB-ACD8-E4A7-1D09-498DF73F877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591BF4D-6B56-1ABF-427F-A1EC2BC03EC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5C7600D-5DEF-7B8E-D6E6-1BB45BF0011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FC96917-215B-E86A-755E-AFB66797ED2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A728B91-8AE4-7C57-4083-2ABB7E40C8C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3D25A9B0-732E-C161-359C-9E87EF5AF52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4553869-6C23-9EAE-5014-CB5FD2AB639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52C55BE-6F34-46DB-6A2A-79C288F1AC3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B805AF7D-000F-52ED-CD61-99842C1C216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0906E9D-8152-0D39-149A-AD62D486996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5B59038-F163-89AC-AC2E-EE1B57B4AC2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CF06987-DF07-9648-717A-4AC7269C31A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738AB45-F170-6326-BF29-27138B9731A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54B54D0-CA6C-FD30-1BAE-193D03F97A3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DB27FEF-9064-EC8D-4882-0A79D9340CA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AC462C1-F62D-C9D5-60AD-8FAA793FBBA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F2099A9-D941-2F70-5033-C19BF0F3B78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58409D3-665A-4CE1-F14F-931BE922A8A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F8153C3A-EE07-3158-4406-788F953C2A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3327658-4E44-4AED-1FE0-05B23E1473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F416C23-C4B2-B2E8-2CB4-CC1782B6C8EE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0994D9E-C110-A062-6C1C-3E6F34028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282FE14-D206-4B82-69EE-D320AA1103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D2F85CDE-CCD6-28C0-79B5-417AF12E0E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6050" y="488950"/>
            <a:ext cx="6819900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58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EC121-E083-172A-77EA-AC93ECB45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FA28A4-34F7-4F49-147A-111896690B08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72161A-8DA3-A83D-363C-5079952D575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B49148-DD5E-8DB9-3176-AECD09DBE6B4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A5C6E9D-58EA-22CC-EAAD-E836546D4EA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562E0C4-5874-E126-A709-6E312D042E1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FC2AE7B-5BB3-1779-735E-24AB7187511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57CC860-AFF2-8D91-7D2B-9D9AF45E985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EB15F46-8FA3-CB3E-BC50-CC3169EA793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1B243B60-5F1B-1217-B96E-FDF7498C4E1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1A6600C-10F1-5F55-2256-27FCE5E9449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503BA6A-6881-3E40-D4B0-3AFE53E5790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799CF0A-9E99-25EB-6F3C-75753EC8C45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4736665-0CBF-C2AE-3619-25415EDDC4B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31DAFC6-20C9-7C53-538E-EC3F7B31667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02E9BEF5-985A-3495-CDCB-D59C5567917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0ACB105-FACB-1785-4A85-8EAFAEB0A8B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CD79936-8EE3-B992-1760-8C87A2FE984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E11C362A-E4E0-66EF-F768-9B5B21D3C84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0674063-29E3-5E04-35D4-382CC14D97C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EEBBA3B-0813-BAAC-591E-63F497F1518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14CBEF71-3CA6-4BAA-2CC8-F55E09C35A0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2024012-D713-3B95-9A6F-EA869E8395D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5288D88F-B84C-F8E1-4CCA-2DD6B44E3D2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82CA6C9A-A96D-23E4-D877-0F1FD9AFBB2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280FA62F-74EA-5D42-9B35-3A9AC89DA16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706779C9-488F-750C-3317-52059805A3E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65FE55A2-6CF9-0CC2-0E68-7328AB3993A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8C9E96E-2E0E-0547-5CD1-3799F1C1802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05AA511-7895-333C-2F53-910FEF83F2D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5EB86E4C-5160-CE25-6963-88FE637BB1A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A7D77E3-23CF-DE10-E087-B111513A8F4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6FBB8CD9-EDA4-501F-80CE-7CCFB61BB9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1C436A2-0F85-78BD-B4DB-83A9711BB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E2734F-7E5B-0150-D75F-17F90B21069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2F3BD8A-1A13-484B-7143-C59546275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E901FB6-CAEA-5ED8-027A-F9C5C5323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11" name="Immagine 10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D950C4B2-D888-25CB-71D0-26DE789EA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4185" y="777811"/>
            <a:ext cx="5652266" cy="55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4E49D-D7A6-AC70-0750-343E20437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06E16C-BB4E-E659-E2BE-A5B63101B981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952360-07DD-07EC-BBB0-4F0A35BF439A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EB37D9-7E48-08E6-226B-C2A10CA1E57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F89A794-EB53-A42D-968C-99A7E301319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E5C297D-1E0E-C66A-3500-ADF9B8546D0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41B7C01-C34F-19AC-CE9D-AC354171B52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7A953E19-C73E-FC49-436B-8E0C1C271C8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C896BDC-2B1E-0882-FC8D-F016B60641E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24A183E-8107-295E-14D8-D57EE17160C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E39141C-8B63-9A6C-DFB4-69B2CF1F358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275B0B2-F2D2-8554-B8A5-678C8296353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2D24183-FC2F-2676-EC36-3E382D85E2D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2B3F56A-2E17-7CE4-444E-48E3F4FFB9C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1285E0A-078D-5D13-BBE4-FD0504E0561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EF28F43-AE46-54E8-60C7-09ADB47F2D2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37D2980-4353-23E0-1010-CAC081DACBA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3384025-6399-4F63-7B76-3EF555A010D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A2073B2-2467-A458-4D19-70C15CBD8F11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4FFC4C4-A551-F26E-FE0B-2427157F78D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0B7EA1D-A19E-6201-1F00-A60B58AB55F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94C3580-0277-84E3-2483-65CBA0B2605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EA8DD02-0EB0-66F2-A1D2-42E35053BAC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35DB841-C355-371D-15A5-9F754DDC5AF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9D6D2F8-AB8C-E557-FA37-0B5846121AD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7038F90-EF33-27C3-161B-B0C820D5DC8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4AE6F703-B4C8-831C-23A7-AE371FD256D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03E570CE-AE01-A12E-E5AA-292364EFECD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ECDA18F-6D34-976A-2EF2-369BD38F398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1705019-40C4-C5D7-B1CA-54B30E60F8B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4BE9A70-FE91-46F4-8003-F2EB6AF55B0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53E9CC85-567A-49D1-FC1E-872FBF91CEB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40EFC367-CC46-F64C-AD09-68E68C62A4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1C4B492-9FDB-74CD-AAAA-01D7A4F42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BEC203D-F817-0603-B607-6613E562C5F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9F7B90-A7C2-3FA9-2FA6-B35987A2A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40A0C67-815F-4499-7BD8-C254D3FF7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A99628C3-D9B2-5705-BF0D-DB8D69D7C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2149" y="204983"/>
            <a:ext cx="3496403" cy="666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54084-0193-8881-F719-DE506CC73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253CB1-51BB-6496-4EC0-5628E9F79AF7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327DC1-0129-CF15-6CC9-5B29994E8E3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5E2735-A2E0-45E9-C6A7-D80D2471AA9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57190A3-0CC0-4C67-E96E-0D86D3F89AC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A09A334-4E18-5CFF-F5AA-D5D9199232A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83CB615-0DD7-FA89-2690-ADCFBCFA939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21B69F0-8288-2402-17F8-CEDF9D0D3F9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8BA8162-36E1-01E2-3D95-892BC1261C8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5DEAE7B-6CDD-2F8C-F70F-BE8437F4F44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9B3DBDB-5F2F-A760-4447-77A309E4E37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81A2E1-B502-39AF-C02C-40507192DDE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656D75-B4DF-9232-051E-C233B26F3EE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ABDD91D-9BD6-0D04-18D5-60E40861B2E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6DD40F5-A363-06AD-26F7-389BCBD70CF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2F3AD03-9BC2-377D-965C-DFA78FEFBA6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89006D9C-D8E5-EB8F-7A5A-91B7C172DE1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1A107BB-38D7-B2C0-31CD-57CC768A8C4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DCD6BAE-3B68-468F-8DD8-021D7505DFF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9969E54-C8FD-F6F9-8612-D37BDDFE5FF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08E0614-9835-0207-7D53-D92C60BE85F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4328C83-5F6F-B3E7-AE80-BA4D9EB41CD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B0266E4D-52A8-9160-8372-77382FB40A2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3972910-375F-3900-FDBD-0E9F0CF9CA2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23C65D8-7A6F-9F3C-F4D5-CBDA359D06D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73F0AC00-28C0-65C0-92DE-90196B8997B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4D05D6EF-BD54-5BD1-5ADD-C568209F80C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A0477CF-56BD-F080-DA74-969BA54983F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323F44C-30A5-0DEC-4A82-30E21EEB2CE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442BDBA-0590-4AF4-1B4C-0959FC1B748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07761712-750C-5A81-11EB-0184F3D16D7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9456BFC-8A0E-7B0F-7EDE-B48ED2B726C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9FAC0FA-7AC1-D185-C298-CB359763B3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9185438-1FA8-EF02-90AC-599DB73760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E075863-F993-9AE4-BACF-80F8AA9F34E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770F7E5-89E2-895B-D320-DF84EF802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F5B153A-088E-D705-FCAA-C8F241CB1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9E7CF4AA-D773-3303-AE24-0C95F908A5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1197" y="1376499"/>
            <a:ext cx="8794893" cy="374528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78E9597E-2BDF-ED26-96F6-238FC9BF4887}"/>
                  </a:ext>
                </a:extLst>
              </p14:cNvPr>
              <p14:cNvContentPartPr/>
              <p14:nvPr/>
            </p14:nvContentPartPr>
            <p14:xfrm>
              <a:off x="3600799" y="3010636"/>
              <a:ext cx="526680" cy="3348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78E9597E-2BDF-ED26-96F6-238FC9BF488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93239" y="3003076"/>
                <a:ext cx="541800" cy="48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uppo 30">
            <a:extLst>
              <a:ext uri="{FF2B5EF4-FFF2-40B4-BE49-F238E27FC236}">
                <a16:creationId xmlns:a16="http://schemas.microsoft.com/office/drawing/2014/main" id="{B12133C2-30CE-FCB0-871D-8737DDE3BB24}"/>
              </a:ext>
            </a:extLst>
          </p:cNvPr>
          <p:cNvGrpSpPr/>
          <p:nvPr/>
        </p:nvGrpSpPr>
        <p:grpSpPr>
          <a:xfrm>
            <a:off x="6072198" y="2473216"/>
            <a:ext cx="839160" cy="364234"/>
            <a:chOff x="6072198" y="2473216"/>
            <a:chExt cx="839160" cy="364234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F335BEE3-31C3-FA88-22D3-4CB384637021}"/>
                    </a:ext>
                  </a:extLst>
                </p14:cNvPr>
                <p14:cNvContentPartPr/>
                <p14:nvPr/>
              </p14:nvContentPartPr>
              <p14:xfrm>
                <a:off x="6072198" y="2478256"/>
                <a:ext cx="53280" cy="3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F335BEE3-31C3-FA88-22D3-4CB38463702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067878" y="2473936"/>
                  <a:ext cx="6192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0FB9E3DA-8697-1AF4-A010-E799F44C3FD9}"/>
                    </a:ext>
                  </a:extLst>
                </p14:cNvPr>
                <p14:cNvContentPartPr/>
                <p14:nvPr/>
              </p14:nvContentPartPr>
              <p14:xfrm>
                <a:off x="6432198" y="2473216"/>
                <a:ext cx="479160" cy="241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0FB9E3DA-8697-1AF4-A010-E799F44C3FD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427878" y="2468896"/>
                  <a:ext cx="4878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1A4E09CE-4C75-7079-703A-3D62B541BB2E}"/>
                    </a:ext>
                  </a:extLst>
                </p14:cNvPr>
                <p14:cNvContentPartPr/>
                <p14:nvPr/>
              </p14:nvContentPartPr>
              <p14:xfrm>
                <a:off x="6260461" y="2496890"/>
                <a:ext cx="304920" cy="34056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1A4E09CE-4C75-7079-703A-3D62B541BB2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252901" y="2489330"/>
                  <a:ext cx="320040" cy="355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32" name="Input penna 31">
                <a:extLst>
                  <a:ext uri="{FF2B5EF4-FFF2-40B4-BE49-F238E27FC236}">
                    <a16:creationId xmlns:a16="http://schemas.microsoft.com/office/drawing/2014/main" id="{B86CBC34-C725-AC0A-EBC2-18036A059F9A}"/>
                  </a:ext>
                </a:extLst>
              </p14:cNvPr>
              <p14:cNvContentPartPr/>
              <p14:nvPr/>
            </p14:nvContentPartPr>
            <p14:xfrm>
              <a:off x="7984501" y="2945090"/>
              <a:ext cx="364320" cy="338400"/>
            </p14:xfrm>
          </p:contentPart>
        </mc:Choice>
        <mc:Fallback>
          <p:pic>
            <p:nvPicPr>
              <p:cNvPr id="32" name="Input penna 31">
                <a:extLst>
                  <a:ext uri="{FF2B5EF4-FFF2-40B4-BE49-F238E27FC236}">
                    <a16:creationId xmlns:a16="http://schemas.microsoft.com/office/drawing/2014/main" id="{B86CBC34-C725-AC0A-EBC2-18036A059F9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76941" y="2937530"/>
                <a:ext cx="379440" cy="35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25" name="Gruppo 124">
            <a:extLst>
              <a:ext uri="{FF2B5EF4-FFF2-40B4-BE49-F238E27FC236}">
                <a16:creationId xmlns:a16="http://schemas.microsoft.com/office/drawing/2014/main" id="{068D91B8-43E7-F616-B328-9C1F8621E697}"/>
              </a:ext>
            </a:extLst>
          </p:cNvPr>
          <p:cNvGrpSpPr/>
          <p:nvPr/>
        </p:nvGrpSpPr>
        <p:grpSpPr>
          <a:xfrm>
            <a:off x="10791325" y="4276062"/>
            <a:ext cx="173160" cy="196560"/>
            <a:chOff x="10791325" y="4276062"/>
            <a:chExt cx="173160" cy="196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2749150A-FB05-6BC9-A7ED-C451100DDEB9}"/>
                    </a:ext>
                  </a:extLst>
                </p14:cNvPr>
                <p14:cNvContentPartPr/>
                <p14:nvPr/>
              </p14:nvContentPartPr>
              <p14:xfrm>
                <a:off x="10795645" y="4292982"/>
                <a:ext cx="94320" cy="17964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2749150A-FB05-6BC9-A7ED-C451100DDEB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788085" y="4285422"/>
                  <a:ext cx="10908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64B61005-275E-BAEA-D15C-89DAAD9B851B}"/>
                    </a:ext>
                  </a:extLst>
                </p14:cNvPr>
                <p14:cNvContentPartPr/>
                <p14:nvPr/>
              </p14:nvContentPartPr>
              <p14:xfrm>
                <a:off x="10791325" y="4372182"/>
                <a:ext cx="86760" cy="2160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64B61005-275E-BAEA-D15C-89DAAD9B851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783765" y="4364622"/>
                  <a:ext cx="1015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D83DD4DC-8E5A-9710-C05B-B94FAD2CEFFB}"/>
                    </a:ext>
                  </a:extLst>
                </p14:cNvPr>
                <p14:cNvContentPartPr/>
                <p14:nvPr/>
              </p14:nvContentPartPr>
              <p14:xfrm>
                <a:off x="10951885" y="4276062"/>
                <a:ext cx="12600" cy="16020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D83DD4DC-8E5A-9710-C05B-B94FAD2CEFF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944325" y="4268502"/>
                  <a:ext cx="27720" cy="17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uppo 122">
            <a:extLst>
              <a:ext uri="{FF2B5EF4-FFF2-40B4-BE49-F238E27FC236}">
                <a16:creationId xmlns:a16="http://schemas.microsoft.com/office/drawing/2014/main" id="{CE91E1F2-AA3C-3E4A-70B1-0A81D416064B}"/>
              </a:ext>
            </a:extLst>
          </p:cNvPr>
          <p:cNvGrpSpPr/>
          <p:nvPr/>
        </p:nvGrpSpPr>
        <p:grpSpPr>
          <a:xfrm>
            <a:off x="11163925" y="4273902"/>
            <a:ext cx="323280" cy="200160"/>
            <a:chOff x="11163925" y="4273902"/>
            <a:chExt cx="323280" cy="200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FC0654C0-2E04-8322-7D88-B8FB055270DC}"/>
                    </a:ext>
                  </a:extLst>
                </p14:cNvPr>
                <p14:cNvContentPartPr/>
                <p14:nvPr/>
              </p14:nvContentPartPr>
              <p14:xfrm>
                <a:off x="11165365" y="4273902"/>
                <a:ext cx="86760" cy="15336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FC0654C0-2E04-8322-7D88-B8FB055270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157805" y="4266342"/>
                  <a:ext cx="1015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19CD1F8B-E649-C604-2A77-819BB836ED38}"/>
                    </a:ext>
                  </a:extLst>
                </p14:cNvPr>
                <p14:cNvContentPartPr/>
                <p14:nvPr/>
              </p14:nvContentPartPr>
              <p14:xfrm>
                <a:off x="11163925" y="4352382"/>
                <a:ext cx="100080" cy="1332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19CD1F8B-E649-C604-2A77-819BB836ED3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156365" y="4344822"/>
                  <a:ext cx="1152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EF44DD5E-FD5A-3FBE-1EDB-5251690B8DB8}"/>
                    </a:ext>
                  </a:extLst>
                </p14:cNvPr>
                <p14:cNvContentPartPr/>
                <p14:nvPr/>
              </p14:nvContentPartPr>
              <p14:xfrm>
                <a:off x="11341045" y="4289742"/>
                <a:ext cx="63000" cy="6840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EF44DD5E-FD5A-3FBE-1EDB-5251690B8DB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333485" y="4282182"/>
                  <a:ext cx="7812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A22106E6-FBE8-AFD6-527A-7F878915C2A9}"/>
                    </a:ext>
                  </a:extLst>
                </p14:cNvPr>
                <p14:cNvContentPartPr/>
                <p14:nvPr/>
              </p14:nvContentPartPr>
              <p14:xfrm>
                <a:off x="11319085" y="4283982"/>
                <a:ext cx="4680" cy="11880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A22106E6-FBE8-AFD6-527A-7F878915C2A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311525" y="4276422"/>
                  <a:ext cx="198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11DCB49E-58FA-AE9C-A008-103F4FA49AFD}"/>
                    </a:ext>
                  </a:extLst>
                </p14:cNvPr>
                <p14:cNvContentPartPr/>
                <p14:nvPr/>
              </p14:nvContentPartPr>
              <p14:xfrm>
                <a:off x="11264005" y="4350582"/>
                <a:ext cx="59760" cy="1548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11DCB49E-58FA-AE9C-A008-103F4FA49AF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256445" y="4343022"/>
                  <a:ext cx="748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D6A63ABB-2841-F0E6-1D56-2F97801574E9}"/>
                    </a:ext>
                  </a:extLst>
                </p14:cNvPr>
                <p14:cNvContentPartPr/>
                <p14:nvPr/>
              </p14:nvContentPartPr>
              <p14:xfrm>
                <a:off x="11364445" y="4348062"/>
                <a:ext cx="20880" cy="6948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D6A63ABB-2841-F0E6-1D56-2F97801574E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356885" y="4340502"/>
                  <a:ext cx="360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9EA1356F-8088-A837-7758-C5EAB5F38CFD}"/>
                    </a:ext>
                  </a:extLst>
                </p14:cNvPr>
                <p14:cNvContentPartPr/>
                <p14:nvPr/>
              </p14:nvContentPartPr>
              <p14:xfrm>
                <a:off x="11404405" y="4375422"/>
                <a:ext cx="1800" cy="6984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9EA1356F-8088-A837-7758-C5EAB5F38CF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396845" y="4367862"/>
                  <a:ext cx="1692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3F48AD7D-6DF1-F24C-272E-F2BE6F406F64}"/>
                    </a:ext>
                  </a:extLst>
                </p14:cNvPr>
                <p14:cNvContentPartPr/>
                <p14:nvPr/>
              </p14:nvContentPartPr>
              <p14:xfrm>
                <a:off x="11311165" y="4429782"/>
                <a:ext cx="176040" cy="4428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3F48AD7D-6DF1-F24C-272E-F2BE6F406F6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303605" y="4422222"/>
                  <a:ext cx="19116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uppo 120">
            <a:extLst>
              <a:ext uri="{FF2B5EF4-FFF2-40B4-BE49-F238E27FC236}">
                <a16:creationId xmlns:a16="http://schemas.microsoft.com/office/drawing/2014/main" id="{12438907-D762-A857-3838-3D454CCD3DDC}"/>
              </a:ext>
            </a:extLst>
          </p:cNvPr>
          <p:cNvGrpSpPr/>
          <p:nvPr/>
        </p:nvGrpSpPr>
        <p:grpSpPr>
          <a:xfrm>
            <a:off x="10764325" y="4611582"/>
            <a:ext cx="703440" cy="222120"/>
            <a:chOff x="10764325" y="4611582"/>
            <a:chExt cx="703440" cy="222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68BBD833-8A20-F9F8-1F94-31A0731D933C}"/>
                    </a:ext>
                  </a:extLst>
                </p14:cNvPr>
                <p14:cNvContentPartPr/>
                <p14:nvPr/>
              </p14:nvContentPartPr>
              <p14:xfrm>
                <a:off x="10764325" y="4721742"/>
                <a:ext cx="124920" cy="11196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68BBD833-8A20-F9F8-1F94-31A0731D933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756765" y="4714182"/>
                  <a:ext cx="1400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E41DA540-F58B-0452-28EC-A46940784CB9}"/>
                    </a:ext>
                  </a:extLst>
                </p14:cNvPr>
                <p14:cNvContentPartPr/>
                <p14:nvPr/>
              </p14:nvContentPartPr>
              <p14:xfrm>
                <a:off x="10931365" y="4655502"/>
                <a:ext cx="95760" cy="1872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E41DA540-F58B-0452-28EC-A46940784CB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923805" y="4647942"/>
                  <a:ext cx="1108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894CA046-30AB-2844-D533-BE2AA7EF74D8}"/>
                    </a:ext>
                  </a:extLst>
                </p14:cNvPr>
                <p14:cNvContentPartPr/>
                <p14:nvPr/>
              </p14:nvContentPartPr>
              <p14:xfrm>
                <a:off x="11080045" y="4724262"/>
                <a:ext cx="104400" cy="7272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894CA046-30AB-2844-D533-BE2AA7EF74D8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072845" y="4716702"/>
                  <a:ext cx="1195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1894AF88-2419-D940-6019-E3A405F93251}"/>
                    </a:ext>
                  </a:extLst>
                </p14:cNvPr>
                <p14:cNvContentPartPr/>
                <p14:nvPr/>
              </p14:nvContentPartPr>
              <p14:xfrm>
                <a:off x="11267965" y="4611582"/>
                <a:ext cx="24120" cy="16416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1894AF88-2419-D940-6019-E3A405F9325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1260405" y="4604022"/>
                  <a:ext cx="392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8C74FB6F-419E-0D0D-BDE2-B312301F6CDC}"/>
                    </a:ext>
                  </a:extLst>
                </p14:cNvPr>
                <p14:cNvContentPartPr/>
                <p14:nvPr/>
              </p14:nvContentPartPr>
              <p14:xfrm>
                <a:off x="11300725" y="4645782"/>
                <a:ext cx="15480" cy="15588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8C74FB6F-419E-0D0D-BDE2-B312301F6CD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1293165" y="4638222"/>
                  <a:ext cx="306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51E5F592-9146-4465-FA7F-B322F0E4B7CD}"/>
                    </a:ext>
                  </a:extLst>
                </p14:cNvPr>
                <p14:cNvContentPartPr/>
                <p14:nvPr/>
              </p14:nvContentPartPr>
              <p14:xfrm>
                <a:off x="11316565" y="4714542"/>
                <a:ext cx="68400" cy="756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51E5F592-9146-4465-FA7F-B322F0E4B7CD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309005" y="4706982"/>
                  <a:ext cx="8352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F5856312-176A-F85F-A291-150AE18C5A0F}"/>
                    </a:ext>
                  </a:extLst>
                </p14:cNvPr>
                <p14:cNvContentPartPr/>
                <p14:nvPr/>
              </p14:nvContentPartPr>
              <p14:xfrm>
                <a:off x="11405485" y="4695822"/>
                <a:ext cx="62280" cy="8064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F5856312-176A-F85F-A291-150AE18C5A0F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1397925" y="4688262"/>
                  <a:ext cx="77040" cy="9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uppo 141">
            <a:extLst>
              <a:ext uri="{FF2B5EF4-FFF2-40B4-BE49-F238E27FC236}">
                <a16:creationId xmlns:a16="http://schemas.microsoft.com/office/drawing/2014/main" id="{9DECC648-8378-7319-20B5-3202C9E0DD40}"/>
              </a:ext>
            </a:extLst>
          </p:cNvPr>
          <p:cNvGrpSpPr/>
          <p:nvPr/>
        </p:nvGrpSpPr>
        <p:grpSpPr>
          <a:xfrm>
            <a:off x="10652005" y="4944222"/>
            <a:ext cx="285120" cy="322200"/>
            <a:chOff x="10652005" y="4944222"/>
            <a:chExt cx="285120" cy="32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9E61A735-9938-69E0-8C7D-7C0E468D6FC9}"/>
                    </a:ext>
                  </a:extLst>
                </p14:cNvPr>
                <p14:cNvContentPartPr/>
                <p14:nvPr/>
              </p14:nvContentPartPr>
              <p14:xfrm>
                <a:off x="10652005" y="4944222"/>
                <a:ext cx="170640" cy="32220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9E61A735-9938-69E0-8C7D-7C0E468D6FC9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644445" y="4936662"/>
                  <a:ext cx="18576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82B6EFA9-097A-8567-CA74-89BE1EF13F2D}"/>
                    </a:ext>
                  </a:extLst>
                </p14:cNvPr>
                <p14:cNvContentPartPr/>
                <p14:nvPr/>
              </p14:nvContentPartPr>
              <p14:xfrm>
                <a:off x="10778365" y="4984182"/>
                <a:ext cx="109800" cy="19800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82B6EFA9-097A-8567-CA74-89BE1EF13F2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770805" y="4976622"/>
                  <a:ext cx="12492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2167C18A-7836-2CBB-30E0-197D8F1116DA}"/>
                    </a:ext>
                  </a:extLst>
                </p14:cNvPr>
                <p14:cNvContentPartPr/>
                <p14:nvPr/>
              </p14:nvContentPartPr>
              <p14:xfrm>
                <a:off x="10920565" y="5086782"/>
                <a:ext cx="16560" cy="9108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2167C18A-7836-2CBB-30E0-197D8F1116D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913005" y="5079222"/>
                  <a:ext cx="31680" cy="10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uppo 139">
            <a:extLst>
              <a:ext uri="{FF2B5EF4-FFF2-40B4-BE49-F238E27FC236}">
                <a16:creationId xmlns:a16="http://schemas.microsoft.com/office/drawing/2014/main" id="{2CCB490D-AFF8-AD9F-1374-7C5760F08971}"/>
              </a:ext>
            </a:extLst>
          </p:cNvPr>
          <p:cNvGrpSpPr/>
          <p:nvPr/>
        </p:nvGrpSpPr>
        <p:grpSpPr>
          <a:xfrm>
            <a:off x="11149525" y="4948902"/>
            <a:ext cx="679320" cy="265680"/>
            <a:chOff x="11149525" y="4948902"/>
            <a:chExt cx="679320" cy="265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6CC884BF-26EF-85F5-C159-0C4EAC39A124}"/>
                    </a:ext>
                  </a:extLst>
                </p14:cNvPr>
                <p14:cNvContentPartPr/>
                <p14:nvPr/>
              </p14:nvContentPartPr>
              <p14:xfrm>
                <a:off x="11149525" y="5045742"/>
                <a:ext cx="65520" cy="16020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6CC884BF-26EF-85F5-C159-0C4EAC39A12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1141965" y="5038542"/>
                  <a:ext cx="8028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A4CBF050-4A3E-564C-C24D-ED4863009C38}"/>
                    </a:ext>
                  </a:extLst>
                </p14:cNvPr>
                <p14:cNvContentPartPr/>
                <p14:nvPr/>
              </p14:nvContentPartPr>
              <p14:xfrm>
                <a:off x="11264725" y="4988142"/>
                <a:ext cx="51120" cy="15876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A4CBF050-4A3E-564C-C24D-ED4863009C38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1257165" y="4980582"/>
                  <a:ext cx="66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61A26843-3C2F-A988-E1CE-2B3ED8CBD895}"/>
                    </a:ext>
                  </a:extLst>
                </p14:cNvPr>
                <p14:cNvContentPartPr/>
                <p14:nvPr/>
              </p14:nvContentPartPr>
              <p14:xfrm>
                <a:off x="11273725" y="5097942"/>
                <a:ext cx="68400" cy="2952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61A26843-3C2F-A988-E1CE-2B3ED8CBD89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1266165" y="5090382"/>
                  <a:ext cx="835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481C5E0B-09FB-7492-716A-180EC634F3B0}"/>
                    </a:ext>
                  </a:extLst>
                </p14:cNvPr>
                <p14:cNvContentPartPr/>
                <p14:nvPr/>
              </p14:nvContentPartPr>
              <p14:xfrm>
                <a:off x="11333485" y="5088582"/>
                <a:ext cx="52200" cy="7596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481C5E0B-09FB-7492-716A-180EC634F3B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1326285" y="5081022"/>
                  <a:ext cx="673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294E52F2-5963-99B6-6550-C6034D24FD31}"/>
                    </a:ext>
                  </a:extLst>
                </p14:cNvPr>
                <p14:cNvContentPartPr/>
                <p14:nvPr/>
              </p14:nvContentPartPr>
              <p14:xfrm>
                <a:off x="11428165" y="4998582"/>
                <a:ext cx="28800" cy="14328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294E52F2-5963-99B6-6550-C6034D24FD31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420605" y="4991022"/>
                  <a:ext cx="4392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8ECA883F-8D41-BFD9-F76D-C6BBD713CA26}"/>
                    </a:ext>
                  </a:extLst>
                </p14:cNvPr>
                <p14:cNvContentPartPr/>
                <p14:nvPr/>
              </p14:nvContentPartPr>
              <p14:xfrm>
                <a:off x="11438965" y="5113782"/>
                <a:ext cx="41400" cy="3168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8ECA883F-8D41-BFD9-F76D-C6BBD713CA26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431405" y="5106222"/>
                  <a:ext cx="56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272D48FB-F2C2-0E10-E816-0DFD0C5F7E35}"/>
                    </a:ext>
                  </a:extLst>
                </p14:cNvPr>
                <p14:cNvContentPartPr/>
                <p14:nvPr/>
              </p14:nvContentPartPr>
              <p14:xfrm>
                <a:off x="11498725" y="5076702"/>
                <a:ext cx="73080" cy="11052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272D48FB-F2C2-0E10-E816-0DFD0C5F7E3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491165" y="5069142"/>
                  <a:ext cx="882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96960916-01DE-855D-8048-7CDC6C0B36AC}"/>
                    </a:ext>
                  </a:extLst>
                </p14:cNvPr>
                <p14:cNvContentPartPr/>
                <p14:nvPr/>
              </p14:nvContentPartPr>
              <p14:xfrm>
                <a:off x="11576845" y="5091462"/>
                <a:ext cx="51480" cy="6372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96960916-01DE-855D-8048-7CDC6C0B36A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569285" y="5083902"/>
                  <a:ext cx="666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D22561CD-798E-5215-A30B-3C8C4854624C}"/>
                    </a:ext>
                  </a:extLst>
                </p14:cNvPr>
                <p14:cNvContentPartPr/>
                <p14:nvPr/>
              </p14:nvContentPartPr>
              <p14:xfrm>
                <a:off x="11624365" y="5108742"/>
                <a:ext cx="92160" cy="3852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D22561CD-798E-5215-A30B-3C8C4854624C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1616805" y="5101182"/>
                  <a:ext cx="10692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098F101F-F97B-D0F4-E447-0CAA0618B05E}"/>
                    </a:ext>
                  </a:extLst>
                </p14:cNvPr>
                <p14:cNvContentPartPr/>
                <p14:nvPr/>
              </p14:nvContentPartPr>
              <p14:xfrm>
                <a:off x="11773045" y="4948902"/>
                <a:ext cx="55800" cy="26568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098F101F-F97B-D0F4-E447-0CAA0618B05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1765485" y="4941342"/>
                  <a:ext cx="70920" cy="280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uppo 166">
            <a:extLst>
              <a:ext uri="{FF2B5EF4-FFF2-40B4-BE49-F238E27FC236}">
                <a16:creationId xmlns:a16="http://schemas.microsoft.com/office/drawing/2014/main" id="{68708658-209D-6ADD-5AD8-67C045CF486D}"/>
              </a:ext>
            </a:extLst>
          </p:cNvPr>
          <p:cNvGrpSpPr/>
          <p:nvPr/>
        </p:nvGrpSpPr>
        <p:grpSpPr>
          <a:xfrm>
            <a:off x="7418757" y="2594441"/>
            <a:ext cx="4226488" cy="1445101"/>
            <a:chOff x="7418757" y="2594441"/>
            <a:chExt cx="4226488" cy="1445101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1CC32000-C8B6-3739-CF95-7861D47C595E}"/>
                    </a:ext>
                  </a:extLst>
                </p14:cNvPr>
                <p14:cNvContentPartPr/>
                <p14:nvPr/>
              </p14:nvContentPartPr>
              <p14:xfrm>
                <a:off x="7418757" y="3451127"/>
                <a:ext cx="113760" cy="9720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1CC32000-C8B6-3739-CF95-7861D47C595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411197" y="3443567"/>
                  <a:ext cx="1285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CDF93AFD-54A8-9DF9-68BA-4F796A3AF5C6}"/>
                    </a:ext>
                  </a:extLst>
                </p14:cNvPr>
                <p14:cNvContentPartPr/>
                <p14:nvPr/>
              </p14:nvContentPartPr>
              <p14:xfrm>
                <a:off x="7553037" y="3348887"/>
                <a:ext cx="94320" cy="2098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CDF93AFD-54A8-9DF9-68BA-4F796A3AF5C6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545477" y="3341327"/>
                  <a:ext cx="10908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4330F894-3467-AB5B-295B-8A9CAA5029AC}"/>
                    </a:ext>
                  </a:extLst>
                </p14:cNvPr>
                <p14:cNvContentPartPr/>
                <p14:nvPr/>
              </p14:nvContentPartPr>
              <p14:xfrm>
                <a:off x="7654557" y="3360047"/>
                <a:ext cx="97560" cy="18000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4330F894-3467-AB5B-295B-8A9CAA5029A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646997" y="3352847"/>
                  <a:ext cx="1123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F9E099FE-F0C8-1F93-6866-9B739E3A4AE3}"/>
                    </a:ext>
                  </a:extLst>
                </p14:cNvPr>
                <p14:cNvContentPartPr/>
                <p14:nvPr/>
              </p14:nvContentPartPr>
              <p14:xfrm>
                <a:off x="7769397" y="3455447"/>
                <a:ext cx="83160" cy="7092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F9E099FE-F0C8-1F93-6866-9B739E3A4AE3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761837" y="3447887"/>
                  <a:ext cx="9828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0D28406C-F235-AB37-F6B0-DA8714BC98B8}"/>
                    </a:ext>
                  </a:extLst>
                </p14:cNvPr>
                <p14:cNvContentPartPr/>
                <p14:nvPr/>
              </p14:nvContentPartPr>
              <p14:xfrm>
                <a:off x="7871637" y="3454007"/>
                <a:ext cx="70560" cy="867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0D28406C-F235-AB37-F6B0-DA8714BC98B8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864077" y="3446447"/>
                  <a:ext cx="856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370898BA-7A0C-E052-71A9-E976584FB4DD}"/>
                    </a:ext>
                  </a:extLst>
                </p14:cNvPr>
                <p14:cNvContentPartPr/>
                <p14:nvPr/>
              </p14:nvContentPartPr>
              <p14:xfrm>
                <a:off x="7983957" y="3458327"/>
                <a:ext cx="39240" cy="687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370898BA-7A0C-E052-71A9-E976584FB4DD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976397" y="3450767"/>
                  <a:ext cx="543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9C44BE13-B41C-11D4-5E0F-752814AEA506}"/>
                    </a:ext>
                  </a:extLst>
                </p14:cNvPr>
                <p14:cNvContentPartPr/>
                <p14:nvPr/>
              </p14:nvContentPartPr>
              <p14:xfrm>
                <a:off x="8067477" y="3444287"/>
                <a:ext cx="45720" cy="928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9C44BE13-B41C-11D4-5E0F-752814AEA50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059917" y="3436727"/>
                  <a:ext cx="608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C893E4E4-77A0-86BB-3FB7-8AC555FFD00F}"/>
                    </a:ext>
                  </a:extLst>
                </p14:cNvPr>
                <p14:cNvContentPartPr/>
                <p14:nvPr/>
              </p14:nvContentPartPr>
              <p14:xfrm>
                <a:off x="8128317" y="3376967"/>
                <a:ext cx="32040" cy="1530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C893E4E4-77A0-86BB-3FB7-8AC555FFD00F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120757" y="3369407"/>
                  <a:ext cx="471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4B77AB12-576D-150F-52B2-1BABE4DB6202}"/>
                    </a:ext>
                  </a:extLst>
                </p14:cNvPr>
                <p14:cNvContentPartPr/>
                <p14:nvPr/>
              </p14:nvContentPartPr>
              <p14:xfrm>
                <a:off x="8129397" y="3483527"/>
                <a:ext cx="41760" cy="165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4B77AB12-576D-150F-52B2-1BABE4DB6202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121837" y="3475967"/>
                  <a:ext cx="568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6500BAC8-A010-95F0-8DDC-04BCD2C8DFBD}"/>
                    </a:ext>
                  </a:extLst>
                </p14:cNvPr>
                <p14:cNvContentPartPr/>
                <p14:nvPr/>
              </p14:nvContentPartPr>
              <p14:xfrm>
                <a:off x="8226597" y="3439967"/>
                <a:ext cx="4680" cy="576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6500BAC8-A010-95F0-8DDC-04BCD2C8DFB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219037" y="3432407"/>
                  <a:ext cx="1980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09F94E48-140B-2CBA-6289-0FBD0EA3F08B}"/>
                    </a:ext>
                  </a:extLst>
                </p14:cNvPr>
                <p14:cNvContentPartPr/>
                <p14:nvPr/>
              </p14:nvContentPartPr>
              <p14:xfrm>
                <a:off x="8256117" y="3445007"/>
                <a:ext cx="37080" cy="8280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09F94E48-140B-2CBA-6289-0FBD0EA3F08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248557" y="3437447"/>
                  <a:ext cx="522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92ABDC8A-EE2F-2730-C897-062B8CFB30AC}"/>
                    </a:ext>
                  </a:extLst>
                </p14:cNvPr>
                <p14:cNvContentPartPr/>
                <p14:nvPr/>
              </p14:nvContentPartPr>
              <p14:xfrm>
                <a:off x="8319837" y="3458327"/>
                <a:ext cx="52200" cy="7668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92ABDC8A-EE2F-2730-C897-062B8CFB30AC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312277" y="3450767"/>
                  <a:ext cx="673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8937D0F3-F471-68C5-DA98-C8992BEB8BD7}"/>
                    </a:ext>
                  </a:extLst>
                </p14:cNvPr>
                <p14:cNvContentPartPr/>
                <p14:nvPr/>
              </p14:nvContentPartPr>
              <p14:xfrm>
                <a:off x="8422437" y="3483167"/>
                <a:ext cx="63360" cy="594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8937D0F3-F471-68C5-DA98-C8992BEB8BD7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414877" y="3475607"/>
                  <a:ext cx="7848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CD0450B0-E9F5-ADBC-CFDE-1F616E2A548A}"/>
                    </a:ext>
                  </a:extLst>
                </p14:cNvPr>
                <p14:cNvContentPartPr/>
                <p14:nvPr/>
              </p14:nvContentPartPr>
              <p14:xfrm>
                <a:off x="8483277" y="3463367"/>
                <a:ext cx="78120" cy="1065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CD0450B0-E9F5-ADBC-CFDE-1F616E2A548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475717" y="3455807"/>
                  <a:ext cx="932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4B948437-A5F4-C137-A1BD-26BEEB0EC40C}"/>
                    </a:ext>
                  </a:extLst>
                </p14:cNvPr>
                <p14:cNvContentPartPr/>
                <p14:nvPr/>
              </p14:nvContentPartPr>
              <p14:xfrm>
                <a:off x="9771612" y="3146312"/>
                <a:ext cx="99720" cy="24336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4B948437-A5F4-C137-A1BD-26BEEB0EC40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764052" y="3138752"/>
                  <a:ext cx="11448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CE8BDFA0-4BDA-A71B-E89C-C17DF0C6387E}"/>
                    </a:ext>
                  </a:extLst>
                </p14:cNvPr>
                <p14:cNvContentPartPr/>
                <p14:nvPr/>
              </p14:nvContentPartPr>
              <p14:xfrm>
                <a:off x="9746772" y="3289952"/>
                <a:ext cx="136800" cy="2448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CE8BDFA0-4BDA-A71B-E89C-C17DF0C6387E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9739212" y="3282392"/>
                  <a:ext cx="1519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D39BC505-83D3-34AB-1A8E-08B0301697E9}"/>
                    </a:ext>
                  </a:extLst>
                </p14:cNvPr>
                <p14:cNvContentPartPr/>
                <p14:nvPr/>
              </p14:nvContentPartPr>
              <p14:xfrm>
                <a:off x="9952332" y="3135152"/>
                <a:ext cx="29520" cy="33264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D39BC505-83D3-34AB-1A8E-08B0301697E9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9944772" y="3127592"/>
                  <a:ext cx="4464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46F8828A-5BBE-2508-FD97-3973009F8DD2}"/>
                    </a:ext>
                  </a:extLst>
                </p14:cNvPr>
                <p14:cNvContentPartPr/>
                <p14:nvPr/>
              </p14:nvContentPartPr>
              <p14:xfrm>
                <a:off x="9539412" y="2914112"/>
                <a:ext cx="739800" cy="74196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46F8828A-5BBE-2508-FD97-3973009F8DD2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9531852" y="2906552"/>
                  <a:ext cx="754920" cy="75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E98AFB82-EA9C-80BD-758D-33A7F122DF95}"/>
                    </a:ext>
                  </a:extLst>
                </p14:cNvPr>
                <p14:cNvContentPartPr/>
                <p14:nvPr/>
              </p14:nvContentPartPr>
              <p14:xfrm>
                <a:off x="10364892" y="3205352"/>
                <a:ext cx="115560" cy="17748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E98AFB82-EA9C-80BD-758D-33A7F122DF95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0357332" y="3197792"/>
                  <a:ext cx="1306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A70A7EE4-AA50-17CB-3E89-7E5EC3502B54}"/>
                    </a:ext>
                  </a:extLst>
                </p14:cNvPr>
                <p14:cNvContentPartPr/>
                <p14:nvPr/>
              </p14:nvContentPartPr>
              <p14:xfrm>
                <a:off x="10549212" y="3092672"/>
                <a:ext cx="38160" cy="29376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A70A7EE4-AA50-17CB-3E89-7E5EC3502B54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541652" y="3085112"/>
                  <a:ext cx="5328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6B73AFFF-3221-CD4C-1AB4-5C220B50DC26}"/>
                    </a:ext>
                  </a:extLst>
                </p14:cNvPr>
                <p14:cNvContentPartPr/>
                <p14:nvPr/>
              </p14:nvContentPartPr>
              <p14:xfrm>
                <a:off x="10624092" y="3121832"/>
                <a:ext cx="30960" cy="20016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6B73AFFF-3221-CD4C-1AB4-5C220B50DC2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0616532" y="3114272"/>
                  <a:ext cx="4608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3B1278DA-0BE5-07A6-9806-865FE22059E4}"/>
                    </a:ext>
                  </a:extLst>
                </p14:cNvPr>
                <p14:cNvContentPartPr/>
                <p14:nvPr/>
              </p14:nvContentPartPr>
              <p14:xfrm>
                <a:off x="10626252" y="3300752"/>
                <a:ext cx="65520" cy="1260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3B1278DA-0BE5-07A6-9806-865FE22059E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618692" y="3293192"/>
                  <a:ext cx="806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9819BFDB-8A76-3C26-D24F-7391B0BDFFC5}"/>
                    </a:ext>
                  </a:extLst>
                </p14:cNvPr>
                <p14:cNvContentPartPr/>
                <p14:nvPr/>
              </p14:nvContentPartPr>
              <p14:xfrm>
                <a:off x="10688892" y="3241352"/>
                <a:ext cx="77040" cy="14256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9819BFDB-8A76-3C26-D24F-7391B0BDFFC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681332" y="3233792"/>
                  <a:ext cx="921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E2E8F6D7-18E8-E912-0C4F-6C846D5B120A}"/>
                    </a:ext>
                  </a:extLst>
                </p14:cNvPr>
                <p14:cNvContentPartPr/>
                <p14:nvPr/>
              </p14:nvContentPartPr>
              <p14:xfrm>
                <a:off x="10800852" y="3261512"/>
                <a:ext cx="90360" cy="10080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E2E8F6D7-18E8-E912-0C4F-6C846D5B120A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793292" y="3253952"/>
                  <a:ext cx="10548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AA55CD7B-2EA9-DB46-4124-ADC52D1DBE27}"/>
                    </a:ext>
                  </a:extLst>
                </p14:cNvPr>
                <p14:cNvContentPartPr/>
                <p14:nvPr/>
              </p14:nvContentPartPr>
              <p14:xfrm>
                <a:off x="10930812" y="3266552"/>
                <a:ext cx="68760" cy="8388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AA55CD7B-2EA9-DB46-4124-ADC52D1DBE27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0923252" y="3258992"/>
                  <a:ext cx="838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D1B05267-FB65-B648-1ABB-87BF42D2FA41}"/>
                    </a:ext>
                  </a:extLst>
                </p14:cNvPr>
                <p14:cNvContentPartPr/>
                <p14:nvPr/>
              </p14:nvContentPartPr>
              <p14:xfrm>
                <a:off x="11043132" y="3290672"/>
                <a:ext cx="143640" cy="7344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D1B05267-FB65-B648-1ABB-87BF42D2FA41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1035572" y="3283112"/>
                  <a:ext cx="15876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567FAB80-EC69-D2D8-7B40-2C00BD65A213}"/>
                    </a:ext>
                  </a:extLst>
                </p14:cNvPr>
                <p14:cNvContentPartPr/>
                <p14:nvPr/>
              </p14:nvContentPartPr>
              <p14:xfrm>
                <a:off x="9818245" y="3802662"/>
                <a:ext cx="84600" cy="23688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567FAB80-EC69-D2D8-7B40-2C00BD65A213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810685" y="3795102"/>
                  <a:ext cx="997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63A34085-6DC3-E5C9-5F05-AE406EE71C66}"/>
                    </a:ext>
                  </a:extLst>
                </p14:cNvPr>
                <p14:cNvContentPartPr/>
                <p14:nvPr/>
              </p14:nvContentPartPr>
              <p14:xfrm>
                <a:off x="9931285" y="3721302"/>
                <a:ext cx="59040" cy="28188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63A34085-6DC3-E5C9-5F05-AE406EE71C66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923725" y="3713742"/>
                  <a:ext cx="7416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554A64BC-583B-81EF-B629-D92CFA4E267C}"/>
                    </a:ext>
                  </a:extLst>
                </p14:cNvPr>
                <p14:cNvContentPartPr/>
                <p14:nvPr/>
              </p14:nvContentPartPr>
              <p14:xfrm>
                <a:off x="9964045" y="3924342"/>
                <a:ext cx="49320" cy="1764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554A64BC-583B-81EF-B629-D92CFA4E267C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956485" y="3916782"/>
                  <a:ext cx="644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F000D9A0-46B1-82AD-D2B9-3A7D9E0D58E1}"/>
                    </a:ext>
                  </a:extLst>
                </p14:cNvPr>
                <p14:cNvContentPartPr/>
                <p14:nvPr/>
              </p14:nvContentPartPr>
              <p14:xfrm>
                <a:off x="10027045" y="3886542"/>
                <a:ext cx="80640" cy="13572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F000D9A0-46B1-82AD-D2B9-3A7D9E0D58E1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0019485" y="3879342"/>
                  <a:ext cx="957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DEBD1022-E54A-BB74-E2A0-5D4CA07DE86F}"/>
                    </a:ext>
                  </a:extLst>
                </p14:cNvPr>
                <p14:cNvContentPartPr/>
                <p14:nvPr/>
              </p14:nvContentPartPr>
              <p14:xfrm>
                <a:off x="10166725" y="3727782"/>
                <a:ext cx="41400" cy="28872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DEBD1022-E54A-BB74-E2A0-5D4CA07DE86F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0159165" y="3720222"/>
                  <a:ext cx="5652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32A18186-21C3-B50F-1340-295B123D1E64}"/>
                    </a:ext>
                  </a:extLst>
                </p14:cNvPr>
                <p14:cNvContentPartPr/>
                <p14:nvPr/>
              </p14:nvContentPartPr>
              <p14:xfrm>
                <a:off x="10172845" y="3945222"/>
                <a:ext cx="42840" cy="1116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32A18186-21C3-B50F-1340-295B123D1E64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0165285" y="3937662"/>
                  <a:ext cx="5796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7192BBF5-B61B-EE16-47CE-98EA815F27E3}"/>
                    </a:ext>
                  </a:extLst>
                </p14:cNvPr>
                <p14:cNvContentPartPr/>
                <p14:nvPr/>
              </p14:nvContentPartPr>
              <p14:xfrm>
                <a:off x="10240165" y="3874302"/>
                <a:ext cx="77400" cy="13104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7192BBF5-B61B-EE16-47CE-98EA815F27E3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0232605" y="3866742"/>
                  <a:ext cx="925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4CA9112B-5036-30F3-16AE-CD7FAD259459}"/>
                    </a:ext>
                  </a:extLst>
                </p14:cNvPr>
                <p14:cNvContentPartPr/>
                <p14:nvPr/>
              </p14:nvContentPartPr>
              <p14:xfrm>
                <a:off x="10352845" y="3904182"/>
                <a:ext cx="57960" cy="8352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4CA9112B-5036-30F3-16AE-CD7FAD259459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0345285" y="3896622"/>
                  <a:ext cx="730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47A79DC4-1C53-0919-37DD-BD090C7FEF35}"/>
                    </a:ext>
                  </a:extLst>
                </p14:cNvPr>
                <p14:cNvContentPartPr/>
                <p14:nvPr/>
              </p14:nvContentPartPr>
              <p14:xfrm>
                <a:off x="10441405" y="3890502"/>
                <a:ext cx="106560" cy="13284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47A79DC4-1C53-0919-37DD-BD090C7FEF35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0433845" y="3882942"/>
                  <a:ext cx="12168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D8521527-F566-D4F5-8EEB-0F2470006A76}"/>
                    </a:ext>
                  </a:extLst>
                </p14:cNvPr>
                <p14:cNvContentPartPr/>
                <p14:nvPr/>
              </p14:nvContentPartPr>
              <p14:xfrm>
                <a:off x="10668925" y="3890502"/>
                <a:ext cx="28800" cy="1440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D8521527-F566-D4F5-8EEB-0F2470006A76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0661365" y="3882942"/>
                  <a:ext cx="439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3719178C-3E95-C2DC-22EE-295D48B859C8}"/>
                    </a:ext>
                  </a:extLst>
                </p14:cNvPr>
                <p14:cNvContentPartPr/>
                <p14:nvPr/>
              </p14:nvContentPartPr>
              <p14:xfrm>
                <a:off x="10635445" y="3976542"/>
                <a:ext cx="97560" cy="1656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3719178C-3E95-C2DC-22EE-295D48B859C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0627885" y="3968982"/>
                  <a:ext cx="1123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F2B376ED-B6C6-5778-19BA-907462DD7F71}"/>
                    </a:ext>
                  </a:extLst>
                </p14:cNvPr>
                <p14:cNvContentPartPr/>
                <p14:nvPr/>
              </p14:nvContentPartPr>
              <p14:xfrm>
                <a:off x="10944325" y="3802662"/>
                <a:ext cx="76320" cy="16524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F2B376ED-B6C6-5778-19BA-907462DD7F71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0936765" y="3795102"/>
                  <a:ext cx="9144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B6866079-6550-31B8-259D-7B75F46DF738}"/>
                    </a:ext>
                  </a:extLst>
                </p14:cNvPr>
                <p14:cNvContentPartPr/>
                <p14:nvPr/>
              </p14:nvContentPartPr>
              <p14:xfrm>
                <a:off x="10948645" y="3899142"/>
                <a:ext cx="39240" cy="648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B6866079-6550-31B8-259D-7B75F46DF738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0941085" y="3891582"/>
                  <a:ext cx="543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F1568D34-84DE-E9E8-8D70-AF743A17E586}"/>
                    </a:ext>
                  </a:extLst>
                </p14:cNvPr>
                <p14:cNvContentPartPr/>
                <p14:nvPr/>
              </p14:nvContentPartPr>
              <p14:xfrm>
                <a:off x="11077885" y="3791862"/>
                <a:ext cx="9000" cy="18000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F1568D34-84DE-E9E8-8D70-AF743A17E586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1070685" y="3784302"/>
                  <a:ext cx="241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838D1E9F-E4BE-A565-1D7A-D30C75AD74E2}"/>
                    </a:ext>
                  </a:extLst>
                </p14:cNvPr>
                <p14:cNvContentPartPr/>
                <p14:nvPr/>
              </p14:nvContentPartPr>
              <p14:xfrm>
                <a:off x="11273365" y="3809862"/>
                <a:ext cx="82080" cy="11304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838D1E9F-E4BE-A565-1D7A-D30C75AD74E2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1265805" y="3802302"/>
                  <a:ext cx="972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294A6124-6236-8973-15DC-3784773EFEAB}"/>
                    </a:ext>
                  </a:extLst>
                </p14:cNvPr>
                <p14:cNvContentPartPr/>
                <p14:nvPr/>
              </p14:nvContentPartPr>
              <p14:xfrm>
                <a:off x="11258605" y="3875382"/>
                <a:ext cx="74880" cy="828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294A6124-6236-8973-15DC-3784773EFEAB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1251045" y="3867822"/>
                  <a:ext cx="900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CCC1C86F-295C-14E6-18F6-11176B8452DA}"/>
                    </a:ext>
                  </a:extLst>
                </p14:cNvPr>
                <p14:cNvContentPartPr/>
                <p14:nvPr/>
              </p14:nvContentPartPr>
              <p14:xfrm>
                <a:off x="11229445" y="3966462"/>
                <a:ext cx="170280" cy="2268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CCC1C86F-295C-14E6-18F6-11176B8452DA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1221885" y="3958902"/>
                  <a:ext cx="1854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1CCDFC99-F368-3364-B977-B742B9F52884}"/>
                    </a:ext>
                  </a:extLst>
                </p14:cNvPr>
                <p14:cNvContentPartPr/>
                <p14:nvPr/>
              </p14:nvContentPartPr>
              <p14:xfrm>
                <a:off x="11451565" y="3809862"/>
                <a:ext cx="63360" cy="2844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1CCDFC99-F368-3364-B977-B742B9F52884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1444365" y="3802302"/>
                  <a:ext cx="784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650C9226-0E1B-AA97-017A-E343D92E0B31}"/>
                    </a:ext>
                  </a:extLst>
                </p14:cNvPr>
                <p14:cNvContentPartPr/>
                <p14:nvPr/>
              </p14:nvContentPartPr>
              <p14:xfrm>
                <a:off x="11404765" y="3839022"/>
                <a:ext cx="106200" cy="12780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650C9226-0E1B-AA97-017A-E343D92E0B31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1397205" y="3831462"/>
                  <a:ext cx="12096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E60FBF58-D2F0-CA81-1A67-613467653A77}"/>
                    </a:ext>
                  </a:extLst>
                </p14:cNvPr>
                <p14:cNvContentPartPr/>
                <p14:nvPr/>
              </p14:nvContentPartPr>
              <p14:xfrm>
                <a:off x="11525725" y="3825702"/>
                <a:ext cx="34920" cy="13284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E60FBF58-D2F0-CA81-1A67-613467653A77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1518165" y="3818142"/>
                  <a:ext cx="5004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A7DB6866-26A8-ADC0-476C-44889EC29B6D}"/>
                    </a:ext>
                  </a:extLst>
                </p14:cNvPr>
                <p14:cNvContentPartPr/>
                <p14:nvPr/>
              </p14:nvContentPartPr>
              <p14:xfrm>
                <a:off x="11545165" y="3918222"/>
                <a:ext cx="100080" cy="1152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A7DB6866-26A8-ADC0-476C-44889EC29B6D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1537605" y="3910662"/>
                  <a:ext cx="1152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D7800DED-F216-5251-C253-CC8D9046306C}"/>
                    </a:ext>
                  </a:extLst>
                </p14:cNvPr>
                <p14:cNvContentPartPr/>
                <p14:nvPr/>
              </p14:nvContentPartPr>
              <p14:xfrm>
                <a:off x="8064035" y="2852201"/>
                <a:ext cx="88560" cy="21096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D7800DED-F216-5251-C253-CC8D9046306C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056835" y="2844641"/>
                  <a:ext cx="10368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21E40101-0D7C-11E9-AB09-66F0BBB8C06F}"/>
                    </a:ext>
                  </a:extLst>
                </p14:cNvPr>
                <p14:cNvContentPartPr/>
                <p14:nvPr/>
              </p14:nvContentPartPr>
              <p14:xfrm>
                <a:off x="8202635" y="2658521"/>
                <a:ext cx="119160" cy="17028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21E40101-0D7C-11E9-AB09-66F0BBB8C06F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8195075" y="2650961"/>
                  <a:ext cx="1339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8E1B14F8-D203-1C2D-C60F-CDAFEB443A76}"/>
                    </a:ext>
                  </a:extLst>
                </p14:cNvPr>
                <p14:cNvContentPartPr/>
                <p14:nvPr/>
              </p14:nvContentPartPr>
              <p14:xfrm>
                <a:off x="8335835" y="2704241"/>
                <a:ext cx="19800" cy="9900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8E1B14F8-D203-1C2D-C60F-CDAFEB443A76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8328275" y="2697041"/>
                  <a:ext cx="349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22154396-8A29-5BB3-8D40-E69F3B8279E5}"/>
                    </a:ext>
                  </a:extLst>
                </p14:cNvPr>
                <p14:cNvContentPartPr/>
                <p14:nvPr/>
              </p14:nvContentPartPr>
              <p14:xfrm>
                <a:off x="8393795" y="2720081"/>
                <a:ext cx="30600" cy="4932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22154396-8A29-5BB3-8D40-E69F3B8279E5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8386235" y="2712521"/>
                  <a:ext cx="457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D6C03C5E-447A-5245-2430-7CFAC635CD0D}"/>
                    </a:ext>
                  </a:extLst>
                </p14:cNvPr>
                <p14:cNvContentPartPr/>
                <p14:nvPr/>
              </p14:nvContentPartPr>
              <p14:xfrm>
                <a:off x="8459675" y="2700281"/>
                <a:ext cx="61200" cy="9180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D6C03C5E-447A-5245-2430-7CFAC635CD0D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8452115" y="2692721"/>
                  <a:ext cx="7632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60078158-31A4-7E1B-3D1B-7838BD0429B4}"/>
                    </a:ext>
                  </a:extLst>
                </p14:cNvPr>
                <p14:cNvContentPartPr/>
                <p14:nvPr/>
              </p14:nvContentPartPr>
              <p14:xfrm>
                <a:off x="8572355" y="2610641"/>
                <a:ext cx="13320" cy="16236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60078158-31A4-7E1B-3D1B-7838BD0429B4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8564795" y="2603081"/>
                  <a:ext cx="284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6C492F19-83CF-4471-DC42-22EB511A3577}"/>
                    </a:ext>
                  </a:extLst>
                </p14:cNvPr>
                <p14:cNvContentPartPr/>
                <p14:nvPr/>
              </p14:nvContentPartPr>
              <p14:xfrm>
                <a:off x="8578475" y="2715761"/>
                <a:ext cx="28440" cy="648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6C492F19-83CF-4471-DC42-22EB511A3577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8570915" y="2708201"/>
                  <a:ext cx="435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9D23B7CA-EDF9-55DF-1B92-1103ED7F72E4}"/>
                    </a:ext>
                  </a:extLst>
                </p14:cNvPr>
                <p14:cNvContentPartPr/>
                <p14:nvPr/>
              </p14:nvContentPartPr>
              <p14:xfrm>
                <a:off x="8642915" y="2691641"/>
                <a:ext cx="77400" cy="11304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9D23B7CA-EDF9-55DF-1B92-1103ED7F72E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8635355" y="2684081"/>
                  <a:ext cx="925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8D2E8324-077A-5A70-0359-6AE05DCF8AD5}"/>
                    </a:ext>
                  </a:extLst>
                </p14:cNvPr>
                <p14:cNvContentPartPr/>
                <p14:nvPr/>
              </p14:nvContentPartPr>
              <p14:xfrm>
                <a:off x="8841635" y="2594441"/>
                <a:ext cx="98280" cy="28260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8D2E8324-077A-5A70-0359-6AE05DCF8AD5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8834075" y="2586881"/>
                  <a:ext cx="11340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F74805FE-76CC-5840-7933-480A778402C2}"/>
                    </a:ext>
                  </a:extLst>
                </p14:cNvPr>
                <p14:cNvContentPartPr/>
                <p14:nvPr/>
              </p14:nvContentPartPr>
              <p14:xfrm>
                <a:off x="8976635" y="2734121"/>
                <a:ext cx="45720" cy="8388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F74805FE-76CC-5840-7933-480A778402C2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8969435" y="2726561"/>
                  <a:ext cx="608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075CB80E-753D-85C2-CB0F-A6C27B05DB2E}"/>
                    </a:ext>
                  </a:extLst>
                </p14:cNvPr>
                <p14:cNvContentPartPr/>
                <p14:nvPr/>
              </p14:nvContentPartPr>
              <p14:xfrm>
                <a:off x="9055475" y="2734121"/>
                <a:ext cx="10080" cy="7092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075CB80E-753D-85C2-CB0F-A6C27B05DB2E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9047915" y="2726561"/>
                  <a:ext cx="2520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8547C6A9-403C-2C04-5186-18087DEB368A}"/>
                    </a:ext>
                  </a:extLst>
                </p14:cNvPr>
                <p14:cNvContentPartPr/>
                <p14:nvPr/>
              </p14:nvContentPartPr>
              <p14:xfrm>
                <a:off x="9111995" y="2738801"/>
                <a:ext cx="41760" cy="5040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8547C6A9-403C-2C04-5186-18087DEB368A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9104795" y="2731241"/>
                  <a:ext cx="568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2DFDA77E-67AC-C084-40C4-2EE1F73FE20C}"/>
                    </a:ext>
                  </a:extLst>
                </p14:cNvPr>
                <p14:cNvContentPartPr/>
                <p14:nvPr/>
              </p14:nvContentPartPr>
              <p14:xfrm>
                <a:off x="9189395" y="2720081"/>
                <a:ext cx="34920" cy="6480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2DFDA77E-67AC-C084-40C4-2EE1F73FE20C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9181835" y="2712521"/>
                  <a:ext cx="5004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CC817483-7033-15CA-A8A9-89D81848C564}"/>
                    </a:ext>
                  </a:extLst>
                </p14:cNvPr>
                <p14:cNvContentPartPr/>
                <p14:nvPr/>
              </p14:nvContentPartPr>
              <p14:xfrm>
                <a:off x="9259235" y="2648801"/>
                <a:ext cx="60840" cy="14004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CC817483-7033-15CA-A8A9-89D81848C564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9251675" y="2641241"/>
                  <a:ext cx="7596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71849CE4-0149-43BF-7B62-130FBA80B2C6}"/>
                    </a:ext>
                  </a:extLst>
                </p14:cNvPr>
                <p14:cNvContentPartPr/>
                <p14:nvPr/>
              </p14:nvContentPartPr>
              <p14:xfrm>
                <a:off x="9356435" y="2713961"/>
                <a:ext cx="11520" cy="6444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71849CE4-0149-43BF-7B62-130FBA80B2C6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9348875" y="2706401"/>
                  <a:ext cx="266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CDF73E11-861B-5CD7-8B98-9ECE98C4A2BD}"/>
                    </a:ext>
                  </a:extLst>
                </p14:cNvPr>
                <p14:cNvContentPartPr/>
                <p14:nvPr/>
              </p14:nvContentPartPr>
              <p14:xfrm>
                <a:off x="9389195" y="2715761"/>
                <a:ext cx="44640" cy="5472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CDF73E11-861B-5CD7-8B98-9ECE98C4A2BD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9381635" y="2708201"/>
                  <a:ext cx="5976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EAC86DD0-4E8F-DAFB-0C94-D488E3A97500}"/>
                    </a:ext>
                  </a:extLst>
                </p14:cNvPr>
                <p14:cNvContentPartPr/>
                <p14:nvPr/>
              </p14:nvContentPartPr>
              <p14:xfrm>
                <a:off x="9472355" y="2712881"/>
                <a:ext cx="40680" cy="7452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EAC86DD0-4E8F-DAFB-0C94-D488E3A97500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9464795" y="2705321"/>
                  <a:ext cx="5580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0E371306-043B-0434-6795-5701B175DDFD}"/>
                    </a:ext>
                  </a:extLst>
                </p14:cNvPr>
                <p14:cNvContentPartPr/>
                <p14:nvPr/>
              </p14:nvContentPartPr>
              <p14:xfrm>
                <a:off x="9563795" y="2696681"/>
                <a:ext cx="35640" cy="7236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0E371306-043B-0434-6795-5701B175DDFD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9556235" y="2689121"/>
                  <a:ext cx="5076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6AD7E016-1631-623B-82FF-05C279522DE8}"/>
                    </a:ext>
                  </a:extLst>
                </p14:cNvPr>
                <p14:cNvContentPartPr/>
                <p14:nvPr/>
              </p14:nvContentPartPr>
              <p14:xfrm>
                <a:off x="9632555" y="2690921"/>
                <a:ext cx="41400" cy="9612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6AD7E016-1631-623B-82FF-05C279522DE8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9624995" y="2683361"/>
                  <a:ext cx="565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FB65E522-4BA2-9DA1-DBD1-1987D678171E}"/>
                    </a:ext>
                  </a:extLst>
                </p14:cNvPr>
                <p14:cNvContentPartPr/>
                <p14:nvPr/>
              </p14:nvContentPartPr>
              <p14:xfrm>
                <a:off x="9745595" y="2698121"/>
                <a:ext cx="4680" cy="6048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FB65E522-4BA2-9DA1-DBD1-1987D678171E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9738035" y="2690561"/>
                  <a:ext cx="198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CA01474A-23ED-7762-33AD-42D4C7760AB2}"/>
                    </a:ext>
                  </a:extLst>
                </p14:cNvPr>
                <p14:cNvContentPartPr/>
                <p14:nvPr/>
              </p14:nvContentPartPr>
              <p14:xfrm>
                <a:off x="9748475" y="2730881"/>
                <a:ext cx="68760" cy="3348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CA01474A-23ED-7762-33AD-42D4C7760AB2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9740915" y="2723321"/>
                  <a:ext cx="83880" cy="48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15">
            <p14:nvContentPartPr>
              <p14:cNvPr id="168" name="Input penna 167">
                <a:extLst>
                  <a:ext uri="{FF2B5EF4-FFF2-40B4-BE49-F238E27FC236}">
                    <a16:creationId xmlns:a16="http://schemas.microsoft.com/office/drawing/2014/main" id="{7E1E5390-AA6C-F075-FBAA-0672E8C7320A}"/>
                  </a:ext>
                </a:extLst>
              </p14:cNvPr>
              <p14:cNvContentPartPr/>
              <p14:nvPr/>
            </p14:nvContentPartPr>
            <p14:xfrm>
              <a:off x="6279541" y="3401605"/>
              <a:ext cx="374040" cy="393120"/>
            </p14:xfrm>
          </p:contentPart>
        </mc:Choice>
        <mc:Fallback>
          <p:pic>
            <p:nvPicPr>
              <p:cNvPr id="168" name="Input penna 167">
                <a:extLst>
                  <a:ext uri="{FF2B5EF4-FFF2-40B4-BE49-F238E27FC236}">
                    <a16:creationId xmlns:a16="http://schemas.microsoft.com/office/drawing/2014/main" id="{7E1E5390-AA6C-F075-FBAA-0672E8C7320A}"/>
                  </a:ext>
                </a:extLst>
              </p:cNvPr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6271981" y="3394045"/>
                <a:ext cx="389160" cy="407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83" name="Gruppo 182">
            <a:extLst>
              <a:ext uri="{FF2B5EF4-FFF2-40B4-BE49-F238E27FC236}">
                <a16:creationId xmlns:a16="http://schemas.microsoft.com/office/drawing/2014/main" id="{D8A80B3D-7747-B194-C6C6-56FBF5045A78}"/>
              </a:ext>
            </a:extLst>
          </p:cNvPr>
          <p:cNvGrpSpPr/>
          <p:nvPr/>
        </p:nvGrpSpPr>
        <p:grpSpPr>
          <a:xfrm>
            <a:off x="230312" y="294568"/>
            <a:ext cx="355320" cy="382320"/>
            <a:chOff x="230312" y="294568"/>
            <a:chExt cx="355320" cy="382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874E24C4-FD94-6512-C3CC-AAA58D0EB316}"/>
                    </a:ext>
                  </a:extLst>
                </p14:cNvPr>
                <p14:cNvContentPartPr/>
                <p14:nvPr/>
              </p14:nvContentPartPr>
              <p14:xfrm>
                <a:off x="257312" y="361168"/>
                <a:ext cx="194400" cy="1044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874E24C4-FD94-6512-C3CC-AAA58D0EB316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249752" y="353608"/>
                  <a:ext cx="2095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44CB4BF0-573F-A63F-A269-A32A0A2F61A2}"/>
                    </a:ext>
                  </a:extLst>
                </p14:cNvPr>
                <p14:cNvContentPartPr/>
                <p14:nvPr/>
              </p14:nvContentPartPr>
              <p14:xfrm>
                <a:off x="230312" y="366928"/>
                <a:ext cx="211680" cy="25560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44CB4BF0-573F-A63F-A269-A32A0A2F61A2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222752" y="359368"/>
                  <a:ext cx="22680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967163F8-5487-65C3-E894-D029B7AC09D8}"/>
                    </a:ext>
                  </a:extLst>
                </p14:cNvPr>
                <p14:cNvContentPartPr/>
                <p14:nvPr/>
              </p14:nvContentPartPr>
              <p14:xfrm>
                <a:off x="450632" y="464488"/>
                <a:ext cx="73080" cy="2160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967163F8-5487-65C3-E894-D029B7AC09D8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43432" y="456928"/>
                  <a:ext cx="882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74A358A8-BD74-9BDE-F500-FE34341A3A63}"/>
                    </a:ext>
                  </a:extLst>
                </p14:cNvPr>
                <p14:cNvContentPartPr/>
                <p14:nvPr/>
              </p14:nvContentPartPr>
              <p14:xfrm>
                <a:off x="540992" y="294568"/>
                <a:ext cx="44640" cy="38232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74A358A8-BD74-9BDE-F500-FE34341A3A6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33432" y="287008"/>
                  <a:ext cx="59760" cy="39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uppo 188">
            <a:extLst>
              <a:ext uri="{FF2B5EF4-FFF2-40B4-BE49-F238E27FC236}">
                <a16:creationId xmlns:a16="http://schemas.microsoft.com/office/drawing/2014/main" id="{E90F9681-15CE-D45B-2151-3C42089144A9}"/>
              </a:ext>
            </a:extLst>
          </p:cNvPr>
          <p:cNvGrpSpPr/>
          <p:nvPr/>
        </p:nvGrpSpPr>
        <p:grpSpPr>
          <a:xfrm>
            <a:off x="126632" y="894328"/>
            <a:ext cx="488520" cy="393120"/>
            <a:chOff x="126632" y="894328"/>
            <a:chExt cx="488520" cy="39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9CBF4DCE-30B7-F71C-F46E-6119DB2B3881}"/>
                    </a:ext>
                  </a:extLst>
                </p14:cNvPr>
                <p14:cNvContentPartPr/>
                <p14:nvPr/>
              </p14:nvContentPartPr>
              <p14:xfrm>
                <a:off x="126632" y="934648"/>
                <a:ext cx="140400" cy="35280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9CBF4DCE-30B7-F71C-F46E-6119DB2B3881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19072" y="927088"/>
                  <a:ext cx="155520" cy="36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B0581A55-B949-89C4-95B0-CD29DFF09C54}"/>
                    </a:ext>
                  </a:extLst>
                </p14:cNvPr>
                <p14:cNvContentPartPr/>
                <p14:nvPr/>
              </p14:nvContentPartPr>
              <p14:xfrm>
                <a:off x="319232" y="976048"/>
                <a:ext cx="33840" cy="12888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B0581A55-B949-89C4-95B0-CD29DFF09C54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311672" y="968488"/>
                  <a:ext cx="489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4D768F0B-A48E-90AC-F648-DA606C83A96A}"/>
                    </a:ext>
                  </a:extLst>
                </p14:cNvPr>
                <p14:cNvContentPartPr/>
                <p14:nvPr/>
              </p14:nvContentPartPr>
              <p14:xfrm>
                <a:off x="434072" y="978928"/>
                <a:ext cx="86040" cy="14904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4D768F0B-A48E-90AC-F648-DA606C83A96A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426512" y="971368"/>
                  <a:ext cx="1011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76E98702-A855-A66D-E891-8D1C4B7520F4}"/>
                    </a:ext>
                  </a:extLst>
                </p14:cNvPr>
                <p14:cNvContentPartPr/>
                <p14:nvPr/>
              </p14:nvContentPartPr>
              <p14:xfrm>
                <a:off x="528032" y="894328"/>
                <a:ext cx="87120" cy="3744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76E98702-A855-A66D-E891-8D1C4B7520F4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20472" y="886768"/>
                  <a:ext cx="102240" cy="52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33">
            <p14:nvContentPartPr>
              <p14:cNvPr id="173" name="Input penna 172">
                <a:extLst>
                  <a:ext uri="{FF2B5EF4-FFF2-40B4-BE49-F238E27FC236}">
                    <a16:creationId xmlns:a16="http://schemas.microsoft.com/office/drawing/2014/main" id="{92222668-E154-40AF-7916-1C7957B33998}"/>
                  </a:ext>
                </a:extLst>
              </p14:cNvPr>
              <p14:cNvContentPartPr/>
              <p14:nvPr/>
            </p14:nvContentPartPr>
            <p14:xfrm>
              <a:off x="1287632" y="352888"/>
              <a:ext cx="177840" cy="211680"/>
            </p14:xfrm>
          </p:contentPart>
        </mc:Choice>
        <mc:Fallback>
          <p:pic>
            <p:nvPicPr>
              <p:cNvPr id="173" name="Input penna 172">
                <a:extLst>
                  <a:ext uri="{FF2B5EF4-FFF2-40B4-BE49-F238E27FC236}">
                    <a16:creationId xmlns:a16="http://schemas.microsoft.com/office/drawing/2014/main" id="{92222668-E154-40AF-7916-1C7957B33998}"/>
                  </a:ext>
                </a:extLst>
              </p:cNvPr>
              <p:cNvPicPr/>
              <p:nvPr/>
            </p:nvPicPr>
            <p:blipFill>
              <a:blip r:embed="rId234"/>
              <a:stretch>
                <a:fillRect/>
              </a:stretch>
            </p:blipFill>
            <p:spPr>
              <a:xfrm>
                <a:off x="1280072" y="345328"/>
                <a:ext cx="19296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5">
            <p14:nvContentPartPr>
              <p14:cNvPr id="174" name="Input penna 173">
                <a:extLst>
                  <a:ext uri="{FF2B5EF4-FFF2-40B4-BE49-F238E27FC236}">
                    <a16:creationId xmlns:a16="http://schemas.microsoft.com/office/drawing/2014/main" id="{C04ADD2C-A323-A9A8-ADD3-41906F06D3E9}"/>
                  </a:ext>
                </a:extLst>
              </p14:cNvPr>
              <p14:cNvContentPartPr/>
              <p14:nvPr/>
            </p14:nvContentPartPr>
            <p14:xfrm>
              <a:off x="1520912" y="348928"/>
              <a:ext cx="34560" cy="288720"/>
            </p14:xfrm>
          </p:contentPart>
        </mc:Choice>
        <mc:Fallback>
          <p:pic>
            <p:nvPicPr>
              <p:cNvPr id="174" name="Input penna 173">
                <a:extLst>
                  <a:ext uri="{FF2B5EF4-FFF2-40B4-BE49-F238E27FC236}">
                    <a16:creationId xmlns:a16="http://schemas.microsoft.com/office/drawing/2014/main" id="{C04ADD2C-A323-A9A8-ADD3-41906F06D3E9}"/>
                  </a:ext>
                </a:extLst>
              </p:cNvPr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1513352" y="341368"/>
                <a:ext cx="4968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7">
            <p14:nvContentPartPr>
              <p14:cNvPr id="175" name="Input penna 174">
                <a:extLst>
                  <a:ext uri="{FF2B5EF4-FFF2-40B4-BE49-F238E27FC236}">
                    <a16:creationId xmlns:a16="http://schemas.microsoft.com/office/drawing/2014/main" id="{E5636796-D496-2FED-30A5-53DB9278A2C1}"/>
                  </a:ext>
                </a:extLst>
              </p14:cNvPr>
              <p14:cNvContentPartPr/>
              <p14:nvPr/>
            </p14:nvContentPartPr>
            <p14:xfrm>
              <a:off x="1676792" y="310048"/>
              <a:ext cx="105480" cy="280440"/>
            </p14:xfrm>
          </p:contentPart>
        </mc:Choice>
        <mc:Fallback>
          <p:pic>
            <p:nvPicPr>
              <p:cNvPr id="175" name="Input penna 174">
                <a:extLst>
                  <a:ext uri="{FF2B5EF4-FFF2-40B4-BE49-F238E27FC236}">
                    <a16:creationId xmlns:a16="http://schemas.microsoft.com/office/drawing/2014/main" id="{E5636796-D496-2FED-30A5-53DB9278A2C1}"/>
                  </a:ext>
                </a:extLst>
              </p:cNvPr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1669232" y="302488"/>
                <a:ext cx="120600" cy="29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9">
            <p14:nvContentPartPr>
              <p14:cNvPr id="176" name="Input penna 175">
                <a:extLst>
                  <a:ext uri="{FF2B5EF4-FFF2-40B4-BE49-F238E27FC236}">
                    <a16:creationId xmlns:a16="http://schemas.microsoft.com/office/drawing/2014/main" id="{2FA0C05D-6338-7984-40B6-9DA70F8C7B39}"/>
                  </a:ext>
                </a:extLst>
              </p14:cNvPr>
              <p14:cNvContentPartPr/>
              <p14:nvPr/>
            </p14:nvContentPartPr>
            <p14:xfrm>
              <a:off x="1758512" y="440368"/>
              <a:ext cx="73800" cy="113040"/>
            </p14:xfrm>
          </p:contentPart>
        </mc:Choice>
        <mc:Fallback>
          <p:pic>
            <p:nvPicPr>
              <p:cNvPr id="176" name="Input penna 175">
                <a:extLst>
                  <a:ext uri="{FF2B5EF4-FFF2-40B4-BE49-F238E27FC236}">
                    <a16:creationId xmlns:a16="http://schemas.microsoft.com/office/drawing/2014/main" id="{2FA0C05D-6338-7984-40B6-9DA70F8C7B39}"/>
                  </a:ext>
                </a:extLst>
              </p:cNvPr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1750952" y="432808"/>
                <a:ext cx="8892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1">
            <p14:nvContentPartPr>
              <p14:cNvPr id="177" name="Input penna 176">
                <a:extLst>
                  <a:ext uri="{FF2B5EF4-FFF2-40B4-BE49-F238E27FC236}">
                    <a16:creationId xmlns:a16="http://schemas.microsoft.com/office/drawing/2014/main" id="{11666F2D-9F6D-7D41-FCCB-B4113C50BE81}"/>
                  </a:ext>
                </a:extLst>
              </p14:cNvPr>
              <p14:cNvContentPartPr/>
              <p14:nvPr/>
            </p14:nvContentPartPr>
            <p14:xfrm>
              <a:off x="1898552" y="338128"/>
              <a:ext cx="17640" cy="196920"/>
            </p14:xfrm>
          </p:contentPart>
        </mc:Choice>
        <mc:Fallback>
          <p:pic>
            <p:nvPicPr>
              <p:cNvPr id="177" name="Input penna 176">
                <a:extLst>
                  <a:ext uri="{FF2B5EF4-FFF2-40B4-BE49-F238E27FC236}">
                    <a16:creationId xmlns:a16="http://schemas.microsoft.com/office/drawing/2014/main" id="{11666F2D-9F6D-7D41-FCCB-B4113C50BE81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1890992" y="330568"/>
                <a:ext cx="3276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3">
            <p14:nvContentPartPr>
              <p14:cNvPr id="178" name="Input penna 177">
                <a:extLst>
                  <a:ext uri="{FF2B5EF4-FFF2-40B4-BE49-F238E27FC236}">
                    <a16:creationId xmlns:a16="http://schemas.microsoft.com/office/drawing/2014/main" id="{0EB18DA1-0F0E-08F4-4E18-06100F9A37B8}"/>
                  </a:ext>
                </a:extLst>
              </p14:cNvPr>
              <p14:cNvContentPartPr/>
              <p14:nvPr/>
            </p14:nvContentPartPr>
            <p14:xfrm>
              <a:off x="1935272" y="424168"/>
              <a:ext cx="54360" cy="22680"/>
            </p14:xfrm>
          </p:contentPart>
        </mc:Choice>
        <mc:Fallback>
          <p:pic>
            <p:nvPicPr>
              <p:cNvPr id="178" name="Input penna 177">
                <a:extLst>
                  <a:ext uri="{FF2B5EF4-FFF2-40B4-BE49-F238E27FC236}">
                    <a16:creationId xmlns:a16="http://schemas.microsoft.com/office/drawing/2014/main" id="{0EB18DA1-0F0E-08F4-4E18-06100F9A37B8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1927712" y="416608"/>
                <a:ext cx="6948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5">
            <p14:nvContentPartPr>
              <p14:cNvPr id="179" name="Input penna 178">
                <a:extLst>
                  <a:ext uri="{FF2B5EF4-FFF2-40B4-BE49-F238E27FC236}">
                    <a16:creationId xmlns:a16="http://schemas.microsoft.com/office/drawing/2014/main" id="{F8496CDC-61FC-DBA3-A393-FCCC17C5976C}"/>
                  </a:ext>
                </a:extLst>
              </p14:cNvPr>
              <p14:cNvContentPartPr/>
              <p14:nvPr/>
            </p14:nvContentPartPr>
            <p14:xfrm>
              <a:off x="1815392" y="612088"/>
              <a:ext cx="158040" cy="156960"/>
            </p14:xfrm>
          </p:contentPart>
        </mc:Choice>
        <mc:Fallback>
          <p:pic>
            <p:nvPicPr>
              <p:cNvPr id="179" name="Input penna 178">
                <a:extLst>
                  <a:ext uri="{FF2B5EF4-FFF2-40B4-BE49-F238E27FC236}">
                    <a16:creationId xmlns:a16="http://schemas.microsoft.com/office/drawing/2014/main" id="{F8496CDC-61FC-DBA3-A393-FCCC17C5976C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1808192" y="604528"/>
                <a:ext cx="17316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7">
            <p14:nvContentPartPr>
              <p14:cNvPr id="198" name="Input penna 197">
                <a:extLst>
                  <a:ext uri="{FF2B5EF4-FFF2-40B4-BE49-F238E27FC236}">
                    <a16:creationId xmlns:a16="http://schemas.microsoft.com/office/drawing/2014/main" id="{127BFC7C-6180-6D39-A797-22D5C4E1A86A}"/>
                  </a:ext>
                </a:extLst>
              </p14:cNvPr>
              <p14:cNvContentPartPr/>
              <p14:nvPr/>
            </p14:nvContentPartPr>
            <p14:xfrm>
              <a:off x="1035623" y="868926"/>
              <a:ext cx="174600" cy="274680"/>
            </p14:xfrm>
          </p:contentPart>
        </mc:Choice>
        <mc:Fallback>
          <p:pic>
            <p:nvPicPr>
              <p:cNvPr id="198" name="Input penna 197">
                <a:extLst>
                  <a:ext uri="{FF2B5EF4-FFF2-40B4-BE49-F238E27FC236}">
                    <a16:creationId xmlns:a16="http://schemas.microsoft.com/office/drawing/2014/main" id="{127BFC7C-6180-6D39-A797-22D5C4E1A86A}"/>
                  </a:ext>
                </a:extLst>
              </p:cNvPr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1028063" y="861366"/>
                <a:ext cx="189720" cy="28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9">
            <p14:nvContentPartPr>
              <p14:cNvPr id="199" name="Input penna 198">
                <a:extLst>
                  <a:ext uri="{FF2B5EF4-FFF2-40B4-BE49-F238E27FC236}">
                    <a16:creationId xmlns:a16="http://schemas.microsoft.com/office/drawing/2014/main" id="{C491246B-3D10-9FAD-50BF-4158FED07816}"/>
                  </a:ext>
                </a:extLst>
              </p14:cNvPr>
              <p14:cNvContentPartPr/>
              <p14:nvPr/>
            </p14:nvContentPartPr>
            <p14:xfrm>
              <a:off x="1275023" y="1029486"/>
              <a:ext cx="30240" cy="86760"/>
            </p14:xfrm>
          </p:contentPart>
        </mc:Choice>
        <mc:Fallback>
          <p:pic>
            <p:nvPicPr>
              <p:cNvPr id="199" name="Input penna 198">
                <a:extLst>
                  <a:ext uri="{FF2B5EF4-FFF2-40B4-BE49-F238E27FC236}">
                    <a16:creationId xmlns:a16="http://schemas.microsoft.com/office/drawing/2014/main" id="{C491246B-3D10-9FAD-50BF-4158FED07816}"/>
                  </a:ext>
                </a:extLst>
              </p:cNvPr>
              <p:cNvPicPr/>
              <p:nvPr/>
            </p:nvPicPr>
            <p:blipFill>
              <a:blip r:embed="rId250"/>
              <a:stretch>
                <a:fillRect/>
              </a:stretch>
            </p:blipFill>
            <p:spPr>
              <a:xfrm>
                <a:off x="1267463" y="1021926"/>
                <a:ext cx="4536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1">
            <p14:nvContentPartPr>
              <p14:cNvPr id="200" name="Input penna 199">
                <a:extLst>
                  <a:ext uri="{FF2B5EF4-FFF2-40B4-BE49-F238E27FC236}">
                    <a16:creationId xmlns:a16="http://schemas.microsoft.com/office/drawing/2014/main" id="{55EFEC73-0274-9FA8-DAE1-DCF719970E9D}"/>
                  </a:ext>
                </a:extLst>
              </p14:cNvPr>
              <p14:cNvContentPartPr/>
              <p14:nvPr/>
            </p14:nvContentPartPr>
            <p14:xfrm>
              <a:off x="1638983" y="979806"/>
              <a:ext cx="84960" cy="183960"/>
            </p14:xfrm>
          </p:contentPart>
        </mc:Choice>
        <mc:Fallback>
          <p:pic>
            <p:nvPicPr>
              <p:cNvPr id="200" name="Input penna 199">
                <a:extLst>
                  <a:ext uri="{FF2B5EF4-FFF2-40B4-BE49-F238E27FC236}">
                    <a16:creationId xmlns:a16="http://schemas.microsoft.com/office/drawing/2014/main" id="{55EFEC73-0274-9FA8-DAE1-DCF719970E9D}"/>
                  </a:ext>
                </a:extLst>
              </p:cNvPr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1631423" y="972246"/>
                <a:ext cx="10008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3">
            <p14:nvContentPartPr>
              <p14:cNvPr id="201" name="Input penna 200">
                <a:extLst>
                  <a:ext uri="{FF2B5EF4-FFF2-40B4-BE49-F238E27FC236}">
                    <a16:creationId xmlns:a16="http://schemas.microsoft.com/office/drawing/2014/main" id="{01F0097F-0BF2-0849-EFAE-B0CCD620026C}"/>
                  </a:ext>
                </a:extLst>
              </p14:cNvPr>
              <p14:cNvContentPartPr/>
              <p14:nvPr/>
            </p14:nvContentPartPr>
            <p14:xfrm>
              <a:off x="1774343" y="1018686"/>
              <a:ext cx="82440" cy="103680"/>
            </p14:xfrm>
          </p:contentPart>
        </mc:Choice>
        <mc:Fallback>
          <p:pic>
            <p:nvPicPr>
              <p:cNvPr id="201" name="Input penna 200">
                <a:extLst>
                  <a:ext uri="{FF2B5EF4-FFF2-40B4-BE49-F238E27FC236}">
                    <a16:creationId xmlns:a16="http://schemas.microsoft.com/office/drawing/2014/main" id="{01F0097F-0BF2-0849-EFAE-B0CCD620026C}"/>
                  </a:ext>
                </a:extLst>
              </p:cNvPr>
              <p:cNvPicPr/>
              <p:nvPr/>
            </p:nvPicPr>
            <p:blipFill>
              <a:blip r:embed="rId254"/>
              <a:stretch>
                <a:fillRect/>
              </a:stretch>
            </p:blipFill>
            <p:spPr>
              <a:xfrm>
                <a:off x="1766783" y="1011126"/>
                <a:ext cx="9756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5">
            <p14:nvContentPartPr>
              <p14:cNvPr id="202" name="Input penna 201">
                <a:extLst>
                  <a:ext uri="{FF2B5EF4-FFF2-40B4-BE49-F238E27FC236}">
                    <a16:creationId xmlns:a16="http://schemas.microsoft.com/office/drawing/2014/main" id="{52801CB4-C77C-B9F3-EFD9-F6FF537DE3A8}"/>
                  </a:ext>
                </a:extLst>
              </p14:cNvPr>
              <p14:cNvContentPartPr/>
              <p14:nvPr/>
            </p14:nvContentPartPr>
            <p14:xfrm>
              <a:off x="1848143" y="990606"/>
              <a:ext cx="107280" cy="140400"/>
            </p14:xfrm>
          </p:contentPart>
        </mc:Choice>
        <mc:Fallback>
          <p:pic>
            <p:nvPicPr>
              <p:cNvPr id="202" name="Input penna 201">
                <a:extLst>
                  <a:ext uri="{FF2B5EF4-FFF2-40B4-BE49-F238E27FC236}">
                    <a16:creationId xmlns:a16="http://schemas.microsoft.com/office/drawing/2014/main" id="{52801CB4-C77C-B9F3-EFD9-F6FF537DE3A8}"/>
                  </a:ext>
                </a:extLst>
              </p:cNvPr>
              <p:cNvPicPr/>
              <p:nvPr/>
            </p:nvPicPr>
            <p:blipFill>
              <a:blip r:embed="rId256"/>
              <a:stretch>
                <a:fillRect/>
              </a:stretch>
            </p:blipFill>
            <p:spPr>
              <a:xfrm>
                <a:off x="1840943" y="983046"/>
                <a:ext cx="122400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7">
            <p14:nvContentPartPr>
              <p14:cNvPr id="203" name="Input penna 202">
                <a:extLst>
                  <a:ext uri="{FF2B5EF4-FFF2-40B4-BE49-F238E27FC236}">
                    <a16:creationId xmlns:a16="http://schemas.microsoft.com/office/drawing/2014/main" id="{1FB9CFF0-B91B-1A77-E51E-6413C7B1E3AA}"/>
                  </a:ext>
                </a:extLst>
              </p14:cNvPr>
              <p14:cNvContentPartPr/>
              <p14:nvPr/>
            </p14:nvContentPartPr>
            <p14:xfrm>
              <a:off x="2006183" y="984486"/>
              <a:ext cx="64800" cy="188280"/>
            </p14:xfrm>
          </p:contentPart>
        </mc:Choice>
        <mc:Fallback>
          <p:pic>
            <p:nvPicPr>
              <p:cNvPr id="203" name="Input penna 202">
                <a:extLst>
                  <a:ext uri="{FF2B5EF4-FFF2-40B4-BE49-F238E27FC236}">
                    <a16:creationId xmlns:a16="http://schemas.microsoft.com/office/drawing/2014/main" id="{1FB9CFF0-B91B-1A77-E51E-6413C7B1E3AA}"/>
                  </a:ext>
                </a:extLst>
              </p:cNvPr>
              <p:cNvPicPr/>
              <p:nvPr/>
            </p:nvPicPr>
            <p:blipFill>
              <a:blip r:embed="rId258"/>
              <a:stretch>
                <a:fillRect/>
              </a:stretch>
            </p:blipFill>
            <p:spPr>
              <a:xfrm>
                <a:off x="1998623" y="976926"/>
                <a:ext cx="7956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9">
            <p14:nvContentPartPr>
              <p14:cNvPr id="204" name="Input penna 203">
                <a:extLst>
                  <a:ext uri="{FF2B5EF4-FFF2-40B4-BE49-F238E27FC236}">
                    <a16:creationId xmlns:a16="http://schemas.microsoft.com/office/drawing/2014/main" id="{0EA37C3A-DF91-4535-1E54-5923C01DBD25}"/>
                  </a:ext>
                </a:extLst>
              </p14:cNvPr>
              <p14:cNvContentPartPr/>
              <p14:nvPr/>
            </p14:nvContentPartPr>
            <p14:xfrm>
              <a:off x="2125343" y="894126"/>
              <a:ext cx="31680" cy="204120"/>
            </p14:xfrm>
          </p:contentPart>
        </mc:Choice>
        <mc:Fallback>
          <p:pic>
            <p:nvPicPr>
              <p:cNvPr id="204" name="Input penna 203">
                <a:extLst>
                  <a:ext uri="{FF2B5EF4-FFF2-40B4-BE49-F238E27FC236}">
                    <a16:creationId xmlns:a16="http://schemas.microsoft.com/office/drawing/2014/main" id="{0EA37C3A-DF91-4535-1E54-5923C01DBD25}"/>
                  </a:ext>
                </a:extLst>
              </p:cNvPr>
              <p:cNvPicPr/>
              <p:nvPr/>
            </p:nvPicPr>
            <p:blipFill>
              <a:blip r:embed="rId260"/>
              <a:stretch>
                <a:fillRect/>
              </a:stretch>
            </p:blipFill>
            <p:spPr>
              <a:xfrm>
                <a:off x="2118143" y="886566"/>
                <a:ext cx="4680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1">
            <p14:nvContentPartPr>
              <p14:cNvPr id="205" name="Input penna 204">
                <a:extLst>
                  <a:ext uri="{FF2B5EF4-FFF2-40B4-BE49-F238E27FC236}">
                    <a16:creationId xmlns:a16="http://schemas.microsoft.com/office/drawing/2014/main" id="{8812514B-BEE6-5F5D-11A4-19500A2CD811}"/>
                  </a:ext>
                </a:extLst>
              </p14:cNvPr>
              <p14:cNvContentPartPr/>
              <p14:nvPr/>
            </p14:nvContentPartPr>
            <p14:xfrm>
              <a:off x="2145863" y="1023006"/>
              <a:ext cx="53280" cy="18720"/>
            </p14:xfrm>
          </p:contentPart>
        </mc:Choice>
        <mc:Fallback>
          <p:pic>
            <p:nvPicPr>
              <p:cNvPr id="205" name="Input penna 204">
                <a:extLst>
                  <a:ext uri="{FF2B5EF4-FFF2-40B4-BE49-F238E27FC236}">
                    <a16:creationId xmlns:a16="http://schemas.microsoft.com/office/drawing/2014/main" id="{8812514B-BEE6-5F5D-11A4-19500A2CD811}"/>
                  </a:ext>
                </a:extLst>
              </p:cNvPr>
              <p:cNvPicPr/>
              <p:nvPr/>
            </p:nvPicPr>
            <p:blipFill>
              <a:blip r:embed="rId262"/>
              <a:stretch>
                <a:fillRect/>
              </a:stretch>
            </p:blipFill>
            <p:spPr>
              <a:xfrm>
                <a:off x="2138303" y="1015446"/>
                <a:ext cx="6840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3">
            <p14:nvContentPartPr>
              <p14:cNvPr id="206" name="Input penna 205">
                <a:extLst>
                  <a:ext uri="{FF2B5EF4-FFF2-40B4-BE49-F238E27FC236}">
                    <a16:creationId xmlns:a16="http://schemas.microsoft.com/office/drawing/2014/main" id="{5C0CC8E0-9412-87EE-2E47-C66CCE6BAAF2}"/>
                  </a:ext>
                </a:extLst>
              </p14:cNvPr>
              <p14:cNvContentPartPr/>
              <p14:nvPr/>
            </p14:nvContentPartPr>
            <p14:xfrm>
              <a:off x="2237303" y="1037766"/>
              <a:ext cx="79920" cy="94320"/>
            </p14:xfrm>
          </p:contentPart>
        </mc:Choice>
        <mc:Fallback>
          <p:pic>
            <p:nvPicPr>
              <p:cNvPr id="206" name="Input penna 205">
                <a:extLst>
                  <a:ext uri="{FF2B5EF4-FFF2-40B4-BE49-F238E27FC236}">
                    <a16:creationId xmlns:a16="http://schemas.microsoft.com/office/drawing/2014/main" id="{5C0CC8E0-9412-87EE-2E47-C66CCE6BAAF2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2229743" y="1030566"/>
                <a:ext cx="95040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5">
            <p14:nvContentPartPr>
              <p14:cNvPr id="211" name="Input penna 210">
                <a:extLst>
                  <a:ext uri="{FF2B5EF4-FFF2-40B4-BE49-F238E27FC236}">
                    <a16:creationId xmlns:a16="http://schemas.microsoft.com/office/drawing/2014/main" id="{5CEC207A-5CA4-2A98-AE45-74F20B3FB0EE}"/>
                  </a:ext>
                </a:extLst>
              </p14:cNvPr>
              <p14:cNvContentPartPr/>
              <p14:nvPr/>
            </p14:nvContentPartPr>
            <p14:xfrm>
              <a:off x="1212743" y="190326"/>
              <a:ext cx="1140480" cy="601200"/>
            </p14:xfrm>
          </p:contentPart>
        </mc:Choice>
        <mc:Fallback>
          <p:pic>
            <p:nvPicPr>
              <p:cNvPr id="211" name="Input penna 210">
                <a:extLst>
                  <a:ext uri="{FF2B5EF4-FFF2-40B4-BE49-F238E27FC236}">
                    <a16:creationId xmlns:a16="http://schemas.microsoft.com/office/drawing/2014/main" id="{5CEC207A-5CA4-2A98-AE45-74F20B3FB0EE}"/>
                  </a:ext>
                </a:extLst>
              </p:cNvPr>
              <p:cNvPicPr/>
              <p:nvPr/>
            </p:nvPicPr>
            <p:blipFill>
              <a:blip r:embed="rId266"/>
              <a:stretch>
                <a:fillRect/>
              </a:stretch>
            </p:blipFill>
            <p:spPr>
              <a:xfrm>
                <a:off x="1205183" y="182766"/>
                <a:ext cx="1155240" cy="61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7">
            <p14:nvContentPartPr>
              <p14:cNvPr id="212" name="Input penna 211">
                <a:extLst>
                  <a:ext uri="{FF2B5EF4-FFF2-40B4-BE49-F238E27FC236}">
                    <a16:creationId xmlns:a16="http://schemas.microsoft.com/office/drawing/2014/main" id="{9979CA81-B975-BD41-69D5-A8859015BF6F}"/>
                  </a:ext>
                </a:extLst>
              </p14:cNvPr>
              <p14:cNvContentPartPr/>
              <p14:nvPr/>
            </p14:nvContentPartPr>
            <p14:xfrm>
              <a:off x="1107623" y="708366"/>
              <a:ext cx="1308600" cy="113040"/>
            </p14:xfrm>
          </p:contentPart>
        </mc:Choice>
        <mc:Fallback>
          <p:pic>
            <p:nvPicPr>
              <p:cNvPr id="212" name="Input penna 211">
                <a:extLst>
                  <a:ext uri="{FF2B5EF4-FFF2-40B4-BE49-F238E27FC236}">
                    <a16:creationId xmlns:a16="http://schemas.microsoft.com/office/drawing/2014/main" id="{9979CA81-B975-BD41-69D5-A8859015BF6F}"/>
                  </a:ext>
                </a:extLst>
              </p:cNvPr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1100063" y="700806"/>
                <a:ext cx="132372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9">
            <p14:nvContentPartPr>
              <p14:cNvPr id="213" name="Input penna 212">
                <a:extLst>
                  <a:ext uri="{FF2B5EF4-FFF2-40B4-BE49-F238E27FC236}">
                    <a16:creationId xmlns:a16="http://schemas.microsoft.com/office/drawing/2014/main" id="{6A8B2E94-96AB-1EC3-B9E1-BC6259F979BA}"/>
                  </a:ext>
                </a:extLst>
              </p14:cNvPr>
              <p14:cNvContentPartPr/>
              <p14:nvPr/>
            </p14:nvContentPartPr>
            <p14:xfrm>
              <a:off x="895583" y="1156566"/>
              <a:ext cx="2034720" cy="97560"/>
            </p14:xfrm>
          </p:contentPart>
        </mc:Choice>
        <mc:Fallback>
          <p:pic>
            <p:nvPicPr>
              <p:cNvPr id="213" name="Input penna 212">
                <a:extLst>
                  <a:ext uri="{FF2B5EF4-FFF2-40B4-BE49-F238E27FC236}">
                    <a16:creationId xmlns:a16="http://schemas.microsoft.com/office/drawing/2014/main" id="{6A8B2E94-96AB-1EC3-B9E1-BC6259F979BA}"/>
                  </a:ext>
                </a:extLst>
              </p:cNvPr>
              <p:cNvPicPr/>
              <p:nvPr/>
            </p:nvPicPr>
            <p:blipFill>
              <a:blip r:embed="rId270"/>
              <a:stretch>
                <a:fillRect/>
              </a:stretch>
            </p:blipFill>
            <p:spPr>
              <a:xfrm>
                <a:off x="888023" y="1149006"/>
                <a:ext cx="2049840" cy="112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36" name="Gruppo 235">
            <a:extLst>
              <a:ext uri="{FF2B5EF4-FFF2-40B4-BE49-F238E27FC236}">
                <a16:creationId xmlns:a16="http://schemas.microsoft.com/office/drawing/2014/main" id="{D2E7526A-06EA-E964-CC3B-924AFDAF3260}"/>
              </a:ext>
            </a:extLst>
          </p:cNvPr>
          <p:cNvGrpSpPr/>
          <p:nvPr/>
        </p:nvGrpSpPr>
        <p:grpSpPr>
          <a:xfrm>
            <a:off x="2967023" y="877513"/>
            <a:ext cx="807120" cy="320400"/>
            <a:chOff x="2967023" y="877513"/>
            <a:chExt cx="807120" cy="32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2DA8DCD6-5B50-71B1-6906-16EF672FFE6C}"/>
                    </a:ext>
                  </a:extLst>
                </p14:cNvPr>
                <p14:cNvContentPartPr/>
                <p14:nvPr/>
              </p14:nvContentPartPr>
              <p14:xfrm>
                <a:off x="2967023" y="989833"/>
                <a:ext cx="113040" cy="2808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2DA8DCD6-5B50-71B1-6906-16EF672FFE6C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2959463" y="982273"/>
                  <a:ext cx="1281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A00E7C3B-84DA-A77E-093E-56F8945ED3BB}"/>
                    </a:ext>
                  </a:extLst>
                </p14:cNvPr>
                <p14:cNvContentPartPr/>
                <p14:nvPr/>
              </p14:nvContentPartPr>
              <p14:xfrm>
                <a:off x="2995103" y="1091713"/>
                <a:ext cx="191880" cy="4572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A00E7C3B-84DA-A77E-093E-56F8945ED3BB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2987543" y="1084153"/>
                  <a:ext cx="20700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36020135-928A-484D-020D-F31E1DE94036}"/>
                    </a:ext>
                  </a:extLst>
                </p14:cNvPr>
                <p14:cNvContentPartPr/>
                <p14:nvPr/>
              </p14:nvContentPartPr>
              <p14:xfrm>
                <a:off x="3252503" y="877513"/>
                <a:ext cx="164160" cy="29376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36020135-928A-484D-020D-F31E1DE94036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3244943" y="869953"/>
                  <a:ext cx="17928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22B683F1-A181-2059-5027-3969586A301D}"/>
                    </a:ext>
                  </a:extLst>
                </p14:cNvPr>
                <p14:cNvContentPartPr/>
                <p14:nvPr/>
              </p14:nvContentPartPr>
              <p14:xfrm>
                <a:off x="3453743" y="1072273"/>
                <a:ext cx="63720" cy="7200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22B683F1-A181-2059-5027-3969586A301D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3446183" y="1064713"/>
                  <a:ext cx="7848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BD4B221C-95EE-7BD9-AAA1-394250426AA3}"/>
                    </a:ext>
                  </a:extLst>
                </p14:cNvPr>
                <p14:cNvContentPartPr/>
                <p14:nvPr/>
              </p14:nvContentPartPr>
              <p14:xfrm>
                <a:off x="3568223" y="1000273"/>
                <a:ext cx="95400" cy="19764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BD4B221C-95EE-7BD9-AAA1-394250426AA3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3561023" y="992713"/>
                  <a:ext cx="11016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5396EF9B-D56F-6A9C-EAFC-A1765A121F00}"/>
                    </a:ext>
                  </a:extLst>
                </p14:cNvPr>
                <p14:cNvContentPartPr/>
                <p14:nvPr/>
              </p14:nvContentPartPr>
              <p14:xfrm>
                <a:off x="3701063" y="1055353"/>
                <a:ext cx="73080" cy="8496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5396EF9B-D56F-6A9C-EAFC-A1765A121F00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3693503" y="1047793"/>
                  <a:ext cx="88200" cy="10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4" name="Gruppo 233">
            <a:extLst>
              <a:ext uri="{FF2B5EF4-FFF2-40B4-BE49-F238E27FC236}">
                <a16:creationId xmlns:a16="http://schemas.microsoft.com/office/drawing/2014/main" id="{CE4D4680-9810-3C41-1FF2-70D39BBD7B88}"/>
              </a:ext>
            </a:extLst>
          </p:cNvPr>
          <p:cNvGrpSpPr/>
          <p:nvPr/>
        </p:nvGrpSpPr>
        <p:grpSpPr>
          <a:xfrm>
            <a:off x="4060703" y="836473"/>
            <a:ext cx="1101600" cy="349920"/>
            <a:chOff x="4060703" y="836473"/>
            <a:chExt cx="1101600" cy="349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AFF43FFD-DCFE-2018-86BA-D525F50A9E56}"/>
                    </a:ext>
                  </a:extLst>
                </p14:cNvPr>
                <p14:cNvContentPartPr/>
                <p14:nvPr/>
              </p14:nvContentPartPr>
              <p14:xfrm>
                <a:off x="4060703" y="836473"/>
                <a:ext cx="180720" cy="34740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AFF43FFD-DCFE-2018-86BA-D525F50A9E56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4053143" y="828913"/>
                  <a:ext cx="19584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056BA918-4705-A3EA-4D17-D06E64EEA224}"/>
                    </a:ext>
                  </a:extLst>
                </p14:cNvPr>
                <p14:cNvContentPartPr/>
                <p14:nvPr/>
              </p14:nvContentPartPr>
              <p14:xfrm>
                <a:off x="4282463" y="1116913"/>
                <a:ext cx="16920" cy="5544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056BA918-4705-A3EA-4D17-D06E64EEA224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4274903" y="1109353"/>
                  <a:ext cx="3204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8E7A3A47-699B-D17E-7A96-CDA97DDE7437}"/>
                    </a:ext>
                  </a:extLst>
                </p14:cNvPr>
                <p14:cNvContentPartPr/>
                <p14:nvPr/>
              </p14:nvContentPartPr>
              <p14:xfrm>
                <a:off x="4522943" y="1051753"/>
                <a:ext cx="86040" cy="12888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8E7A3A47-699B-D17E-7A96-CDA97DDE7437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4515383" y="1044193"/>
                  <a:ext cx="1011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590D3BE0-2C4C-18C3-3786-6408B496EF19}"/>
                    </a:ext>
                  </a:extLst>
                </p14:cNvPr>
                <p14:cNvContentPartPr/>
                <p14:nvPr/>
              </p14:nvContentPartPr>
              <p14:xfrm>
                <a:off x="4685663" y="1065433"/>
                <a:ext cx="80280" cy="7956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590D3BE0-2C4C-18C3-3786-6408B496EF19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4678103" y="1057873"/>
                  <a:ext cx="954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3D8322E0-345C-56E3-EEA0-E3C208F3BB5D}"/>
                    </a:ext>
                  </a:extLst>
                </p14:cNvPr>
                <p14:cNvContentPartPr/>
                <p14:nvPr/>
              </p14:nvContentPartPr>
              <p14:xfrm>
                <a:off x="4772423" y="1068673"/>
                <a:ext cx="85680" cy="8316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3D8322E0-345C-56E3-EEA0-E3C208F3BB5D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4764863" y="1061113"/>
                  <a:ext cx="1008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0A267AAE-6BCD-6B7E-03CA-177EC47048EC}"/>
                    </a:ext>
                  </a:extLst>
                </p14:cNvPr>
                <p14:cNvContentPartPr/>
                <p14:nvPr/>
              </p14:nvContentPartPr>
              <p14:xfrm>
                <a:off x="4873943" y="1079473"/>
                <a:ext cx="52200" cy="10584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0A267AAE-6BCD-6B7E-03CA-177EC47048EC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4866383" y="1071913"/>
                  <a:ext cx="673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19F96CEB-9593-7AB9-050B-B5D7BD6B593B}"/>
                    </a:ext>
                  </a:extLst>
                </p14:cNvPr>
                <p14:cNvContentPartPr/>
                <p14:nvPr/>
              </p14:nvContentPartPr>
              <p14:xfrm>
                <a:off x="4928663" y="922153"/>
                <a:ext cx="40680" cy="22824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19F96CEB-9593-7AB9-050B-B5D7BD6B593B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4921463" y="914593"/>
                  <a:ext cx="5580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0E12B0B2-B2BA-89E7-DEAB-F159D7E9D055}"/>
                    </a:ext>
                  </a:extLst>
                </p14:cNvPr>
                <p14:cNvContentPartPr/>
                <p14:nvPr/>
              </p14:nvContentPartPr>
              <p14:xfrm>
                <a:off x="4958903" y="1046713"/>
                <a:ext cx="58680" cy="2232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0E12B0B2-B2BA-89E7-DEAB-F159D7E9D055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4951343" y="1039153"/>
                  <a:ext cx="738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1F664E6F-6E97-4A0A-A05E-C730EA3F00E6}"/>
                    </a:ext>
                  </a:extLst>
                </p14:cNvPr>
                <p14:cNvContentPartPr/>
                <p14:nvPr/>
              </p14:nvContentPartPr>
              <p14:xfrm>
                <a:off x="5070143" y="1074433"/>
                <a:ext cx="92160" cy="11196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1F664E6F-6E97-4A0A-A05E-C730EA3F00E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5062583" y="1067233"/>
                  <a:ext cx="107280" cy="12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uppo 239">
            <a:extLst>
              <a:ext uri="{FF2B5EF4-FFF2-40B4-BE49-F238E27FC236}">
                <a16:creationId xmlns:a16="http://schemas.microsoft.com/office/drawing/2014/main" id="{D08179F1-8D8E-6130-E3D4-871500F8C921}"/>
              </a:ext>
            </a:extLst>
          </p:cNvPr>
          <p:cNvGrpSpPr/>
          <p:nvPr/>
        </p:nvGrpSpPr>
        <p:grpSpPr>
          <a:xfrm>
            <a:off x="2728141" y="281968"/>
            <a:ext cx="640651" cy="474480"/>
            <a:chOff x="2728141" y="281968"/>
            <a:chExt cx="640651" cy="474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473E84BF-067F-B93E-9390-78FB63000596}"/>
                    </a:ext>
                  </a:extLst>
                </p14:cNvPr>
                <p14:cNvContentPartPr/>
                <p14:nvPr/>
              </p14:nvContentPartPr>
              <p14:xfrm>
                <a:off x="3168272" y="317608"/>
                <a:ext cx="17640" cy="15084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473E84BF-067F-B93E-9390-78FB63000596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3161072" y="310048"/>
                  <a:ext cx="327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31BBCD9B-A02F-7789-C92F-4078FC28ABC0}"/>
                    </a:ext>
                  </a:extLst>
                </p14:cNvPr>
                <p14:cNvContentPartPr/>
                <p14:nvPr/>
              </p14:nvContentPartPr>
              <p14:xfrm>
                <a:off x="3151712" y="281968"/>
                <a:ext cx="155520" cy="18828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31BBCD9B-A02F-7789-C92F-4078FC28ABC0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3144152" y="274768"/>
                  <a:ext cx="1706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3CE8B526-19DE-E852-D812-ED6E0990482E}"/>
                    </a:ext>
                  </a:extLst>
                </p14:cNvPr>
                <p14:cNvContentPartPr/>
                <p14:nvPr/>
              </p14:nvContentPartPr>
              <p14:xfrm>
                <a:off x="3223352" y="457648"/>
                <a:ext cx="20160" cy="10584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3CE8B526-19DE-E852-D812-ED6E0990482E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3215792" y="450088"/>
                  <a:ext cx="352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A8C98B4C-C562-6084-ECBE-36EFD46D71A7}"/>
                    </a:ext>
                  </a:extLst>
                </p14:cNvPr>
                <p14:cNvContentPartPr/>
                <p14:nvPr/>
              </p14:nvContentPartPr>
              <p14:xfrm>
                <a:off x="3102032" y="532528"/>
                <a:ext cx="217800" cy="2844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A8C98B4C-C562-6084-ECBE-36EFD46D71A7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3094472" y="524968"/>
                  <a:ext cx="2329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E258ED26-2149-A2EB-7C3E-5B1146220756}"/>
                    </a:ext>
                  </a:extLst>
                </p14:cNvPr>
                <p14:cNvContentPartPr/>
                <p14:nvPr/>
              </p14:nvContentPartPr>
              <p14:xfrm>
                <a:off x="3147032" y="641248"/>
                <a:ext cx="93240" cy="11520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E258ED26-2149-A2EB-7C3E-5B1146220756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3139472" y="633688"/>
                  <a:ext cx="10800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88720A63-358F-8D21-0DB7-AA4E85803E13}"/>
                    </a:ext>
                  </a:extLst>
                </p14:cNvPr>
                <p14:cNvContentPartPr/>
                <p14:nvPr/>
              </p14:nvContentPartPr>
              <p14:xfrm>
                <a:off x="3202832" y="692368"/>
                <a:ext cx="165960" cy="3780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88720A63-358F-8D21-0DB7-AA4E85803E13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3195272" y="684808"/>
                  <a:ext cx="1810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7A5DF521-0CD1-1D8E-E3DF-AC4D736246C6}"/>
                    </a:ext>
                  </a:extLst>
                </p14:cNvPr>
                <p14:cNvContentPartPr/>
                <p14:nvPr/>
              </p14:nvContentPartPr>
              <p14:xfrm>
                <a:off x="2728141" y="550660"/>
                <a:ext cx="130680" cy="2124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7A5DF521-0CD1-1D8E-E3DF-AC4D736246C6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2720581" y="543100"/>
                  <a:ext cx="1458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F61C5641-817E-CC16-0685-84D76978CD38}"/>
                    </a:ext>
                  </a:extLst>
                </p14:cNvPr>
                <p14:cNvContentPartPr/>
                <p14:nvPr/>
              </p14:nvContentPartPr>
              <p14:xfrm>
                <a:off x="2875381" y="482260"/>
                <a:ext cx="39600" cy="13572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F61C5641-817E-CC16-0685-84D76978CD38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2867821" y="474700"/>
                  <a:ext cx="54720" cy="15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2" name="Gruppo 251">
            <a:extLst>
              <a:ext uri="{FF2B5EF4-FFF2-40B4-BE49-F238E27FC236}">
                <a16:creationId xmlns:a16="http://schemas.microsoft.com/office/drawing/2014/main" id="{A86AC7BB-C9B2-46E8-6ED8-217996328F5E}"/>
              </a:ext>
            </a:extLst>
          </p:cNvPr>
          <p:cNvGrpSpPr/>
          <p:nvPr/>
        </p:nvGrpSpPr>
        <p:grpSpPr>
          <a:xfrm>
            <a:off x="1118792" y="1251088"/>
            <a:ext cx="189360" cy="289440"/>
            <a:chOff x="1118792" y="1251088"/>
            <a:chExt cx="189360" cy="28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519788BD-AF32-FFBA-F209-70E3B5A9D9D1}"/>
                    </a:ext>
                  </a:extLst>
                </p14:cNvPr>
                <p14:cNvContentPartPr/>
                <p14:nvPr/>
              </p14:nvContentPartPr>
              <p14:xfrm>
                <a:off x="1118792" y="1251088"/>
                <a:ext cx="127080" cy="28944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519788BD-AF32-FFBA-F209-70E3B5A9D9D1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1111232" y="1243528"/>
                  <a:ext cx="14220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D1238ECA-8184-BAE0-4AE4-1BBB6E8FE724}"/>
                    </a:ext>
                  </a:extLst>
                </p14:cNvPr>
                <p14:cNvContentPartPr/>
                <p14:nvPr/>
              </p14:nvContentPartPr>
              <p14:xfrm>
                <a:off x="1289072" y="1405888"/>
                <a:ext cx="19080" cy="11088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D1238ECA-8184-BAE0-4AE4-1BBB6E8FE724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1281512" y="1398328"/>
                  <a:ext cx="34200" cy="12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0" name="Gruppo 249">
            <a:extLst>
              <a:ext uri="{FF2B5EF4-FFF2-40B4-BE49-F238E27FC236}">
                <a16:creationId xmlns:a16="http://schemas.microsoft.com/office/drawing/2014/main" id="{13D04C4F-8FA8-DEE6-3C5B-4783FDE1FEAE}"/>
              </a:ext>
            </a:extLst>
          </p:cNvPr>
          <p:cNvGrpSpPr/>
          <p:nvPr/>
        </p:nvGrpSpPr>
        <p:grpSpPr>
          <a:xfrm>
            <a:off x="1709912" y="1302208"/>
            <a:ext cx="441360" cy="199440"/>
            <a:chOff x="1709912" y="1302208"/>
            <a:chExt cx="441360" cy="19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0F7A2322-3863-8F20-72F4-538D08FC2DA9}"/>
                    </a:ext>
                  </a:extLst>
                </p14:cNvPr>
                <p14:cNvContentPartPr/>
                <p14:nvPr/>
              </p14:nvContentPartPr>
              <p14:xfrm>
                <a:off x="1709912" y="1403008"/>
                <a:ext cx="65160" cy="98640"/>
              </p14:xfrm>
            </p:contentPart>
          </mc:Choice>
          <mc:Fallback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0F7A2322-3863-8F20-72F4-538D08FC2DA9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702352" y="1395808"/>
                  <a:ext cx="8028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6FC44FCC-986A-5CF0-F904-187EA08D1B45}"/>
                    </a:ext>
                  </a:extLst>
                </p14:cNvPr>
                <p14:cNvContentPartPr/>
                <p14:nvPr/>
              </p14:nvContentPartPr>
              <p14:xfrm>
                <a:off x="1840232" y="1302208"/>
                <a:ext cx="19440" cy="183240"/>
              </p14:xfrm>
            </p:contentPart>
          </mc:Choice>
          <mc:Fallback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6FC44FCC-986A-5CF0-F904-187EA08D1B45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832672" y="1294648"/>
                  <a:ext cx="345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45" name="Input penna 244">
                  <a:extLst>
                    <a:ext uri="{FF2B5EF4-FFF2-40B4-BE49-F238E27FC236}">
                      <a16:creationId xmlns:a16="http://schemas.microsoft.com/office/drawing/2014/main" id="{402EFB35-305B-5A1B-9CC7-60EBB17E04BC}"/>
                    </a:ext>
                  </a:extLst>
                </p14:cNvPr>
                <p14:cNvContentPartPr/>
                <p14:nvPr/>
              </p14:nvContentPartPr>
              <p14:xfrm>
                <a:off x="1899632" y="1324168"/>
                <a:ext cx="3600" cy="111600"/>
              </p14:xfrm>
            </p:contentPart>
          </mc:Choice>
          <mc:Fallback>
            <p:pic>
              <p:nvPicPr>
                <p:cNvPr id="245" name="Input penna 244">
                  <a:extLst>
                    <a:ext uri="{FF2B5EF4-FFF2-40B4-BE49-F238E27FC236}">
                      <a16:creationId xmlns:a16="http://schemas.microsoft.com/office/drawing/2014/main" id="{402EFB35-305B-5A1B-9CC7-60EBB17E04BC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1892072" y="1316608"/>
                  <a:ext cx="187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4434EC2B-D257-38C1-4092-BBDCD5703995}"/>
                    </a:ext>
                  </a:extLst>
                </p14:cNvPr>
                <p14:cNvContentPartPr/>
                <p14:nvPr/>
              </p14:nvContentPartPr>
              <p14:xfrm>
                <a:off x="1907192" y="1361968"/>
                <a:ext cx="38160" cy="396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4434EC2B-D257-38C1-4092-BBDCD5703995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1899632" y="1354408"/>
                  <a:ext cx="5328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9894EBBA-7F79-8E3D-30D4-D93685880995}"/>
                    </a:ext>
                  </a:extLst>
                </p14:cNvPr>
                <p14:cNvContentPartPr/>
                <p14:nvPr/>
              </p14:nvContentPartPr>
              <p14:xfrm>
                <a:off x="1989632" y="1338208"/>
                <a:ext cx="30960" cy="100800"/>
              </p14:xfrm>
            </p:contentPart>
          </mc:Choice>
          <mc:Fallback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9894EBBA-7F79-8E3D-30D4-D93685880995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1982072" y="1330648"/>
                  <a:ext cx="4608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248" name="Input penna 247">
                  <a:extLst>
                    <a:ext uri="{FF2B5EF4-FFF2-40B4-BE49-F238E27FC236}">
                      <a16:creationId xmlns:a16="http://schemas.microsoft.com/office/drawing/2014/main" id="{D4F9F156-E5DB-6B55-DFDB-529C44F70610}"/>
                    </a:ext>
                  </a:extLst>
                </p14:cNvPr>
                <p14:cNvContentPartPr/>
                <p14:nvPr/>
              </p14:nvContentPartPr>
              <p14:xfrm>
                <a:off x="2082512" y="1353688"/>
                <a:ext cx="68760" cy="103320"/>
              </p14:xfrm>
            </p:contentPart>
          </mc:Choice>
          <mc:Fallback>
            <p:pic>
              <p:nvPicPr>
                <p:cNvPr id="248" name="Input penna 247">
                  <a:extLst>
                    <a:ext uri="{FF2B5EF4-FFF2-40B4-BE49-F238E27FC236}">
                      <a16:creationId xmlns:a16="http://schemas.microsoft.com/office/drawing/2014/main" id="{D4F9F156-E5DB-6B55-DFDB-529C44F70610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2074952" y="1346128"/>
                  <a:ext cx="83520" cy="11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6" name="Gruppo 275">
            <a:extLst>
              <a:ext uri="{FF2B5EF4-FFF2-40B4-BE49-F238E27FC236}">
                <a16:creationId xmlns:a16="http://schemas.microsoft.com/office/drawing/2014/main" id="{EED78AE0-6570-A748-BE81-F6AC9A825761}"/>
              </a:ext>
            </a:extLst>
          </p:cNvPr>
          <p:cNvGrpSpPr/>
          <p:nvPr/>
        </p:nvGrpSpPr>
        <p:grpSpPr>
          <a:xfrm>
            <a:off x="194663" y="5005414"/>
            <a:ext cx="775800" cy="289800"/>
            <a:chOff x="194663" y="5005414"/>
            <a:chExt cx="775800" cy="289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1E12FD17-8363-245F-529F-28242D731A48}"/>
                    </a:ext>
                  </a:extLst>
                </p14:cNvPr>
                <p14:cNvContentPartPr/>
                <p14:nvPr/>
              </p14:nvContentPartPr>
              <p14:xfrm>
                <a:off x="194663" y="5005414"/>
                <a:ext cx="254880" cy="281880"/>
              </p14:xfrm>
            </p:contentPart>
          </mc:Choice>
          <mc:Fallback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1E12FD17-8363-245F-529F-28242D731A48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187103" y="4997854"/>
                  <a:ext cx="27000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246F9A0E-6DC8-FD1F-EE9D-99414836AE00}"/>
                    </a:ext>
                  </a:extLst>
                </p14:cNvPr>
                <p14:cNvContentPartPr/>
                <p14:nvPr/>
              </p14:nvContentPartPr>
              <p14:xfrm>
                <a:off x="258023" y="5138614"/>
                <a:ext cx="144720" cy="972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246F9A0E-6DC8-FD1F-EE9D-99414836AE00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250823" y="5131054"/>
                  <a:ext cx="1598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8C45C026-7C99-793D-0451-6E36B13229EE}"/>
                    </a:ext>
                  </a:extLst>
                </p14:cNvPr>
                <p14:cNvContentPartPr/>
                <p14:nvPr/>
              </p14:nvContentPartPr>
              <p14:xfrm>
                <a:off x="470783" y="5020174"/>
                <a:ext cx="24480" cy="23940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8C45C026-7C99-793D-0451-6E36B13229EE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463223" y="5012614"/>
                  <a:ext cx="3960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73959DDB-25F4-77B6-FE92-A93D0A93A352}"/>
                    </a:ext>
                  </a:extLst>
                </p14:cNvPr>
                <p14:cNvContentPartPr/>
                <p14:nvPr/>
              </p14:nvContentPartPr>
              <p14:xfrm>
                <a:off x="492743" y="5145814"/>
                <a:ext cx="52560" cy="34560"/>
              </p14:xfrm>
            </p:contentPart>
          </mc:Choice>
          <mc:Fallback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73959DDB-25F4-77B6-FE92-A93D0A93A352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485183" y="5138254"/>
                  <a:ext cx="676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DAD237D1-3AB0-72DF-3FAE-65D53918FEED}"/>
                    </a:ext>
                  </a:extLst>
                </p14:cNvPr>
                <p14:cNvContentPartPr/>
                <p14:nvPr/>
              </p14:nvContentPartPr>
              <p14:xfrm>
                <a:off x="558623" y="5025214"/>
                <a:ext cx="11520" cy="204120"/>
              </p14:xfrm>
            </p:contentPart>
          </mc:Choice>
          <mc:Fallback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DAD237D1-3AB0-72DF-3FAE-65D53918FEED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551063" y="5017654"/>
                  <a:ext cx="266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5BC28F93-176B-62E8-4181-3D463A9BD03A}"/>
                    </a:ext>
                  </a:extLst>
                </p14:cNvPr>
                <p14:cNvContentPartPr/>
                <p14:nvPr/>
              </p14:nvContentPartPr>
              <p14:xfrm>
                <a:off x="656543" y="5032054"/>
                <a:ext cx="97920" cy="26316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5BC28F93-176B-62E8-4181-3D463A9BD03A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648983" y="5024494"/>
                  <a:ext cx="11304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86A48F16-8872-B232-A995-33638E41FFB6}"/>
                    </a:ext>
                  </a:extLst>
                </p14:cNvPr>
                <p14:cNvContentPartPr/>
                <p14:nvPr/>
              </p14:nvContentPartPr>
              <p14:xfrm>
                <a:off x="828623" y="5057254"/>
                <a:ext cx="32040" cy="198000"/>
              </p14:xfrm>
            </p:contentPart>
          </mc:Choice>
          <mc:Fallback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86A48F16-8872-B232-A995-33638E41FFB6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821063" y="5049694"/>
                  <a:ext cx="4716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260" name="Input penna 259">
                  <a:extLst>
                    <a:ext uri="{FF2B5EF4-FFF2-40B4-BE49-F238E27FC236}">
                      <a16:creationId xmlns:a16="http://schemas.microsoft.com/office/drawing/2014/main" id="{BA3726B5-800A-E0E2-408E-0EB4EA08DAD7}"/>
                    </a:ext>
                  </a:extLst>
                </p14:cNvPr>
                <p14:cNvContentPartPr/>
                <p14:nvPr/>
              </p14:nvContentPartPr>
              <p14:xfrm>
                <a:off x="845543" y="5117014"/>
                <a:ext cx="124920" cy="54360"/>
              </p14:xfrm>
            </p:contentPart>
          </mc:Choice>
          <mc:Fallback>
            <p:pic>
              <p:nvPicPr>
                <p:cNvPr id="260" name="Input penna 259">
                  <a:extLst>
                    <a:ext uri="{FF2B5EF4-FFF2-40B4-BE49-F238E27FC236}">
                      <a16:creationId xmlns:a16="http://schemas.microsoft.com/office/drawing/2014/main" id="{BA3726B5-800A-E0E2-408E-0EB4EA08DAD7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837983" y="5109454"/>
                  <a:ext cx="140040" cy="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4" name="Gruppo 273">
            <a:extLst>
              <a:ext uri="{FF2B5EF4-FFF2-40B4-BE49-F238E27FC236}">
                <a16:creationId xmlns:a16="http://schemas.microsoft.com/office/drawing/2014/main" id="{0A58FFA7-9253-1C28-ECAC-8819B7988239}"/>
              </a:ext>
            </a:extLst>
          </p:cNvPr>
          <p:cNvGrpSpPr/>
          <p:nvPr/>
        </p:nvGrpSpPr>
        <p:grpSpPr>
          <a:xfrm>
            <a:off x="1150103" y="4939894"/>
            <a:ext cx="1182240" cy="632880"/>
            <a:chOff x="1150103" y="4939894"/>
            <a:chExt cx="1182240" cy="632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261" name="Input penna 260">
                  <a:extLst>
                    <a:ext uri="{FF2B5EF4-FFF2-40B4-BE49-F238E27FC236}">
                      <a16:creationId xmlns:a16="http://schemas.microsoft.com/office/drawing/2014/main" id="{EC277D29-421E-73B1-5BA9-AA859DA5243D}"/>
                    </a:ext>
                  </a:extLst>
                </p14:cNvPr>
                <p14:cNvContentPartPr/>
                <p14:nvPr/>
              </p14:nvContentPartPr>
              <p14:xfrm>
                <a:off x="1473383" y="4939894"/>
                <a:ext cx="198360" cy="255600"/>
              </p14:xfrm>
            </p:contentPart>
          </mc:Choice>
          <mc:Fallback>
            <p:pic>
              <p:nvPicPr>
                <p:cNvPr id="261" name="Input penna 260">
                  <a:extLst>
                    <a:ext uri="{FF2B5EF4-FFF2-40B4-BE49-F238E27FC236}">
                      <a16:creationId xmlns:a16="http://schemas.microsoft.com/office/drawing/2014/main" id="{EC277D29-421E-73B1-5BA9-AA859DA5243D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1466183" y="4932334"/>
                  <a:ext cx="21348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262" name="Input penna 261">
                  <a:extLst>
                    <a:ext uri="{FF2B5EF4-FFF2-40B4-BE49-F238E27FC236}">
                      <a16:creationId xmlns:a16="http://schemas.microsoft.com/office/drawing/2014/main" id="{F9CAF4F4-B98C-2C24-CA81-810C3027503A}"/>
                    </a:ext>
                  </a:extLst>
                </p14:cNvPr>
                <p14:cNvContentPartPr/>
                <p14:nvPr/>
              </p14:nvContentPartPr>
              <p14:xfrm>
                <a:off x="1488863" y="5059414"/>
                <a:ext cx="174960" cy="20160"/>
              </p14:xfrm>
            </p:contentPart>
          </mc:Choice>
          <mc:Fallback>
            <p:pic>
              <p:nvPicPr>
                <p:cNvPr id="262" name="Input penna 261">
                  <a:extLst>
                    <a:ext uri="{FF2B5EF4-FFF2-40B4-BE49-F238E27FC236}">
                      <a16:creationId xmlns:a16="http://schemas.microsoft.com/office/drawing/2014/main" id="{F9CAF4F4-B98C-2C24-CA81-810C3027503A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1481303" y="5051854"/>
                  <a:ext cx="1900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263" name="Input penna 262">
                  <a:extLst>
                    <a:ext uri="{FF2B5EF4-FFF2-40B4-BE49-F238E27FC236}">
                      <a16:creationId xmlns:a16="http://schemas.microsoft.com/office/drawing/2014/main" id="{EC6ECF1A-D8BC-ED70-CF1D-6C4B7CF7125F}"/>
                    </a:ext>
                  </a:extLst>
                </p14:cNvPr>
                <p14:cNvContentPartPr/>
                <p14:nvPr/>
              </p14:nvContentPartPr>
              <p14:xfrm>
                <a:off x="1440623" y="5242294"/>
                <a:ext cx="240840" cy="51480"/>
              </p14:xfrm>
            </p:contentPart>
          </mc:Choice>
          <mc:Fallback>
            <p:pic>
              <p:nvPicPr>
                <p:cNvPr id="263" name="Input penna 262">
                  <a:extLst>
                    <a:ext uri="{FF2B5EF4-FFF2-40B4-BE49-F238E27FC236}">
                      <a16:creationId xmlns:a16="http://schemas.microsoft.com/office/drawing/2014/main" id="{EC6ECF1A-D8BC-ED70-CF1D-6C4B7CF7125F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1433063" y="5234734"/>
                  <a:ext cx="2559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264" name="Input penna 263">
                  <a:extLst>
                    <a:ext uri="{FF2B5EF4-FFF2-40B4-BE49-F238E27FC236}">
                      <a16:creationId xmlns:a16="http://schemas.microsoft.com/office/drawing/2014/main" id="{FFFDEF2F-D11C-C0BA-EB2E-0A08816603AF}"/>
                    </a:ext>
                  </a:extLst>
                </p14:cNvPr>
                <p14:cNvContentPartPr/>
                <p14:nvPr/>
              </p14:nvContentPartPr>
              <p14:xfrm>
                <a:off x="1602623" y="5268214"/>
                <a:ext cx="27720" cy="118080"/>
              </p14:xfrm>
            </p:contentPart>
          </mc:Choice>
          <mc:Fallback>
            <p:pic>
              <p:nvPicPr>
                <p:cNvPr id="264" name="Input penna 263">
                  <a:extLst>
                    <a:ext uri="{FF2B5EF4-FFF2-40B4-BE49-F238E27FC236}">
                      <a16:creationId xmlns:a16="http://schemas.microsoft.com/office/drawing/2014/main" id="{FFFDEF2F-D11C-C0BA-EB2E-0A08816603AF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595063" y="5260654"/>
                  <a:ext cx="4284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A5099DA7-E428-FF22-A964-C30BE8BA0139}"/>
                    </a:ext>
                  </a:extLst>
                </p14:cNvPr>
                <p14:cNvContentPartPr/>
                <p14:nvPr/>
              </p14:nvContentPartPr>
              <p14:xfrm>
                <a:off x="1765343" y="5003974"/>
                <a:ext cx="149040" cy="209520"/>
              </p14:xfrm>
            </p:contentPart>
          </mc:Choice>
          <mc:Fallback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A5099DA7-E428-FF22-A964-C30BE8BA0139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1757783" y="4996414"/>
                  <a:ext cx="16416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266" name="Input penna 265">
                  <a:extLst>
                    <a:ext uri="{FF2B5EF4-FFF2-40B4-BE49-F238E27FC236}">
                      <a16:creationId xmlns:a16="http://schemas.microsoft.com/office/drawing/2014/main" id="{380FEFAA-FF06-9826-111C-DA149B5E54A9}"/>
                    </a:ext>
                  </a:extLst>
                </p14:cNvPr>
                <p14:cNvContentPartPr/>
                <p14:nvPr/>
              </p14:nvContentPartPr>
              <p14:xfrm>
                <a:off x="1727183" y="5232214"/>
                <a:ext cx="211320" cy="60840"/>
              </p14:xfrm>
            </p:contentPart>
          </mc:Choice>
          <mc:Fallback>
            <p:pic>
              <p:nvPicPr>
                <p:cNvPr id="266" name="Input penna 265">
                  <a:extLst>
                    <a:ext uri="{FF2B5EF4-FFF2-40B4-BE49-F238E27FC236}">
                      <a16:creationId xmlns:a16="http://schemas.microsoft.com/office/drawing/2014/main" id="{380FEFAA-FF06-9826-111C-DA149B5E54A9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1719623" y="5224654"/>
                  <a:ext cx="22608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267" name="Input penna 266">
                  <a:extLst>
                    <a:ext uri="{FF2B5EF4-FFF2-40B4-BE49-F238E27FC236}">
                      <a16:creationId xmlns:a16="http://schemas.microsoft.com/office/drawing/2014/main" id="{56B6BEFE-09F6-0380-7E9D-C109BEF151E4}"/>
                    </a:ext>
                  </a:extLst>
                </p14:cNvPr>
                <p14:cNvContentPartPr/>
                <p14:nvPr/>
              </p14:nvContentPartPr>
              <p14:xfrm>
                <a:off x="1968743" y="5024134"/>
                <a:ext cx="171360" cy="12600"/>
              </p14:xfrm>
            </p:contentPart>
          </mc:Choice>
          <mc:Fallback>
            <p:pic>
              <p:nvPicPr>
                <p:cNvPr id="267" name="Input penna 266">
                  <a:extLst>
                    <a:ext uri="{FF2B5EF4-FFF2-40B4-BE49-F238E27FC236}">
                      <a16:creationId xmlns:a16="http://schemas.microsoft.com/office/drawing/2014/main" id="{56B6BEFE-09F6-0380-7E9D-C109BEF151E4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1961183" y="5016574"/>
                  <a:ext cx="18648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268" name="Input penna 267">
                  <a:extLst>
                    <a:ext uri="{FF2B5EF4-FFF2-40B4-BE49-F238E27FC236}">
                      <a16:creationId xmlns:a16="http://schemas.microsoft.com/office/drawing/2014/main" id="{0E18C9C3-7412-4E71-2DBB-684AB80DF37A}"/>
                    </a:ext>
                  </a:extLst>
                </p14:cNvPr>
                <p14:cNvContentPartPr/>
                <p14:nvPr/>
              </p14:nvContentPartPr>
              <p14:xfrm>
                <a:off x="1993583" y="5024134"/>
                <a:ext cx="168120" cy="221040"/>
              </p14:xfrm>
            </p:contentPart>
          </mc:Choice>
          <mc:Fallback>
            <p:pic>
              <p:nvPicPr>
                <p:cNvPr id="268" name="Input penna 267">
                  <a:extLst>
                    <a:ext uri="{FF2B5EF4-FFF2-40B4-BE49-F238E27FC236}">
                      <a16:creationId xmlns:a16="http://schemas.microsoft.com/office/drawing/2014/main" id="{0E18C9C3-7412-4E71-2DBB-684AB80DF37A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1986023" y="5016574"/>
                  <a:ext cx="18324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269" name="Input penna 268">
                  <a:extLst>
                    <a:ext uri="{FF2B5EF4-FFF2-40B4-BE49-F238E27FC236}">
                      <a16:creationId xmlns:a16="http://schemas.microsoft.com/office/drawing/2014/main" id="{C17520E3-44D9-0DC3-64EB-7B4C0D67DA5E}"/>
                    </a:ext>
                  </a:extLst>
                </p14:cNvPr>
                <p14:cNvContentPartPr/>
                <p14:nvPr/>
              </p14:nvContentPartPr>
              <p14:xfrm>
                <a:off x="2180063" y="5023414"/>
                <a:ext cx="15480" cy="219240"/>
              </p14:xfrm>
            </p:contentPart>
          </mc:Choice>
          <mc:Fallback>
            <p:pic>
              <p:nvPicPr>
                <p:cNvPr id="269" name="Input penna 268">
                  <a:extLst>
                    <a:ext uri="{FF2B5EF4-FFF2-40B4-BE49-F238E27FC236}">
                      <a16:creationId xmlns:a16="http://schemas.microsoft.com/office/drawing/2014/main" id="{C17520E3-44D9-0DC3-64EB-7B4C0D67DA5E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2172503" y="5015854"/>
                  <a:ext cx="3060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F0F592BB-885F-3617-9EAE-7F1A1EC6E1F3}"/>
                    </a:ext>
                  </a:extLst>
                </p14:cNvPr>
                <p14:cNvContentPartPr/>
                <p14:nvPr/>
              </p14:nvContentPartPr>
              <p14:xfrm>
                <a:off x="2184743" y="5156974"/>
                <a:ext cx="147600" cy="31320"/>
              </p14:xfrm>
            </p:contentPart>
          </mc:Choice>
          <mc:Fallback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F0F592BB-885F-3617-9EAE-7F1A1EC6E1F3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2177183" y="5149414"/>
                  <a:ext cx="1627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D0695FBE-729A-EFBE-B602-668A0E702273}"/>
                    </a:ext>
                  </a:extLst>
                </p14:cNvPr>
                <p14:cNvContentPartPr/>
                <p14:nvPr/>
              </p14:nvContentPartPr>
              <p14:xfrm>
                <a:off x="1302023" y="5330854"/>
                <a:ext cx="25560" cy="145080"/>
              </p14:xfrm>
            </p:contentPart>
          </mc:Choice>
          <mc:Fallback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D0695FBE-729A-EFBE-B602-668A0E702273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1294463" y="5323294"/>
                  <a:ext cx="4068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1">
              <p14:nvContentPartPr>
                <p14:cNvPr id="272" name="Input penna 271">
                  <a:extLst>
                    <a:ext uri="{FF2B5EF4-FFF2-40B4-BE49-F238E27FC236}">
                      <a16:creationId xmlns:a16="http://schemas.microsoft.com/office/drawing/2014/main" id="{FCAA21DC-80EA-3384-666A-44A07ED3D5F7}"/>
                    </a:ext>
                  </a:extLst>
                </p14:cNvPr>
                <p14:cNvContentPartPr/>
                <p14:nvPr/>
              </p14:nvContentPartPr>
              <p14:xfrm>
                <a:off x="1150103" y="5484934"/>
                <a:ext cx="277200" cy="87840"/>
              </p14:xfrm>
            </p:contentPart>
          </mc:Choice>
          <mc:Fallback>
            <p:pic>
              <p:nvPicPr>
                <p:cNvPr id="272" name="Input penna 271">
                  <a:extLst>
                    <a:ext uri="{FF2B5EF4-FFF2-40B4-BE49-F238E27FC236}">
                      <a16:creationId xmlns:a16="http://schemas.microsoft.com/office/drawing/2014/main" id="{FCAA21DC-80EA-3384-666A-44A07ED3D5F7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1142543" y="5477374"/>
                  <a:ext cx="291960" cy="10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2" name="Gruppo 291">
            <a:extLst>
              <a:ext uri="{FF2B5EF4-FFF2-40B4-BE49-F238E27FC236}">
                <a16:creationId xmlns:a16="http://schemas.microsoft.com/office/drawing/2014/main" id="{12B27D9A-41F1-6906-5F2C-EB4919E5D970}"/>
              </a:ext>
            </a:extLst>
          </p:cNvPr>
          <p:cNvGrpSpPr/>
          <p:nvPr/>
        </p:nvGrpSpPr>
        <p:grpSpPr>
          <a:xfrm>
            <a:off x="533063" y="5747014"/>
            <a:ext cx="791640" cy="268920"/>
            <a:chOff x="533063" y="5747014"/>
            <a:chExt cx="791640" cy="268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3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818D5422-B1B2-DFEA-14B8-8C21A5B979AD}"/>
                    </a:ext>
                  </a:extLst>
                </p14:cNvPr>
                <p14:cNvContentPartPr/>
                <p14:nvPr/>
              </p14:nvContentPartPr>
              <p14:xfrm>
                <a:off x="533063" y="5747014"/>
                <a:ext cx="196560" cy="26892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818D5422-B1B2-DFEA-14B8-8C21A5B979AD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525503" y="5739454"/>
                  <a:ext cx="21168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5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B7AE19A8-DADF-6C03-EDB7-27174B8EAE35}"/>
                    </a:ext>
                  </a:extLst>
                </p14:cNvPr>
                <p14:cNvContentPartPr/>
                <p14:nvPr/>
              </p14:nvContentPartPr>
              <p14:xfrm>
                <a:off x="764183" y="5795974"/>
                <a:ext cx="81000" cy="16632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B7AE19A8-DADF-6C03-EDB7-27174B8EAE35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756623" y="5788414"/>
                  <a:ext cx="961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7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DACB4C9C-3665-B579-A78E-68D230A6087D}"/>
                    </a:ext>
                  </a:extLst>
                </p14:cNvPr>
                <p14:cNvContentPartPr/>
                <p14:nvPr/>
              </p14:nvContentPartPr>
              <p14:xfrm>
                <a:off x="917543" y="5784454"/>
                <a:ext cx="63000" cy="13716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DACB4C9C-3665-B579-A78E-68D230A6087D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909983" y="5776894"/>
                  <a:ext cx="781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9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D935A6BE-09EF-6A6F-8AFC-FAE6BBFBEFCA}"/>
                    </a:ext>
                  </a:extLst>
                </p14:cNvPr>
                <p14:cNvContentPartPr/>
                <p14:nvPr/>
              </p14:nvContentPartPr>
              <p14:xfrm>
                <a:off x="1033103" y="5784814"/>
                <a:ext cx="56880" cy="180000"/>
              </p14:xfrm>
            </p:contentPart>
          </mc:Choice>
          <mc:Fallback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D935A6BE-09EF-6A6F-8AFC-FAE6BBFBEFCA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1025543" y="5777254"/>
                  <a:ext cx="720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1">
              <p14:nvContentPartPr>
                <p14:cNvPr id="281" name="Input penna 280">
                  <a:extLst>
                    <a:ext uri="{FF2B5EF4-FFF2-40B4-BE49-F238E27FC236}">
                      <a16:creationId xmlns:a16="http://schemas.microsoft.com/office/drawing/2014/main" id="{95501651-70BA-E0C6-9803-2A495993FEA8}"/>
                    </a:ext>
                  </a:extLst>
                </p14:cNvPr>
                <p14:cNvContentPartPr/>
                <p14:nvPr/>
              </p14:nvContentPartPr>
              <p14:xfrm>
                <a:off x="1162343" y="5826214"/>
                <a:ext cx="25200" cy="95040"/>
              </p14:xfrm>
            </p:contentPart>
          </mc:Choice>
          <mc:Fallback>
            <p:pic>
              <p:nvPicPr>
                <p:cNvPr id="281" name="Input penna 280">
                  <a:extLst>
                    <a:ext uri="{FF2B5EF4-FFF2-40B4-BE49-F238E27FC236}">
                      <a16:creationId xmlns:a16="http://schemas.microsoft.com/office/drawing/2014/main" id="{95501651-70BA-E0C6-9803-2A495993FEA8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1154783" y="5819014"/>
                  <a:ext cx="403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3">
              <p14:nvContentPartPr>
                <p14:cNvPr id="282" name="Input penna 281">
                  <a:extLst>
                    <a:ext uri="{FF2B5EF4-FFF2-40B4-BE49-F238E27FC236}">
                      <a16:creationId xmlns:a16="http://schemas.microsoft.com/office/drawing/2014/main" id="{252B04AF-8CDF-6084-171A-38893DCCE4CB}"/>
                    </a:ext>
                  </a:extLst>
                </p14:cNvPr>
                <p14:cNvContentPartPr/>
                <p14:nvPr/>
              </p14:nvContentPartPr>
              <p14:xfrm>
                <a:off x="1266023" y="5790934"/>
                <a:ext cx="58680" cy="151200"/>
              </p14:xfrm>
            </p:contentPart>
          </mc:Choice>
          <mc:Fallback>
            <p:pic>
              <p:nvPicPr>
                <p:cNvPr id="282" name="Input penna 281">
                  <a:extLst>
                    <a:ext uri="{FF2B5EF4-FFF2-40B4-BE49-F238E27FC236}">
                      <a16:creationId xmlns:a16="http://schemas.microsoft.com/office/drawing/2014/main" id="{252B04AF-8CDF-6084-171A-38893DCCE4CB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1258463" y="5783374"/>
                  <a:ext cx="73800" cy="166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0" name="Gruppo 289">
            <a:extLst>
              <a:ext uri="{FF2B5EF4-FFF2-40B4-BE49-F238E27FC236}">
                <a16:creationId xmlns:a16="http://schemas.microsoft.com/office/drawing/2014/main" id="{24829880-2B4B-4CC8-7107-E6ED1DF35ED6}"/>
              </a:ext>
            </a:extLst>
          </p:cNvPr>
          <p:cNvGrpSpPr/>
          <p:nvPr/>
        </p:nvGrpSpPr>
        <p:grpSpPr>
          <a:xfrm>
            <a:off x="1706663" y="5763934"/>
            <a:ext cx="522000" cy="257040"/>
            <a:chOff x="1706663" y="5763934"/>
            <a:chExt cx="522000" cy="257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5">
              <p14:nvContentPartPr>
                <p14:cNvPr id="283" name="Input penna 282">
                  <a:extLst>
                    <a:ext uri="{FF2B5EF4-FFF2-40B4-BE49-F238E27FC236}">
                      <a16:creationId xmlns:a16="http://schemas.microsoft.com/office/drawing/2014/main" id="{7AB1C425-DC30-78F3-00E8-900C7B457186}"/>
                    </a:ext>
                  </a:extLst>
                </p14:cNvPr>
                <p14:cNvContentPartPr/>
                <p14:nvPr/>
              </p14:nvContentPartPr>
              <p14:xfrm>
                <a:off x="1706663" y="5763934"/>
                <a:ext cx="124560" cy="257040"/>
              </p14:xfrm>
            </p:contentPart>
          </mc:Choice>
          <mc:Fallback>
            <p:pic>
              <p:nvPicPr>
                <p:cNvPr id="283" name="Input penna 282">
                  <a:extLst>
                    <a:ext uri="{FF2B5EF4-FFF2-40B4-BE49-F238E27FC236}">
                      <a16:creationId xmlns:a16="http://schemas.microsoft.com/office/drawing/2014/main" id="{7AB1C425-DC30-78F3-00E8-900C7B457186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1699103" y="5756734"/>
                  <a:ext cx="1396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7">
              <p14:nvContentPartPr>
                <p14:cNvPr id="284" name="Input penna 283">
                  <a:extLst>
                    <a:ext uri="{FF2B5EF4-FFF2-40B4-BE49-F238E27FC236}">
                      <a16:creationId xmlns:a16="http://schemas.microsoft.com/office/drawing/2014/main" id="{9D1BE03F-86D4-0613-3FB7-BC1F342ECF5C}"/>
                    </a:ext>
                  </a:extLst>
                </p14:cNvPr>
                <p14:cNvContentPartPr/>
                <p14:nvPr/>
              </p14:nvContentPartPr>
              <p14:xfrm>
                <a:off x="1866863" y="5782654"/>
                <a:ext cx="14400" cy="96840"/>
              </p14:xfrm>
            </p:contentPart>
          </mc:Choice>
          <mc:Fallback>
            <p:pic>
              <p:nvPicPr>
                <p:cNvPr id="284" name="Input penna 283">
                  <a:extLst>
                    <a:ext uri="{FF2B5EF4-FFF2-40B4-BE49-F238E27FC236}">
                      <a16:creationId xmlns:a16="http://schemas.microsoft.com/office/drawing/2014/main" id="{9D1BE03F-86D4-0613-3FB7-BC1F342ECF5C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1859303" y="5775094"/>
                  <a:ext cx="2952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9">
              <p14:nvContentPartPr>
                <p14:cNvPr id="285" name="Input penna 284">
                  <a:extLst>
                    <a:ext uri="{FF2B5EF4-FFF2-40B4-BE49-F238E27FC236}">
                      <a16:creationId xmlns:a16="http://schemas.microsoft.com/office/drawing/2014/main" id="{33074C0F-2B11-F43A-EEC4-77724B963329}"/>
                    </a:ext>
                  </a:extLst>
                </p14:cNvPr>
                <p14:cNvContentPartPr/>
                <p14:nvPr/>
              </p14:nvContentPartPr>
              <p14:xfrm>
                <a:off x="1905023" y="5792014"/>
                <a:ext cx="75240" cy="121680"/>
              </p14:xfrm>
            </p:contentPart>
          </mc:Choice>
          <mc:Fallback>
            <p:pic>
              <p:nvPicPr>
                <p:cNvPr id="285" name="Input penna 284">
                  <a:extLst>
                    <a:ext uri="{FF2B5EF4-FFF2-40B4-BE49-F238E27FC236}">
                      <a16:creationId xmlns:a16="http://schemas.microsoft.com/office/drawing/2014/main" id="{33074C0F-2B11-F43A-EEC4-77724B963329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1897463" y="5784454"/>
                  <a:ext cx="903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1">
              <p14:nvContentPartPr>
                <p14:cNvPr id="286" name="Input penna 285">
                  <a:extLst>
                    <a:ext uri="{FF2B5EF4-FFF2-40B4-BE49-F238E27FC236}">
                      <a16:creationId xmlns:a16="http://schemas.microsoft.com/office/drawing/2014/main" id="{1FE04F42-F725-B813-984F-3E304DD984FC}"/>
                    </a:ext>
                  </a:extLst>
                </p14:cNvPr>
                <p14:cNvContentPartPr/>
                <p14:nvPr/>
              </p14:nvContentPartPr>
              <p14:xfrm>
                <a:off x="2007263" y="5819014"/>
                <a:ext cx="77400" cy="76320"/>
              </p14:xfrm>
            </p:contentPart>
          </mc:Choice>
          <mc:Fallback>
            <p:pic>
              <p:nvPicPr>
                <p:cNvPr id="286" name="Input penna 285">
                  <a:extLst>
                    <a:ext uri="{FF2B5EF4-FFF2-40B4-BE49-F238E27FC236}">
                      <a16:creationId xmlns:a16="http://schemas.microsoft.com/office/drawing/2014/main" id="{1FE04F42-F725-B813-984F-3E304DD984FC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2000063" y="5811454"/>
                  <a:ext cx="9252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3">
              <p14:nvContentPartPr>
                <p14:cNvPr id="287" name="Input penna 286">
                  <a:extLst>
                    <a:ext uri="{FF2B5EF4-FFF2-40B4-BE49-F238E27FC236}">
                      <a16:creationId xmlns:a16="http://schemas.microsoft.com/office/drawing/2014/main" id="{116D4902-664F-2671-1113-E813232F55F5}"/>
                    </a:ext>
                  </a:extLst>
                </p14:cNvPr>
                <p14:cNvContentPartPr/>
                <p14:nvPr/>
              </p14:nvContentPartPr>
              <p14:xfrm>
                <a:off x="2141543" y="5803894"/>
                <a:ext cx="87120" cy="89280"/>
              </p14:xfrm>
            </p:contentPart>
          </mc:Choice>
          <mc:Fallback>
            <p:pic>
              <p:nvPicPr>
                <p:cNvPr id="287" name="Input penna 286">
                  <a:extLst>
                    <a:ext uri="{FF2B5EF4-FFF2-40B4-BE49-F238E27FC236}">
                      <a16:creationId xmlns:a16="http://schemas.microsoft.com/office/drawing/2014/main" id="{116D4902-664F-2671-1113-E813232F55F5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2134343" y="5796334"/>
                  <a:ext cx="102240" cy="104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95">
            <p14:nvContentPartPr>
              <p14:cNvPr id="288" name="Input penna 287">
                <a:extLst>
                  <a:ext uri="{FF2B5EF4-FFF2-40B4-BE49-F238E27FC236}">
                    <a16:creationId xmlns:a16="http://schemas.microsoft.com/office/drawing/2014/main" id="{8838C103-7CC9-FC50-DB87-F119A41A1108}"/>
                  </a:ext>
                </a:extLst>
              </p14:cNvPr>
              <p14:cNvContentPartPr/>
              <p14:nvPr/>
            </p14:nvContentPartPr>
            <p14:xfrm>
              <a:off x="2430623" y="5629294"/>
              <a:ext cx="169200" cy="397800"/>
            </p14:xfrm>
          </p:contentPart>
        </mc:Choice>
        <mc:Fallback>
          <p:pic>
            <p:nvPicPr>
              <p:cNvPr id="288" name="Input penna 287">
                <a:extLst>
                  <a:ext uri="{FF2B5EF4-FFF2-40B4-BE49-F238E27FC236}">
                    <a16:creationId xmlns:a16="http://schemas.microsoft.com/office/drawing/2014/main" id="{8838C103-7CC9-FC50-DB87-F119A41A1108}"/>
                  </a:ext>
                </a:extLst>
              </p:cNvPr>
              <p:cNvPicPr/>
              <p:nvPr/>
            </p:nvPicPr>
            <p:blipFill>
              <a:blip r:embed="rId396"/>
              <a:stretch>
                <a:fillRect/>
              </a:stretch>
            </p:blipFill>
            <p:spPr>
              <a:xfrm>
                <a:off x="2423063" y="5621734"/>
                <a:ext cx="184320" cy="4129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8" name="Gruppo 307">
            <a:extLst>
              <a:ext uri="{FF2B5EF4-FFF2-40B4-BE49-F238E27FC236}">
                <a16:creationId xmlns:a16="http://schemas.microsoft.com/office/drawing/2014/main" id="{7C6A56FD-F991-5E81-FB85-791E917489ED}"/>
              </a:ext>
            </a:extLst>
          </p:cNvPr>
          <p:cNvGrpSpPr/>
          <p:nvPr/>
        </p:nvGrpSpPr>
        <p:grpSpPr>
          <a:xfrm>
            <a:off x="2577503" y="5612014"/>
            <a:ext cx="1026000" cy="378720"/>
            <a:chOff x="2577503" y="5612014"/>
            <a:chExt cx="1026000" cy="37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CB0023B1-C746-607D-FEDA-F37F8F9C8BF5}"/>
                    </a:ext>
                  </a:extLst>
                </p14:cNvPr>
                <p14:cNvContentPartPr/>
                <p14:nvPr/>
              </p14:nvContentPartPr>
              <p14:xfrm>
                <a:off x="2577503" y="5787334"/>
                <a:ext cx="164880" cy="120600"/>
              </p14:xfrm>
            </p:contentPart>
          </mc:Choice>
          <mc:Fallback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CB0023B1-C746-607D-FEDA-F37F8F9C8BF5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2569943" y="5779774"/>
                  <a:ext cx="1800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27345F63-B304-9359-758A-D2A97FC963D6}"/>
                    </a:ext>
                  </a:extLst>
                </p14:cNvPr>
                <p14:cNvContentPartPr/>
                <p14:nvPr/>
              </p14:nvContentPartPr>
              <p14:xfrm>
                <a:off x="2814743" y="5685454"/>
                <a:ext cx="69840" cy="207000"/>
              </p14:xfrm>
            </p:contentPart>
          </mc:Choice>
          <mc:Fallback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27345F63-B304-9359-758A-D2A97FC963D6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2807183" y="5677894"/>
                  <a:ext cx="8496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1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38516BCD-952F-92A3-1A92-F25A34FFA43A}"/>
                    </a:ext>
                  </a:extLst>
                </p14:cNvPr>
                <p14:cNvContentPartPr/>
                <p14:nvPr/>
              </p14:nvContentPartPr>
              <p14:xfrm>
                <a:off x="2936423" y="5802814"/>
                <a:ext cx="78120" cy="77400"/>
              </p14:xfrm>
            </p:contentPart>
          </mc:Choice>
          <mc:Fallback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38516BCD-952F-92A3-1A92-F25A34FFA43A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2928863" y="5795254"/>
                  <a:ext cx="932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300" name="Input penna 299">
                  <a:extLst>
                    <a:ext uri="{FF2B5EF4-FFF2-40B4-BE49-F238E27FC236}">
                      <a16:creationId xmlns:a16="http://schemas.microsoft.com/office/drawing/2014/main" id="{A8B6C5BF-5B51-5337-5EFE-ADA134E878C0}"/>
                    </a:ext>
                  </a:extLst>
                </p14:cNvPr>
                <p14:cNvContentPartPr/>
                <p14:nvPr/>
              </p14:nvContentPartPr>
              <p14:xfrm>
                <a:off x="3063143" y="5685094"/>
                <a:ext cx="28440" cy="219240"/>
              </p14:xfrm>
            </p:contentPart>
          </mc:Choice>
          <mc:Fallback>
            <p:pic>
              <p:nvPicPr>
                <p:cNvPr id="300" name="Input penna 299">
                  <a:extLst>
                    <a:ext uri="{FF2B5EF4-FFF2-40B4-BE49-F238E27FC236}">
                      <a16:creationId xmlns:a16="http://schemas.microsoft.com/office/drawing/2014/main" id="{A8B6C5BF-5B51-5337-5EFE-ADA134E878C0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3055583" y="5677534"/>
                  <a:ext cx="4356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301" name="Input penna 300">
                  <a:extLst>
                    <a:ext uri="{FF2B5EF4-FFF2-40B4-BE49-F238E27FC236}">
                      <a16:creationId xmlns:a16="http://schemas.microsoft.com/office/drawing/2014/main" id="{FEDD3103-80CF-9309-A3F0-8B7EB16AE6F5}"/>
                    </a:ext>
                  </a:extLst>
                </p14:cNvPr>
                <p14:cNvContentPartPr/>
                <p14:nvPr/>
              </p14:nvContentPartPr>
              <p14:xfrm>
                <a:off x="3098423" y="5767894"/>
                <a:ext cx="56880" cy="12240"/>
              </p14:xfrm>
            </p:contentPart>
          </mc:Choice>
          <mc:Fallback>
            <p:pic>
              <p:nvPicPr>
                <p:cNvPr id="301" name="Input penna 300">
                  <a:extLst>
                    <a:ext uri="{FF2B5EF4-FFF2-40B4-BE49-F238E27FC236}">
                      <a16:creationId xmlns:a16="http://schemas.microsoft.com/office/drawing/2014/main" id="{FEDD3103-80CF-9309-A3F0-8B7EB16AE6F5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3090863" y="5760334"/>
                  <a:ext cx="720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302" name="Input penna 301">
                  <a:extLst>
                    <a:ext uri="{FF2B5EF4-FFF2-40B4-BE49-F238E27FC236}">
                      <a16:creationId xmlns:a16="http://schemas.microsoft.com/office/drawing/2014/main" id="{7CC6C768-3AAC-27B6-1394-8EDBFA3C3A6D}"/>
                    </a:ext>
                  </a:extLst>
                </p14:cNvPr>
                <p14:cNvContentPartPr/>
                <p14:nvPr/>
              </p14:nvContentPartPr>
              <p14:xfrm>
                <a:off x="3168983" y="5808574"/>
                <a:ext cx="81720" cy="104760"/>
              </p14:xfrm>
            </p:contentPart>
          </mc:Choice>
          <mc:Fallback>
            <p:pic>
              <p:nvPicPr>
                <p:cNvPr id="302" name="Input penna 301">
                  <a:extLst>
                    <a:ext uri="{FF2B5EF4-FFF2-40B4-BE49-F238E27FC236}">
                      <a16:creationId xmlns:a16="http://schemas.microsoft.com/office/drawing/2014/main" id="{7CC6C768-3AAC-27B6-1394-8EDBFA3C3A6D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3161423" y="5801014"/>
                  <a:ext cx="968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303" name="Input penna 302">
                  <a:extLst>
                    <a:ext uri="{FF2B5EF4-FFF2-40B4-BE49-F238E27FC236}">
                      <a16:creationId xmlns:a16="http://schemas.microsoft.com/office/drawing/2014/main" id="{17219D85-8279-6DC1-18D4-2F056514C67E}"/>
                    </a:ext>
                  </a:extLst>
                </p14:cNvPr>
                <p14:cNvContentPartPr/>
                <p14:nvPr/>
              </p14:nvContentPartPr>
              <p14:xfrm>
                <a:off x="3287063" y="5660974"/>
                <a:ext cx="16560" cy="281520"/>
              </p14:xfrm>
            </p:contentPart>
          </mc:Choice>
          <mc:Fallback>
            <p:pic>
              <p:nvPicPr>
                <p:cNvPr id="303" name="Input penna 302">
                  <a:extLst>
                    <a:ext uri="{FF2B5EF4-FFF2-40B4-BE49-F238E27FC236}">
                      <a16:creationId xmlns:a16="http://schemas.microsoft.com/office/drawing/2014/main" id="{17219D85-8279-6DC1-18D4-2F056514C67E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3279503" y="5653414"/>
                  <a:ext cx="3168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1">
              <p14:nvContentPartPr>
                <p14:cNvPr id="304" name="Input penna 303">
                  <a:extLst>
                    <a:ext uri="{FF2B5EF4-FFF2-40B4-BE49-F238E27FC236}">
                      <a16:creationId xmlns:a16="http://schemas.microsoft.com/office/drawing/2014/main" id="{C0921887-1272-41AC-803E-2C0BACE4C673}"/>
                    </a:ext>
                  </a:extLst>
                </p14:cNvPr>
                <p14:cNvContentPartPr/>
                <p14:nvPr/>
              </p14:nvContentPartPr>
              <p14:xfrm>
                <a:off x="3287063" y="5842774"/>
                <a:ext cx="57600" cy="32760"/>
              </p14:xfrm>
            </p:contentPart>
          </mc:Choice>
          <mc:Fallback>
            <p:pic>
              <p:nvPicPr>
                <p:cNvPr id="304" name="Input penna 303">
                  <a:extLst>
                    <a:ext uri="{FF2B5EF4-FFF2-40B4-BE49-F238E27FC236}">
                      <a16:creationId xmlns:a16="http://schemas.microsoft.com/office/drawing/2014/main" id="{C0921887-1272-41AC-803E-2C0BACE4C673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3279503" y="5835214"/>
                  <a:ext cx="727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305" name="Input penna 304">
                  <a:extLst>
                    <a:ext uri="{FF2B5EF4-FFF2-40B4-BE49-F238E27FC236}">
                      <a16:creationId xmlns:a16="http://schemas.microsoft.com/office/drawing/2014/main" id="{E65CE798-BC8E-1455-DD4E-4A56B632799D}"/>
                    </a:ext>
                  </a:extLst>
                </p14:cNvPr>
                <p14:cNvContentPartPr/>
                <p14:nvPr/>
              </p14:nvContentPartPr>
              <p14:xfrm>
                <a:off x="3399743" y="5800654"/>
                <a:ext cx="62280" cy="106560"/>
              </p14:xfrm>
            </p:contentPart>
          </mc:Choice>
          <mc:Fallback>
            <p:pic>
              <p:nvPicPr>
                <p:cNvPr id="305" name="Input penna 304">
                  <a:extLst>
                    <a:ext uri="{FF2B5EF4-FFF2-40B4-BE49-F238E27FC236}">
                      <a16:creationId xmlns:a16="http://schemas.microsoft.com/office/drawing/2014/main" id="{E65CE798-BC8E-1455-DD4E-4A56B632799D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3392183" y="5793094"/>
                  <a:ext cx="774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5">
              <p14:nvContentPartPr>
                <p14:cNvPr id="306" name="Input penna 305">
                  <a:extLst>
                    <a:ext uri="{FF2B5EF4-FFF2-40B4-BE49-F238E27FC236}">
                      <a16:creationId xmlns:a16="http://schemas.microsoft.com/office/drawing/2014/main" id="{A2181F2A-0E52-13B8-5FBF-73EA4915B01A}"/>
                    </a:ext>
                  </a:extLst>
                </p14:cNvPr>
                <p14:cNvContentPartPr/>
                <p14:nvPr/>
              </p14:nvContentPartPr>
              <p14:xfrm>
                <a:off x="3529703" y="5612014"/>
                <a:ext cx="73800" cy="378720"/>
              </p14:xfrm>
            </p:contentPart>
          </mc:Choice>
          <mc:Fallback>
            <p:pic>
              <p:nvPicPr>
                <p:cNvPr id="306" name="Input penna 305">
                  <a:extLst>
                    <a:ext uri="{FF2B5EF4-FFF2-40B4-BE49-F238E27FC236}">
                      <a16:creationId xmlns:a16="http://schemas.microsoft.com/office/drawing/2014/main" id="{A2181F2A-0E52-13B8-5FBF-73EA4915B01A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3522143" y="5604454"/>
                  <a:ext cx="88920" cy="39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17">
            <p14:nvContentPartPr>
              <p14:cNvPr id="309" name="Input penna 308">
                <a:extLst>
                  <a:ext uri="{FF2B5EF4-FFF2-40B4-BE49-F238E27FC236}">
                    <a16:creationId xmlns:a16="http://schemas.microsoft.com/office/drawing/2014/main" id="{55DBAB66-8F64-5C66-E93C-15BB39D8D8C4}"/>
                  </a:ext>
                </a:extLst>
              </p14:cNvPr>
              <p14:cNvContentPartPr/>
              <p14:nvPr/>
            </p14:nvContentPartPr>
            <p14:xfrm>
              <a:off x="5678008" y="3911830"/>
              <a:ext cx="358920" cy="387720"/>
            </p14:xfrm>
          </p:contentPart>
        </mc:Choice>
        <mc:Fallback>
          <p:pic>
            <p:nvPicPr>
              <p:cNvPr id="309" name="Input penna 308">
                <a:extLst>
                  <a:ext uri="{FF2B5EF4-FFF2-40B4-BE49-F238E27FC236}">
                    <a16:creationId xmlns:a16="http://schemas.microsoft.com/office/drawing/2014/main" id="{55DBAB66-8F64-5C66-E93C-15BB39D8D8C4}"/>
                  </a:ext>
                </a:extLst>
              </p:cNvPr>
              <p:cNvPicPr/>
              <p:nvPr/>
            </p:nvPicPr>
            <p:blipFill>
              <a:blip r:embed="rId418"/>
              <a:stretch>
                <a:fillRect/>
              </a:stretch>
            </p:blipFill>
            <p:spPr>
              <a:xfrm>
                <a:off x="5670448" y="3904270"/>
                <a:ext cx="374040" cy="402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33" name="Gruppo 332">
            <a:extLst>
              <a:ext uri="{FF2B5EF4-FFF2-40B4-BE49-F238E27FC236}">
                <a16:creationId xmlns:a16="http://schemas.microsoft.com/office/drawing/2014/main" id="{D200196C-6D99-BAB6-640C-D3F3E97758AC}"/>
              </a:ext>
            </a:extLst>
          </p:cNvPr>
          <p:cNvGrpSpPr/>
          <p:nvPr/>
        </p:nvGrpSpPr>
        <p:grpSpPr>
          <a:xfrm>
            <a:off x="5756040" y="5002780"/>
            <a:ext cx="1334880" cy="351000"/>
            <a:chOff x="5756040" y="5002780"/>
            <a:chExt cx="1334880" cy="351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9">
              <p14:nvContentPartPr>
                <p14:cNvPr id="321" name="Input penna 320">
                  <a:extLst>
                    <a:ext uri="{FF2B5EF4-FFF2-40B4-BE49-F238E27FC236}">
                      <a16:creationId xmlns:a16="http://schemas.microsoft.com/office/drawing/2014/main" id="{23B12D2B-C352-CF88-8273-96530F42A03E}"/>
                    </a:ext>
                  </a:extLst>
                </p14:cNvPr>
                <p14:cNvContentPartPr/>
                <p14:nvPr/>
              </p14:nvContentPartPr>
              <p14:xfrm>
                <a:off x="5756040" y="5038780"/>
                <a:ext cx="178200" cy="289800"/>
              </p14:xfrm>
            </p:contentPart>
          </mc:Choice>
          <mc:Fallback>
            <p:pic>
              <p:nvPicPr>
                <p:cNvPr id="321" name="Input penna 320">
                  <a:extLst>
                    <a:ext uri="{FF2B5EF4-FFF2-40B4-BE49-F238E27FC236}">
                      <a16:creationId xmlns:a16="http://schemas.microsoft.com/office/drawing/2014/main" id="{23B12D2B-C352-CF88-8273-96530F42A03E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5748480" y="5031220"/>
                  <a:ext cx="19296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1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585A16A4-DB85-1C17-5787-3D8E5D68E4C7}"/>
                    </a:ext>
                  </a:extLst>
                </p14:cNvPr>
                <p14:cNvContentPartPr/>
                <p14:nvPr/>
              </p14:nvContentPartPr>
              <p14:xfrm>
                <a:off x="5927040" y="5150020"/>
                <a:ext cx="113040" cy="66600"/>
              </p14:xfrm>
            </p:contentPart>
          </mc:Choice>
          <mc:Fallback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585A16A4-DB85-1C17-5787-3D8E5D68E4C7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5919480" y="5142460"/>
                  <a:ext cx="12816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AC0E3E3F-A2AF-7346-E993-92A90C2893D8}"/>
                    </a:ext>
                  </a:extLst>
                </p14:cNvPr>
                <p14:cNvContentPartPr/>
                <p14:nvPr/>
              </p14:nvContentPartPr>
              <p14:xfrm>
                <a:off x="6019560" y="5048140"/>
                <a:ext cx="73800" cy="279360"/>
              </p14:xfrm>
            </p:contentPart>
          </mc:Choice>
          <mc:Fallback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AC0E3E3F-A2AF-7346-E993-92A90C2893D8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6012360" y="5040940"/>
                  <a:ext cx="8892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3CD23852-909E-388A-418C-23F501FC2E66}"/>
                    </a:ext>
                  </a:extLst>
                </p14:cNvPr>
                <p14:cNvContentPartPr/>
                <p14:nvPr/>
              </p14:nvContentPartPr>
              <p14:xfrm>
                <a:off x="6156360" y="5083780"/>
                <a:ext cx="167760" cy="158760"/>
              </p14:xfrm>
            </p:contentPart>
          </mc:Choice>
          <mc:Fallback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3CD23852-909E-388A-418C-23F501FC2E66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6148800" y="5076220"/>
                  <a:ext cx="1825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015CD9BE-A3AE-AC42-F454-B355EE8120E8}"/>
                    </a:ext>
                  </a:extLst>
                </p14:cNvPr>
                <p14:cNvContentPartPr/>
                <p14:nvPr/>
              </p14:nvContentPartPr>
              <p14:xfrm>
                <a:off x="6325560" y="5162620"/>
                <a:ext cx="86040" cy="2520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015CD9BE-A3AE-AC42-F454-B355EE8120E8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6318000" y="5155060"/>
                  <a:ext cx="1011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D269E02D-810B-98AD-D21B-EBD0ABF53745}"/>
                    </a:ext>
                  </a:extLst>
                </p14:cNvPr>
                <p14:cNvContentPartPr/>
                <p14:nvPr/>
              </p14:nvContentPartPr>
              <p14:xfrm>
                <a:off x="6398280" y="5002780"/>
                <a:ext cx="38160" cy="351000"/>
              </p14:xfrm>
            </p:contentPart>
          </mc:Choice>
          <mc:Fallback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D269E02D-810B-98AD-D21B-EBD0ABF53745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6390720" y="4995220"/>
                  <a:ext cx="5328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EBFFDFFF-A78A-64B8-00E8-B2E88D772E0C}"/>
                    </a:ext>
                  </a:extLst>
                </p14:cNvPr>
                <p14:cNvContentPartPr/>
                <p14:nvPr/>
              </p14:nvContentPartPr>
              <p14:xfrm>
                <a:off x="6487920" y="5035900"/>
                <a:ext cx="52560" cy="258480"/>
              </p14:xfrm>
            </p:contentPart>
          </mc:Choice>
          <mc:Fallback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EBFFDFFF-A78A-64B8-00E8-B2E88D772E0C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6480360" y="5028340"/>
                  <a:ext cx="6768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328" name="Input penna 327">
                  <a:extLst>
                    <a:ext uri="{FF2B5EF4-FFF2-40B4-BE49-F238E27FC236}">
                      <a16:creationId xmlns:a16="http://schemas.microsoft.com/office/drawing/2014/main" id="{5D3617EB-D560-7810-FDA4-EDE816F0252D}"/>
                    </a:ext>
                  </a:extLst>
                </p14:cNvPr>
                <p14:cNvContentPartPr/>
                <p14:nvPr/>
              </p14:nvContentPartPr>
              <p14:xfrm>
                <a:off x="6760800" y="5018620"/>
                <a:ext cx="167760" cy="162360"/>
              </p14:xfrm>
            </p:contentPart>
          </mc:Choice>
          <mc:Fallback>
            <p:pic>
              <p:nvPicPr>
                <p:cNvPr id="328" name="Input penna 327">
                  <a:extLst>
                    <a:ext uri="{FF2B5EF4-FFF2-40B4-BE49-F238E27FC236}">
                      <a16:creationId xmlns:a16="http://schemas.microsoft.com/office/drawing/2014/main" id="{5D3617EB-D560-7810-FDA4-EDE816F0252D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6753240" y="5011060"/>
                  <a:ext cx="18288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329" name="Input penna 328">
                  <a:extLst>
                    <a:ext uri="{FF2B5EF4-FFF2-40B4-BE49-F238E27FC236}">
                      <a16:creationId xmlns:a16="http://schemas.microsoft.com/office/drawing/2014/main" id="{931C5705-B1C0-81EE-B62A-94B28FA5C469}"/>
                    </a:ext>
                  </a:extLst>
                </p14:cNvPr>
                <p14:cNvContentPartPr/>
                <p14:nvPr/>
              </p14:nvContentPartPr>
              <p14:xfrm>
                <a:off x="6784560" y="5162620"/>
                <a:ext cx="16560" cy="113040"/>
              </p14:xfrm>
            </p:contentPart>
          </mc:Choice>
          <mc:Fallback>
            <p:pic>
              <p:nvPicPr>
                <p:cNvPr id="329" name="Input penna 328">
                  <a:extLst>
                    <a:ext uri="{FF2B5EF4-FFF2-40B4-BE49-F238E27FC236}">
                      <a16:creationId xmlns:a16="http://schemas.microsoft.com/office/drawing/2014/main" id="{931C5705-B1C0-81EE-B62A-94B28FA5C469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6777000" y="5155060"/>
                  <a:ext cx="316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330" name="Input penna 329">
                  <a:extLst>
                    <a:ext uri="{FF2B5EF4-FFF2-40B4-BE49-F238E27FC236}">
                      <a16:creationId xmlns:a16="http://schemas.microsoft.com/office/drawing/2014/main" id="{521E5C83-CB5E-8F81-0555-62F713C48334}"/>
                    </a:ext>
                  </a:extLst>
                </p14:cNvPr>
                <p14:cNvContentPartPr/>
                <p14:nvPr/>
              </p14:nvContentPartPr>
              <p14:xfrm>
                <a:off x="6866640" y="5204380"/>
                <a:ext cx="17280" cy="76680"/>
              </p14:xfrm>
            </p:contentPart>
          </mc:Choice>
          <mc:Fallback>
            <p:pic>
              <p:nvPicPr>
                <p:cNvPr id="330" name="Input penna 329">
                  <a:extLst>
                    <a:ext uri="{FF2B5EF4-FFF2-40B4-BE49-F238E27FC236}">
                      <a16:creationId xmlns:a16="http://schemas.microsoft.com/office/drawing/2014/main" id="{521E5C83-CB5E-8F81-0555-62F713C48334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6859080" y="5196820"/>
                  <a:ext cx="324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331" name="Input penna 330">
                  <a:extLst>
                    <a:ext uri="{FF2B5EF4-FFF2-40B4-BE49-F238E27FC236}">
                      <a16:creationId xmlns:a16="http://schemas.microsoft.com/office/drawing/2014/main" id="{3E4535C2-AD67-E76A-E13E-35904DD35B04}"/>
                    </a:ext>
                  </a:extLst>
                </p14:cNvPr>
                <p14:cNvContentPartPr/>
                <p14:nvPr/>
              </p14:nvContentPartPr>
              <p14:xfrm>
                <a:off x="6676560" y="5276740"/>
                <a:ext cx="414360" cy="42480"/>
              </p14:xfrm>
            </p:contentPart>
          </mc:Choice>
          <mc:Fallback>
            <p:pic>
              <p:nvPicPr>
                <p:cNvPr id="331" name="Input penna 330">
                  <a:extLst>
                    <a:ext uri="{FF2B5EF4-FFF2-40B4-BE49-F238E27FC236}">
                      <a16:creationId xmlns:a16="http://schemas.microsoft.com/office/drawing/2014/main" id="{3E4535C2-AD67-E76A-E13E-35904DD35B04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6669000" y="5269180"/>
                  <a:ext cx="429480" cy="5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1" name="Gruppo 350">
            <a:extLst>
              <a:ext uri="{FF2B5EF4-FFF2-40B4-BE49-F238E27FC236}">
                <a16:creationId xmlns:a16="http://schemas.microsoft.com/office/drawing/2014/main" id="{8DA8650C-2DBB-73CD-2D06-4E29BA80E75D}"/>
              </a:ext>
            </a:extLst>
          </p:cNvPr>
          <p:cNvGrpSpPr/>
          <p:nvPr/>
        </p:nvGrpSpPr>
        <p:grpSpPr>
          <a:xfrm>
            <a:off x="5678640" y="5481940"/>
            <a:ext cx="273960" cy="216360"/>
            <a:chOff x="5678640" y="5481940"/>
            <a:chExt cx="273960" cy="216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1">
              <p14:nvContentPartPr>
                <p14:cNvPr id="334" name="Input penna 333">
                  <a:extLst>
                    <a:ext uri="{FF2B5EF4-FFF2-40B4-BE49-F238E27FC236}">
                      <a16:creationId xmlns:a16="http://schemas.microsoft.com/office/drawing/2014/main" id="{639FC24E-A18C-E6AD-C093-2BCFFC1441CA}"/>
                    </a:ext>
                  </a:extLst>
                </p14:cNvPr>
                <p14:cNvContentPartPr/>
                <p14:nvPr/>
              </p14:nvContentPartPr>
              <p14:xfrm>
                <a:off x="5678640" y="5481940"/>
                <a:ext cx="176760" cy="208800"/>
              </p14:xfrm>
            </p:contentPart>
          </mc:Choice>
          <mc:Fallback>
            <p:pic>
              <p:nvPicPr>
                <p:cNvPr id="334" name="Input penna 333">
                  <a:extLst>
                    <a:ext uri="{FF2B5EF4-FFF2-40B4-BE49-F238E27FC236}">
                      <a16:creationId xmlns:a16="http://schemas.microsoft.com/office/drawing/2014/main" id="{639FC24E-A18C-E6AD-C093-2BCFFC1441CA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5671080" y="5474380"/>
                  <a:ext cx="1918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3">
              <p14:nvContentPartPr>
                <p14:cNvPr id="335" name="Input penna 334">
                  <a:extLst>
                    <a:ext uri="{FF2B5EF4-FFF2-40B4-BE49-F238E27FC236}">
                      <a16:creationId xmlns:a16="http://schemas.microsoft.com/office/drawing/2014/main" id="{758710D3-779E-5232-DC42-CA9DDD050D27}"/>
                    </a:ext>
                  </a:extLst>
                </p14:cNvPr>
                <p14:cNvContentPartPr/>
                <p14:nvPr/>
              </p14:nvContentPartPr>
              <p14:xfrm>
                <a:off x="5847840" y="5552860"/>
                <a:ext cx="68760" cy="55440"/>
              </p14:xfrm>
            </p:contentPart>
          </mc:Choice>
          <mc:Fallback>
            <p:pic>
              <p:nvPicPr>
                <p:cNvPr id="335" name="Input penna 334">
                  <a:extLst>
                    <a:ext uri="{FF2B5EF4-FFF2-40B4-BE49-F238E27FC236}">
                      <a16:creationId xmlns:a16="http://schemas.microsoft.com/office/drawing/2014/main" id="{758710D3-779E-5232-DC42-CA9DDD050D27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5840280" y="5545300"/>
                  <a:ext cx="838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5">
              <p14:nvContentPartPr>
                <p14:cNvPr id="336" name="Input penna 335">
                  <a:extLst>
                    <a:ext uri="{FF2B5EF4-FFF2-40B4-BE49-F238E27FC236}">
                      <a16:creationId xmlns:a16="http://schemas.microsoft.com/office/drawing/2014/main" id="{B782EB1F-30B8-617B-7069-EA51BF7827B9}"/>
                    </a:ext>
                  </a:extLst>
                </p14:cNvPr>
                <p14:cNvContentPartPr/>
                <p14:nvPr/>
              </p14:nvContentPartPr>
              <p14:xfrm>
                <a:off x="5921640" y="5508940"/>
                <a:ext cx="30960" cy="189360"/>
              </p14:xfrm>
            </p:contentPart>
          </mc:Choice>
          <mc:Fallback>
            <p:pic>
              <p:nvPicPr>
                <p:cNvPr id="336" name="Input penna 335">
                  <a:extLst>
                    <a:ext uri="{FF2B5EF4-FFF2-40B4-BE49-F238E27FC236}">
                      <a16:creationId xmlns:a16="http://schemas.microsoft.com/office/drawing/2014/main" id="{B782EB1F-30B8-617B-7069-EA51BF7827B9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5914080" y="5501380"/>
                  <a:ext cx="46080" cy="20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9" name="Gruppo 348">
            <a:extLst>
              <a:ext uri="{FF2B5EF4-FFF2-40B4-BE49-F238E27FC236}">
                <a16:creationId xmlns:a16="http://schemas.microsoft.com/office/drawing/2014/main" id="{31BE5E4F-413A-95EB-3904-8A9A90A097FC}"/>
              </a:ext>
            </a:extLst>
          </p:cNvPr>
          <p:cNvGrpSpPr/>
          <p:nvPr/>
        </p:nvGrpSpPr>
        <p:grpSpPr>
          <a:xfrm>
            <a:off x="6113520" y="5445580"/>
            <a:ext cx="298080" cy="219600"/>
            <a:chOff x="6113520" y="5445580"/>
            <a:chExt cx="298080" cy="21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7">
              <p14:nvContentPartPr>
                <p14:cNvPr id="337" name="Input penna 336">
                  <a:extLst>
                    <a:ext uri="{FF2B5EF4-FFF2-40B4-BE49-F238E27FC236}">
                      <a16:creationId xmlns:a16="http://schemas.microsoft.com/office/drawing/2014/main" id="{95514CCF-E5E1-BEA4-6009-8ADC95B6D4C3}"/>
                    </a:ext>
                  </a:extLst>
                </p14:cNvPr>
                <p14:cNvContentPartPr/>
                <p14:nvPr/>
              </p14:nvContentPartPr>
              <p14:xfrm>
                <a:off x="6113520" y="5516500"/>
                <a:ext cx="101160" cy="120240"/>
              </p14:xfrm>
            </p:contentPart>
          </mc:Choice>
          <mc:Fallback>
            <p:pic>
              <p:nvPicPr>
                <p:cNvPr id="337" name="Input penna 336">
                  <a:extLst>
                    <a:ext uri="{FF2B5EF4-FFF2-40B4-BE49-F238E27FC236}">
                      <a16:creationId xmlns:a16="http://schemas.microsoft.com/office/drawing/2014/main" id="{95514CCF-E5E1-BEA4-6009-8ADC95B6D4C3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6105960" y="5508940"/>
                  <a:ext cx="11628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9">
              <p14:nvContentPartPr>
                <p14:cNvPr id="338" name="Input penna 337">
                  <a:extLst>
                    <a:ext uri="{FF2B5EF4-FFF2-40B4-BE49-F238E27FC236}">
                      <a16:creationId xmlns:a16="http://schemas.microsoft.com/office/drawing/2014/main" id="{4EC8FC4E-5375-5704-02D3-D10A442349E9}"/>
                    </a:ext>
                  </a:extLst>
                </p14:cNvPr>
                <p14:cNvContentPartPr/>
                <p14:nvPr/>
              </p14:nvContentPartPr>
              <p14:xfrm>
                <a:off x="6214680" y="5503180"/>
                <a:ext cx="108360" cy="40680"/>
              </p14:xfrm>
            </p:contentPart>
          </mc:Choice>
          <mc:Fallback>
            <p:pic>
              <p:nvPicPr>
                <p:cNvPr id="338" name="Input penna 337">
                  <a:extLst>
                    <a:ext uri="{FF2B5EF4-FFF2-40B4-BE49-F238E27FC236}">
                      <a16:creationId xmlns:a16="http://schemas.microsoft.com/office/drawing/2014/main" id="{4EC8FC4E-5375-5704-02D3-D10A442349E9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6207120" y="5495980"/>
                  <a:ext cx="1231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1">
              <p14:nvContentPartPr>
                <p14:cNvPr id="339" name="Input penna 338">
                  <a:extLst>
                    <a:ext uri="{FF2B5EF4-FFF2-40B4-BE49-F238E27FC236}">
                      <a16:creationId xmlns:a16="http://schemas.microsoft.com/office/drawing/2014/main" id="{E893CE2E-6B91-495F-1D76-4683EF16DDF0}"/>
                    </a:ext>
                  </a:extLst>
                </p14:cNvPr>
                <p14:cNvContentPartPr/>
                <p14:nvPr/>
              </p14:nvContentPartPr>
              <p14:xfrm>
                <a:off x="6270120" y="5570140"/>
                <a:ext cx="40320" cy="3600"/>
              </p14:xfrm>
            </p:contentPart>
          </mc:Choice>
          <mc:Fallback>
            <p:pic>
              <p:nvPicPr>
                <p:cNvPr id="339" name="Input penna 338">
                  <a:extLst>
                    <a:ext uri="{FF2B5EF4-FFF2-40B4-BE49-F238E27FC236}">
                      <a16:creationId xmlns:a16="http://schemas.microsoft.com/office/drawing/2014/main" id="{E893CE2E-6B91-495F-1D76-4683EF16DDF0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6262560" y="5562580"/>
                  <a:ext cx="5544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3">
              <p14:nvContentPartPr>
                <p14:cNvPr id="340" name="Input penna 339">
                  <a:extLst>
                    <a:ext uri="{FF2B5EF4-FFF2-40B4-BE49-F238E27FC236}">
                      <a16:creationId xmlns:a16="http://schemas.microsoft.com/office/drawing/2014/main" id="{275C216B-1D61-9B08-1B2D-6ED72BEF47E5}"/>
                    </a:ext>
                  </a:extLst>
                </p14:cNvPr>
                <p14:cNvContentPartPr/>
                <p14:nvPr/>
              </p14:nvContentPartPr>
              <p14:xfrm>
                <a:off x="6311520" y="5473660"/>
                <a:ext cx="26280" cy="191520"/>
              </p14:xfrm>
            </p:contentPart>
          </mc:Choice>
          <mc:Fallback>
            <p:pic>
              <p:nvPicPr>
                <p:cNvPr id="340" name="Input penna 339">
                  <a:extLst>
                    <a:ext uri="{FF2B5EF4-FFF2-40B4-BE49-F238E27FC236}">
                      <a16:creationId xmlns:a16="http://schemas.microsoft.com/office/drawing/2014/main" id="{275C216B-1D61-9B08-1B2D-6ED72BEF47E5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6303960" y="5466100"/>
                  <a:ext cx="4140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5">
              <p14:nvContentPartPr>
                <p14:cNvPr id="341" name="Input penna 340">
                  <a:extLst>
                    <a:ext uri="{FF2B5EF4-FFF2-40B4-BE49-F238E27FC236}">
                      <a16:creationId xmlns:a16="http://schemas.microsoft.com/office/drawing/2014/main" id="{32D0296B-9883-8175-5DEA-624DCF38A326}"/>
                    </a:ext>
                  </a:extLst>
                </p14:cNvPr>
                <p14:cNvContentPartPr/>
                <p14:nvPr/>
              </p14:nvContentPartPr>
              <p14:xfrm>
                <a:off x="6384240" y="5445580"/>
                <a:ext cx="27360" cy="215280"/>
              </p14:xfrm>
            </p:contentPart>
          </mc:Choice>
          <mc:Fallback>
            <p:pic>
              <p:nvPicPr>
                <p:cNvPr id="341" name="Input penna 340">
                  <a:extLst>
                    <a:ext uri="{FF2B5EF4-FFF2-40B4-BE49-F238E27FC236}">
                      <a16:creationId xmlns:a16="http://schemas.microsoft.com/office/drawing/2014/main" id="{32D0296B-9883-8175-5DEA-624DCF38A326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6377040" y="5438020"/>
                  <a:ext cx="42480" cy="23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7" name="Gruppo 346">
            <a:extLst>
              <a:ext uri="{FF2B5EF4-FFF2-40B4-BE49-F238E27FC236}">
                <a16:creationId xmlns:a16="http://schemas.microsoft.com/office/drawing/2014/main" id="{CDE8C6E4-52C4-A61D-2285-37336B652DCC}"/>
              </a:ext>
            </a:extLst>
          </p:cNvPr>
          <p:cNvGrpSpPr/>
          <p:nvPr/>
        </p:nvGrpSpPr>
        <p:grpSpPr>
          <a:xfrm>
            <a:off x="6656760" y="5458900"/>
            <a:ext cx="384120" cy="248040"/>
            <a:chOff x="6656760" y="5458900"/>
            <a:chExt cx="384120" cy="248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7">
              <p14:nvContentPartPr>
                <p14:cNvPr id="342" name="Input penna 341">
                  <a:extLst>
                    <a:ext uri="{FF2B5EF4-FFF2-40B4-BE49-F238E27FC236}">
                      <a16:creationId xmlns:a16="http://schemas.microsoft.com/office/drawing/2014/main" id="{F5AC3667-A2B1-0363-6C4C-7BB530F4FC3A}"/>
                    </a:ext>
                  </a:extLst>
                </p14:cNvPr>
                <p14:cNvContentPartPr/>
                <p14:nvPr/>
              </p14:nvContentPartPr>
              <p14:xfrm>
                <a:off x="6676200" y="5458900"/>
                <a:ext cx="80640" cy="90720"/>
              </p14:xfrm>
            </p:contentPart>
          </mc:Choice>
          <mc:Fallback>
            <p:pic>
              <p:nvPicPr>
                <p:cNvPr id="342" name="Input penna 341">
                  <a:extLst>
                    <a:ext uri="{FF2B5EF4-FFF2-40B4-BE49-F238E27FC236}">
                      <a16:creationId xmlns:a16="http://schemas.microsoft.com/office/drawing/2014/main" id="{F5AC3667-A2B1-0363-6C4C-7BB530F4FC3A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6669000" y="5451340"/>
                  <a:ext cx="954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EBC4DE95-1D98-A8D4-4A2C-98A8961CDE9C}"/>
                    </a:ext>
                  </a:extLst>
                </p14:cNvPr>
                <p14:cNvContentPartPr/>
                <p14:nvPr/>
              </p14:nvContentPartPr>
              <p14:xfrm>
                <a:off x="6696720" y="5576260"/>
                <a:ext cx="11160" cy="77760"/>
              </p14:xfrm>
            </p:contentPart>
          </mc:Choice>
          <mc:Fallback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EBC4DE95-1D98-A8D4-4A2C-98A8961CDE9C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6689160" y="5568700"/>
                  <a:ext cx="2628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344" name="Input penna 343">
                  <a:extLst>
                    <a:ext uri="{FF2B5EF4-FFF2-40B4-BE49-F238E27FC236}">
                      <a16:creationId xmlns:a16="http://schemas.microsoft.com/office/drawing/2014/main" id="{982A6A72-17B3-510E-93DE-B68EA4D343A5}"/>
                    </a:ext>
                  </a:extLst>
                </p14:cNvPr>
                <p14:cNvContentPartPr/>
                <p14:nvPr/>
              </p14:nvContentPartPr>
              <p14:xfrm>
                <a:off x="6773040" y="5598580"/>
                <a:ext cx="12600" cy="72720"/>
              </p14:xfrm>
            </p:contentPart>
          </mc:Choice>
          <mc:Fallback>
            <p:pic>
              <p:nvPicPr>
                <p:cNvPr id="344" name="Input penna 343">
                  <a:extLst>
                    <a:ext uri="{FF2B5EF4-FFF2-40B4-BE49-F238E27FC236}">
                      <a16:creationId xmlns:a16="http://schemas.microsoft.com/office/drawing/2014/main" id="{982A6A72-17B3-510E-93DE-B68EA4D343A5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6765480" y="5591020"/>
                  <a:ext cx="277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345" name="Input penna 344">
                  <a:extLst>
                    <a:ext uri="{FF2B5EF4-FFF2-40B4-BE49-F238E27FC236}">
                      <a16:creationId xmlns:a16="http://schemas.microsoft.com/office/drawing/2014/main" id="{C28C7174-A5B4-0309-E9F0-1F664E7082C7}"/>
                    </a:ext>
                  </a:extLst>
                </p14:cNvPr>
                <p14:cNvContentPartPr/>
                <p14:nvPr/>
              </p14:nvContentPartPr>
              <p14:xfrm>
                <a:off x="6656760" y="5681020"/>
                <a:ext cx="384120" cy="25920"/>
              </p14:xfrm>
            </p:contentPart>
          </mc:Choice>
          <mc:Fallback>
            <p:pic>
              <p:nvPicPr>
                <p:cNvPr id="345" name="Input penna 344">
                  <a:extLst>
                    <a:ext uri="{FF2B5EF4-FFF2-40B4-BE49-F238E27FC236}">
                      <a16:creationId xmlns:a16="http://schemas.microsoft.com/office/drawing/2014/main" id="{C28C7174-A5B4-0309-E9F0-1F664E7082C7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6649200" y="5673820"/>
                  <a:ext cx="399240" cy="41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65">
            <p14:nvContentPartPr>
              <p14:cNvPr id="352" name="Input penna 351">
                <a:extLst>
                  <a:ext uri="{FF2B5EF4-FFF2-40B4-BE49-F238E27FC236}">
                    <a16:creationId xmlns:a16="http://schemas.microsoft.com/office/drawing/2014/main" id="{C1B6A518-F99C-4961-AF94-5EEE50F85452}"/>
                  </a:ext>
                </a:extLst>
              </p14:cNvPr>
              <p14:cNvContentPartPr/>
              <p14:nvPr/>
            </p14:nvContentPartPr>
            <p14:xfrm>
              <a:off x="7339373" y="4657768"/>
              <a:ext cx="65520" cy="1329120"/>
            </p14:xfrm>
          </p:contentPart>
        </mc:Choice>
        <mc:Fallback>
          <p:pic>
            <p:nvPicPr>
              <p:cNvPr id="352" name="Input penna 351">
                <a:extLst>
                  <a:ext uri="{FF2B5EF4-FFF2-40B4-BE49-F238E27FC236}">
                    <a16:creationId xmlns:a16="http://schemas.microsoft.com/office/drawing/2014/main" id="{C1B6A518-F99C-4961-AF94-5EEE50F85452}"/>
                  </a:ext>
                </a:extLst>
              </p:cNvPr>
              <p:cNvPicPr/>
              <p:nvPr/>
            </p:nvPicPr>
            <p:blipFill>
              <a:blip r:embed="rId466"/>
              <a:stretch>
                <a:fillRect/>
              </a:stretch>
            </p:blipFill>
            <p:spPr>
              <a:xfrm>
                <a:off x="7331813" y="4650208"/>
                <a:ext cx="80640" cy="1343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81" name="Gruppo 380">
            <a:extLst>
              <a:ext uri="{FF2B5EF4-FFF2-40B4-BE49-F238E27FC236}">
                <a16:creationId xmlns:a16="http://schemas.microsoft.com/office/drawing/2014/main" id="{183B738E-2430-D01C-0A5A-601AFDE688F3}"/>
              </a:ext>
            </a:extLst>
          </p:cNvPr>
          <p:cNvGrpSpPr/>
          <p:nvPr/>
        </p:nvGrpSpPr>
        <p:grpSpPr>
          <a:xfrm>
            <a:off x="7944893" y="4243048"/>
            <a:ext cx="992880" cy="315720"/>
            <a:chOff x="7944893" y="4243048"/>
            <a:chExt cx="992880" cy="31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7">
              <p14:nvContentPartPr>
                <p14:cNvPr id="359" name="Input penna 358">
                  <a:extLst>
                    <a:ext uri="{FF2B5EF4-FFF2-40B4-BE49-F238E27FC236}">
                      <a16:creationId xmlns:a16="http://schemas.microsoft.com/office/drawing/2014/main" id="{A7BC1518-DC0E-5698-1672-508CF05307B5}"/>
                    </a:ext>
                  </a:extLst>
                </p14:cNvPr>
                <p14:cNvContentPartPr/>
                <p14:nvPr/>
              </p14:nvContentPartPr>
              <p14:xfrm>
                <a:off x="7944893" y="4286968"/>
                <a:ext cx="167400" cy="162000"/>
              </p14:xfrm>
            </p:contentPart>
          </mc:Choice>
          <mc:Fallback>
            <p:pic>
              <p:nvPicPr>
                <p:cNvPr id="359" name="Input penna 358">
                  <a:extLst>
                    <a:ext uri="{FF2B5EF4-FFF2-40B4-BE49-F238E27FC236}">
                      <a16:creationId xmlns:a16="http://schemas.microsoft.com/office/drawing/2014/main" id="{A7BC1518-DC0E-5698-1672-508CF05307B5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7937333" y="4279408"/>
                  <a:ext cx="1825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360" name="Input penna 359">
                  <a:extLst>
                    <a:ext uri="{FF2B5EF4-FFF2-40B4-BE49-F238E27FC236}">
                      <a16:creationId xmlns:a16="http://schemas.microsoft.com/office/drawing/2014/main" id="{C5E320DD-AFB7-4D83-C8A5-3F064B5FED39}"/>
                    </a:ext>
                  </a:extLst>
                </p14:cNvPr>
                <p14:cNvContentPartPr/>
                <p14:nvPr/>
              </p14:nvContentPartPr>
              <p14:xfrm>
                <a:off x="8191133" y="4272208"/>
                <a:ext cx="5040" cy="242280"/>
              </p14:xfrm>
            </p:contentPart>
          </mc:Choice>
          <mc:Fallback>
            <p:pic>
              <p:nvPicPr>
                <p:cNvPr id="360" name="Input penna 359">
                  <a:extLst>
                    <a:ext uri="{FF2B5EF4-FFF2-40B4-BE49-F238E27FC236}">
                      <a16:creationId xmlns:a16="http://schemas.microsoft.com/office/drawing/2014/main" id="{C5E320DD-AFB7-4D83-C8A5-3F064B5FED39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8183573" y="4265008"/>
                  <a:ext cx="2016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1">
              <p14:nvContentPartPr>
                <p14:cNvPr id="361" name="Input penna 360">
                  <a:extLst>
                    <a:ext uri="{FF2B5EF4-FFF2-40B4-BE49-F238E27FC236}">
                      <a16:creationId xmlns:a16="http://schemas.microsoft.com/office/drawing/2014/main" id="{22D3BF6E-DF8B-E22A-024A-74C48F08AF70}"/>
                    </a:ext>
                  </a:extLst>
                </p14:cNvPr>
                <p14:cNvContentPartPr/>
                <p14:nvPr/>
              </p14:nvContentPartPr>
              <p14:xfrm>
                <a:off x="8286893" y="4321168"/>
                <a:ext cx="89280" cy="118080"/>
              </p14:xfrm>
            </p:contentPart>
          </mc:Choice>
          <mc:Fallback>
            <p:pic>
              <p:nvPicPr>
                <p:cNvPr id="361" name="Input penna 360">
                  <a:extLst>
                    <a:ext uri="{FF2B5EF4-FFF2-40B4-BE49-F238E27FC236}">
                      <a16:creationId xmlns:a16="http://schemas.microsoft.com/office/drawing/2014/main" id="{22D3BF6E-DF8B-E22A-024A-74C48F08AF70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8279333" y="4313608"/>
                  <a:ext cx="1044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362" name="Input penna 361">
                  <a:extLst>
                    <a:ext uri="{FF2B5EF4-FFF2-40B4-BE49-F238E27FC236}">
                      <a16:creationId xmlns:a16="http://schemas.microsoft.com/office/drawing/2014/main" id="{E3DE153A-C961-F03F-BF55-5D1456FA3AD9}"/>
                    </a:ext>
                  </a:extLst>
                </p14:cNvPr>
                <p14:cNvContentPartPr/>
                <p14:nvPr/>
              </p14:nvContentPartPr>
              <p14:xfrm>
                <a:off x="8401373" y="4348528"/>
                <a:ext cx="78120" cy="19440"/>
              </p14:xfrm>
            </p:contentPart>
          </mc:Choice>
          <mc:Fallback>
            <p:pic>
              <p:nvPicPr>
                <p:cNvPr id="362" name="Input penna 361">
                  <a:extLst>
                    <a:ext uri="{FF2B5EF4-FFF2-40B4-BE49-F238E27FC236}">
                      <a16:creationId xmlns:a16="http://schemas.microsoft.com/office/drawing/2014/main" id="{E3DE153A-C961-F03F-BF55-5D1456FA3AD9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8393813" y="4341328"/>
                  <a:ext cx="932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363" name="Input penna 362">
                  <a:extLst>
                    <a:ext uri="{FF2B5EF4-FFF2-40B4-BE49-F238E27FC236}">
                      <a16:creationId xmlns:a16="http://schemas.microsoft.com/office/drawing/2014/main" id="{DBB3C24A-24C0-A8D0-B175-2F865C38A782}"/>
                    </a:ext>
                  </a:extLst>
                </p14:cNvPr>
                <p14:cNvContentPartPr/>
                <p14:nvPr/>
              </p14:nvContentPartPr>
              <p14:xfrm>
                <a:off x="8458973" y="4256728"/>
                <a:ext cx="21960" cy="207000"/>
              </p14:xfrm>
            </p:contentPart>
          </mc:Choice>
          <mc:Fallback>
            <p:pic>
              <p:nvPicPr>
                <p:cNvPr id="363" name="Input penna 362">
                  <a:extLst>
                    <a:ext uri="{FF2B5EF4-FFF2-40B4-BE49-F238E27FC236}">
                      <a16:creationId xmlns:a16="http://schemas.microsoft.com/office/drawing/2014/main" id="{DBB3C24A-24C0-A8D0-B175-2F865C38A782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8451413" y="4249168"/>
                  <a:ext cx="370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364" name="Input penna 363">
                  <a:extLst>
                    <a:ext uri="{FF2B5EF4-FFF2-40B4-BE49-F238E27FC236}">
                      <a16:creationId xmlns:a16="http://schemas.microsoft.com/office/drawing/2014/main" id="{29675D10-1C75-5EA9-4FE5-3723523390BE}"/>
                    </a:ext>
                  </a:extLst>
                </p14:cNvPr>
                <p14:cNvContentPartPr/>
                <p14:nvPr/>
              </p14:nvContentPartPr>
              <p14:xfrm>
                <a:off x="8540333" y="4243048"/>
                <a:ext cx="5760" cy="177480"/>
              </p14:xfrm>
            </p:contentPart>
          </mc:Choice>
          <mc:Fallback>
            <p:pic>
              <p:nvPicPr>
                <p:cNvPr id="364" name="Input penna 363">
                  <a:extLst>
                    <a:ext uri="{FF2B5EF4-FFF2-40B4-BE49-F238E27FC236}">
                      <a16:creationId xmlns:a16="http://schemas.microsoft.com/office/drawing/2014/main" id="{29675D10-1C75-5EA9-4FE5-3723523390BE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8532773" y="4235848"/>
                  <a:ext cx="208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365" name="Input penna 364">
                  <a:extLst>
                    <a:ext uri="{FF2B5EF4-FFF2-40B4-BE49-F238E27FC236}">
                      <a16:creationId xmlns:a16="http://schemas.microsoft.com/office/drawing/2014/main" id="{1BD2A6F0-87BB-50F0-C308-149D2AB0EBD3}"/>
                    </a:ext>
                  </a:extLst>
                </p14:cNvPr>
                <p14:cNvContentPartPr/>
                <p14:nvPr/>
              </p14:nvContentPartPr>
              <p14:xfrm>
                <a:off x="8687213" y="4304608"/>
                <a:ext cx="84240" cy="105120"/>
              </p14:xfrm>
            </p:contentPart>
          </mc:Choice>
          <mc:Fallback>
            <p:pic>
              <p:nvPicPr>
                <p:cNvPr id="365" name="Input penna 364">
                  <a:extLst>
                    <a:ext uri="{FF2B5EF4-FFF2-40B4-BE49-F238E27FC236}">
                      <a16:creationId xmlns:a16="http://schemas.microsoft.com/office/drawing/2014/main" id="{1BD2A6F0-87BB-50F0-C308-149D2AB0EBD3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8679653" y="4297048"/>
                  <a:ext cx="9936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366" name="Input penna 365">
                  <a:extLst>
                    <a:ext uri="{FF2B5EF4-FFF2-40B4-BE49-F238E27FC236}">
                      <a16:creationId xmlns:a16="http://schemas.microsoft.com/office/drawing/2014/main" id="{5690EFF9-3D79-973D-E6B0-2DEB7F976124}"/>
                    </a:ext>
                  </a:extLst>
                </p14:cNvPr>
                <p14:cNvContentPartPr/>
                <p14:nvPr/>
              </p14:nvContentPartPr>
              <p14:xfrm>
                <a:off x="8700533" y="4400728"/>
                <a:ext cx="21240" cy="120960"/>
              </p14:xfrm>
            </p:contentPart>
          </mc:Choice>
          <mc:Fallback>
            <p:pic>
              <p:nvPicPr>
                <p:cNvPr id="366" name="Input penna 365">
                  <a:extLst>
                    <a:ext uri="{FF2B5EF4-FFF2-40B4-BE49-F238E27FC236}">
                      <a16:creationId xmlns:a16="http://schemas.microsoft.com/office/drawing/2014/main" id="{5690EFF9-3D79-973D-E6B0-2DEB7F976124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8692973" y="4393168"/>
                  <a:ext cx="363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367" name="Input penna 366">
                  <a:extLst>
                    <a:ext uri="{FF2B5EF4-FFF2-40B4-BE49-F238E27FC236}">
                      <a16:creationId xmlns:a16="http://schemas.microsoft.com/office/drawing/2014/main" id="{FAD5F178-4514-3AD1-14B6-1286F2FC1AC7}"/>
                    </a:ext>
                  </a:extLst>
                </p14:cNvPr>
                <p14:cNvContentPartPr/>
                <p14:nvPr/>
              </p14:nvContentPartPr>
              <p14:xfrm>
                <a:off x="8751293" y="4430608"/>
                <a:ext cx="16920" cy="65880"/>
              </p14:xfrm>
            </p:contentPart>
          </mc:Choice>
          <mc:Fallback>
            <p:pic>
              <p:nvPicPr>
                <p:cNvPr id="367" name="Input penna 366">
                  <a:extLst>
                    <a:ext uri="{FF2B5EF4-FFF2-40B4-BE49-F238E27FC236}">
                      <a16:creationId xmlns:a16="http://schemas.microsoft.com/office/drawing/2014/main" id="{FAD5F178-4514-3AD1-14B6-1286F2FC1AC7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8743733" y="4423048"/>
                  <a:ext cx="320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368" name="Input penna 367">
                  <a:extLst>
                    <a:ext uri="{FF2B5EF4-FFF2-40B4-BE49-F238E27FC236}">
                      <a16:creationId xmlns:a16="http://schemas.microsoft.com/office/drawing/2014/main" id="{16543FC1-6086-8D3A-9AAE-6D98E45D7145}"/>
                    </a:ext>
                  </a:extLst>
                </p14:cNvPr>
                <p14:cNvContentPartPr/>
                <p14:nvPr/>
              </p14:nvContentPartPr>
              <p14:xfrm>
                <a:off x="8572733" y="4531048"/>
                <a:ext cx="365040" cy="27720"/>
              </p14:xfrm>
            </p:contentPart>
          </mc:Choice>
          <mc:Fallback>
            <p:pic>
              <p:nvPicPr>
                <p:cNvPr id="368" name="Input penna 367">
                  <a:extLst>
                    <a:ext uri="{FF2B5EF4-FFF2-40B4-BE49-F238E27FC236}">
                      <a16:creationId xmlns:a16="http://schemas.microsoft.com/office/drawing/2014/main" id="{16543FC1-6086-8D3A-9AAE-6D98E45D7145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8565173" y="4523488"/>
                  <a:ext cx="38016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9" name="Gruppo 378">
            <a:extLst>
              <a:ext uri="{FF2B5EF4-FFF2-40B4-BE49-F238E27FC236}">
                <a16:creationId xmlns:a16="http://schemas.microsoft.com/office/drawing/2014/main" id="{DD467BC0-6396-3FE2-F06C-01AC7D51C9B0}"/>
              </a:ext>
            </a:extLst>
          </p:cNvPr>
          <p:cNvGrpSpPr/>
          <p:nvPr/>
        </p:nvGrpSpPr>
        <p:grpSpPr>
          <a:xfrm>
            <a:off x="7938053" y="4670008"/>
            <a:ext cx="654120" cy="313920"/>
            <a:chOff x="7938053" y="4670008"/>
            <a:chExt cx="654120" cy="313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369" name="Input penna 368">
                  <a:extLst>
                    <a:ext uri="{FF2B5EF4-FFF2-40B4-BE49-F238E27FC236}">
                      <a16:creationId xmlns:a16="http://schemas.microsoft.com/office/drawing/2014/main" id="{739BF3F5-029F-56DB-31BF-833C43B8909F}"/>
                    </a:ext>
                  </a:extLst>
                </p14:cNvPr>
                <p14:cNvContentPartPr/>
                <p14:nvPr/>
              </p14:nvContentPartPr>
              <p14:xfrm>
                <a:off x="7938053" y="4784128"/>
                <a:ext cx="148680" cy="159120"/>
              </p14:xfrm>
            </p:contentPart>
          </mc:Choice>
          <mc:Fallback>
            <p:pic>
              <p:nvPicPr>
                <p:cNvPr id="369" name="Input penna 368">
                  <a:extLst>
                    <a:ext uri="{FF2B5EF4-FFF2-40B4-BE49-F238E27FC236}">
                      <a16:creationId xmlns:a16="http://schemas.microsoft.com/office/drawing/2014/main" id="{739BF3F5-029F-56DB-31BF-833C43B8909F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7930493" y="4776568"/>
                  <a:ext cx="1638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370" name="Input penna 369">
                  <a:extLst>
                    <a:ext uri="{FF2B5EF4-FFF2-40B4-BE49-F238E27FC236}">
                      <a16:creationId xmlns:a16="http://schemas.microsoft.com/office/drawing/2014/main" id="{3209DF0C-A154-61CD-809B-17DAD8A886B6}"/>
                    </a:ext>
                  </a:extLst>
                </p14:cNvPr>
                <p14:cNvContentPartPr/>
                <p14:nvPr/>
              </p14:nvContentPartPr>
              <p14:xfrm>
                <a:off x="8095013" y="4767928"/>
                <a:ext cx="100080" cy="15480"/>
              </p14:xfrm>
            </p:contentPart>
          </mc:Choice>
          <mc:Fallback>
            <p:pic>
              <p:nvPicPr>
                <p:cNvPr id="370" name="Input penna 369">
                  <a:extLst>
                    <a:ext uri="{FF2B5EF4-FFF2-40B4-BE49-F238E27FC236}">
                      <a16:creationId xmlns:a16="http://schemas.microsoft.com/office/drawing/2014/main" id="{3209DF0C-A154-61CD-809B-17DAD8A886B6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8087453" y="4760368"/>
                  <a:ext cx="1152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1">
              <p14:nvContentPartPr>
                <p14:cNvPr id="371" name="Input penna 370">
                  <a:extLst>
                    <a:ext uri="{FF2B5EF4-FFF2-40B4-BE49-F238E27FC236}">
                      <a16:creationId xmlns:a16="http://schemas.microsoft.com/office/drawing/2014/main" id="{D92C8442-7520-752A-243E-2ED9923FC6F9}"/>
                    </a:ext>
                  </a:extLst>
                </p14:cNvPr>
                <p14:cNvContentPartPr/>
                <p14:nvPr/>
              </p14:nvContentPartPr>
              <p14:xfrm>
                <a:off x="8110133" y="4841728"/>
                <a:ext cx="90000" cy="21600"/>
              </p14:xfrm>
            </p:contentPart>
          </mc:Choice>
          <mc:Fallback>
            <p:pic>
              <p:nvPicPr>
                <p:cNvPr id="371" name="Input penna 370">
                  <a:extLst>
                    <a:ext uri="{FF2B5EF4-FFF2-40B4-BE49-F238E27FC236}">
                      <a16:creationId xmlns:a16="http://schemas.microsoft.com/office/drawing/2014/main" id="{D92C8442-7520-752A-243E-2ED9923FC6F9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8102573" y="4834168"/>
                  <a:ext cx="1051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372" name="Input penna 371">
                  <a:extLst>
                    <a:ext uri="{FF2B5EF4-FFF2-40B4-BE49-F238E27FC236}">
                      <a16:creationId xmlns:a16="http://schemas.microsoft.com/office/drawing/2014/main" id="{288F9308-FE1E-49B6-45BA-A52D0098AA44}"/>
                    </a:ext>
                  </a:extLst>
                </p14:cNvPr>
                <p14:cNvContentPartPr/>
                <p14:nvPr/>
              </p14:nvContentPartPr>
              <p14:xfrm>
                <a:off x="8192213" y="4695568"/>
                <a:ext cx="36000" cy="252360"/>
              </p14:xfrm>
            </p:contentPart>
          </mc:Choice>
          <mc:Fallback>
            <p:pic>
              <p:nvPicPr>
                <p:cNvPr id="372" name="Input penna 371">
                  <a:extLst>
                    <a:ext uri="{FF2B5EF4-FFF2-40B4-BE49-F238E27FC236}">
                      <a16:creationId xmlns:a16="http://schemas.microsoft.com/office/drawing/2014/main" id="{288F9308-FE1E-49B6-45BA-A52D0098AA44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8184653" y="4688008"/>
                  <a:ext cx="5112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373" name="Input penna 372">
                  <a:extLst>
                    <a:ext uri="{FF2B5EF4-FFF2-40B4-BE49-F238E27FC236}">
                      <a16:creationId xmlns:a16="http://schemas.microsoft.com/office/drawing/2014/main" id="{95BE28EF-F7A1-B507-A892-DD40411FB2EE}"/>
                    </a:ext>
                  </a:extLst>
                </p14:cNvPr>
                <p14:cNvContentPartPr/>
                <p14:nvPr/>
              </p14:nvContentPartPr>
              <p14:xfrm>
                <a:off x="8257373" y="4670008"/>
                <a:ext cx="36360" cy="287640"/>
              </p14:xfrm>
            </p:contentPart>
          </mc:Choice>
          <mc:Fallback>
            <p:pic>
              <p:nvPicPr>
                <p:cNvPr id="373" name="Input penna 372">
                  <a:extLst>
                    <a:ext uri="{FF2B5EF4-FFF2-40B4-BE49-F238E27FC236}">
                      <a16:creationId xmlns:a16="http://schemas.microsoft.com/office/drawing/2014/main" id="{95BE28EF-F7A1-B507-A892-DD40411FB2EE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8249813" y="4662808"/>
                  <a:ext cx="5148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7">
              <p14:nvContentPartPr>
                <p14:cNvPr id="374" name="Input penna 373">
                  <a:extLst>
                    <a:ext uri="{FF2B5EF4-FFF2-40B4-BE49-F238E27FC236}">
                      <a16:creationId xmlns:a16="http://schemas.microsoft.com/office/drawing/2014/main" id="{861EF163-71D0-F574-EA92-B3EBDC6437EA}"/>
                    </a:ext>
                  </a:extLst>
                </p14:cNvPr>
                <p14:cNvContentPartPr/>
                <p14:nvPr/>
              </p14:nvContentPartPr>
              <p14:xfrm>
                <a:off x="8386253" y="4744528"/>
                <a:ext cx="105840" cy="109080"/>
              </p14:xfrm>
            </p:contentPart>
          </mc:Choice>
          <mc:Fallback>
            <p:pic>
              <p:nvPicPr>
                <p:cNvPr id="374" name="Input penna 373">
                  <a:extLst>
                    <a:ext uri="{FF2B5EF4-FFF2-40B4-BE49-F238E27FC236}">
                      <a16:creationId xmlns:a16="http://schemas.microsoft.com/office/drawing/2014/main" id="{861EF163-71D0-F574-EA92-B3EBDC6437EA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8379053" y="4736968"/>
                  <a:ext cx="1209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9">
              <p14:nvContentPartPr>
                <p14:cNvPr id="375" name="Input penna 374">
                  <a:extLst>
                    <a:ext uri="{FF2B5EF4-FFF2-40B4-BE49-F238E27FC236}">
                      <a16:creationId xmlns:a16="http://schemas.microsoft.com/office/drawing/2014/main" id="{56594CB5-C1F7-CE84-6F66-583631CB62EA}"/>
                    </a:ext>
                  </a:extLst>
                </p14:cNvPr>
                <p14:cNvContentPartPr/>
                <p14:nvPr/>
              </p14:nvContentPartPr>
              <p14:xfrm>
                <a:off x="8413973" y="4853248"/>
                <a:ext cx="29520" cy="93600"/>
              </p14:xfrm>
            </p:contentPart>
          </mc:Choice>
          <mc:Fallback>
            <p:pic>
              <p:nvPicPr>
                <p:cNvPr id="375" name="Input penna 374">
                  <a:extLst>
                    <a:ext uri="{FF2B5EF4-FFF2-40B4-BE49-F238E27FC236}">
                      <a16:creationId xmlns:a16="http://schemas.microsoft.com/office/drawing/2014/main" id="{56594CB5-C1F7-CE84-6F66-583631CB62EA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8406773" y="4845688"/>
                  <a:ext cx="4464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1">
              <p14:nvContentPartPr>
                <p14:cNvPr id="376" name="Input penna 375">
                  <a:extLst>
                    <a:ext uri="{FF2B5EF4-FFF2-40B4-BE49-F238E27FC236}">
                      <a16:creationId xmlns:a16="http://schemas.microsoft.com/office/drawing/2014/main" id="{01693C59-670C-C1B8-4B9C-AD5580D70532}"/>
                    </a:ext>
                  </a:extLst>
                </p14:cNvPr>
                <p14:cNvContentPartPr/>
                <p14:nvPr/>
              </p14:nvContentPartPr>
              <p14:xfrm>
                <a:off x="8482013" y="4864768"/>
                <a:ext cx="31680" cy="85680"/>
              </p14:xfrm>
            </p:contentPart>
          </mc:Choice>
          <mc:Fallback>
            <p:pic>
              <p:nvPicPr>
                <p:cNvPr id="376" name="Input penna 375">
                  <a:extLst>
                    <a:ext uri="{FF2B5EF4-FFF2-40B4-BE49-F238E27FC236}">
                      <a16:creationId xmlns:a16="http://schemas.microsoft.com/office/drawing/2014/main" id="{01693C59-670C-C1B8-4B9C-AD5580D70532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8474453" y="4857208"/>
                  <a:ext cx="4680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3">
              <p14:nvContentPartPr>
                <p14:cNvPr id="377" name="Input penna 376">
                  <a:extLst>
                    <a:ext uri="{FF2B5EF4-FFF2-40B4-BE49-F238E27FC236}">
                      <a16:creationId xmlns:a16="http://schemas.microsoft.com/office/drawing/2014/main" id="{03C8C199-EDC7-63F5-CA75-53748C856D3C}"/>
                    </a:ext>
                  </a:extLst>
                </p14:cNvPr>
                <p14:cNvContentPartPr/>
                <p14:nvPr/>
              </p14:nvContentPartPr>
              <p14:xfrm>
                <a:off x="8336933" y="4955128"/>
                <a:ext cx="255240" cy="28800"/>
              </p14:xfrm>
            </p:contentPart>
          </mc:Choice>
          <mc:Fallback>
            <p:pic>
              <p:nvPicPr>
                <p:cNvPr id="377" name="Input penna 376">
                  <a:extLst>
                    <a:ext uri="{FF2B5EF4-FFF2-40B4-BE49-F238E27FC236}">
                      <a16:creationId xmlns:a16="http://schemas.microsoft.com/office/drawing/2014/main" id="{03C8C199-EDC7-63F5-CA75-53748C856D3C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8329733" y="4947568"/>
                  <a:ext cx="270360" cy="4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5" name="Gruppo 394">
            <a:extLst>
              <a:ext uri="{FF2B5EF4-FFF2-40B4-BE49-F238E27FC236}">
                <a16:creationId xmlns:a16="http://schemas.microsoft.com/office/drawing/2014/main" id="{58D26676-9038-477A-85F0-C45FF2EE0FA3}"/>
              </a:ext>
            </a:extLst>
          </p:cNvPr>
          <p:cNvGrpSpPr/>
          <p:nvPr/>
        </p:nvGrpSpPr>
        <p:grpSpPr>
          <a:xfrm>
            <a:off x="8817656" y="4776181"/>
            <a:ext cx="234000" cy="132120"/>
            <a:chOff x="8817656" y="4776181"/>
            <a:chExt cx="234000" cy="132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5">
              <p14:nvContentPartPr>
                <p14:cNvPr id="382" name="Input penna 381">
                  <a:extLst>
                    <a:ext uri="{FF2B5EF4-FFF2-40B4-BE49-F238E27FC236}">
                      <a16:creationId xmlns:a16="http://schemas.microsoft.com/office/drawing/2014/main" id="{BF8DF0DD-3A1C-83F3-2C94-B4B6B5525476}"/>
                    </a:ext>
                  </a:extLst>
                </p14:cNvPr>
                <p14:cNvContentPartPr/>
                <p14:nvPr/>
              </p14:nvContentPartPr>
              <p14:xfrm>
                <a:off x="8817656" y="4857901"/>
                <a:ext cx="137160" cy="12600"/>
              </p14:xfrm>
            </p:contentPart>
          </mc:Choice>
          <mc:Fallback>
            <p:pic>
              <p:nvPicPr>
                <p:cNvPr id="382" name="Input penna 381">
                  <a:extLst>
                    <a:ext uri="{FF2B5EF4-FFF2-40B4-BE49-F238E27FC236}">
                      <a16:creationId xmlns:a16="http://schemas.microsoft.com/office/drawing/2014/main" id="{BF8DF0DD-3A1C-83F3-2C94-B4B6B5525476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8810096" y="4850341"/>
                  <a:ext cx="15228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7">
              <p14:nvContentPartPr>
                <p14:cNvPr id="383" name="Input penna 382">
                  <a:extLst>
                    <a:ext uri="{FF2B5EF4-FFF2-40B4-BE49-F238E27FC236}">
                      <a16:creationId xmlns:a16="http://schemas.microsoft.com/office/drawing/2014/main" id="{913271E6-4369-91AC-12AA-4B3CE5F848BB}"/>
                    </a:ext>
                  </a:extLst>
                </p14:cNvPr>
                <p14:cNvContentPartPr/>
                <p14:nvPr/>
              </p14:nvContentPartPr>
              <p14:xfrm>
                <a:off x="9009176" y="4776181"/>
                <a:ext cx="42480" cy="132120"/>
              </p14:xfrm>
            </p:contentPart>
          </mc:Choice>
          <mc:Fallback>
            <p:pic>
              <p:nvPicPr>
                <p:cNvPr id="383" name="Input penna 382">
                  <a:extLst>
                    <a:ext uri="{FF2B5EF4-FFF2-40B4-BE49-F238E27FC236}">
                      <a16:creationId xmlns:a16="http://schemas.microsoft.com/office/drawing/2014/main" id="{913271E6-4369-91AC-12AA-4B3CE5F848BB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9001616" y="4768621"/>
                  <a:ext cx="57600" cy="14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9" name="Gruppo 398">
            <a:extLst>
              <a:ext uri="{FF2B5EF4-FFF2-40B4-BE49-F238E27FC236}">
                <a16:creationId xmlns:a16="http://schemas.microsoft.com/office/drawing/2014/main" id="{AD15BD2F-1B7C-A945-4A3F-7A23909C742E}"/>
              </a:ext>
            </a:extLst>
          </p:cNvPr>
          <p:cNvGrpSpPr/>
          <p:nvPr/>
        </p:nvGrpSpPr>
        <p:grpSpPr>
          <a:xfrm>
            <a:off x="9190616" y="5153101"/>
            <a:ext cx="429120" cy="388800"/>
            <a:chOff x="9190616" y="5153101"/>
            <a:chExt cx="429120" cy="388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9">
              <p14:nvContentPartPr>
                <p14:cNvPr id="396" name="Input penna 395">
                  <a:extLst>
                    <a:ext uri="{FF2B5EF4-FFF2-40B4-BE49-F238E27FC236}">
                      <a16:creationId xmlns:a16="http://schemas.microsoft.com/office/drawing/2014/main" id="{2153C9CC-E324-1E47-6655-9024B5109AFC}"/>
                    </a:ext>
                  </a:extLst>
                </p14:cNvPr>
                <p14:cNvContentPartPr/>
                <p14:nvPr/>
              </p14:nvContentPartPr>
              <p14:xfrm>
                <a:off x="9287096" y="5153101"/>
                <a:ext cx="253080" cy="301680"/>
              </p14:xfrm>
            </p:contentPart>
          </mc:Choice>
          <mc:Fallback>
            <p:pic>
              <p:nvPicPr>
                <p:cNvPr id="396" name="Input penna 395">
                  <a:extLst>
                    <a:ext uri="{FF2B5EF4-FFF2-40B4-BE49-F238E27FC236}">
                      <a16:creationId xmlns:a16="http://schemas.microsoft.com/office/drawing/2014/main" id="{2153C9CC-E324-1E47-6655-9024B5109AFC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9279896" y="5145541"/>
                  <a:ext cx="26820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1">
              <p14:nvContentPartPr>
                <p14:cNvPr id="397" name="Input penna 396">
                  <a:extLst>
                    <a:ext uri="{FF2B5EF4-FFF2-40B4-BE49-F238E27FC236}">
                      <a16:creationId xmlns:a16="http://schemas.microsoft.com/office/drawing/2014/main" id="{2FA36778-2C9E-C4D2-5571-0340D156C52D}"/>
                    </a:ext>
                  </a:extLst>
                </p14:cNvPr>
                <p14:cNvContentPartPr/>
                <p14:nvPr/>
              </p14:nvContentPartPr>
              <p14:xfrm>
                <a:off x="9190616" y="5205301"/>
                <a:ext cx="429120" cy="336600"/>
              </p14:xfrm>
            </p:contentPart>
          </mc:Choice>
          <mc:Fallback>
            <p:pic>
              <p:nvPicPr>
                <p:cNvPr id="397" name="Input penna 396">
                  <a:extLst>
                    <a:ext uri="{FF2B5EF4-FFF2-40B4-BE49-F238E27FC236}">
                      <a16:creationId xmlns:a16="http://schemas.microsoft.com/office/drawing/2014/main" id="{2FA36778-2C9E-C4D2-5571-0340D156C52D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9183056" y="5197741"/>
                  <a:ext cx="444240" cy="35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2" name="Gruppo 401">
            <a:extLst>
              <a:ext uri="{FF2B5EF4-FFF2-40B4-BE49-F238E27FC236}">
                <a16:creationId xmlns:a16="http://schemas.microsoft.com/office/drawing/2014/main" id="{F883BFC5-57CE-E176-E4F7-3BD58B6A4349}"/>
              </a:ext>
            </a:extLst>
          </p:cNvPr>
          <p:cNvGrpSpPr/>
          <p:nvPr/>
        </p:nvGrpSpPr>
        <p:grpSpPr>
          <a:xfrm>
            <a:off x="9205736" y="4703461"/>
            <a:ext cx="829080" cy="299160"/>
            <a:chOff x="9205736" y="4703461"/>
            <a:chExt cx="829080" cy="29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3">
              <p14:nvContentPartPr>
                <p14:cNvPr id="384" name="Input penna 383">
                  <a:extLst>
                    <a:ext uri="{FF2B5EF4-FFF2-40B4-BE49-F238E27FC236}">
                      <a16:creationId xmlns:a16="http://schemas.microsoft.com/office/drawing/2014/main" id="{C47820E3-C2F3-FC5D-DFDB-F7FC4D9CA74B}"/>
                    </a:ext>
                  </a:extLst>
                </p14:cNvPr>
                <p14:cNvContentPartPr/>
                <p14:nvPr/>
              </p14:nvContentPartPr>
              <p14:xfrm>
                <a:off x="9205736" y="4734421"/>
                <a:ext cx="105120" cy="173520"/>
              </p14:xfrm>
            </p:contentPart>
          </mc:Choice>
          <mc:Fallback>
            <p:pic>
              <p:nvPicPr>
                <p:cNvPr id="384" name="Input penna 383">
                  <a:extLst>
                    <a:ext uri="{FF2B5EF4-FFF2-40B4-BE49-F238E27FC236}">
                      <a16:creationId xmlns:a16="http://schemas.microsoft.com/office/drawing/2014/main" id="{C47820E3-C2F3-FC5D-DFDB-F7FC4D9CA74B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9198176" y="4726861"/>
                  <a:ext cx="1202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5">
              <p14:nvContentPartPr>
                <p14:cNvPr id="385" name="Input penna 384">
                  <a:extLst>
                    <a:ext uri="{FF2B5EF4-FFF2-40B4-BE49-F238E27FC236}">
                      <a16:creationId xmlns:a16="http://schemas.microsoft.com/office/drawing/2014/main" id="{CD2AF14A-8392-1A87-1425-1C97C7AF4F87}"/>
                    </a:ext>
                  </a:extLst>
                </p14:cNvPr>
                <p14:cNvContentPartPr/>
                <p14:nvPr/>
              </p14:nvContentPartPr>
              <p14:xfrm>
                <a:off x="9336416" y="4821541"/>
                <a:ext cx="80280" cy="3600"/>
              </p14:xfrm>
            </p:contentPart>
          </mc:Choice>
          <mc:Fallback>
            <p:pic>
              <p:nvPicPr>
                <p:cNvPr id="385" name="Input penna 384">
                  <a:extLst>
                    <a:ext uri="{FF2B5EF4-FFF2-40B4-BE49-F238E27FC236}">
                      <a16:creationId xmlns:a16="http://schemas.microsoft.com/office/drawing/2014/main" id="{CD2AF14A-8392-1A87-1425-1C97C7AF4F87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9328856" y="4813981"/>
                  <a:ext cx="9540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7">
              <p14:nvContentPartPr>
                <p14:cNvPr id="386" name="Input penna 385">
                  <a:extLst>
                    <a:ext uri="{FF2B5EF4-FFF2-40B4-BE49-F238E27FC236}">
                      <a16:creationId xmlns:a16="http://schemas.microsoft.com/office/drawing/2014/main" id="{9D5AC4DD-6009-274B-9932-7050D86B9987}"/>
                    </a:ext>
                  </a:extLst>
                </p14:cNvPr>
                <p14:cNvContentPartPr/>
                <p14:nvPr/>
              </p14:nvContentPartPr>
              <p14:xfrm>
                <a:off x="9406976" y="4703461"/>
                <a:ext cx="23040" cy="228240"/>
              </p14:xfrm>
            </p:contentPart>
          </mc:Choice>
          <mc:Fallback>
            <p:pic>
              <p:nvPicPr>
                <p:cNvPr id="386" name="Input penna 385">
                  <a:extLst>
                    <a:ext uri="{FF2B5EF4-FFF2-40B4-BE49-F238E27FC236}">
                      <a16:creationId xmlns:a16="http://schemas.microsoft.com/office/drawing/2014/main" id="{9D5AC4DD-6009-274B-9932-7050D86B9987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9399416" y="4696261"/>
                  <a:ext cx="3816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9">
              <p14:nvContentPartPr>
                <p14:cNvPr id="387" name="Input penna 386">
                  <a:extLst>
                    <a:ext uri="{FF2B5EF4-FFF2-40B4-BE49-F238E27FC236}">
                      <a16:creationId xmlns:a16="http://schemas.microsoft.com/office/drawing/2014/main" id="{8F6D28C2-229D-6EE1-D2E8-FD81B0B6ED29}"/>
                    </a:ext>
                  </a:extLst>
                </p14:cNvPr>
                <p14:cNvContentPartPr/>
                <p14:nvPr/>
              </p14:nvContentPartPr>
              <p14:xfrm>
                <a:off x="9484016" y="4709941"/>
                <a:ext cx="16560" cy="194400"/>
              </p14:xfrm>
            </p:contentPart>
          </mc:Choice>
          <mc:Fallback>
            <p:pic>
              <p:nvPicPr>
                <p:cNvPr id="387" name="Input penna 386">
                  <a:extLst>
                    <a:ext uri="{FF2B5EF4-FFF2-40B4-BE49-F238E27FC236}">
                      <a16:creationId xmlns:a16="http://schemas.microsoft.com/office/drawing/2014/main" id="{8F6D28C2-229D-6EE1-D2E8-FD81B0B6ED29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9476456" y="4702381"/>
                  <a:ext cx="3168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1">
              <p14:nvContentPartPr>
                <p14:cNvPr id="388" name="Input penna 387">
                  <a:extLst>
                    <a:ext uri="{FF2B5EF4-FFF2-40B4-BE49-F238E27FC236}">
                      <a16:creationId xmlns:a16="http://schemas.microsoft.com/office/drawing/2014/main" id="{0FD8AFC8-707E-629C-1DAC-B5DC1DAD56C5}"/>
                    </a:ext>
                  </a:extLst>
                </p14:cNvPr>
                <p14:cNvContentPartPr/>
                <p14:nvPr/>
              </p14:nvContentPartPr>
              <p14:xfrm>
                <a:off x="9628016" y="4734061"/>
                <a:ext cx="79200" cy="125280"/>
              </p14:xfrm>
            </p:contentPart>
          </mc:Choice>
          <mc:Fallback>
            <p:pic>
              <p:nvPicPr>
                <p:cNvPr id="388" name="Input penna 387">
                  <a:extLst>
                    <a:ext uri="{FF2B5EF4-FFF2-40B4-BE49-F238E27FC236}">
                      <a16:creationId xmlns:a16="http://schemas.microsoft.com/office/drawing/2014/main" id="{0FD8AFC8-707E-629C-1DAC-B5DC1DAD56C5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9620456" y="4726501"/>
                  <a:ext cx="943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3">
              <p14:nvContentPartPr>
                <p14:cNvPr id="389" name="Input penna 388">
                  <a:extLst>
                    <a:ext uri="{FF2B5EF4-FFF2-40B4-BE49-F238E27FC236}">
                      <a16:creationId xmlns:a16="http://schemas.microsoft.com/office/drawing/2014/main" id="{7906BAC7-2985-DA89-2A94-3D23EB581C2A}"/>
                    </a:ext>
                  </a:extLst>
                </p14:cNvPr>
                <p14:cNvContentPartPr/>
                <p14:nvPr/>
              </p14:nvContentPartPr>
              <p14:xfrm>
                <a:off x="9626576" y="4854661"/>
                <a:ext cx="16560" cy="93960"/>
              </p14:xfrm>
            </p:contentPart>
          </mc:Choice>
          <mc:Fallback>
            <p:pic>
              <p:nvPicPr>
                <p:cNvPr id="389" name="Input penna 388">
                  <a:extLst>
                    <a:ext uri="{FF2B5EF4-FFF2-40B4-BE49-F238E27FC236}">
                      <a16:creationId xmlns:a16="http://schemas.microsoft.com/office/drawing/2014/main" id="{7906BAC7-2985-DA89-2A94-3D23EB581C2A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9619016" y="4847101"/>
                  <a:ext cx="316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5">
              <p14:nvContentPartPr>
                <p14:cNvPr id="390" name="Input penna 389">
                  <a:extLst>
                    <a:ext uri="{FF2B5EF4-FFF2-40B4-BE49-F238E27FC236}">
                      <a16:creationId xmlns:a16="http://schemas.microsoft.com/office/drawing/2014/main" id="{195C8678-5884-4F30-A32E-BB678E3B2E05}"/>
                    </a:ext>
                  </a:extLst>
                </p14:cNvPr>
                <p14:cNvContentPartPr/>
                <p14:nvPr/>
              </p14:nvContentPartPr>
              <p14:xfrm>
                <a:off x="9684176" y="4860061"/>
                <a:ext cx="16920" cy="87840"/>
              </p14:xfrm>
            </p:contentPart>
          </mc:Choice>
          <mc:Fallback>
            <p:pic>
              <p:nvPicPr>
                <p:cNvPr id="390" name="Input penna 389">
                  <a:extLst>
                    <a:ext uri="{FF2B5EF4-FFF2-40B4-BE49-F238E27FC236}">
                      <a16:creationId xmlns:a16="http://schemas.microsoft.com/office/drawing/2014/main" id="{195C8678-5884-4F30-A32E-BB678E3B2E05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9676616" y="4852501"/>
                  <a:ext cx="320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7">
              <p14:nvContentPartPr>
                <p14:cNvPr id="391" name="Input penna 390">
                  <a:extLst>
                    <a:ext uri="{FF2B5EF4-FFF2-40B4-BE49-F238E27FC236}">
                      <a16:creationId xmlns:a16="http://schemas.microsoft.com/office/drawing/2014/main" id="{E6FFEADF-9DE7-2E54-4A11-89125B18AE05}"/>
                    </a:ext>
                  </a:extLst>
                </p14:cNvPr>
                <p14:cNvContentPartPr/>
                <p14:nvPr/>
              </p14:nvContentPartPr>
              <p14:xfrm>
                <a:off x="9533336" y="4960501"/>
                <a:ext cx="329040" cy="7200"/>
              </p14:xfrm>
            </p:contentPart>
          </mc:Choice>
          <mc:Fallback>
            <p:pic>
              <p:nvPicPr>
                <p:cNvPr id="391" name="Input penna 390">
                  <a:extLst>
                    <a:ext uri="{FF2B5EF4-FFF2-40B4-BE49-F238E27FC236}">
                      <a16:creationId xmlns:a16="http://schemas.microsoft.com/office/drawing/2014/main" id="{E6FFEADF-9DE7-2E54-4A11-89125B18AE05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9526136" y="4952941"/>
                  <a:ext cx="3441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9">
              <p14:nvContentPartPr>
                <p14:cNvPr id="400" name="Input penna 399">
                  <a:extLst>
                    <a:ext uri="{FF2B5EF4-FFF2-40B4-BE49-F238E27FC236}">
                      <a16:creationId xmlns:a16="http://schemas.microsoft.com/office/drawing/2014/main" id="{BD4123DF-FC51-49B5-4BAD-CF1B1EE3057D}"/>
                    </a:ext>
                  </a:extLst>
                </p14:cNvPr>
                <p14:cNvContentPartPr/>
                <p14:nvPr/>
              </p14:nvContentPartPr>
              <p14:xfrm>
                <a:off x="9233816" y="4982461"/>
                <a:ext cx="801000" cy="20160"/>
              </p14:xfrm>
            </p:contentPart>
          </mc:Choice>
          <mc:Fallback>
            <p:pic>
              <p:nvPicPr>
                <p:cNvPr id="400" name="Input penna 399">
                  <a:extLst>
                    <a:ext uri="{FF2B5EF4-FFF2-40B4-BE49-F238E27FC236}">
                      <a16:creationId xmlns:a16="http://schemas.microsoft.com/office/drawing/2014/main" id="{BD4123DF-FC51-49B5-4BAD-CF1B1EE3057D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9226256" y="4974901"/>
                  <a:ext cx="816120" cy="3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5" name="Gruppo 414">
            <a:extLst>
              <a:ext uri="{FF2B5EF4-FFF2-40B4-BE49-F238E27FC236}">
                <a16:creationId xmlns:a16="http://schemas.microsoft.com/office/drawing/2014/main" id="{1AA546E4-0E12-B419-D28D-A304E613D264}"/>
              </a:ext>
            </a:extLst>
          </p:cNvPr>
          <p:cNvGrpSpPr/>
          <p:nvPr/>
        </p:nvGrpSpPr>
        <p:grpSpPr>
          <a:xfrm>
            <a:off x="6375460" y="4061327"/>
            <a:ext cx="828000" cy="283680"/>
            <a:chOff x="6375460" y="4061327"/>
            <a:chExt cx="828000" cy="28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1">
              <p14:nvContentPartPr>
                <p14:cNvPr id="403" name="Input penna 402">
                  <a:extLst>
                    <a:ext uri="{FF2B5EF4-FFF2-40B4-BE49-F238E27FC236}">
                      <a16:creationId xmlns:a16="http://schemas.microsoft.com/office/drawing/2014/main" id="{2E41047D-3618-C215-EA66-746A3BC65514}"/>
                    </a:ext>
                  </a:extLst>
                </p14:cNvPr>
                <p14:cNvContentPartPr/>
                <p14:nvPr/>
              </p14:nvContentPartPr>
              <p14:xfrm>
                <a:off x="6375460" y="4110647"/>
                <a:ext cx="145080" cy="234360"/>
              </p14:xfrm>
            </p:contentPart>
          </mc:Choice>
          <mc:Fallback>
            <p:pic>
              <p:nvPicPr>
                <p:cNvPr id="403" name="Input penna 402">
                  <a:extLst>
                    <a:ext uri="{FF2B5EF4-FFF2-40B4-BE49-F238E27FC236}">
                      <a16:creationId xmlns:a16="http://schemas.microsoft.com/office/drawing/2014/main" id="{2E41047D-3618-C215-EA66-746A3BC65514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6367900" y="4103087"/>
                  <a:ext cx="16020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3">
              <p14:nvContentPartPr>
                <p14:cNvPr id="404" name="Input penna 403">
                  <a:extLst>
                    <a:ext uri="{FF2B5EF4-FFF2-40B4-BE49-F238E27FC236}">
                      <a16:creationId xmlns:a16="http://schemas.microsoft.com/office/drawing/2014/main" id="{0DDDBF6C-57C5-F6BE-8B5C-2072E542B4F4}"/>
                    </a:ext>
                  </a:extLst>
                </p14:cNvPr>
                <p14:cNvContentPartPr/>
                <p14:nvPr/>
              </p14:nvContentPartPr>
              <p14:xfrm>
                <a:off x="6504340" y="4217207"/>
                <a:ext cx="96480" cy="42480"/>
              </p14:xfrm>
            </p:contentPart>
          </mc:Choice>
          <mc:Fallback>
            <p:pic>
              <p:nvPicPr>
                <p:cNvPr id="404" name="Input penna 403">
                  <a:extLst>
                    <a:ext uri="{FF2B5EF4-FFF2-40B4-BE49-F238E27FC236}">
                      <a16:creationId xmlns:a16="http://schemas.microsoft.com/office/drawing/2014/main" id="{0DDDBF6C-57C5-F6BE-8B5C-2072E542B4F4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6496780" y="4209647"/>
                  <a:ext cx="1112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5">
              <p14:nvContentPartPr>
                <p14:cNvPr id="405" name="Input penna 404">
                  <a:extLst>
                    <a:ext uri="{FF2B5EF4-FFF2-40B4-BE49-F238E27FC236}">
                      <a16:creationId xmlns:a16="http://schemas.microsoft.com/office/drawing/2014/main" id="{FC1C0157-B342-5588-5C76-27D95B7D870D}"/>
                    </a:ext>
                  </a:extLst>
                </p14:cNvPr>
                <p14:cNvContentPartPr/>
                <p14:nvPr/>
              </p14:nvContentPartPr>
              <p14:xfrm>
                <a:off x="6606220" y="4121087"/>
                <a:ext cx="44640" cy="200520"/>
              </p14:xfrm>
            </p:contentPart>
          </mc:Choice>
          <mc:Fallback>
            <p:pic>
              <p:nvPicPr>
                <p:cNvPr id="405" name="Input penna 404">
                  <a:extLst>
                    <a:ext uri="{FF2B5EF4-FFF2-40B4-BE49-F238E27FC236}">
                      <a16:creationId xmlns:a16="http://schemas.microsoft.com/office/drawing/2014/main" id="{FC1C0157-B342-5588-5C76-27D95B7D870D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6598660" y="4113527"/>
                  <a:ext cx="597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7">
              <p14:nvContentPartPr>
                <p14:cNvPr id="406" name="Input penna 405">
                  <a:extLst>
                    <a:ext uri="{FF2B5EF4-FFF2-40B4-BE49-F238E27FC236}">
                      <a16:creationId xmlns:a16="http://schemas.microsoft.com/office/drawing/2014/main" id="{D9CC2E90-9B10-EBB7-EA24-8BF9953FBB71}"/>
                    </a:ext>
                  </a:extLst>
                </p14:cNvPr>
                <p14:cNvContentPartPr/>
                <p14:nvPr/>
              </p14:nvContentPartPr>
              <p14:xfrm>
                <a:off x="6716380" y="4145207"/>
                <a:ext cx="102240" cy="99000"/>
              </p14:xfrm>
            </p:contentPart>
          </mc:Choice>
          <mc:Fallback>
            <p:pic>
              <p:nvPicPr>
                <p:cNvPr id="406" name="Input penna 405">
                  <a:extLst>
                    <a:ext uri="{FF2B5EF4-FFF2-40B4-BE49-F238E27FC236}">
                      <a16:creationId xmlns:a16="http://schemas.microsoft.com/office/drawing/2014/main" id="{D9CC2E90-9B10-EBB7-EA24-8BF9953FBB71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6708820" y="4137647"/>
                  <a:ext cx="1173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9">
              <p14:nvContentPartPr>
                <p14:cNvPr id="407" name="Input penna 406">
                  <a:extLst>
                    <a:ext uri="{FF2B5EF4-FFF2-40B4-BE49-F238E27FC236}">
                      <a16:creationId xmlns:a16="http://schemas.microsoft.com/office/drawing/2014/main" id="{1F8EA3B7-15E3-2F04-BA5C-5ED560720638}"/>
                    </a:ext>
                  </a:extLst>
                </p14:cNvPr>
                <p14:cNvContentPartPr/>
                <p14:nvPr/>
              </p14:nvContentPartPr>
              <p14:xfrm>
                <a:off x="6844900" y="4166807"/>
                <a:ext cx="60840" cy="9720"/>
              </p14:xfrm>
            </p:contentPart>
          </mc:Choice>
          <mc:Fallback>
            <p:pic>
              <p:nvPicPr>
                <p:cNvPr id="407" name="Input penna 406">
                  <a:extLst>
                    <a:ext uri="{FF2B5EF4-FFF2-40B4-BE49-F238E27FC236}">
                      <a16:creationId xmlns:a16="http://schemas.microsoft.com/office/drawing/2014/main" id="{1F8EA3B7-15E3-2F04-BA5C-5ED560720638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6837700" y="4159247"/>
                  <a:ext cx="759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1">
              <p14:nvContentPartPr>
                <p14:cNvPr id="408" name="Input penna 407">
                  <a:extLst>
                    <a:ext uri="{FF2B5EF4-FFF2-40B4-BE49-F238E27FC236}">
                      <a16:creationId xmlns:a16="http://schemas.microsoft.com/office/drawing/2014/main" id="{07F070CB-67D0-8DF7-F384-B349D25DAD89}"/>
                    </a:ext>
                  </a:extLst>
                </p14:cNvPr>
                <p14:cNvContentPartPr/>
                <p14:nvPr/>
              </p14:nvContentPartPr>
              <p14:xfrm>
                <a:off x="6883780" y="4186967"/>
                <a:ext cx="34200" cy="18360"/>
              </p14:xfrm>
            </p:contentPart>
          </mc:Choice>
          <mc:Fallback>
            <p:pic>
              <p:nvPicPr>
                <p:cNvPr id="408" name="Input penna 407">
                  <a:extLst>
                    <a:ext uri="{FF2B5EF4-FFF2-40B4-BE49-F238E27FC236}">
                      <a16:creationId xmlns:a16="http://schemas.microsoft.com/office/drawing/2014/main" id="{07F070CB-67D0-8DF7-F384-B349D25DAD89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6876220" y="4179407"/>
                  <a:ext cx="49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3">
              <p14:nvContentPartPr>
                <p14:cNvPr id="409" name="Input penna 408">
                  <a:extLst>
                    <a:ext uri="{FF2B5EF4-FFF2-40B4-BE49-F238E27FC236}">
                      <a16:creationId xmlns:a16="http://schemas.microsoft.com/office/drawing/2014/main" id="{0AB98474-AC8F-14DB-F8BD-692177530FF4}"/>
                    </a:ext>
                  </a:extLst>
                </p14:cNvPr>
                <p14:cNvContentPartPr/>
                <p14:nvPr/>
              </p14:nvContentPartPr>
              <p14:xfrm>
                <a:off x="6904300" y="4061327"/>
                <a:ext cx="69480" cy="231480"/>
              </p14:xfrm>
            </p:contentPart>
          </mc:Choice>
          <mc:Fallback>
            <p:pic>
              <p:nvPicPr>
                <p:cNvPr id="409" name="Input penna 408">
                  <a:extLst>
                    <a:ext uri="{FF2B5EF4-FFF2-40B4-BE49-F238E27FC236}">
                      <a16:creationId xmlns:a16="http://schemas.microsoft.com/office/drawing/2014/main" id="{0AB98474-AC8F-14DB-F8BD-692177530FF4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6896740" y="4053767"/>
                  <a:ext cx="8460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5">
              <p14:nvContentPartPr>
                <p14:cNvPr id="410" name="Input penna 409">
                  <a:extLst>
                    <a:ext uri="{FF2B5EF4-FFF2-40B4-BE49-F238E27FC236}">
                      <a16:creationId xmlns:a16="http://schemas.microsoft.com/office/drawing/2014/main" id="{79289DEF-20B0-F088-71AF-CB05E1712ABD}"/>
                    </a:ext>
                  </a:extLst>
                </p14:cNvPr>
                <p14:cNvContentPartPr/>
                <p14:nvPr/>
              </p14:nvContentPartPr>
              <p14:xfrm>
                <a:off x="7039300" y="4120727"/>
                <a:ext cx="42480" cy="51480"/>
              </p14:xfrm>
            </p:contentPart>
          </mc:Choice>
          <mc:Fallback>
            <p:pic>
              <p:nvPicPr>
                <p:cNvPr id="410" name="Input penna 409">
                  <a:extLst>
                    <a:ext uri="{FF2B5EF4-FFF2-40B4-BE49-F238E27FC236}">
                      <a16:creationId xmlns:a16="http://schemas.microsoft.com/office/drawing/2014/main" id="{79289DEF-20B0-F088-71AF-CB05E1712ABD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7031740" y="4113167"/>
                  <a:ext cx="5760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7">
              <p14:nvContentPartPr>
                <p14:cNvPr id="411" name="Input penna 410">
                  <a:extLst>
                    <a:ext uri="{FF2B5EF4-FFF2-40B4-BE49-F238E27FC236}">
                      <a16:creationId xmlns:a16="http://schemas.microsoft.com/office/drawing/2014/main" id="{03393D88-2FB4-E9AD-49C9-9E71B843115D}"/>
                    </a:ext>
                  </a:extLst>
                </p14:cNvPr>
                <p14:cNvContentPartPr/>
                <p14:nvPr/>
              </p14:nvContentPartPr>
              <p14:xfrm>
                <a:off x="7040380" y="4176167"/>
                <a:ext cx="15840" cy="69840"/>
              </p14:xfrm>
            </p:contentPart>
          </mc:Choice>
          <mc:Fallback>
            <p:pic>
              <p:nvPicPr>
                <p:cNvPr id="411" name="Input penna 410">
                  <a:extLst>
                    <a:ext uri="{FF2B5EF4-FFF2-40B4-BE49-F238E27FC236}">
                      <a16:creationId xmlns:a16="http://schemas.microsoft.com/office/drawing/2014/main" id="{03393D88-2FB4-E9AD-49C9-9E71B843115D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7032820" y="4168607"/>
                  <a:ext cx="309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9">
              <p14:nvContentPartPr>
                <p14:cNvPr id="412" name="Input penna 411">
                  <a:extLst>
                    <a:ext uri="{FF2B5EF4-FFF2-40B4-BE49-F238E27FC236}">
                      <a16:creationId xmlns:a16="http://schemas.microsoft.com/office/drawing/2014/main" id="{7CE1C2EA-18C7-07E0-6DC3-F22CA41B4C09}"/>
                    </a:ext>
                  </a:extLst>
                </p14:cNvPr>
                <p14:cNvContentPartPr/>
                <p14:nvPr/>
              </p14:nvContentPartPr>
              <p14:xfrm>
                <a:off x="7075660" y="4204247"/>
                <a:ext cx="9360" cy="39240"/>
              </p14:xfrm>
            </p:contentPart>
          </mc:Choice>
          <mc:Fallback>
            <p:pic>
              <p:nvPicPr>
                <p:cNvPr id="412" name="Input penna 411">
                  <a:extLst>
                    <a:ext uri="{FF2B5EF4-FFF2-40B4-BE49-F238E27FC236}">
                      <a16:creationId xmlns:a16="http://schemas.microsoft.com/office/drawing/2014/main" id="{7CE1C2EA-18C7-07E0-6DC3-F22CA41B4C09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7068460" y="4196687"/>
                  <a:ext cx="244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1">
              <p14:nvContentPartPr>
                <p14:cNvPr id="413" name="Input penna 412">
                  <a:extLst>
                    <a:ext uri="{FF2B5EF4-FFF2-40B4-BE49-F238E27FC236}">
                      <a16:creationId xmlns:a16="http://schemas.microsoft.com/office/drawing/2014/main" id="{AC3F9CB5-88E7-E13B-1EA1-1DF26F1F7ED9}"/>
                    </a:ext>
                  </a:extLst>
                </p14:cNvPr>
                <p14:cNvContentPartPr/>
                <p14:nvPr/>
              </p14:nvContentPartPr>
              <p14:xfrm>
                <a:off x="6992140" y="4273727"/>
                <a:ext cx="211320" cy="49320"/>
              </p14:xfrm>
            </p:contentPart>
          </mc:Choice>
          <mc:Fallback>
            <p:pic>
              <p:nvPicPr>
                <p:cNvPr id="413" name="Input penna 412">
                  <a:extLst>
                    <a:ext uri="{FF2B5EF4-FFF2-40B4-BE49-F238E27FC236}">
                      <a16:creationId xmlns:a16="http://schemas.microsoft.com/office/drawing/2014/main" id="{AC3F9CB5-88E7-E13B-1EA1-1DF26F1F7ED9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6984580" y="4266167"/>
                  <a:ext cx="226440" cy="6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53">
            <p14:nvContentPartPr>
              <p14:cNvPr id="416" name="Input penna 415">
                <a:extLst>
                  <a:ext uri="{FF2B5EF4-FFF2-40B4-BE49-F238E27FC236}">
                    <a16:creationId xmlns:a16="http://schemas.microsoft.com/office/drawing/2014/main" id="{BEF82C55-E9BB-2BD5-73B6-89BC1299C932}"/>
                  </a:ext>
                </a:extLst>
              </p14:cNvPr>
              <p14:cNvContentPartPr/>
              <p14:nvPr/>
            </p14:nvContentPartPr>
            <p14:xfrm>
              <a:off x="7575023" y="4328280"/>
              <a:ext cx="315720" cy="59760"/>
            </p14:xfrm>
          </p:contentPart>
        </mc:Choice>
        <mc:Fallback>
          <p:pic>
            <p:nvPicPr>
              <p:cNvPr id="416" name="Input penna 415">
                <a:extLst>
                  <a:ext uri="{FF2B5EF4-FFF2-40B4-BE49-F238E27FC236}">
                    <a16:creationId xmlns:a16="http://schemas.microsoft.com/office/drawing/2014/main" id="{BEF82C55-E9BB-2BD5-73B6-89BC1299C932}"/>
                  </a:ext>
                </a:extLst>
              </p:cNvPr>
              <p:cNvPicPr/>
              <p:nvPr/>
            </p:nvPicPr>
            <p:blipFill>
              <a:blip r:embed="rId554"/>
              <a:stretch>
                <a:fillRect/>
              </a:stretch>
            </p:blipFill>
            <p:spPr>
              <a:xfrm>
                <a:off x="7567463" y="4320720"/>
                <a:ext cx="330840" cy="7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55">
            <p14:nvContentPartPr>
              <p14:cNvPr id="417" name="Input penna 416">
                <a:extLst>
                  <a:ext uri="{FF2B5EF4-FFF2-40B4-BE49-F238E27FC236}">
                    <a16:creationId xmlns:a16="http://schemas.microsoft.com/office/drawing/2014/main" id="{1FDE13CA-A355-0E19-42A9-7A39FE896348}"/>
                  </a:ext>
                </a:extLst>
              </p14:cNvPr>
              <p14:cNvContentPartPr/>
              <p14:nvPr/>
            </p14:nvContentPartPr>
            <p14:xfrm>
              <a:off x="7581503" y="4770000"/>
              <a:ext cx="288720" cy="114480"/>
            </p14:xfrm>
          </p:contentPart>
        </mc:Choice>
        <mc:Fallback>
          <p:pic>
            <p:nvPicPr>
              <p:cNvPr id="417" name="Input penna 416">
                <a:extLst>
                  <a:ext uri="{FF2B5EF4-FFF2-40B4-BE49-F238E27FC236}">
                    <a16:creationId xmlns:a16="http://schemas.microsoft.com/office/drawing/2014/main" id="{1FDE13CA-A355-0E19-42A9-7A39FE896348}"/>
                  </a:ext>
                </a:extLst>
              </p:cNvPr>
              <p:cNvPicPr/>
              <p:nvPr/>
            </p:nvPicPr>
            <p:blipFill>
              <a:blip r:embed="rId556"/>
              <a:stretch>
                <a:fillRect/>
              </a:stretch>
            </p:blipFill>
            <p:spPr>
              <a:xfrm>
                <a:off x="7573943" y="4762440"/>
                <a:ext cx="303840" cy="12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57">
            <p14:nvContentPartPr>
              <p14:cNvPr id="418" name="Input penna 417">
                <a:extLst>
                  <a:ext uri="{FF2B5EF4-FFF2-40B4-BE49-F238E27FC236}">
                    <a16:creationId xmlns:a16="http://schemas.microsoft.com/office/drawing/2014/main" id="{505C58D2-A24F-C787-F45A-EA477C12DD1D}"/>
                  </a:ext>
                </a:extLst>
              </p14:cNvPr>
              <p14:cNvContentPartPr/>
              <p14:nvPr/>
            </p14:nvContentPartPr>
            <p14:xfrm>
              <a:off x="7844769" y="5103711"/>
              <a:ext cx="892800" cy="119160"/>
            </p14:xfrm>
          </p:contentPart>
        </mc:Choice>
        <mc:Fallback>
          <p:pic>
            <p:nvPicPr>
              <p:cNvPr id="418" name="Input penna 417">
                <a:extLst>
                  <a:ext uri="{FF2B5EF4-FFF2-40B4-BE49-F238E27FC236}">
                    <a16:creationId xmlns:a16="http://schemas.microsoft.com/office/drawing/2014/main" id="{505C58D2-A24F-C787-F45A-EA477C12DD1D}"/>
                  </a:ext>
                </a:extLst>
              </p:cNvPr>
              <p:cNvPicPr/>
              <p:nvPr/>
            </p:nvPicPr>
            <p:blipFill>
              <a:blip r:embed="rId558"/>
              <a:stretch>
                <a:fillRect/>
              </a:stretch>
            </p:blipFill>
            <p:spPr>
              <a:xfrm>
                <a:off x="7837209" y="5096151"/>
                <a:ext cx="907920" cy="134280"/>
              </a:xfrm>
              <a:prstGeom prst="rect">
                <a:avLst/>
              </a:prstGeom>
            </p:spPr>
          </p:pic>
        </mc:Fallback>
      </mc:AlternateContent>
      <p:grpSp>
        <p:nvGrpSpPr>
          <p:cNvPr id="428" name="Gruppo 427">
            <a:extLst>
              <a:ext uri="{FF2B5EF4-FFF2-40B4-BE49-F238E27FC236}">
                <a16:creationId xmlns:a16="http://schemas.microsoft.com/office/drawing/2014/main" id="{578BF202-088F-1C04-F1A3-AB88EAB490C7}"/>
              </a:ext>
            </a:extLst>
          </p:cNvPr>
          <p:cNvGrpSpPr/>
          <p:nvPr/>
        </p:nvGrpSpPr>
        <p:grpSpPr>
          <a:xfrm>
            <a:off x="6979232" y="281248"/>
            <a:ext cx="732960" cy="425160"/>
            <a:chOff x="6979232" y="281248"/>
            <a:chExt cx="732960" cy="425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9">
              <p14:nvContentPartPr>
                <p14:cNvPr id="419" name="Input penna 418">
                  <a:extLst>
                    <a:ext uri="{FF2B5EF4-FFF2-40B4-BE49-F238E27FC236}">
                      <a16:creationId xmlns:a16="http://schemas.microsoft.com/office/drawing/2014/main" id="{785B675D-BA06-6915-1E33-BF7285B8E7DA}"/>
                    </a:ext>
                  </a:extLst>
                </p14:cNvPr>
                <p14:cNvContentPartPr/>
                <p14:nvPr/>
              </p14:nvContentPartPr>
              <p14:xfrm>
                <a:off x="6979232" y="281248"/>
                <a:ext cx="419400" cy="33840"/>
              </p14:xfrm>
            </p:contentPart>
          </mc:Choice>
          <mc:Fallback>
            <p:pic>
              <p:nvPicPr>
                <p:cNvPr id="419" name="Input penna 418">
                  <a:extLst>
                    <a:ext uri="{FF2B5EF4-FFF2-40B4-BE49-F238E27FC236}">
                      <a16:creationId xmlns:a16="http://schemas.microsoft.com/office/drawing/2014/main" id="{785B675D-BA06-6915-1E33-BF7285B8E7DA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6971672" y="273688"/>
                  <a:ext cx="4345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1">
              <p14:nvContentPartPr>
                <p14:cNvPr id="420" name="Input penna 419">
                  <a:extLst>
                    <a:ext uri="{FF2B5EF4-FFF2-40B4-BE49-F238E27FC236}">
                      <a16:creationId xmlns:a16="http://schemas.microsoft.com/office/drawing/2014/main" id="{6B9F8448-26FE-BB59-E501-62867AE4300A}"/>
                    </a:ext>
                  </a:extLst>
                </p14:cNvPr>
                <p14:cNvContentPartPr/>
                <p14:nvPr/>
              </p14:nvContentPartPr>
              <p14:xfrm>
                <a:off x="7099832" y="316528"/>
                <a:ext cx="56520" cy="89640"/>
              </p14:xfrm>
            </p:contentPart>
          </mc:Choice>
          <mc:Fallback>
            <p:pic>
              <p:nvPicPr>
                <p:cNvPr id="420" name="Input penna 419">
                  <a:extLst>
                    <a:ext uri="{FF2B5EF4-FFF2-40B4-BE49-F238E27FC236}">
                      <a16:creationId xmlns:a16="http://schemas.microsoft.com/office/drawing/2014/main" id="{6B9F8448-26FE-BB59-E501-62867AE4300A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7092272" y="308968"/>
                  <a:ext cx="7164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3">
              <p14:nvContentPartPr>
                <p14:cNvPr id="421" name="Input penna 420">
                  <a:extLst>
                    <a:ext uri="{FF2B5EF4-FFF2-40B4-BE49-F238E27FC236}">
                      <a16:creationId xmlns:a16="http://schemas.microsoft.com/office/drawing/2014/main" id="{67825ADE-762D-82E7-4EFB-0858E79A7D0A}"/>
                    </a:ext>
                  </a:extLst>
                </p14:cNvPr>
                <p14:cNvContentPartPr/>
                <p14:nvPr/>
              </p14:nvContentPartPr>
              <p14:xfrm>
                <a:off x="7159232" y="307888"/>
                <a:ext cx="160560" cy="81720"/>
              </p14:xfrm>
            </p:contentPart>
          </mc:Choice>
          <mc:Fallback>
            <p:pic>
              <p:nvPicPr>
                <p:cNvPr id="421" name="Input penna 420">
                  <a:extLst>
                    <a:ext uri="{FF2B5EF4-FFF2-40B4-BE49-F238E27FC236}">
                      <a16:creationId xmlns:a16="http://schemas.microsoft.com/office/drawing/2014/main" id="{67825ADE-762D-82E7-4EFB-0858E79A7D0A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7151672" y="300328"/>
                  <a:ext cx="1756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5">
              <p14:nvContentPartPr>
                <p14:cNvPr id="422" name="Input penna 421">
                  <a:extLst>
                    <a:ext uri="{FF2B5EF4-FFF2-40B4-BE49-F238E27FC236}">
                      <a16:creationId xmlns:a16="http://schemas.microsoft.com/office/drawing/2014/main" id="{23D2A4DD-9C3D-98DC-9711-C2A7F53E5023}"/>
                    </a:ext>
                  </a:extLst>
                </p14:cNvPr>
                <p14:cNvContentPartPr/>
                <p14:nvPr/>
              </p14:nvContentPartPr>
              <p14:xfrm>
                <a:off x="7002272" y="447208"/>
                <a:ext cx="367200" cy="13680"/>
              </p14:xfrm>
            </p:contentPart>
          </mc:Choice>
          <mc:Fallback>
            <p:pic>
              <p:nvPicPr>
                <p:cNvPr id="422" name="Input penna 421">
                  <a:extLst>
                    <a:ext uri="{FF2B5EF4-FFF2-40B4-BE49-F238E27FC236}">
                      <a16:creationId xmlns:a16="http://schemas.microsoft.com/office/drawing/2014/main" id="{23D2A4DD-9C3D-98DC-9711-C2A7F53E5023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6994712" y="439648"/>
                  <a:ext cx="3819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7">
              <p14:nvContentPartPr>
                <p14:cNvPr id="423" name="Input penna 422">
                  <a:extLst>
                    <a:ext uri="{FF2B5EF4-FFF2-40B4-BE49-F238E27FC236}">
                      <a16:creationId xmlns:a16="http://schemas.microsoft.com/office/drawing/2014/main" id="{95F53658-EDAC-476E-8557-505FBAB083E9}"/>
                    </a:ext>
                  </a:extLst>
                </p14:cNvPr>
                <p14:cNvContentPartPr/>
                <p14:nvPr/>
              </p14:nvContentPartPr>
              <p14:xfrm>
                <a:off x="7188752" y="475288"/>
                <a:ext cx="9000" cy="77400"/>
              </p14:xfrm>
            </p:contentPart>
          </mc:Choice>
          <mc:Fallback>
            <p:pic>
              <p:nvPicPr>
                <p:cNvPr id="423" name="Input penna 422">
                  <a:extLst>
                    <a:ext uri="{FF2B5EF4-FFF2-40B4-BE49-F238E27FC236}">
                      <a16:creationId xmlns:a16="http://schemas.microsoft.com/office/drawing/2014/main" id="{95F53658-EDAC-476E-8557-505FBAB083E9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7181192" y="467728"/>
                  <a:ext cx="2412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9">
              <p14:nvContentPartPr>
                <p14:cNvPr id="424" name="Input penna 423">
                  <a:extLst>
                    <a:ext uri="{FF2B5EF4-FFF2-40B4-BE49-F238E27FC236}">
                      <a16:creationId xmlns:a16="http://schemas.microsoft.com/office/drawing/2014/main" id="{714B3FA9-298D-9881-5734-7C51F215D2E3}"/>
                    </a:ext>
                  </a:extLst>
                </p14:cNvPr>
                <p14:cNvContentPartPr/>
                <p14:nvPr/>
              </p14:nvContentPartPr>
              <p14:xfrm>
                <a:off x="7133672" y="597328"/>
                <a:ext cx="144000" cy="109080"/>
              </p14:xfrm>
            </p:contentPart>
          </mc:Choice>
          <mc:Fallback>
            <p:pic>
              <p:nvPicPr>
                <p:cNvPr id="424" name="Input penna 423">
                  <a:extLst>
                    <a:ext uri="{FF2B5EF4-FFF2-40B4-BE49-F238E27FC236}">
                      <a16:creationId xmlns:a16="http://schemas.microsoft.com/office/drawing/2014/main" id="{714B3FA9-298D-9881-5734-7C51F215D2E3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7126472" y="589768"/>
                  <a:ext cx="1587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1">
              <p14:nvContentPartPr>
                <p14:cNvPr id="425" name="Input penna 424">
                  <a:extLst>
                    <a:ext uri="{FF2B5EF4-FFF2-40B4-BE49-F238E27FC236}">
                      <a16:creationId xmlns:a16="http://schemas.microsoft.com/office/drawing/2014/main" id="{8CE89155-CADE-24EE-B024-E07D983A180A}"/>
                    </a:ext>
                  </a:extLst>
                </p14:cNvPr>
                <p14:cNvContentPartPr/>
                <p14:nvPr/>
              </p14:nvContentPartPr>
              <p14:xfrm>
                <a:off x="7558112" y="379168"/>
                <a:ext cx="119160" cy="18720"/>
              </p14:xfrm>
            </p:contentPart>
          </mc:Choice>
          <mc:Fallback>
            <p:pic>
              <p:nvPicPr>
                <p:cNvPr id="425" name="Input penna 424">
                  <a:extLst>
                    <a:ext uri="{FF2B5EF4-FFF2-40B4-BE49-F238E27FC236}">
                      <a16:creationId xmlns:a16="http://schemas.microsoft.com/office/drawing/2014/main" id="{8CE89155-CADE-24EE-B024-E07D983A180A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7550552" y="371608"/>
                  <a:ext cx="1339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3">
              <p14:nvContentPartPr>
                <p14:cNvPr id="426" name="Input penna 425">
                  <a:extLst>
                    <a:ext uri="{FF2B5EF4-FFF2-40B4-BE49-F238E27FC236}">
                      <a16:creationId xmlns:a16="http://schemas.microsoft.com/office/drawing/2014/main" id="{28AEA08A-6C2F-3558-DBBE-C215D84EFAC3}"/>
                    </a:ext>
                  </a:extLst>
                </p14:cNvPr>
                <p14:cNvContentPartPr/>
                <p14:nvPr/>
              </p14:nvContentPartPr>
              <p14:xfrm>
                <a:off x="7531832" y="475648"/>
                <a:ext cx="180360" cy="39240"/>
              </p14:xfrm>
            </p:contentPart>
          </mc:Choice>
          <mc:Fallback>
            <p:pic>
              <p:nvPicPr>
                <p:cNvPr id="426" name="Input penna 425">
                  <a:extLst>
                    <a:ext uri="{FF2B5EF4-FFF2-40B4-BE49-F238E27FC236}">
                      <a16:creationId xmlns:a16="http://schemas.microsoft.com/office/drawing/2014/main" id="{28AEA08A-6C2F-3558-DBBE-C215D84EFAC3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7524272" y="468088"/>
                  <a:ext cx="195480" cy="5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7" name="Gruppo 446">
            <a:extLst>
              <a:ext uri="{FF2B5EF4-FFF2-40B4-BE49-F238E27FC236}">
                <a16:creationId xmlns:a16="http://schemas.microsoft.com/office/drawing/2014/main" id="{02821D1E-4EF4-5F8D-EAF5-A213E1E5B8F7}"/>
              </a:ext>
            </a:extLst>
          </p:cNvPr>
          <p:cNvGrpSpPr/>
          <p:nvPr/>
        </p:nvGrpSpPr>
        <p:grpSpPr>
          <a:xfrm>
            <a:off x="8047712" y="282688"/>
            <a:ext cx="837000" cy="281520"/>
            <a:chOff x="8047712" y="282688"/>
            <a:chExt cx="837000" cy="281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5">
              <p14:nvContentPartPr>
                <p14:cNvPr id="429" name="Input penna 428">
                  <a:extLst>
                    <a:ext uri="{FF2B5EF4-FFF2-40B4-BE49-F238E27FC236}">
                      <a16:creationId xmlns:a16="http://schemas.microsoft.com/office/drawing/2014/main" id="{689E2E99-7769-F9E4-B859-5CFF6366DB0B}"/>
                    </a:ext>
                  </a:extLst>
                </p14:cNvPr>
                <p14:cNvContentPartPr/>
                <p14:nvPr/>
              </p14:nvContentPartPr>
              <p14:xfrm>
                <a:off x="8047712" y="295648"/>
                <a:ext cx="10080" cy="200160"/>
              </p14:xfrm>
            </p:contentPart>
          </mc:Choice>
          <mc:Fallback>
            <p:pic>
              <p:nvPicPr>
                <p:cNvPr id="429" name="Input penna 428">
                  <a:extLst>
                    <a:ext uri="{FF2B5EF4-FFF2-40B4-BE49-F238E27FC236}">
                      <a16:creationId xmlns:a16="http://schemas.microsoft.com/office/drawing/2014/main" id="{689E2E99-7769-F9E4-B859-5CFF6366DB0B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8040152" y="288088"/>
                  <a:ext cx="2520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7">
              <p14:nvContentPartPr>
                <p14:cNvPr id="430" name="Input penna 429">
                  <a:extLst>
                    <a:ext uri="{FF2B5EF4-FFF2-40B4-BE49-F238E27FC236}">
                      <a16:creationId xmlns:a16="http://schemas.microsoft.com/office/drawing/2014/main" id="{3833F1E1-0FB3-FEE2-7C70-BA07B9084FC9}"/>
                    </a:ext>
                  </a:extLst>
                </p14:cNvPr>
                <p14:cNvContentPartPr/>
                <p14:nvPr/>
              </p14:nvContentPartPr>
              <p14:xfrm>
                <a:off x="8067872" y="282688"/>
                <a:ext cx="120600" cy="248760"/>
              </p14:xfrm>
            </p:contentPart>
          </mc:Choice>
          <mc:Fallback>
            <p:pic>
              <p:nvPicPr>
                <p:cNvPr id="430" name="Input penna 429">
                  <a:extLst>
                    <a:ext uri="{FF2B5EF4-FFF2-40B4-BE49-F238E27FC236}">
                      <a16:creationId xmlns:a16="http://schemas.microsoft.com/office/drawing/2014/main" id="{3833F1E1-0FB3-FEE2-7C70-BA07B9084FC9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8060312" y="275128"/>
                  <a:ext cx="13572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9">
              <p14:nvContentPartPr>
                <p14:cNvPr id="431" name="Input penna 430">
                  <a:extLst>
                    <a:ext uri="{FF2B5EF4-FFF2-40B4-BE49-F238E27FC236}">
                      <a16:creationId xmlns:a16="http://schemas.microsoft.com/office/drawing/2014/main" id="{56629417-668E-FD3A-DA42-3A83A8FFED08}"/>
                    </a:ext>
                  </a:extLst>
                </p14:cNvPr>
                <p14:cNvContentPartPr/>
                <p14:nvPr/>
              </p14:nvContentPartPr>
              <p14:xfrm>
                <a:off x="8234552" y="346048"/>
                <a:ext cx="156240" cy="152280"/>
              </p14:xfrm>
            </p:contentPart>
          </mc:Choice>
          <mc:Fallback>
            <p:pic>
              <p:nvPicPr>
                <p:cNvPr id="431" name="Input penna 430">
                  <a:extLst>
                    <a:ext uri="{FF2B5EF4-FFF2-40B4-BE49-F238E27FC236}">
                      <a16:creationId xmlns:a16="http://schemas.microsoft.com/office/drawing/2014/main" id="{56629417-668E-FD3A-DA42-3A83A8FFED08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8226992" y="338488"/>
                  <a:ext cx="1713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1">
              <p14:nvContentPartPr>
                <p14:cNvPr id="432" name="Input penna 431">
                  <a:extLst>
                    <a:ext uri="{FF2B5EF4-FFF2-40B4-BE49-F238E27FC236}">
                      <a16:creationId xmlns:a16="http://schemas.microsoft.com/office/drawing/2014/main" id="{066B8974-939C-1B86-E66A-FA4FF3C4A2A6}"/>
                    </a:ext>
                  </a:extLst>
                </p14:cNvPr>
                <p14:cNvContentPartPr/>
                <p14:nvPr/>
              </p14:nvContentPartPr>
              <p14:xfrm>
                <a:off x="8409152" y="341008"/>
                <a:ext cx="93600" cy="136080"/>
              </p14:xfrm>
            </p:contentPart>
          </mc:Choice>
          <mc:Fallback>
            <p:pic>
              <p:nvPicPr>
                <p:cNvPr id="432" name="Input penna 431">
                  <a:extLst>
                    <a:ext uri="{FF2B5EF4-FFF2-40B4-BE49-F238E27FC236}">
                      <a16:creationId xmlns:a16="http://schemas.microsoft.com/office/drawing/2014/main" id="{066B8974-939C-1B86-E66A-FA4FF3C4A2A6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8401592" y="333448"/>
                  <a:ext cx="1087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3">
              <p14:nvContentPartPr>
                <p14:cNvPr id="433" name="Input penna 432">
                  <a:extLst>
                    <a:ext uri="{FF2B5EF4-FFF2-40B4-BE49-F238E27FC236}">
                      <a16:creationId xmlns:a16="http://schemas.microsoft.com/office/drawing/2014/main" id="{ED61D02C-8C30-0D2D-064B-1B5E8E9E185B}"/>
                    </a:ext>
                  </a:extLst>
                </p14:cNvPr>
                <p14:cNvContentPartPr/>
                <p14:nvPr/>
              </p14:nvContentPartPr>
              <p14:xfrm>
                <a:off x="8559992" y="331648"/>
                <a:ext cx="23040" cy="169920"/>
              </p14:xfrm>
            </p:contentPart>
          </mc:Choice>
          <mc:Fallback>
            <p:pic>
              <p:nvPicPr>
                <p:cNvPr id="433" name="Input penna 432">
                  <a:extLst>
                    <a:ext uri="{FF2B5EF4-FFF2-40B4-BE49-F238E27FC236}">
                      <a16:creationId xmlns:a16="http://schemas.microsoft.com/office/drawing/2014/main" id="{ED61D02C-8C30-0D2D-064B-1B5E8E9E185B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8552432" y="324088"/>
                  <a:ext cx="381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5">
              <p14:nvContentPartPr>
                <p14:cNvPr id="434" name="Input penna 433">
                  <a:extLst>
                    <a:ext uri="{FF2B5EF4-FFF2-40B4-BE49-F238E27FC236}">
                      <a16:creationId xmlns:a16="http://schemas.microsoft.com/office/drawing/2014/main" id="{1BC83224-018D-F6FA-B6B3-5133102A92F0}"/>
                    </a:ext>
                  </a:extLst>
                </p14:cNvPr>
                <p14:cNvContentPartPr/>
                <p14:nvPr/>
              </p14:nvContentPartPr>
              <p14:xfrm>
                <a:off x="8634512" y="365128"/>
                <a:ext cx="88920" cy="135000"/>
              </p14:xfrm>
            </p:contentPart>
          </mc:Choice>
          <mc:Fallback>
            <p:pic>
              <p:nvPicPr>
                <p:cNvPr id="434" name="Input penna 433">
                  <a:extLst>
                    <a:ext uri="{FF2B5EF4-FFF2-40B4-BE49-F238E27FC236}">
                      <a16:creationId xmlns:a16="http://schemas.microsoft.com/office/drawing/2014/main" id="{1BC83224-018D-F6FA-B6B3-5133102A92F0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8626952" y="357568"/>
                  <a:ext cx="10368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7">
              <p14:nvContentPartPr>
                <p14:cNvPr id="435" name="Input penna 434">
                  <a:extLst>
                    <a:ext uri="{FF2B5EF4-FFF2-40B4-BE49-F238E27FC236}">
                      <a16:creationId xmlns:a16="http://schemas.microsoft.com/office/drawing/2014/main" id="{8F4FCB17-0E3B-6123-044D-AFB7A1355FFE}"/>
                    </a:ext>
                  </a:extLst>
                </p14:cNvPr>
                <p14:cNvContentPartPr/>
                <p14:nvPr/>
              </p14:nvContentPartPr>
              <p14:xfrm>
                <a:off x="8818472" y="405448"/>
                <a:ext cx="66240" cy="158760"/>
              </p14:xfrm>
            </p:contentPart>
          </mc:Choice>
          <mc:Fallback>
            <p:pic>
              <p:nvPicPr>
                <p:cNvPr id="435" name="Input penna 434">
                  <a:extLst>
                    <a:ext uri="{FF2B5EF4-FFF2-40B4-BE49-F238E27FC236}">
                      <a16:creationId xmlns:a16="http://schemas.microsoft.com/office/drawing/2014/main" id="{8F4FCB17-0E3B-6123-044D-AFB7A1355FFE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8810912" y="397888"/>
                  <a:ext cx="81360" cy="173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5" name="Gruppo 444">
            <a:extLst>
              <a:ext uri="{FF2B5EF4-FFF2-40B4-BE49-F238E27FC236}">
                <a16:creationId xmlns:a16="http://schemas.microsoft.com/office/drawing/2014/main" id="{D8153012-A794-2FA6-4E0C-60239357E71B}"/>
              </a:ext>
            </a:extLst>
          </p:cNvPr>
          <p:cNvGrpSpPr/>
          <p:nvPr/>
        </p:nvGrpSpPr>
        <p:grpSpPr>
          <a:xfrm>
            <a:off x="7962752" y="747448"/>
            <a:ext cx="1005480" cy="245520"/>
            <a:chOff x="7962752" y="747448"/>
            <a:chExt cx="1005480" cy="24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9">
              <p14:nvContentPartPr>
                <p14:cNvPr id="436" name="Input penna 435">
                  <a:extLst>
                    <a:ext uri="{FF2B5EF4-FFF2-40B4-BE49-F238E27FC236}">
                      <a16:creationId xmlns:a16="http://schemas.microsoft.com/office/drawing/2014/main" id="{32D600EF-9E7F-6A54-42C5-D97BAC8C6D0C}"/>
                    </a:ext>
                  </a:extLst>
                </p14:cNvPr>
                <p14:cNvContentPartPr/>
                <p14:nvPr/>
              </p14:nvContentPartPr>
              <p14:xfrm>
                <a:off x="7962752" y="762568"/>
                <a:ext cx="139680" cy="230400"/>
              </p14:xfrm>
            </p:contentPart>
          </mc:Choice>
          <mc:Fallback>
            <p:pic>
              <p:nvPicPr>
                <p:cNvPr id="436" name="Input penna 435">
                  <a:extLst>
                    <a:ext uri="{FF2B5EF4-FFF2-40B4-BE49-F238E27FC236}">
                      <a16:creationId xmlns:a16="http://schemas.microsoft.com/office/drawing/2014/main" id="{32D600EF-9E7F-6A54-42C5-D97BAC8C6D0C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7955192" y="755008"/>
                  <a:ext cx="15480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1">
              <p14:nvContentPartPr>
                <p14:cNvPr id="437" name="Input penna 436">
                  <a:extLst>
                    <a:ext uri="{FF2B5EF4-FFF2-40B4-BE49-F238E27FC236}">
                      <a16:creationId xmlns:a16="http://schemas.microsoft.com/office/drawing/2014/main" id="{0FD2A4A3-AC08-C5F6-AF11-96A0301D9E6E}"/>
                    </a:ext>
                  </a:extLst>
                </p14:cNvPr>
                <p14:cNvContentPartPr/>
                <p14:nvPr/>
              </p14:nvContentPartPr>
              <p14:xfrm>
                <a:off x="8138072" y="814768"/>
                <a:ext cx="134280" cy="154440"/>
              </p14:xfrm>
            </p:contentPart>
          </mc:Choice>
          <mc:Fallback>
            <p:pic>
              <p:nvPicPr>
                <p:cNvPr id="437" name="Input penna 436">
                  <a:extLst>
                    <a:ext uri="{FF2B5EF4-FFF2-40B4-BE49-F238E27FC236}">
                      <a16:creationId xmlns:a16="http://schemas.microsoft.com/office/drawing/2014/main" id="{0FD2A4A3-AC08-C5F6-AF11-96A0301D9E6E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8130512" y="807208"/>
                  <a:ext cx="1494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3">
              <p14:nvContentPartPr>
                <p14:cNvPr id="438" name="Input penna 437">
                  <a:extLst>
                    <a:ext uri="{FF2B5EF4-FFF2-40B4-BE49-F238E27FC236}">
                      <a16:creationId xmlns:a16="http://schemas.microsoft.com/office/drawing/2014/main" id="{F1B08856-C453-0672-0476-349EF07B4478}"/>
                    </a:ext>
                  </a:extLst>
                </p14:cNvPr>
                <p14:cNvContentPartPr/>
                <p14:nvPr/>
              </p14:nvContentPartPr>
              <p14:xfrm>
                <a:off x="8293232" y="811888"/>
                <a:ext cx="67680" cy="142920"/>
              </p14:xfrm>
            </p:contentPart>
          </mc:Choice>
          <mc:Fallback>
            <p:pic>
              <p:nvPicPr>
                <p:cNvPr id="438" name="Input penna 437">
                  <a:extLst>
                    <a:ext uri="{FF2B5EF4-FFF2-40B4-BE49-F238E27FC236}">
                      <a16:creationId xmlns:a16="http://schemas.microsoft.com/office/drawing/2014/main" id="{F1B08856-C453-0672-0476-349EF07B4478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8285672" y="804328"/>
                  <a:ext cx="828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5">
              <p14:nvContentPartPr>
                <p14:cNvPr id="439" name="Input penna 438">
                  <a:extLst>
                    <a:ext uri="{FF2B5EF4-FFF2-40B4-BE49-F238E27FC236}">
                      <a16:creationId xmlns:a16="http://schemas.microsoft.com/office/drawing/2014/main" id="{9ED1CB8E-04E7-B1F1-6BEA-742B6FF28CDC}"/>
                    </a:ext>
                  </a:extLst>
                </p14:cNvPr>
                <p14:cNvContentPartPr/>
                <p14:nvPr/>
              </p14:nvContentPartPr>
              <p14:xfrm>
                <a:off x="8413832" y="823048"/>
                <a:ext cx="79560" cy="105840"/>
              </p14:xfrm>
            </p:contentPart>
          </mc:Choice>
          <mc:Fallback>
            <p:pic>
              <p:nvPicPr>
                <p:cNvPr id="439" name="Input penna 438">
                  <a:extLst>
                    <a:ext uri="{FF2B5EF4-FFF2-40B4-BE49-F238E27FC236}">
                      <a16:creationId xmlns:a16="http://schemas.microsoft.com/office/drawing/2014/main" id="{9ED1CB8E-04E7-B1F1-6BEA-742B6FF28CDC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8406272" y="815488"/>
                  <a:ext cx="946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7">
              <p14:nvContentPartPr>
                <p14:cNvPr id="440" name="Input penna 439">
                  <a:extLst>
                    <a:ext uri="{FF2B5EF4-FFF2-40B4-BE49-F238E27FC236}">
                      <a16:creationId xmlns:a16="http://schemas.microsoft.com/office/drawing/2014/main" id="{7C2D6D23-9BD1-ACE4-F10F-EC434DB4488B}"/>
                    </a:ext>
                  </a:extLst>
                </p14:cNvPr>
                <p14:cNvContentPartPr/>
                <p14:nvPr/>
              </p14:nvContentPartPr>
              <p14:xfrm>
                <a:off x="8592392" y="800008"/>
                <a:ext cx="72000" cy="119160"/>
              </p14:xfrm>
            </p:contentPart>
          </mc:Choice>
          <mc:Fallback>
            <p:pic>
              <p:nvPicPr>
                <p:cNvPr id="440" name="Input penna 439">
                  <a:extLst>
                    <a:ext uri="{FF2B5EF4-FFF2-40B4-BE49-F238E27FC236}">
                      <a16:creationId xmlns:a16="http://schemas.microsoft.com/office/drawing/2014/main" id="{7C2D6D23-9BD1-ACE4-F10F-EC434DB4488B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8584832" y="792448"/>
                  <a:ext cx="871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9">
              <p14:nvContentPartPr>
                <p14:cNvPr id="441" name="Input penna 440">
                  <a:extLst>
                    <a:ext uri="{FF2B5EF4-FFF2-40B4-BE49-F238E27FC236}">
                      <a16:creationId xmlns:a16="http://schemas.microsoft.com/office/drawing/2014/main" id="{A1115978-D2CA-7483-E07D-6453E25982BC}"/>
                    </a:ext>
                  </a:extLst>
                </p14:cNvPr>
                <p14:cNvContentPartPr/>
                <p14:nvPr/>
              </p14:nvContentPartPr>
              <p14:xfrm>
                <a:off x="8743232" y="747448"/>
                <a:ext cx="3600" cy="151920"/>
              </p14:xfrm>
            </p:contentPart>
          </mc:Choice>
          <mc:Fallback>
            <p:pic>
              <p:nvPicPr>
                <p:cNvPr id="441" name="Input penna 440">
                  <a:extLst>
                    <a:ext uri="{FF2B5EF4-FFF2-40B4-BE49-F238E27FC236}">
                      <a16:creationId xmlns:a16="http://schemas.microsoft.com/office/drawing/2014/main" id="{A1115978-D2CA-7483-E07D-6453E25982BC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8736032" y="739888"/>
                  <a:ext cx="187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1">
              <p14:nvContentPartPr>
                <p14:cNvPr id="442" name="Input penna 441">
                  <a:extLst>
                    <a:ext uri="{FF2B5EF4-FFF2-40B4-BE49-F238E27FC236}">
                      <a16:creationId xmlns:a16="http://schemas.microsoft.com/office/drawing/2014/main" id="{8A83F7CB-D481-1245-B250-30D95641CD26}"/>
                    </a:ext>
                  </a:extLst>
                </p14:cNvPr>
                <p14:cNvContentPartPr/>
                <p14:nvPr/>
              </p14:nvContentPartPr>
              <p14:xfrm>
                <a:off x="8742872" y="843208"/>
                <a:ext cx="57960" cy="11520"/>
              </p14:xfrm>
            </p:contentPart>
          </mc:Choice>
          <mc:Fallback>
            <p:pic>
              <p:nvPicPr>
                <p:cNvPr id="442" name="Input penna 441">
                  <a:extLst>
                    <a:ext uri="{FF2B5EF4-FFF2-40B4-BE49-F238E27FC236}">
                      <a16:creationId xmlns:a16="http://schemas.microsoft.com/office/drawing/2014/main" id="{8A83F7CB-D481-1245-B250-30D95641CD26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8735312" y="835648"/>
                  <a:ext cx="730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3">
              <p14:nvContentPartPr>
                <p14:cNvPr id="443" name="Input penna 442">
                  <a:extLst>
                    <a:ext uri="{FF2B5EF4-FFF2-40B4-BE49-F238E27FC236}">
                      <a16:creationId xmlns:a16="http://schemas.microsoft.com/office/drawing/2014/main" id="{57CFDFAC-7DC9-D8A2-A953-D80E98E72439}"/>
                    </a:ext>
                  </a:extLst>
                </p14:cNvPr>
                <p14:cNvContentPartPr/>
                <p14:nvPr/>
              </p14:nvContentPartPr>
              <p14:xfrm>
                <a:off x="8859152" y="826648"/>
                <a:ext cx="109080" cy="135360"/>
              </p14:xfrm>
            </p:contentPart>
          </mc:Choice>
          <mc:Fallback>
            <p:pic>
              <p:nvPicPr>
                <p:cNvPr id="443" name="Input penna 442">
                  <a:extLst>
                    <a:ext uri="{FF2B5EF4-FFF2-40B4-BE49-F238E27FC236}">
                      <a16:creationId xmlns:a16="http://schemas.microsoft.com/office/drawing/2014/main" id="{57CFDFAC-7DC9-D8A2-A953-D80E98E72439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8851592" y="819088"/>
                  <a:ext cx="124200" cy="15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2" name="Gruppo 461">
            <a:extLst>
              <a:ext uri="{FF2B5EF4-FFF2-40B4-BE49-F238E27FC236}">
                <a16:creationId xmlns:a16="http://schemas.microsoft.com/office/drawing/2014/main" id="{4FFA5739-4792-212E-8193-5F50E1275D08}"/>
              </a:ext>
            </a:extLst>
          </p:cNvPr>
          <p:cNvGrpSpPr/>
          <p:nvPr/>
        </p:nvGrpSpPr>
        <p:grpSpPr>
          <a:xfrm>
            <a:off x="7954112" y="1137328"/>
            <a:ext cx="847080" cy="252720"/>
            <a:chOff x="7954112" y="1137328"/>
            <a:chExt cx="847080" cy="25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5">
              <p14:nvContentPartPr>
                <p14:cNvPr id="453" name="Input penna 452">
                  <a:extLst>
                    <a:ext uri="{FF2B5EF4-FFF2-40B4-BE49-F238E27FC236}">
                      <a16:creationId xmlns:a16="http://schemas.microsoft.com/office/drawing/2014/main" id="{F43DFBFC-1E51-1D71-9707-88F69A69C7D2}"/>
                    </a:ext>
                  </a:extLst>
                </p14:cNvPr>
                <p14:cNvContentPartPr/>
                <p14:nvPr/>
              </p14:nvContentPartPr>
              <p14:xfrm>
                <a:off x="7954112" y="1211128"/>
                <a:ext cx="80280" cy="178920"/>
              </p14:xfrm>
            </p:contentPart>
          </mc:Choice>
          <mc:Fallback>
            <p:pic>
              <p:nvPicPr>
                <p:cNvPr id="453" name="Input penna 452">
                  <a:extLst>
                    <a:ext uri="{FF2B5EF4-FFF2-40B4-BE49-F238E27FC236}">
                      <a16:creationId xmlns:a16="http://schemas.microsoft.com/office/drawing/2014/main" id="{F43DFBFC-1E51-1D71-9707-88F69A69C7D2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7946552" y="1203928"/>
                  <a:ext cx="9540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7">
              <p14:nvContentPartPr>
                <p14:cNvPr id="454" name="Input penna 453">
                  <a:extLst>
                    <a:ext uri="{FF2B5EF4-FFF2-40B4-BE49-F238E27FC236}">
                      <a16:creationId xmlns:a16="http://schemas.microsoft.com/office/drawing/2014/main" id="{748D0CFF-9B59-E45B-5257-4DB1AB01ACBE}"/>
                    </a:ext>
                  </a:extLst>
                </p14:cNvPr>
                <p14:cNvContentPartPr/>
                <p14:nvPr/>
              </p14:nvContentPartPr>
              <p14:xfrm>
                <a:off x="8100272" y="1223728"/>
                <a:ext cx="94680" cy="119520"/>
              </p14:xfrm>
            </p:contentPart>
          </mc:Choice>
          <mc:Fallback>
            <p:pic>
              <p:nvPicPr>
                <p:cNvPr id="454" name="Input penna 453">
                  <a:extLst>
                    <a:ext uri="{FF2B5EF4-FFF2-40B4-BE49-F238E27FC236}">
                      <a16:creationId xmlns:a16="http://schemas.microsoft.com/office/drawing/2014/main" id="{748D0CFF-9B59-E45B-5257-4DB1AB01ACBE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8092712" y="1216168"/>
                  <a:ext cx="10980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9">
              <p14:nvContentPartPr>
                <p14:cNvPr id="455" name="Input penna 454">
                  <a:extLst>
                    <a:ext uri="{FF2B5EF4-FFF2-40B4-BE49-F238E27FC236}">
                      <a16:creationId xmlns:a16="http://schemas.microsoft.com/office/drawing/2014/main" id="{BC478688-2A0A-4E48-16BF-B67ECF9F5551}"/>
                    </a:ext>
                  </a:extLst>
                </p14:cNvPr>
                <p14:cNvContentPartPr/>
                <p14:nvPr/>
              </p14:nvContentPartPr>
              <p14:xfrm>
                <a:off x="8236712" y="1250728"/>
                <a:ext cx="56880" cy="64440"/>
              </p14:xfrm>
            </p:contentPart>
          </mc:Choice>
          <mc:Fallback>
            <p:pic>
              <p:nvPicPr>
                <p:cNvPr id="455" name="Input penna 454">
                  <a:extLst>
                    <a:ext uri="{FF2B5EF4-FFF2-40B4-BE49-F238E27FC236}">
                      <a16:creationId xmlns:a16="http://schemas.microsoft.com/office/drawing/2014/main" id="{BC478688-2A0A-4E48-16BF-B67ECF9F5551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8229152" y="1243168"/>
                  <a:ext cx="7200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1">
              <p14:nvContentPartPr>
                <p14:cNvPr id="456" name="Input penna 455">
                  <a:extLst>
                    <a:ext uri="{FF2B5EF4-FFF2-40B4-BE49-F238E27FC236}">
                      <a16:creationId xmlns:a16="http://schemas.microsoft.com/office/drawing/2014/main" id="{47EA3644-F31B-B1B1-6BC7-AD3108A55A60}"/>
                    </a:ext>
                  </a:extLst>
                </p14:cNvPr>
                <p14:cNvContentPartPr/>
                <p14:nvPr/>
              </p14:nvContentPartPr>
              <p14:xfrm>
                <a:off x="8325992" y="1239928"/>
                <a:ext cx="82440" cy="71640"/>
              </p14:xfrm>
            </p:contentPart>
          </mc:Choice>
          <mc:Fallback>
            <p:pic>
              <p:nvPicPr>
                <p:cNvPr id="456" name="Input penna 455">
                  <a:extLst>
                    <a:ext uri="{FF2B5EF4-FFF2-40B4-BE49-F238E27FC236}">
                      <a16:creationId xmlns:a16="http://schemas.microsoft.com/office/drawing/2014/main" id="{47EA3644-F31B-B1B1-6BC7-AD3108A55A60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8318432" y="1232368"/>
                  <a:ext cx="9756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3">
              <p14:nvContentPartPr>
                <p14:cNvPr id="457" name="Input penna 456">
                  <a:extLst>
                    <a:ext uri="{FF2B5EF4-FFF2-40B4-BE49-F238E27FC236}">
                      <a16:creationId xmlns:a16="http://schemas.microsoft.com/office/drawing/2014/main" id="{0313FFEC-09EF-6BBA-769B-4C5D753632D7}"/>
                    </a:ext>
                  </a:extLst>
                </p14:cNvPr>
                <p14:cNvContentPartPr/>
                <p14:nvPr/>
              </p14:nvContentPartPr>
              <p14:xfrm>
                <a:off x="8422112" y="1233808"/>
                <a:ext cx="56520" cy="58320"/>
              </p14:xfrm>
            </p:contentPart>
          </mc:Choice>
          <mc:Fallback>
            <p:pic>
              <p:nvPicPr>
                <p:cNvPr id="457" name="Input penna 456">
                  <a:extLst>
                    <a:ext uri="{FF2B5EF4-FFF2-40B4-BE49-F238E27FC236}">
                      <a16:creationId xmlns:a16="http://schemas.microsoft.com/office/drawing/2014/main" id="{0313FFEC-09EF-6BBA-769B-4C5D753632D7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8414552" y="1226248"/>
                  <a:ext cx="7164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5">
              <p14:nvContentPartPr>
                <p14:cNvPr id="458" name="Input penna 457">
                  <a:extLst>
                    <a:ext uri="{FF2B5EF4-FFF2-40B4-BE49-F238E27FC236}">
                      <a16:creationId xmlns:a16="http://schemas.microsoft.com/office/drawing/2014/main" id="{369AA472-3F0C-90B5-38D9-9A7EE4450D59}"/>
                    </a:ext>
                  </a:extLst>
                </p14:cNvPr>
                <p14:cNvContentPartPr/>
                <p14:nvPr/>
              </p14:nvContentPartPr>
              <p14:xfrm>
                <a:off x="8500592" y="1137328"/>
                <a:ext cx="91080" cy="217440"/>
              </p14:xfrm>
            </p:contentPart>
          </mc:Choice>
          <mc:Fallback>
            <p:pic>
              <p:nvPicPr>
                <p:cNvPr id="458" name="Input penna 457">
                  <a:extLst>
                    <a:ext uri="{FF2B5EF4-FFF2-40B4-BE49-F238E27FC236}">
                      <a16:creationId xmlns:a16="http://schemas.microsoft.com/office/drawing/2014/main" id="{369AA472-3F0C-90B5-38D9-9A7EE4450D59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8493392" y="1129768"/>
                  <a:ext cx="1058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7">
              <p14:nvContentPartPr>
                <p14:cNvPr id="459" name="Input penna 458">
                  <a:extLst>
                    <a:ext uri="{FF2B5EF4-FFF2-40B4-BE49-F238E27FC236}">
                      <a16:creationId xmlns:a16="http://schemas.microsoft.com/office/drawing/2014/main" id="{E428CF51-0C58-7049-85A4-091048BB5BAE}"/>
                    </a:ext>
                  </a:extLst>
                </p14:cNvPr>
                <p14:cNvContentPartPr/>
                <p14:nvPr/>
              </p14:nvContentPartPr>
              <p14:xfrm>
                <a:off x="8643512" y="1263328"/>
                <a:ext cx="4680" cy="58680"/>
              </p14:xfrm>
            </p:contentPart>
          </mc:Choice>
          <mc:Fallback>
            <p:pic>
              <p:nvPicPr>
                <p:cNvPr id="459" name="Input penna 458">
                  <a:extLst>
                    <a:ext uri="{FF2B5EF4-FFF2-40B4-BE49-F238E27FC236}">
                      <a16:creationId xmlns:a16="http://schemas.microsoft.com/office/drawing/2014/main" id="{E428CF51-0C58-7049-85A4-091048BB5BAE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8635952" y="1255768"/>
                  <a:ext cx="198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9">
              <p14:nvContentPartPr>
                <p14:cNvPr id="460" name="Input penna 459">
                  <a:extLst>
                    <a:ext uri="{FF2B5EF4-FFF2-40B4-BE49-F238E27FC236}">
                      <a16:creationId xmlns:a16="http://schemas.microsoft.com/office/drawing/2014/main" id="{C4BB062F-1809-9746-ECCA-2CB60E0083CA}"/>
                    </a:ext>
                  </a:extLst>
                </p14:cNvPr>
                <p14:cNvContentPartPr/>
                <p14:nvPr/>
              </p14:nvContentPartPr>
              <p14:xfrm>
                <a:off x="8750432" y="1262248"/>
                <a:ext cx="50760" cy="75600"/>
              </p14:xfrm>
            </p:contentPart>
          </mc:Choice>
          <mc:Fallback>
            <p:pic>
              <p:nvPicPr>
                <p:cNvPr id="460" name="Input penna 459">
                  <a:extLst>
                    <a:ext uri="{FF2B5EF4-FFF2-40B4-BE49-F238E27FC236}">
                      <a16:creationId xmlns:a16="http://schemas.microsoft.com/office/drawing/2014/main" id="{C4BB062F-1809-9746-ECCA-2CB60E0083CA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8742872" y="1254688"/>
                  <a:ext cx="65880" cy="9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9" name="Gruppo 468">
            <a:extLst>
              <a:ext uri="{FF2B5EF4-FFF2-40B4-BE49-F238E27FC236}">
                <a16:creationId xmlns:a16="http://schemas.microsoft.com/office/drawing/2014/main" id="{6ACE4E49-27A2-C2DF-5C5B-6FD682B3B0A6}"/>
              </a:ext>
            </a:extLst>
          </p:cNvPr>
          <p:cNvGrpSpPr/>
          <p:nvPr/>
        </p:nvGrpSpPr>
        <p:grpSpPr>
          <a:xfrm>
            <a:off x="9183495" y="297808"/>
            <a:ext cx="1011960" cy="1121040"/>
            <a:chOff x="9183495" y="297808"/>
            <a:chExt cx="1011960" cy="112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1">
              <p14:nvContentPartPr>
                <p14:cNvPr id="463" name="Input penna 462">
                  <a:extLst>
                    <a:ext uri="{FF2B5EF4-FFF2-40B4-BE49-F238E27FC236}">
                      <a16:creationId xmlns:a16="http://schemas.microsoft.com/office/drawing/2014/main" id="{8163A897-D55C-7A54-3465-EC0349C8D2A8}"/>
                    </a:ext>
                  </a:extLst>
                </p14:cNvPr>
                <p14:cNvContentPartPr/>
                <p14:nvPr/>
              </p14:nvContentPartPr>
              <p14:xfrm>
                <a:off x="9183495" y="297808"/>
                <a:ext cx="299160" cy="1121040"/>
              </p14:xfrm>
            </p:contentPart>
          </mc:Choice>
          <mc:Fallback>
            <p:pic>
              <p:nvPicPr>
                <p:cNvPr id="463" name="Input penna 462">
                  <a:extLst>
                    <a:ext uri="{FF2B5EF4-FFF2-40B4-BE49-F238E27FC236}">
                      <a16:creationId xmlns:a16="http://schemas.microsoft.com/office/drawing/2014/main" id="{8163A897-D55C-7A54-3465-EC0349C8D2A8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9175935" y="290248"/>
                  <a:ext cx="314280" cy="11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3">
              <p14:nvContentPartPr>
                <p14:cNvPr id="464" name="Input penna 463">
                  <a:extLst>
                    <a:ext uri="{FF2B5EF4-FFF2-40B4-BE49-F238E27FC236}">
                      <a16:creationId xmlns:a16="http://schemas.microsoft.com/office/drawing/2014/main" id="{D2C2229C-887B-7A62-1884-A881C4C6A4DB}"/>
                    </a:ext>
                  </a:extLst>
                </p14:cNvPr>
                <p14:cNvContentPartPr/>
                <p14:nvPr/>
              </p14:nvContentPartPr>
              <p14:xfrm>
                <a:off x="9609375" y="805048"/>
                <a:ext cx="142200" cy="49320"/>
              </p14:xfrm>
            </p:contentPart>
          </mc:Choice>
          <mc:Fallback>
            <p:pic>
              <p:nvPicPr>
                <p:cNvPr id="464" name="Input penna 463">
                  <a:extLst>
                    <a:ext uri="{FF2B5EF4-FFF2-40B4-BE49-F238E27FC236}">
                      <a16:creationId xmlns:a16="http://schemas.microsoft.com/office/drawing/2014/main" id="{D2C2229C-887B-7A62-1884-A881C4C6A4DB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9602175" y="797488"/>
                  <a:ext cx="1573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5">
              <p14:nvContentPartPr>
                <p14:cNvPr id="465" name="Input penna 464">
                  <a:extLst>
                    <a:ext uri="{FF2B5EF4-FFF2-40B4-BE49-F238E27FC236}">
                      <a16:creationId xmlns:a16="http://schemas.microsoft.com/office/drawing/2014/main" id="{ACA39EA6-4D97-2CA1-67CC-9935F36A0E38}"/>
                    </a:ext>
                  </a:extLst>
                </p14:cNvPr>
                <p14:cNvContentPartPr/>
                <p14:nvPr/>
              </p14:nvContentPartPr>
              <p14:xfrm>
                <a:off x="9790095" y="791008"/>
                <a:ext cx="91080" cy="81720"/>
              </p14:xfrm>
            </p:contentPart>
          </mc:Choice>
          <mc:Fallback>
            <p:pic>
              <p:nvPicPr>
                <p:cNvPr id="465" name="Input penna 464">
                  <a:extLst>
                    <a:ext uri="{FF2B5EF4-FFF2-40B4-BE49-F238E27FC236}">
                      <a16:creationId xmlns:a16="http://schemas.microsoft.com/office/drawing/2014/main" id="{ACA39EA6-4D97-2CA1-67CC-9935F36A0E38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9782535" y="783448"/>
                  <a:ext cx="1062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7">
              <p14:nvContentPartPr>
                <p14:cNvPr id="466" name="Input penna 465">
                  <a:extLst>
                    <a:ext uri="{FF2B5EF4-FFF2-40B4-BE49-F238E27FC236}">
                      <a16:creationId xmlns:a16="http://schemas.microsoft.com/office/drawing/2014/main" id="{F6CA5ACF-2866-F87C-7CCE-AD2B01552152}"/>
                    </a:ext>
                  </a:extLst>
                </p14:cNvPr>
                <p14:cNvContentPartPr/>
                <p14:nvPr/>
              </p14:nvContentPartPr>
              <p14:xfrm>
                <a:off x="9967575" y="645568"/>
                <a:ext cx="94680" cy="186480"/>
              </p14:xfrm>
            </p:contentPart>
          </mc:Choice>
          <mc:Fallback>
            <p:pic>
              <p:nvPicPr>
                <p:cNvPr id="466" name="Input penna 465">
                  <a:extLst>
                    <a:ext uri="{FF2B5EF4-FFF2-40B4-BE49-F238E27FC236}">
                      <a16:creationId xmlns:a16="http://schemas.microsoft.com/office/drawing/2014/main" id="{F6CA5ACF-2866-F87C-7CCE-AD2B01552152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9960015" y="638008"/>
                  <a:ext cx="10980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9">
              <p14:nvContentPartPr>
                <p14:cNvPr id="467" name="Input penna 466">
                  <a:extLst>
                    <a:ext uri="{FF2B5EF4-FFF2-40B4-BE49-F238E27FC236}">
                      <a16:creationId xmlns:a16="http://schemas.microsoft.com/office/drawing/2014/main" id="{6E908C63-6DB4-A254-07DE-85B72F87F526}"/>
                    </a:ext>
                  </a:extLst>
                </p14:cNvPr>
                <p14:cNvContentPartPr/>
                <p14:nvPr/>
              </p14:nvContentPartPr>
              <p14:xfrm>
                <a:off x="10141095" y="743488"/>
                <a:ext cx="54360" cy="92160"/>
              </p14:xfrm>
            </p:contentPart>
          </mc:Choice>
          <mc:Fallback>
            <p:pic>
              <p:nvPicPr>
                <p:cNvPr id="467" name="Input penna 466">
                  <a:extLst>
                    <a:ext uri="{FF2B5EF4-FFF2-40B4-BE49-F238E27FC236}">
                      <a16:creationId xmlns:a16="http://schemas.microsoft.com/office/drawing/2014/main" id="{6E908C63-6DB4-A254-07DE-85B72F87F526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10133535" y="735928"/>
                  <a:ext cx="69480" cy="10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8" name="Gruppo 507">
            <a:extLst>
              <a:ext uri="{FF2B5EF4-FFF2-40B4-BE49-F238E27FC236}">
                <a16:creationId xmlns:a16="http://schemas.microsoft.com/office/drawing/2014/main" id="{16AA52F7-127E-58AC-3711-6958BCC3539E}"/>
              </a:ext>
            </a:extLst>
          </p:cNvPr>
          <p:cNvGrpSpPr/>
          <p:nvPr/>
        </p:nvGrpSpPr>
        <p:grpSpPr>
          <a:xfrm>
            <a:off x="9790815" y="1302208"/>
            <a:ext cx="352080" cy="391680"/>
            <a:chOff x="9790815" y="1302208"/>
            <a:chExt cx="352080" cy="391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31">
              <p14:nvContentPartPr>
                <p14:cNvPr id="479" name="Input penna 478">
                  <a:extLst>
                    <a:ext uri="{FF2B5EF4-FFF2-40B4-BE49-F238E27FC236}">
                      <a16:creationId xmlns:a16="http://schemas.microsoft.com/office/drawing/2014/main" id="{EE251642-AB59-6571-AE30-D90D4CB527D7}"/>
                    </a:ext>
                  </a:extLst>
                </p14:cNvPr>
                <p14:cNvContentPartPr/>
                <p14:nvPr/>
              </p14:nvContentPartPr>
              <p14:xfrm>
                <a:off x="9790815" y="1302208"/>
                <a:ext cx="352080" cy="32760"/>
              </p14:xfrm>
            </p:contentPart>
          </mc:Choice>
          <mc:Fallback>
            <p:pic>
              <p:nvPicPr>
                <p:cNvPr id="479" name="Input penna 478">
                  <a:extLst>
                    <a:ext uri="{FF2B5EF4-FFF2-40B4-BE49-F238E27FC236}">
                      <a16:creationId xmlns:a16="http://schemas.microsoft.com/office/drawing/2014/main" id="{EE251642-AB59-6571-AE30-D90D4CB527D7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9783255" y="1294648"/>
                  <a:ext cx="36720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3">
              <p14:nvContentPartPr>
                <p14:cNvPr id="480" name="Input penna 479">
                  <a:extLst>
                    <a:ext uri="{FF2B5EF4-FFF2-40B4-BE49-F238E27FC236}">
                      <a16:creationId xmlns:a16="http://schemas.microsoft.com/office/drawing/2014/main" id="{A908EEC5-32F1-2EF7-98AD-D1A661B89435}"/>
                    </a:ext>
                  </a:extLst>
                </p14:cNvPr>
                <p14:cNvContentPartPr/>
                <p14:nvPr/>
              </p14:nvContentPartPr>
              <p14:xfrm>
                <a:off x="9863895" y="1325248"/>
                <a:ext cx="109440" cy="121680"/>
              </p14:xfrm>
            </p:contentPart>
          </mc:Choice>
          <mc:Fallback>
            <p:pic>
              <p:nvPicPr>
                <p:cNvPr id="480" name="Input penna 479">
                  <a:extLst>
                    <a:ext uri="{FF2B5EF4-FFF2-40B4-BE49-F238E27FC236}">
                      <a16:creationId xmlns:a16="http://schemas.microsoft.com/office/drawing/2014/main" id="{A908EEC5-32F1-2EF7-98AD-D1A661B89435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9856335" y="1317688"/>
                  <a:ext cx="1242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5">
              <p14:nvContentPartPr>
                <p14:cNvPr id="481" name="Input penna 480">
                  <a:extLst>
                    <a:ext uri="{FF2B5EF4-FFF2-40B4-BE49-F238E27FC236}">
                      <a16:creationId xmlns:a16="http://schemas.microsoft.com/office/drawing/2014/main" id="{31CE0DBF-7C31-D167-CAE0-9D0CF5036057}"/>
                    </a:ext>
                  </a:extLst>
                </p14:cNvPr>
                <p14:cNvContentPartPr/>
                <p14:nvPr/>
              </p14:nvContentPartPr>
              <p14:xfrm>
                <a:off x="9965775" y="1318048"/>
                <a:ext cx="145440" cy="92520"/>
              </p14:xfrm>
            </p:contentPart>
          </mc:Choice>
          <mc:Fallback>
            <p:pic>
              <p:nvPicPr>
                <p:cNvPr id="481" name="Input penna 480">
                  <a:extLst>
                    <a:ext uri="{FF2B5EF4-FFF2-40B4-BE49-F238E27FC236}">
                      <a16:creationId xmlns:a16="http://schemas.microsoft.com/office/drawing/2014/main" id="{31CE0DBF-7C31-D167-CAE0-9D0CF5036057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9958215" y="1310488"/>
                  <a:ext cx="16056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7">
              <p14:nvContentPartPr>
                <p14:cNvPr id="482" name="Input penna 481">
                  <a:extLst>
                    <a:ext uri="{FF2B5EF4-FFF2-40B4-BE49-F238E27FC236}">
                      <a16:creationId xmlns:a16="http://schemas.microsoft.com/office/drawing/2014/main" id="{26F5D710-E9A5-5370-D49D-3FB911231181}"/>
                    </a:ext>
                  </a:extLst>
                </p14:cNvPr>
                <p14:cNvContentPartPr/>
                <p14:nvPr/>
              </p14:nvContentPartPr>
              <p14:xfrm>
                <a:off x="9852015" y="1464208"/>
                <a:ext cx="244800" cy="21600"/>
              </p14:xfrm>
            </p:contentPart>
          </mc:Choice>
          <mc:Fallback>
            <p:pic>
              <p:nvPicPr>
                <p:cNvPr id="482" name="Input penna 481">
                  <a:extLst>
                    <a:ext uri="{FF2B5EF4-FFF2-40B4-BE49-F238E27FC236}">
                      <a16:creationId xmlns:a16="http://schemas.microsoft.com/office/drawing/2014/main" id="{26F5D710-E9A5-5370-D49D-3FB911231181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9844455" y="1456648"/>
                  <a:ext cx="2595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9">
              <p14:nvContentPartPr>
                <p14:cNvPr id="483" name="Input penna 482">
                  <a:extLst>
                    <a:ext uri="{FF2B5EF4-FFF2-40B4-BE49-F238E27FC236}">
                      <a16:creationId xmlns:a16="http://schemas.microsoft.com/office/drawing/2014/main" id="{96FD2391-4F81-F62C-BD92-80EBF9F96DE2}"/>
                    </a:ext>
                  </a:extLst>
                </p14:cNvPr>
                <p14:cNvContentPartPr/>
                <p14:nvPr/>
              </p14:nvContentPartPr>
              <p14:xfrm>
                <a:off x="10001415" y="1494088"/>
                <a:ext cx="33120" cy="74880"/>
              </p14:xfrm>
            </p:contentPart>
          </mc:Choice>
          <mc:Fallback>
            <p:pic>
              <p:nvPicPr>
                <p:cNvPr id="483" name="Input penna 482">
                  <a:extLst>
                    <a:ext uri="{FF2B5EF4-FFF2-40B4-BE49-F238E27FC236}">
                      <a16:creationId xmlns:a16="http://schemas.microsoft.com/office/drawing/2014/main" id="{96FD2391-4F81-F62C-BD92-80EBF9F96DE2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9993855" y="1486528"/>
                  <a:ext cx="482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1">
              <p14:nvContentPartPr>
                <p14:cNvPr id="484" name="Input penna 483">
                  <a:extLst>
                    <a:ext uri="{FF2B5EF4-FFF2-40B4-BE49-F238E27FC236}">
                      <a16:creationId xmlns:a16="http://schemas.microsoft.com/office/drawing/2014/main" id="{32F3356E-F439-4EDC-2327-261C653C64F2}"/>
                    </a:ext>
                  </a:extLst>
                </p14:cNvPr>
                <p14:cNvContentPartPr/>
                <p14:nvPr/>
              </p14:nvContentPartPr>
              <p14:xfrm>
                <a:off x="9973695" y="1589488"/>
                <a:ext cx="111600" cy="104400"/>
              </p14:xfrm>
            </p:contentPart>
          </mc:Choice>
          <mc:Fallback>
            <p:pic>
              <p:nvPicPr>
                <p:cNvPr id="484" name="Input penna 483">
                  <a:extLst>
                    <a:ext uri="{FF2B5EF4-FFF2-40B4-BE49-F238E27FC236}">
                      <a16:creationId xmlns:a16="http://schemas.microsoft.com/office/drawing/2014/main" id="{32F3356E-F439-4EDC-2327-261C653C64F2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9966135" y="1581928"/>
                  <a:ext cx="126720" cy="11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6" name="Gruppo 505">
            <a:extLst>
              <a:ext uri="{FF2B5EF4-FFF2-40B4-BE49-F238E27FC236}">
                <a16:creationId xmlns:a16="http://schemas.microsoft.com/office/drawing/2014/main" id="{0A39E272-A539-3901-4039-1ED76050956A}"/>
              </a:ext>
            </a:extLst>
          </p:cNvPr>
          <p:cNvGrpSpPr/>
          <p:nvPr/>
        </p:nvGrpSpPr>
        <p:grpSpPr>
          <a:xfrm>
            <a:off x="10086015" y="2039488"/>
            <a:ext cx="1832760" cy="411480"/>
            <a:chOff x="10086015" y="2039488"/>
            <a:chExt cx="1832760" cy="41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3">
              <p14:nvContentPartPr>
                <p14:cNvPr id="485" name="Input penna 484">
                  <a:extLst>
                    <a:ext uri="{FF2B5EF4-FFF2-40B4-BE49-F238E27FC236}">
                      <a16:creationId xmlns:a16="http://schemas.microsoft.com/office/drawing/2014/main" id="{5CD64E46-848F-F070-307D-76EBE5E9D08F}"/>
                    </a:ext>
                  </a:extLst>
                </p14:cNvPr>
                <p14:cNvContentPartPr/>
                <p14:nvPr/>
              </p14:nvContentPartPr>
              <p14:xfrm>
                <a:off x="10086015" y="2039488"/>
                <a:ext cx="267840" cy="85680"/>
              </p14:xfrm>
            </p:contentPart>
          </mc:Choice>
          <mc:Fallback>
            <p:pic>
              <p:nvPicPr>
                <p:cNvPr id="485" name="Input penna 484">
                  <a:extLst>
                    <a:ext uri="{FF2B5EF4-FFF2-40B4-BE49-F238E27FC236}">
                      <a16:creationId xmlns:a16="http://schemas.microsoft.com/office/drawing/2014/main" id="{5CD64E46-848F-F070-307D-76EBE5E9D08F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10078455" y="2031928"/>
                  <a:ext cx="2829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5">
              <p14:nvContentPartPr>
                <p14:cNvPr id="486" name="Input penna 485">
                  <a:extLst>
                    <a:ext uri="{FF2B5EF4-FFF2-40B4-BE49-F238E27FC236}">
                      <a16:creationId xmlns:a16="http://schemas.microsoft.com/office/drawing/2014/main" id="{9D7CC0FC-1B7D-7611-4005-F4BFFD39B5FA}"/>
                    </a:ext>
                  </a:extLst>
                </p14:cNvPr>
                <p14:cNvContentPartPr/>
                <p14:nvPr/>
              </p14:nvContentPartPr>
              <p14:xfrm>
                <a:off x="10158735" y="2152528"/>
                <a:ext cx="134640" cy="16920"/>
              </p14:xfrm>
            </p:contentPart>
          </mc:Choice>
          <mc:Fallback>
            <p:pic>
              <p:nvPicPr>
                <p:cNvPr id="486" name="Input penna 485">
                  <a:extLst>
                    <a:ext uri="{FF2B5EF4-FFF2-40B4-BE49-F238E27FC236}">
                      <a16:creationId xmlns:a16="http://schemas.microsoft.com/office/drawing/2014/main" id="{9D7CC0FC-1B7D-7611-4005-F4BFFD39B5FA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10151535" y="2144968"/>
                  <a:ext cx="1497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7">
              <p14:nvContentPartPr>
                <p14:cNvPr id="487" name="Input penna 486">
                  <a:extLst>
                    <a:ext uri="{FF2B5EF4-FFF2-40B4-BE49-F238E27FC236}">
                      <a16:creationId xmlns:a16="http://schemas.microsoft.com/office/drawing/2014/main" id="{5965B120-5A10-C3AA-3D78-5281EB465CF4}"/>
                    </a:ext>
                  </a:extLst>
                </p14:cNvPr>
                <p14:cNvContentPartPr/>
                <p14:nvPr/>
              </p14:nvContentPartPr>
              <p14:xfrm>
                <a:off x="10161255" y="2195008"/>
                <a:ext cx="169920" cy="156960"/>
              </p14:xfrm>
            </p:contentPart>
          </mc:Choice>
          <mc:Fallback>
            <p:pic>
              <p:nvPicPr>
                <p:cNvPr id="487" name="Input penna 486">
                  <a:extLst>
                    <a:ext uri="{FF2B5EF4-FFF2-40B4-BE49-F238E27FC236}">
                      <a16:creationId xmlns:a16="http://schemas.microsoft.com/office/drawing/2014/main" id="{5965B120-5A10-C3AA-3D78-5281EB465CF4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10153695" y="2187448"/>
                  <a:ext cx="1850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9">
              <p14:nvContentPartPr>
                <p14:cNvPr id="488" name="Input penna 487">
                  <a:extLst>
                    <a:ext uri="{FF2B5EF4-FFF2-40B4-BE49-F238E27FC236}">
                      <a16:creationId xmlns:a16="http://schemas.microsoft.com/office/drawing/2014/main" id="{7EF078A0-A1B9-5AD1-D29F-E70A32710FCD}"/>
                    </a:ext>
                  </a:extLst>
                </p14:cNvPr>
                <p14:cNvContentPartPr/>
                <p14:nvPr/>
              </p14:nvContentPartPr>
              <p14:xfrm>
                <a:off x="10397775" y="2050648"/>
                <a:ext cx="46800" cy="247680"/>
              </p14:xfrm>
            </p:contentPart>
          </mc:Choice>
          <mc:Fallback>
            <p:pic>
              <p:nvPicPr>
                <p:cNvPr id="488" name="Input penna 487">
                  <a:extLst>
                    <a:ext uri="{FF2B5EF4-FFF2-40B4-BE49-F238E27FC236}">
                      <a16:creationId xmlns:a16="http://schemas.microsoft.com/office/drawing/2014/main" id="{7EF078A0-A1B9-5AD1-D29F-E70A32710FCD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10390215" y="2043088"/>
                  <a:ext cx="6192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1">
              <p14:nvContentPartPr>
                <p14:cNvPr id="489" name="Input penna 488">
                  <a:extLst>
                    <a:ext uri="{FF2B5EF4-FFF2-40B4-BE49-F238E27FC236}">
                      <a16:creationId xmlns:a16="http://schemas.microsoft.com/office/drawing/2014/main" id="{03AF95C2-A28A-7B61-C8E1-3D2A3862D46B}"/>
                    </a:ext>
                  </a:extLst>
                </p14:cNvPr>
                <p14:cNvContentPartPr/>
                <p14:nvPr/>
              </p14:nvContentPartPr>
              <p14:xfrm>
                <a:off x="10415055" y="2228128"/>
                <a:ext cx="105120" cy="39240"/>
              </p14:xfrm>
            </p:contentPart>
          </mc:Choice>
          <mc:Fallback>
            <p:pic>
              <p:nvPicPr>
                <p:cNvPr id="489" name="Input penna 488">
                  <a:extLst>
                    <a:ext uri="{FF2B5EF4-FFF2-40B4-BE49-F238E27FC236}">
                      <a16:creationId xmlns:a16="http://schemas.microsoft.com/office/drawing/2014/main" id="{03AF95C2-A28A-7B61-C8E1-3D2A3862D46B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10407495" y="2220568"/>
                  <a:ext cx="1198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3">
              <p14:nvContentPartPr>
                <p14:cNvPr id="490" name="Input penna 489">
                  <a:extLst>
                    <a:ext uri="{FF2B5EF4-FFF2-40B4-BE49-F238E27FC236}">
                      <a16:creationId xmlns:a16="http://schemas.microsoft.com/office/drawing/2014/main" id="{8879E61E-8216-62AD-7A20-4410703F2577}"/>
                    </a:ext>
                  </a:extLst>
                </p14:cNvPr>
                <p14:cNvContentPartPr/>
                <p14:nvPr/>
              </p14:nvContentPartPr>
              <p14:xfrm>
                <a:off x="10586055" y="2106088"/>
                <a:ext cx="145440" cy="34560"/>
              </p14:xfrm>
            </p:contentPart>
          </mc:Choice>
          <mc:Fallback>
            <p:pic>
              <p:nvPicPr>
                <p:cNvPr id="490" name="Input penna 489">
                  <a:extLst>
                    <a:ext uri="{FF2B5EF4-FFF2-40B4-BE49-F238E27FC236}">
                      <a16:creationId xmlns:a16="http://schemas.microsoft.com/office/drawing/2014/main" id="{8879E61E-8216-62AD-7A20-4410703F2577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10578495" y="2098528"/>
                  <a:ext cx="1605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5">
              <p14:nvContentPartPr>
                <p14:cNvPr id="491" name="Input penna 490">
                  <a:extLst>
                    <a:ext uri="{FF2B5EF4-FFF2-40B4-BE49-F238E27FC236}">
                      <a16:creationId xmlns:a16="http://schemas.microsoft.com/office/drawing/2014/main" id="{50ED2527-68ED-5F4D-FABD-051CD94EAB9B}"/>
                    </a:ext>
                  </a:extLst>
                </p14:cNvPr>
                <p14:cNvContentPartPr/>
                <p14:nvPr/>
              </p14:nvContentPartPr>
              <p14:xfrm>
                <a:off x="10593615" y="2124088"/>
                <a:ext cx="140400" cy="173880"/>
              </p14:xfrm>
            </p:contentPart>
          </mc:Choice>
          <mc:Fallback>
            <p:pic>
              <p:nvPicPr>
                <p:cNvPr id="491" name="Input penna 490">
                  <a:extLst>
                    <a:ext uri="{FF2B5EF4-FFF2-40B4-BE49-F238E27FC236}">
                      <a16:creationId xmlns:a16="http://schemas.microsoft.com/office/drawing/2014/main" id="{50ED2527-68ED-5F4D-FABD-051CD94EAB9B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10586055" y="2116528"/>
                  <a:ext cx="15552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7">
              <p14:nvContentPartPr>
                <p14:cNvPr id="492" name="Input penna 491">
                  <a:extLst>
                    <a:ext uri="{FF2B5EF4-FFF2-40B4-BE49-F238E27FC236}">
                      <a16:creationId xmlns:a16="http://schemas.microsoft.com/office/drawing/2014/main" id="{E5CAFA29-CEE3-91F4-D292-55E3645A92E4}"/>
                    </a:ext>
                  </a:extLst>
                </p14:cNvPr>
                <p14:cNvContentPartPr/>
                <p14:nvPr/>
              </p14:nvContentPartPr>
              <p14:xfrm>
                <a:off x="10794135" y="2173048"/>
                <a:ext cx="158400" cy="85680"/>
              </p14:xfrm>
            </p:contentPart>
          </mc:Choice>
          <mc:Fallback>
            <p:pic>
              <p:nvPicPr>
                <p:cNvPr id="492" name="Input penna 491">
                  <a:extLst>
                    <a:ext uri="{FF2B5EF4-FFF2-40B4-BE49-F238E27FC236}">
                      <a16:creationId xmlns:a16="http://schemas.microsoft.com/office/drawing/2014/main" id="{E5CAFA29-CEE3-91F4-D292-55E3645A92E4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10786575" y="2165488"/>
                  <a:ext cx="1735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9">
              <p14:nvContentPartPr>
                <p14:cNvPr id="493" name="Input penna 492">
                  <a:extLst>
                    <a:ext uri="{FF2B5EF4-FFF2-40B4-BE49-F238E27FC236}">
                      <a16:creationId xmlns:a16="http://schemas.microsoft.com/office/drawing/2014/main" id="{216F4958-8C1E-8466-31A4-341ADFD980FC}"/>
                    </a:ext>
                  </a:extLst>
                </p14:cNvPr>
                <p14:cNvContentPartPr/>
                <p14:nvPr/>
              </p14:nvContentPartPr>
              <p14:xfrm>
                <a:off x="10991055" y="2190328"/>
                <a:ext cx="73800" cy="6120"/>
              </p14:xfrm>
            </p:contentPart>
          </mc:Choice>
          <mc:Fallback>
            <p:pic>
              <p:nvPicPr>
                <p:cNvPr id="493" name="Input penna 492">
                  <a:extLst>
                    <a:ext uri="{FF2B5EF4-FFF2-40B4-BE49-F238E27FC236}">
                      <a16:creationId xmlns:a16="http://schemas.microsoft.com/office/drawing/2014/main" id="{216F4958-8C1E-8466-31A4-341ADFD980FC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10983495" y="2182768"/>
                  <a:ext cx="8892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1">
              <p14:nvContentPartPr>
                <p14:cNvPr id="494" name="Input penna 493">
                  <a:extLst>
                    <a:ext uri="{FF2B5EF4-FFF2-40B4-BE49-F238E27FC236}">
                      <a16:creationId xmlns:a16="http://schemas.microsoft.com/office/drawing/2014/main" id="{59A14ADC-3AB1-EF25-C3DF-432713F05201}"/>
                    </a:ext>
                  </a:extLst>
                </p14:cNvPr>
                <p14:cNvContentPartPr/>
                <p14:nvPr/>
              </p14:nvContentPartPr>
              <p14:xfrm>
                <a:off x="11049015" y="2179888"/>
                <a:ext cx="47880" cy="85680"/>
              </p14:xfrm>
            </p:contentPart>
          </mc:Choice>
          <mc:Fallback>
            <p:pic>
              <p:nvPicPr>
                <p:cNvPr id="494" name="Input penna 493">
                  <a:extLst>
                    <a:ext uri="{FF2B5EF4-FFF2-40B4-BE49-F238E27FC236}">
                      <a16:creationId xmlns:a16="http://schemas.microsoft.com/office/drawing/2014/main" id="{59A14ADC-3AB1-EF25-C3DF-432713F05201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11041455" y="2172328"/>
                  <a:ext cx="6300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3">
              <p14:nvContentPartPr>
                <p14:cNvPr id="495" name="Input penna 494">
                  <a:extLst>
                    <a:ext uri="{FF2B5EF4-FFF2-40B4-BE49-F238E27FC236}">
                      <a16:creationId xmlns:a16="http://schemas.microsoft.com/office/drawing/2014/main" id="{D5AE06DB-6DBE-B1A4-EACF-0960DD2BC526}"/>
                    </a:ext>
                  </a:extLst>
                </p14:cNvPr>
                <p14:cNvContentPartPr/>
                <p14:nvPr/>
              </p14:nvContentPartPr>
              <p14:xfrm>
                <a:off x="11191575" y="2107888"/>
                <a:ext cx="163800" cy="25560"/>
              </p14:xfrm>
            </p:contentPart>
          </mc:Choice>
          <mc:Fallback>
            <p:pic>
              <p:nvPicPr>
                <p:cNvPr id="495" name="Input penna 494">
                  <a:extLst>
                    <a:ext uri="{FF2B5EF4-FFF2-40B4-BE49-F238E27FC236}">
                      <a16:creationId xmlns:a16="http://schemas.microsoft.com/office/drawing/2014/main" id="{D5AE06DB-6DBE-B1A4-EACF-0960DD2BC526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11184015" y="2100328"/>
                  <a:ext cx="1789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5">
              <p14:nvContentPartPr>
                <p14:cNvPr id="496" name="Input penna 495">
                  <a:extLst>
                    <a:ext uri="{FF2B5EF4-FFF2-40B4-BE49-F238E27FC236}">
                      <a16:creationId xmlns:a16="http://schemas.microsoft.com/office/drawing/2014/main" id="{BFD369D9-FB2F-A8D0-BD1C-B3A5A7619786}"/>
                    </a:ext>
                  </a:extLst>
                </p14:cNvPr>
                <p14:cNvContentPartPr/>
                <p14:nvPr/>
              </p14:nvContentPartPr>
              <p14:xfrm>
                <a:off x="11216775" y="2202568"/>
                <a:ext cx="102960" cy="12600"/>
              </p14:xfrm>
            </p:contentPart>
          </mc:Choice>
          <mc:Fallback>
            <p:pic>
              <p:nvPicPr>
                <p:cNvPr id="496" name="Input penna 495">
                  <a:extLst>
                    <a:ext uri="{FF2B5EF4-FFF2-40B4-BE49-F238E27FC236}">
                      <a16:creationId xmlns:a16="http://schemas.microsoft.com/office/drawing/2014/main" id="{BFD369D9-FB2F-A8D0-BD1C-B3A5A7619786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11209215" y="2195008"/>
                  <a:ext cx="1177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7">
              <p14:nvContentPartPr>
                <p14:cNvPr id="497" name="Input penna 496">
                  <a:extLst>
                    <a:ext uri="{FF2B5EF4-FFF2-40B4-BE49-F238E27FC236}">
                      <a16:creationId xmlns:a16="http://schemas.microsoft.com/office/drawing/2014/main" id="{15C00081-07C9-BE0E-3FA8-B0CB7D8429EA}"/>
                    </a:ext>
                  </a:extLst>
                </p14:cNvPr>
                <p14:cNvContentPartPr/>
                <p14:nvPr/>
              </p14:nvContentPartPr>
              <p14:xfrm>
                <a:off x="11216415" y="2265568"/>
                <a:ext cx="91440" cy="70560"/>
              </p14:xfrm>
            </p:contentPart>
          </mc:Choice>
          <mc:Fallback>
            <p:pic>
              <p:nvPicPr>
                <p:cNvPr id="497" name="Input penna 496">
                  <a:extLst>
                    <a:ext uri="{FF2B5EF4-FFF2-40B4-BE49-F238E27FC236}">
                      <a16:creationId xmlns:a16="http://schemas.microsoft.com/office/drawing/2014/main" id="{15C00081-07C9-BE0E-3FA8-B0CB7D8429EA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11208855" y="2258008"/>
                  <a:ext cx="1065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9">
              <p14:nvContentPartPr>
                <p14:cNvPr id="498" name="Input penna 497">
                  <a:extLst>
                    <a:ext uri="{FF2B5EF4-FFF2-40B4-BE49-F238E27FC236}">
                      <a16:creationId xmlns:a16="http://schemas.microsoft.com/office/drawing/2014/main" id="{47BCE0CE-6331-FE47-4DEB-D3098052FD06}"/>
                    </a:ext>
                  </a:extLst>
                </p14:cNvPr>
                <p14:cNvContentPartPr/>
                <p14:nvPr/>
              </p14:nvContentPartPr>
              <p14:xfrm>
                <a:off x="11354295" y="2146048"/>
                <a:ext cx="44640" cy="165240"/>
              </p14:xfrm>
            </p:contentPart>
          </mc:Choice>
          <mc:Fallback>
            <p:pic>
              <p:nvPicPr>
                <p:cNvPr id="498" name="Input penna 497">
                  <a:extLst>
                    <a:ext uri="{FF2B5EF4-FFF2-40B4-BE49-F238E27FC236}">
                      <a16:creationId xmlns:a16="http://schemas.microsoft.com/office/drawing/2014/main" id="{47BCE0CE-6331-FE47-4DEB-D3098052FD06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11346735" y="2138488"/>
                  <a:ext cx="597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1">
              <p14:nvContentPartPr>
                <p14:cNvPr id="499" name="Input penna 498">
                  <a:extLst>
                    <a:ext uri="{FF2B5EF4-FFF2-40B4-BE49-F238E27FC236}">
                      <a16:creationId xmlns:a16="http://schemas.microsoft.com/office/drawing/2014/main" id="{0F740583-3AFB-8872-7D51-D3E50A2BE9EE}"/>
                    </a:ext>
                  </a:extLst>
                </p14:cNvPr>
                <p14:cNvContentPartPr/>
                <p14:nvPr/>
              </p14:nvContentPartPr>
              <p14:xfrm>
                <a:off x="11371575" y="2266648"/>
                <a:ext cx="51480" cy="24480"/>
              </p14:xfrm>
            </p:contentPart>
          </mc:Choice>
          <mc:Fallback>
            <p:pic>
              <p:nvPicPr>
                <p:cNvPr id="499" name="Input penna 498">
                  <a:extLst>
                    <a:ext uri="{FF2B5EF4-FFF2-40B4-BE49-F238E27FC236}">
                      <a16:creationId xmlns:a16="http://schemas.microsoft.com/office/drawing/2014/main" id="{0F740583-3AFB-8872-7D51-D3E50A2BE9EE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11364015" y="2259088"/>
                  <a:ext cx="666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3">
              <p14:nvContentPartPr>
                <p14:cNvPr id="500" name="Input penna 499">
                  <a:extLst>
                    <a:ext uri="{FF2B5EF4-FFF2-40B4-BE49-F238E27FC236}">
                      <a16:creationId xmlns:a16="http://schemas.microsoft.com/office/drawing/2014/main" id="{E629F1B8-5C53-12F6-CAD7-B272F3E2D563}"/>
                    </a:ext>
                  </a:extLst>
                </p14:cNvPr>
                <p14:cNvContentPartPr/>
                <p14:nvPr/>
              </p14:nvContentPartPr>
              <p14:xfrm>
                <a:off x="11461215" y="2151808"/>
                <a:ext cx="28800" cy="142200"/>
              </p14:xfrm>
            </p:contentPart>
          </mc:Choice>
          <mc:Fallback>
            <p:pic>
              <p:nvPicPr>
                <p:cNvPr id="500" name="Input penna 499">
                  <a:extLst>
                    <a:ext uri="{FF2B5EF4-FFF2-40B4-BE49-F238E27FC236}">
                      <a16:creationId xmlns:a16="http://schemas.microsoft.com/office/drawing/2014/main" id="{E629F1B8-5C53-12F6-CAD7-B272F3E2D563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11453655" y="2144248"/>
                  <a:ext cx="439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5">
              <p14:nvContentPartPr>
                <p14:cNvPr id="501" name="Input penna 500">
                  <a:extLst>
                    <a:ext uri="{FF2B5EF4-FFF2-40B4-BE49-F238E27FC236}">
                      <a16:creationId xmlns:a16="http://schemas.microsoft.com/office/drawing/2014/main" id="{F296C1E7-62C7-9216-BCAC-43361760F571}"/>
                    </a:ext>
                  </a:extLst>
                </p14:cNvPr>
                <p14:cNvContentPartPr/>
                <p14:nvPr/>
              </p14:nvContentPartPr>
              <p14:xfrm>
                <a:off x="11587215" y="2155768"/>
                <a:ext cx="83880" cy="98280"/>
              </p14:xfrm>
            </p:contentPart>
          </mc:Choice>
          <mc:Fallback>
            <p:pic>
              <p:nvPicPr>
                <p:cNvPr id="501" name="Input penna 500">
                  <a:extLst>
                    <a:ext uri="{FF2B5EF4-FFF2-40B4-BE49-F238E27FC236}">
                      <a16:creationId xmlns:a16="http://schemas.microsoft.com/office/drawing/2014/main" id="{F296C1E7-62C7-9216-BCAC-43361760F571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11579655" y="2148208"/>
                  <a:ext cx="990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7">
              <p14:nvContentPartPr>
                <p14:cNvPr id="502" name="Input penna 501">
                  <a:extLst>
                    <a:ext uri="{FF2B5EF4-FFF2-40B4-BE49-F238E27FC236}">
                      <a16:creationId xmlns:a16="http://schemas.microsoft.com/office/drawing/2014/main" id="{99230091-3C06-57AE-58B8-1E204B22120B}"/>
                    </a:ext>
                  </a:extLst>
                </p14:cNvPr>
                <p14:cNvContentPartPr/>
                <p14:nvPr/>
              </p14:nvContentPartPr>
              <p14:xfrm>
                <a:off x="11571015" y="2256568"/>
                <a:ext cx="37440" cy="111960"/>
              </p14:xfrm>
            </p:contentPart>
          </mc:Choice>
          <mc:Fallback>
            <p:pic>
              <p:nvPicPr>
                <p:cNvPr id="502" name="Input penna 501">
                  <a:extLst>
                    <a:ext uri="{FF2B5EF4-FFF2-40B4-BE49-F238E27FC236}">
                      <a16:creationId xmlns:a16="http://schemas.microsoft.com/office/drawing/2014/main" id="{99230091-3C06-57AE-58B8-1E204B22120B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11563455" y="2249008"/>
                  <a:ext cx="5256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9">
              <p14:nvContentPartPr>
                <p14:cNvPr id="503" name="Input penna 502">
                  <a:extLst>
                    <a:ext uri="{FF2B5EF4-FFF2-40B4-BE49-F238E27FC236}">
                      <a16:creationId xmlns:a16="http://schemas.microsoft.com/office/drawing/2014/main" id="{E7BEC297-E97E-27E2-3C47-5EB137E682ED}"/>
                    </a:ext>
                  </a:extLst>
                </p14:cNvPr>
                <p14:cNvContentPartPr/>
                <p14:nvPr/>
              </p14:nvContentPartPr>
              <p14:xfrm>
                <a:off x="11656695" y="2295448"/>
                <a:ext cx="6480" cy="106560"/>
              </p14:xfrm>
            </p:contentPart>
          </mc:Choice>
          <mc:Fallback>
            <p:pic>
              <p:nvPicPr>
                <p:cNvPr id="503" name="Input penna 502">
                  <a:extLst>
                    <a:ext uri="{FF2B5EF4-FFF2-40B4-BE49-F238E27FC236}">
                      <a16:creationId xmlns:a16="http://schemas.microsoft.com/office/drawing/2014/main" id="{E7BEC297-E97E-27E2-3C47-5EB137E682ED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11649495" y="2287888"/>
                  <a:ext cx="216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1">
              <p14:nvContentPartPr>
                <p14:cNvPr id="504" name="Input penna 503">
                  <a:extLst>
                    <a:ext uri="{FF2B5EF4-FFF2-40B4-BE49-F238E27FC236}">
                      <a16:creationId xmlns:a16="http://schemas.microsoft.com/office/drawing/2014/main" id="{7E165943-6033-745A-7227-D26E8D86CFA2}"/>
                    </a:ext>
                  </a:extLst>
                </p14:cNvPr>
                <p14:cNvContentPartPr/>
                <p14:nvPr/>
              </p14:nvContentPartPr>
              <p14:xfrm>
                <a:off x="11486055" y="2436568"/>
                <a:ext cx="432720" cy="14400"/>
              </p14:xfrm>
            </p:contentPart>
          </mc:Choice>
          <mc:Fallback>
            <p:pic>
              <p:nvPicPr>
                <p:cNvPr id="504" name="Input penna 503">
                  <a:extLst>
                    <a:ext uri="{FF2B5EF4-FFF2-40B4-BE49-F238E27FC236}">
                      <a16:creationId xmlns:a16="http://schemas.microsoft.com/office/drawing/2014/main" id="{7E165943-6033-745A-7227-D26E8D86CFA2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11478495" y="2429008"/>
                  <a:ext cx="447840" cy="2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4" name="Gruppo 513">
            <a:extLst>
              <a:ext uri="{FF2B5EF4-FFF2-40B4-BE49-F238E27FC236}">
                <a16:creationId xmlns:a16="http://schemas.microsoft.com/office/drawing/2014/main" id="{5238BB4A-91DD-4314-5529-715F4823CC9D}"/>
              </a:ext>
            </a:extLst>
          </p:cNvPr>
          <p:cNvGrpSpPr/>
          <p:nvPr/>
        </p:nvGrpSpPr>
        <p:grpSpPr>
          <a:xfrm>
            <a:off x="10369335" y="1211128"/>
            <a:ext cx="1283040" cy="651600"/>
            <a:chOff x="10369335" y="1211128"/>
            <a:chExt cx="1283040" cy="651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3">
              <p14:nvContentPartPr>
                <p14:cNvPr id="470" name="Input penna 469">
                  <a:extLst>
                    <a:ext uri="{FF2B5EF4-FFF2-40B4-BE49-F238E27FC236}">
                      <a16:creationId xmlns:a16="http://schemas.microsoft.com/office/drawing/2014/main" id="{CEAC4C50-A8B1-A621-8F20-CCB548C4C040}"/>
                    </a:ext>
                  </a:extLst>
                </p14:cNvPr>
                <p14:cNvContentPartPr/>
                <p14:nvPr/>
              </p14:nvContentPartPr>
              <p14:xfrm>
                <a:off x="10369335" y="1383568"/>
                <a:ext cx="196920" cy="184680"/>
              </p14:xfrm>
            </p:contentPart>
          </mc:Choice>
          <mc:Fallback>
            <p:pic>
              <p:nvPicPr>
                <p:cNvPr id="470" name="Input penna 469">
                  <a:extLst>
                    <a:ext uri="{FF2B5EF4-FFF2-40B4-BE49-F238E27FC236}">
                      <a16:creationId xmlns:a16="http://schemas.microsoft.com/office/drawing/2014/main" id="{CEAC4C50-A8B1-A621-8F20-CCB548C4C040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10361775" y="1376008"/>
                  <a:ext cx="2116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5">
              <p14:nvContentPartPr>
                <p14:cNvPr id="471" name="Input penna 470">
                  <a:extLst>
                    <a:ext uri="{FF2B5EF4-FFF2-40B4-BE49-F238E27FC236}">
                      <a16:creationId xmlns:a16="http://schemas.microsoft.com/office/drawing/2014/main" id="{FA280785-C953-C105-E800-E1EC6EFD7531}"/>
                    </a:ext>
                  </a:extLst>
                </p14:cNvPr>
                <p14:cNvContentPartPr/>
                <p14:nvPr/>
              </p14:nvContentPartPr>
              <p14:xfrm>
                <a:off x="10584615" y="1384648"/>
                <a:ext cx="26640" cy="272880"/>
              </p14:xfrm>
            </p:contentPart>
          </mc:Choice>
          <mc:Fallback>
            <p:pic>
              <p:nvPicPr>
                <p:cNvPr id="471" name="Input penna 470">
                  <a:extLst>
                    <a:ext uri="{FF2B5EF4-FFF2-40B4-BE49-F238E27FC236}">
                      <a16:creationId xmlns:a16="http://schemas.microsoft.com/office/drawing/2014/main" id="{FA280785-C953-C105-E800-E1EC6EFD7531}"/>
                    </a:ext>
                  </a:extLst>
                </p:cNvPr>
                <p:cNvPicPr/>
                <p:nvPr/>
              </p:nvPicPr>
              <p:blipFill>
                <a:blip r:embed="rId686"/>
                <a:stretch>
                  <a:fillRect/>
                </a:stretch>
              </p:blipFill>
              <p:spPr>
                <a:xfrm>
                  <a:off x="10577055" y="1377088"/>
                  <a:ext cx="4176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7">
              <p14:nvContentPartPr>
                <p14:cNvPr id="472" name="Input penna 471">
                  <a:extLst>
                    <a:ext uri="{FF2B5EF4-FFF2-40B4-BE49-F238E27FC236}">
                      <a16:creationId xmlns:a16="http://schemas.microsoft.com/office/drawing/2014/main" id="{D35FA254-B644-65D1-1E5B-CDFED394FBB3}"/>
                    </a:ext>
                  </a:extLst>
                </p14:cNvPr>
                <p14:cNvContentPartPr/>
                <p14:nvPr/>
              </p14:nvContentPartPr>
              <p14:xfrm>
                <a:off x="10693335" y="1340368"/>
                <a:ext cx="138600" cy="284040"/>
              </p14:xfrm>
            </p:contentPart>
          </mc:Choice>
          <mc:Fallback>
            <p:pic>
              <p:nvPicPr>
                <p:cNvPr id="472" name="Input penna 471">
                  <a:extLst>
                    <a:ext uri="{FF2B5EF4-FFF2-40B4-BE49-F238E27FC236}">
                      <a16:creationId xmlns:a16="http://schemas.microsoft.com/office/drawing/2014/main" id="{D35FA254-B644-65D1-1E5B-CDFED394FBB3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10685775" y="1332808"/>
                  <a:ext cx="1533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9">
              <p14:nvContentPartPr>
                <p14:cNvPr id="473" name="Input penna 472">
                  <a:extLst>
                    <a:ext uri="{FF2B5EF4-FFF2-40B4-BE49-F238E27FC236}">
                      <a16:creationId xmlns:a16="http://schemas.microsoft.com/office/drawing/2014/main" id="{AA1EA872-89FA-C3E5-52E2-12677373FBB4}"/>
                    </a:ext>
                  </a:extLst>
                </p14:cNvPr>
                <p14:cNvContentPartPr/>
                <p14:nvPr/>
              </p14:nvContentPartPr>
              <p14:xfrm>
                <a:off x="10895655" y="1320568"/>
                <a:ext cx="45720" cy="309600"/>
              </p14:xfrm>
            </p:contentPart>
          </mc:Choice>
          <mc:Fallback>
            <p:pic>
              <p:nvPicPr>
                <p:cNvPr id="473" name="Input penna 472">
                  <a:extLst>
                    <a:ext uri="{FF2B5EF4-FFF2-40B4-BE49-F238E27FC236}">
                      <a16:creationId xmlns:a16="http://schemas.microsoft.com/office/drawing/2014/main" id="{AA1EA872-89FA-C3E5-52E2-12677373FBB4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10888095" y="1313008"/>
                  <a:ext cx="6084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1">
              <p14:nvContentPartPr>
                <p14:cNvPr id="474" name="Input penna 473">
                  <a:extLst>
                    <a:ext uri="{FF2B5EF4-FFF2-40B4-BE49-F238E27FC236}">
                      <a16:creationId xmlns:a16="http://schemas.microsoft.com/office/drawing/2014/main" id="{527DE175-BFC5-BE09-F857-86AB864FF642}"/>
                    </a:ext>
                  </a:extLst>
                </p14:cNvPr>
                <p14:cNvContentPartPr/>
                <p14:nvPr/>
              </p14:nvContentPartPr>
              <p14:xfrm>
                <a:off x="10892775" y="1534048"/>
                <a:ext cx="122040" cy="38520"/>
              </p14:xfrm>
            </p:contentPart>
          </mc:Choice>
          <mc:Fallback>
            <p:pic>
              <p:nvPicPr>
                <p:cNvPr id="474" name="Input penna 473">
                  <a:extLst>
                    <a:ext uri="{FF2B5EF4-FFF2-40B4-BE49-F238E27FC236}">
                      <a16:creationId xmlns:a16="http://schemas.microsoft.com/office/drawing/2014/main" id="{527DE175-BFC5-BE09-F857-86AB864FF642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0885215" y="1526488"/>
                  <a:ext cx="1371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3">
              <p14:nvContentPartPr>
                <p14:cNvPr id="475" name="Input penna 474">
                  <a:extLst>
                    <a:ext uri="{FF2B5EF4-FFF2-40B4-BE49-F238E27FC236}">
                      <a16:creationId xmlns:a16="http://schemas.microsoft.com/office/drawing/2014/main" id="{C5A912CD-1303-8D74-2597-C8DD4B84E2DC}"/>
                    </a:ext>
                  </a:extLst>
                </p14:cNvPr>
                <p14:cNvContentPartPr/>
                <p14:nvPr/>
              </p14:nvContentPartPr>
              <p14:xfrm>
                <a:off x="11051175" y="1343248"/>
                <a:ext cx="153360" cy="237600"/>
              </p14:xfrm>
            </p:contentPart>
          </mc:Choice>
          <mc:Fallback>
            <p:pic>
              <p:nvPicPr>
                <p:cNvPr id="475" name="Input penna 474">
                  <a:extLst>
                    <a:ext uri="{FF2B5EF4-FFF2-40B4-BE49-F238E27FC236}">
                      <a16:creationId xmlns:a16="http://schemas.microsoft.com/office/drawing/2014/main" id="{C5A912CD-1303-8D74-2597-C8DD4B84E2DC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11043615" y="1335688"/>
                  <a:ext cx="1681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5">
              <p14:nvContentPartPr>
                <p14:cNvPr id="476" name="Input penna 475">
                  <a:extLst>
                    <a:ext uri="{FF2B5EF4-FFF2-40B4-BE49-F238E27FC236}">
                      <a16:creationId xmlns:a16="http://schemas.microsoft.com/office/drawing/2014/main" id="{7567EE29-CF19-135F-F513-394E1146AFCE}"/>
                    </a:ext>
                  </a:extLst>
                </p14:cNvPr>
                <p14:cNvContentPartPr/>
                <p14:nvPr/>
              </p14:nvContentPartPr>
              <p14:xfrm>
                <a:off x="11122455" y="1493368"/>
                <a:ext cx="107640" cy="56880"/>
              </p14:xfrm>
            </p:contentPart>
          </mc:Choice>
          <mc:Fallback>
            <p:pic>
              <p:nvPicPr>
                <p:cNvPr id="476" name="Input penna 475">
                  <a:extLst>
                    <a:ext uri="{FF2B5EF4-FFF2-40B4-BE49-F238E27FC236}">
                      <a16:creationId xmlns:a16="http://schemas.microsoft.com/office/drawing/2014/main" id="{7567EE29-CF19-135F-F513-394E1146AFCE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11114895" y="1485808"/>
                  <a:ext cx="12276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7">
              <p14:nvContentPartPr>
                <p14:cNvPr id="477" name="Input penna 476">
                  <a:extLst>
                    <a:ext uri="{FF2B5EF4-FFF2-40B4-BE49-F238E27FC236}">
                      <a16:creationId xmlns:a16="http://schemas.microsoft.com/office/drawing/2014/main" id="{C6AED878-B4D5-37B2-78B0-9A3B5D934A6D}"/>
                    </a:ext>
                  </a:extLst>
                </p14:cNvPr>
                <p14:cNvContentPartPr/>
                <p14:nvPr/>
              </p14:nvContentPartPr>
              <p14:xfrm>
                <a:off x="11245935" y="1448728"/>
                <a:ext cx="85680" cy="10440"/>
              </p14:xfrm>
            </p:contentPart>
          </mc:Choice>
          <mc:Fallback>
            <p:pic>
              <p:nvPicPr>
                <p:cNvPr id="477" name="Input penna 476">
                  <a:extLst>
                    <a:ext uri="{FF2B5EF4-FFF2-40B4-BE49-F238E27FC236}">
                      <a16:creationId xmlns:a16="http://schemas.microsoft.com/office/drawing/2014/main" id="{C6AED878-B4D5-37B2-78B0-9A3B5D934A6D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11238375" y="1441168"/>
                  <a:ext cx="10044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9">
              <p14:nvContentPartPr>
                <p14:cNvPr id="478" name="Input penna 477">
                  <a:extLst>
                    <a:ext uri="{FF2B5EF4-FFF2-40B4-BE49-F238E27FC236}">
                      <a16:creationId xmlns:a16="http://schemas.microsoft.com/office/drawing/2014/main" id="{7EA069FA-0CFD-A61C-0147-0E15030B9D78}"/>
                    </a:ext>
                  </a:extLst>
                </p14:cNvPr>
                <p14:cNvContentPartPr/>
                <p14:nvPr/>
              </p14:nvContentPartPr>
              <p14:xfrm>
                <a:off x="11328375" y="1338928"/>
                <a:ext cx="39240" cy="334080"/>
              </p14:xfrm>
            </p:contentPart>
          </mc:Choice>
          <mc:Fallback>
            <p:pic>
              <p:nvPicPr>
                <p:cNvPr id="478" name="Input penna 477">
                  <a:extLst>
                    <a:ext uri="{FF2B5EF4-FFF2-40B4-BE49-F238E27FC236}">
                      <a16:creationId xmlns:a16="http://schemas.microsoft.com/office/drawing/2014/main" id="{7EA069FA-0CFD-A61C-0147-0E15030B9D78}"/>
                    </a:ext>
                  </a:extLst>
                </p:cNvPr>
                <p:cNvPicPr/>
                <p:nvPr/>
              </p:nvPicPr>
              <p:blipFill>
                <a:blip r:embed="rId700"/>
                <a:stretch>
                  <a:fillRect/>
                </a:stretch>
              </p:blipFill>
              <p:spPr>
                <a:xfrm>
                  <a:off x="11320815" y="1331368"/>
                  <a:ext cx="5436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1">
              <p14:nvContentPartPr>
                <p14:cNvPr id="511" name="Input penna 510">
                  <a:extLst>
                    <a:ext uri="{FF2B5EF4-FFF2-40B4-BE49-F238E27FC236}">
                      <a16:creationId xmlns:a16="http://schemas.microsoft.com/office/drawing/2014/main" id="{9E7D3267-679D-95BA-CCE2-947BAA396B63}"/>
                    </a:ext>
                  </a:extLst>
                </p14:cNvPr>
                <p14:cNvContentPartPr/>
                <p14:nvPr/>
              </p14:nvContentPartPr>
              <p14:xfrm>
                <a:off x="11037855" y="1211128"/>
                <a:ext cx="582120" cy="651600"/>
              </p14:xfrm>
            </p:contentPart>
          </mc:Choice>
          <mc:Fallback>
            <p:pic>
              <p:nvPicPr>
                <p:cNvPr id="511" name="Input penna 510">
                  <a:extLst>
                    <a:ext uri="{FF2B5EF4-FFF2-40B4-BE49-F238E27FC236}">
                      <a16:creationId xmlns:a16="http://schemas.microsoft.com/office/drawing/2014/main" id="{9E7D3267-679D-95BA-CCE2-947BAA396B63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11030295" y="1203928"/>
                  <a:ext cx="597240" cy="66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3">
              <p14:nvContentPartPr>
                <p14:cNvPr id="512" name="Input penna 511">
                  <a:extLst>
                    <a:ext uri="{FF2B5EF4-FFF2-40B4-BE49-F238E27FC236}">
                      <a16:creationId xmlns:a16="http://schemas.microsoft.com/office/drawing/2014/main" id="{540482A3-3589-983F-84BB-1E21A56439CB}"/>
                    </a:ext>
                  </a:extLst>
                </p14:cNvPr>
                <p14:cNvContentPartPr/>
                <p14:nvPr/>
              </p14:nvContentPartPr>
              <p14:xfrm>
                <a:off x="10887375" y="1758328"/>
                <a:ext cx="765000" cy="52560"/>
              </p14:xfrm>
            </p:contentPart>
          </mc:Choice>
          <mc:Fallback>
            <p:pic>
              <p:nvPicPr>
                <p:cNvPr id="512" name="Input penna 511">
                  <a:extLst>
                    <a:ext uri="{FF2B5EF4-FFF2-40B4-BE49-F238E27FC236}">
                      <a16:creationId xmlns:a16="http://schemas.microsoft.com/office/drawing/2014/main" id="{540482A3-3589-983F-84BB-1E21A56439CB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10879815" y="1750768"/>
                  <a:ext cx="780120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8" name="Gruppo 517">
            <a:extLst>
              <a:ext uri="{FF2B5EF4-FFF2-40B4-BE49-F238E27FC236}">
                <a16:creationId xmlns:a16="http://schemas.microsoft.com/office/drawing/2014/main" id="{7590AA3F-7A9F-57CB-1476-E08791ADD067}"/>
              </a:ext>
            </a:extLst>
          </p:cNvPr>
          <p:cNvGrpSpPr/>
          <p:nvPr/>
        </p:nvGrpSpPr>
        <p:grpSpPr>
          <a:xfrm>
            <a:off x="2863861" y="4791732"/>
            <a:ext cx="223560" cy="202320"/>
            <a:chOff x="2863861" y="4791732"/>
            <a:chExt cx="223560" cy="202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05">
              <p14:nvContentPartPr>
                <p14:cNvPr id="515" name="Input penna 514">
                  <a:extLst>
                    <a:ext uri="{FF2B5EF4-FFF2-40B4-BE49-F238E27FC236}">
                      <a16:creationId xmlns:a16="http://schemas.microsoft.com/office/drawing/2014/main" id="{371FEAB4-BBD5-6DF3-7A21-02B1CCE608CE}"/>
                    </a:ext>
                  </a:extLst>
                </p14:cNvPr>
                <p14:cNvContentPartPr/>
                <p14:nvPr/>
              </p14:nvContentPartPr>
              <p14:xfrm>
                <a:off x="2977261" y="4791732"/>
                <a:ext cx="37080" cy="158040"/>
              </p14:xfrm>
            </p:contentPart>
          </mc:Choice>
          <mc:Fallback>
            <p:pic>
              <p:nvPicPr>
                <p:cNvPr id="515" name="Input penna 514">
                  <a:extLst>
                    <a:ext uri="{FF2B5EF4-FFF2-40B4-BE49-F238E27FC236}">
                      <a16:creationId xmlns:a16="http://schemas.microsoft.com/office/drawing/2014/main" id="{371FEAB4-BBD5-6DF3-7A21-02B1CCE608CE}"/>
                    </a:ext>
                  </a:extLst>
                </p:cNvPr>
                <p:cNvPicPr/>
                <p:nvPr/>
              </p:nvPicPr>
              <p:blipFill>
                <a:blip r:embed="rId706"/>
                <a:stretch>
                  <a:fillRect/>
                </a:stretch>
              </p:blipFill>
              <p:spPr>
                <a:xfrm>
                  <a:off x="2969701" y="4784172"/>
                  <a:ext cx="522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7">
              <p14:nvContentPartPr>
                <p14:cNvPr id="516" name="Input penna 515">
                  <a:extLst>
                    <a:ext uri="{FF2B5EF4-FFF2-40B4-BE49-F238E27FC236}">
                      <a16:creationId xmlns:a16="http://schemas.microsoft.com/office/drawing/2014/main" id="{83D145BC-3FB7-AE80-3299-C44B77BE04E0}"/>
                    </a:ext>
                  </a:extLst>
                </p14:cNvPr>
                <p14:cNvContentPartPr/>
                <p14:nvPr/>
              </p14:nvContentPartPr>
              <p14:xfrm>
                <a:off x="2863861" y="4950852"/>
                <a:ext cx="223560" cy="43200"/>
              </p14:xfrm>
            </p:contentPart>
          </mc:Choice>
          <mc:Fallback>
            <p:pic>
              <p:nvPicPr>
                <p:cNvPr id="516" name="Input penna 515">
                  <a:extLst>
                    <a:ext uri="{FF2B5EF4-FFF2-40B4-BE49-F238E27FC236}">
                      <a16:creationId xmlns:a16="http://schemas.microsoft.com/office/drawing/2014/main" id="{83D145BC-3FB7-AE80-3299-C44B77BE04E0}"/>
                    </a:ext>
                  </a:extLst>
                </p:cNvPr>
                <p:cNvPicPr/>
                <p:nvPr/>
              </p:nvPicPr>
              <p:blipFill>
                <a:blip r:embed="rId708"/>
                <a:stretch>
                  <a:fillRect/>
                </a:stretch>
              </p:blipFill>
              <p:spPr>
                <a:xfrm>
                  <a:off x="2856301" y="4943292"/>
                  <a:ext cx="238680" cy="58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4" name="Gruppo 523">
            <a:extLst>
              <a:ext uri="{FF2B5EF4-FFF2-40B4-BE49-F238E27FC236}">
                <a16:creationId xmlns:a16="http://schemas.microsoft.com/office/drawing/2014/main" id="{45FF9860-38D9-EA4F-78D3-A3C5076E2D24}"/>
              </a:ext>
            </a:extLst>
          </p:cNvPr>
          <p:cNvGrpSpPr/>
          <p:nvPr/>
        </p:nvGrpSpPr>
        <p:grpSpPr>
          <a:xfrm>
            <a:off x="4193341" y="5660052"/>
            <a:ext cx="983520" cy="1006200"/>
            <a:chOff x="4193341" y="5660052"/>
            <a:chExt cx="983520" cy="1006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09">
              <p14:nvContentPartPr>
                <p14:cNvPr id="519" name="Input penna 518">
                  <a:extLst>
                    <a:ext uri="{FF2B5EF4-FFF2-40B4-BE49-F238E27FC236}">
                      <a16:creationId xmlns:a16="http://schemas.microsoft.com/office/drawing/2014/main" id="{924F5FF8-E813-B52D-FE91-07B8CFDC60DF}"/>
                    </a:ext>
                  </a:extLst>
                </p14:cNvPr>
                <p14:cNvContentPartPr/>
                <p14:nvPr/>
              </p14:nvContentPartPr>
              <p14:xfrm>
                <a:off x="4531381" y="5937972"/>
                <a:ext cx="275760" cy="195480"/>
              </p14:xfrm>
            </p:contentPart>
          </mc:Choice>
          <mc:Fallback>
            <p:pic>
              <p:nvPicPr>
                <p:cNvPr id="519" name="Input penna 518">
                  <a:extLst>
                    <a:ext uri="{FF2B5EF4-FFF2-40B4-BE49-F238E27FC236}">
                      <a16:creationId xmlns:a16="http://schemas.microsoft.com/office/drawing/2014/main" id="{924F5FF8-E813-B52D-FE91-07B8CFDC60DF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4523821" y="5930412"/>
                  <a:ext cx="2908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1">
              <p14:nvContentPartPr>
                <p14:cNvPr id="520" name="Input penna 519">
                  <a:extLst>
                    <a:ext uri="{FF2B5EF4-FFF2-40B4-BE49-F238E27FC236}">
                      <a16:creationId xmlns:a16="http://schemas.microsoft.com/office/drawing/2014/main" id="{144F3719-E621-A1AB-D545-0142E79B03DF}"/>
                    </a:ext>
                  </a:extLst>
                </p14:cNvPr>
                <p14:cNvContentPartPr/>
                <p14:nvPr/>
              </p14:nvContentPartPr>
              <p14:xfrm>
                <a:off x="4460101" y="6185652"/>
                <a:ext cx="314640" cy="52920"/>
              </p14:xfrm>
            </p:contentPart>
          </mc:Choice>
          <mc:Fallback>
            <p:pic>
              <p:nvPicPr>
                <p:cNvPr id="520" name="Input penna 519">
                  <a:extLst>
                    <a:ext uri="{FF2B5EF4-FFF2-40B4-BE49-F238E27FC236}">
                      <a16:creationId xmlns:a16="http://schemas.microsoft.com/office/drawing/2014/main" id="{144F3719-E621-A1AB-D545-0142E79B03DF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4452541" y="6178092"/>
                  <a:ext cx="32976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3">
              <p14:nvContentPartPr>
                <p14:cNvPr id="521" name="Input penna 520">
                  <a:extLst>
                    <a:ext uri="{FF2B5EF4-FFF2-40B4-BE49-F238E27FC236}">
                      <a16:creationId xmlns:a16="http://schemas.microsoft.com/office/drawing/2014/main" id="{B3A66869-D0FB-9959-544D-28E000E689B9}"/>
                    </a:ext>
                  </a:extLst>
                </p14:cNvPr>
                <p14:cNvContentPartPr/>
                <p14:nvPr/>
              </p14:nvContentPartPr>
              <p14:xfrm>
                <a:off x="4590061" y="6275292"/>
                <a:ext cx="257040" cy="174240"/>
              </p14:xfrm>
            </p:contentPart>
          </mc:Choice>
          <mc:Fallback>
            <p:pic>
              <p:nvPicPr>
                <p:cNvPr id="521" name="Input penna 520">
                  <a:extLst>
                    <a:ext uri="{FF2B5EF4-FFF2-40B4-BE49-F238E27FC236}">
                      <a16:creationId xmlns:a16="http://schemas.microsoft.com/office/drawing/2014/main" id="{B3A66869-D0FB-9959-544D-28E000E689B9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4582501" y="6267732"/>
                  <a:ext cx="2721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5">
              <p14:nvContentPartPr>
                <p14:cNvPr id="522" name="Input penna 521">
                  <a:extLst>
                    <a:ext uri="{FF2B5EF4-FFF2-40B4-BE49-F238E27FC236}">
                      <a16:creationId xmlns:a16="http://schemas.microsoft.com/office/drawing/2014/main" id="{64BA5807-0801-B846-7462-52F093BE40CD}"/>
                    </a:ext>
                  </a:extLst>
                </p14:cNvPr>
                <p14:cNvContentPartPr/>
                <p14:nvPr/>
              </p14:nvContentPartPr>
              <p14:xfrm>
                <a:off x="4193341" y="5660052"/>
                <a:ext cx="983520" cy="1006200"/>
              </p14:xfrm>
            </p:contentPart>
          </mc:Choice>
          <mc:Fallback>
            <p:pic>
              <p:nvPicPr>
                <p:cNvPr id="522" name="Input penna 521">
                  <a:extLst>
                    <a:ext uri="{FF2B5EF4-FFF2-40B4-BE49-F238E27FC236}">
                      <a16:creationId xmlns:a16="http://schemas.microsoft.com/office/drawing/2014/main" id="{64BA5807-0801-B846-7462-52F093BE40CD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4185781" y="5652492"/>
                  <a:ext cx="998640" cy="1021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17">
            <p14:nvContentPartPr>
              <p14:cNvPr id="525" name="Input penna 524">
                <a:extLst>
                  <a:ext uri="{FF2B5EF4-FFF2-40B4-BE49-F238E27FC236}">
                    <a16:creationId xmlns:a16="http://schemas.microsoft.com/office/drawing/2014/main" id="{ECDFC39D-C26E-9A36-B259-23C66203FD57}"/>
                  </a:ext>
                </a:extLst>
              </p14:cNvPr>
              <p14:cNvContentPartPr/>
              <p14:nvPr/>
            </p14:nvContentPartPr>
            <p14:xfrm>
              <a:off x="6266195" y="4456642"/>
              <a:ext cx="182520" cy="242280"/>
            </p14:xfrm>
          </p:contentPart>
        </mc:Choice>
        <mc:Fallback>
          <p:pic>
            <p:nvPicPr>
              <p:cNvPr id="525" name="Input penna 524">
                <a:extLst>
                  <a:ext uri="{FF2B5EF4-FFF2-40B4-BE49-F238E27FC236}">
                    <a16:creationId xmlns:a16="http://schemas.microsoft.com/office/drawing/2014/main" id="{ECDFC39D-C26E-9A36-B259-23C66203FD57}"/>
                  </a:ext>
                </a:extLst>
              </p:cNvPr>
              <p:cNvPicPr/>
              <p:nvPr/>
            </p:nvPicPr>
            <p:blipFill>
              <a:blip r:embed="rId718"/>
              <a:stretch>
                <a:fillRect/>
              </a:stretch>
            </p:blipFill>
            <p:spPr>
              <a:xfrm>
                <a:off x="6258635" y="4449082"/>
                <a:ext cx="197280" cy="25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64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61873-73F7-E8C0-3BFF-105482B10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E04528-E31F-0A45-7824-BAD6A8EADF7B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4C13CC-3F6A-8483-503A-DE39A6E9BA50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F80DD9-66DB-5E31-60CD-264B2590548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5FF6BBA-D228-643D-5B84-B3C6CDE98DD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D89E848-3FFA-1FD2-4E8A-5F0F9883B42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73A77FA-3AD7-B2F0-2E8A-E708BE34612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03A928B-74AB-0C18-6BA6-E611423112D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5F7DF1F-C7CB-4C2F-FFC6-97E62E41E6F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FC19363-C70A-347E-7462-FD980317BF5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9813DFC-C74B-8C58-52CF-484B8E926BC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8C4D7C2-BBB6-62EC-6C18-1B7E23D589D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DD71631-6F3A-D389-43A9-2B996C2808B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DD1077D-4D27-F16E-00B0-D98B0C7D188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6FA1A15-15E3-8447-946B-8E283C58CCD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752A9596-06FC-FE93-4F61-B67B432E11F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02B83CC-D1EE-AD52-51D2-5D52D15DD7D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C57FB9F-3B5B-7914-BC85-CAEBA4C6BDA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4ABD69E-5D2B-264F-E342-5D45C27B14D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CF2AC37-FD50-A34D-9F04-621210BA20A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67A386D-1694-571E-A969-4B71DA527B5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E362FD9-0A79-5883-9B31-02076F67E3C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A91D331-0D35-45A7-CA25-2A61D52EDE6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88F4302-25BE-6C26-E47F-AC0B6A946C0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AA4BEFE-AC8E-212C-0253-36DE08603E5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A0F850BB-69E6-7DF7-6B56-284F754E3A0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41AA7203-FCAE-53EC-46E9-CC49406764A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219EFD6-EBF3-B960-8D14-D9BE703279D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2BE64C4-A28F-93B2-0724-D4C7FBF3D2E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D1586B65-FAE7-D3D7-F35B-B4A840110C1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74B3420-57BE-9522-88C7-E028E9DEFE7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A3C08DB-8CF6-0E34-F9BB-661A31E7972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D475CD2-486E-7C19-3F7A-18A3D12698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8F08C6F-4B07-A79D-ABE3-5CE107943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528602F-F215-3082-137F-4AC63B45FA3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F05DC82-7B03-E89B-322C-504EF89F7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6FDAB25-81DA-7230-199C-BF76747F8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00BB9C2C-D168-22D2-9E72-67A71484C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496" y="1531850"/>
            <a:ext cx="7181850" cy="353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5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4B6EC-DB23-93C3-0281-5AFAC5D95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734D96-DEC9-344B-C057-6B4DEAED7359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696F7C-1971-05CC-DD68-D63AE529D40C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9BDC99-AC9E-9391-0649-9B448148D7A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52DE432-C017-54D8-7542-3F6EC3581AB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5936B8E-001F-E90B-FACA-59CAFD15C1C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89B1C30-E99D-C49B-64A4-F7E9D640F73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D915ED3-2447-C80C-4F15-346F3CEE529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1B4C4C8-F75F-20FB-76D2-6CFC55C30BC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0CFB2072-35D0-90A7-9E79-F04E11FB176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D7C459C-1817-20B8-70B4-CD45BB875EA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D9A1687-0BAB-6E8D-D5E4-36B666C42D8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AB14C4E-126E-6D74-8890-CB15FA9EFF0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6C98399-BB64-37C4-6C72-3108E5E2964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C6FC732-84B3-ED25-BFA0-454D99E9B3C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E567CE8-9E9C-86F3-5FFE-186D154EC8A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8FD11D1-FD11-B9A0-8536-D04E2BE3BCD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9758850-694E-0967-DB25-6E0D5669DC7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A54AC1-C8F8-22B2-08A2-E50202CFE0F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C8BEDEB-B664-B8A3-BDDC-48EADDBE99B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A790D3D-2B4C-1C3E-7486-2EEBC9646C3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62A430F-3A22-6A82-7F6F-7753752083E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5CE429BB-924F-FEEB-EF83-30F0D011E30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2DFD662-8535-2EDE-B805-46E68055D34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3A74530-6C8E-4AB5-F100-FE3B8212E5F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C75C8A8-5E94-5980-08CA-070C59EC068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DD6238D7-C1A6-F8FA-1CD4-0BE00ACE3F1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02EBD8A-9EA3-8634-B7CF-AE7AFF02720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A7426567-4D29-981D-C595-25240B2664B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CBE1CE1-F7E8-330B-52DB-DDBED1FA4A6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704E42F-C12A-F9DF-A46F-F371503AD3C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9C3EAAC-29CB-A032-C45C-85EA022E6CB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F49A3DC9-7565-8B55-C54C-715C44B6B1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FE5A311-9751-37B9-4330-445C4B2FE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4D6C5F-FFB0-C32F-BD7A-5D1BBB8FC8E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53A1257-5B3F-A867-A863-1F54308CE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8A98542-55C7-DA89-9168-8711BB8A9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6AEC96D3-D17D-4897-558F-D9762C29F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0245" y="622298"/>
            <a:ext cx="7607300" cy="574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4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BA1B6-A08D-ABE7-7764-327531087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B69B11-5082-6B27-11A6-37E517D49816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66D1FB-28C1-10D6-B11E-08CF8619C9B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F34CF1-582B-195B-7117-73073A2BF64E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F4EFC2B-580B-2C1E-E8C5-D3133D1F89FE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B5910E9-03D0-772B-003E-19F63194891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1CC44EE-C71C-9DD5-462A-DDBE9AE856E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D3CEA85-4E4B-9D3F-0B85-BC4F9512801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48BEA71-21D4-FCF1-F750-661CC5E7663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678088F-8A89-11C0-14F3-DB233090EAB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02A9E6C3-F187-7253-9D39-CF9D0636FF5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F5DD476-D49C-0380-67D0-2E75CF48D69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E0E517C-5744-D12D-3682-CDEA0C20C5A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AD9A566-4200-C9D4-5E89-74D403140B3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0BC85F5-9AA5-EFA0-955A-F71C8240A03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A86599E-94AD-36F1-CEDA-8FAA26A90A6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0328DB7-B137-4FB8-DC87-ECE96AB71B9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C6BA8FB-32A5-7C16-55DB-C9A47F28FD1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318B15E-9667-5E81-D961-17BD60B7D80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A9866BD-DB6A-CB84-5464-99DC162C461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14AEA87-4FA4-E6EE-EA18-A1E576C7D63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0DF1675-5D6C-B157-C121-AA638641608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7FFB605-39BB-5BDC-408B-0BA643F7E38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148EBDFE-1098-90A5-A4A3-017D8238628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346BE6D-F053-99B6-4321-EE390EE0F59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BE32F1B-0131-20D7-DDCF-E155D77F60B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7445E52B-0F52-E43A-D595-1F0C7073B68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C9B3084-660F-F704-8B21-AC3E4010C4F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A63F30A-C5F6-838F-215F-48B32F95090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6FF49BF-35EB-5D3E-DB69-9238D26DFA8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E25A16F5-07FF-596C-CD18-F370BD52E9B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B5D280B-FEEE-6ECE-797C-347ADDFE54A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323D0B9E-0885-8C5D-638A-23F755FAAF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EC80D44-BA22-6748-8E01-02FCB3E34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3E170A-4176-E315-3544-F7391FD3141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192EF13-6BE8-497C-DE3F-462D4C1F7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571237AE-2B96-7C29-B1AB-1B0533388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D18F0FA-EF02-43A2-CD28-AAE5F461CB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995" y="1034530"/>
            <a:ext cx="6927850" cy="447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4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31006-3E60-328A-7A54-28C458DD5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E62346-46A4-3EB9-D71D-4A4BC142CEC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C522E9-135D-82E2-45F6-F7590376DEED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5CBE5A-FA6F-F74D-15D5-8E7C25BC1B9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1852533-0647-6394-2E0B-6F23E50BFDC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DBA156E-0AF9-50D5-9A6D-014CD3234D4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524A814-AD23-6B5F-C6E4-EBC3C41179A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3B19F0B-FC18-CF47-1A77-0D854FEFE6A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19E7611-85F2-57E9-4036-991F7898540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68B340E3-EB47-6E85-2BC2-F3C2FB2CD23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D65B7DF-5A73-FC99-69E3-00064F39838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D41EF96-7880-B552-719A-2E24EA368CC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FE929FE-A410-21DF-8E6D-0E78EF699B7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1D363F9-B5E8-4249-A944-6B008F7D968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1542F57C-6BB0-5C26-8ABC-AA000E9A8AB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0BA342F8-E6C6-DC31-FF20-876E7F7E767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15E68B2-2AD9-E490-64D1-2D099467A88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AAD5ACE-2B95-96DF-4A51-CB436ADFAC7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E1C3BA9-8528-0E25-CB79-529DCACCEEA3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EA81D64-0540-2DB0-A708-918F490F6FB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002C67B-B404-CAF5-723A-013C2BB3CCC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982F3085-F53D-A98B-9E73-56489187982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270C8F7-C3A6-1B60-2C83-0007D911537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4DC01E2-B09B-A694-2A07-D9394C3AE84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7E6D683-947B-761E-1A53-E9E844A7312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75BD15A-0DAA-D0C0-2107-5F693FEB5CF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5A7C8EA-BA18-94CE-0614-A79E0419A8E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0D92575-67EF-3E9C-FEAB-9AE54AB4976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AD4D5AC-4816-72EF-81D5-9AB8C882B7D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C699024-8033-CF75-DA61-6614776B308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6F32503-E063-0F38-C175-1D9F7FA627A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E54AD8CB-8A9B-3818-EFC0-E9868D9A2BE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26516C88-A677-4F64-D9D7-3F3C64472B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3EDBAE9-E052-FB47-F626-E3CCF4625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F85D845-5D0E-3766-EDD6-CC4C3064D13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683DFE1-ACC0-7FE2-98A0-9AEAB6DBD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ADCAEF8-4870-181A-125F-93F7FF738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EB66402-73BD-8ECA-B574-D410F6DB2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0245" y="994198"/>
            <a:ext cx="7728531" cy="486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87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DBF89-48F0-D981-F573-3B71D87C9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058802-FBD7-0B3F-74A0-167707ABD0F7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6D349C-041E-587C-F5DC-AA873F80F3F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76FC9C-97CF-6407-6A83-7A5A8B98FB1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7EDA767-8F4A-6477-363C-31BEDEE9C081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83A8C48-AF53-FFF4-8616-FC8FCEE101B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B9276DB-B819-A15E-1427-7861BBBE0E6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174C238-10F9-DDF6-5095-C882043FA71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702B23B5-0EAD-B988-F2DD-590B8B959FC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FE0C785-4A29-A65A-376D-8495571038C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5124122-BC9A-B810-C374-AFC5966DB40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53C2629-F035-8BCC-F4BA-7FF15CBC98A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48D64F5-16A7-45DE-1754-0E53E720443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8EAB895-41B4-F0E9-DE50-3B4D870F416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7286123-8239-1BA0-920F-FBFE90F5400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E6725A1-146B-2885-2B27-62591919E5D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4D32A85-BEDE-8DE3-DE92-2D491D6F7BE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3C8C0B2-7AD9-A1E8-A0D2-31F778D5B8F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F429802-08F3-35F5-6829-9F3D6A21B9F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1608F43-52B1-13ED-A497-38743066BD3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7D8EBAF2-B1E4-BB80-AA15-5DFC19EA25E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F7C229CE-BBFC-CD3A-F1F6-5DAB68796D5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A164ADC-ADA8-A4E1-EA6A-B7FF8F0104F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F2E7115-263F-E614-66C1-0F639A8EF5B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DB999D63-73B4-289C-E212-F508B510D1C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3EA7F68-743C-AB27-E98A-E04DBF784CA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F3D0C08-BF6D-F80B-1DA9-CC6F96F4E96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7EBD47F-2D45-089C-634C-33B9F10F477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6BFD47FD-8708-D330-F8CC-B6ACE36AB37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A53B6DA-9721-92EB-109A-6C1E23FB53B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14591FC-95E4-26B3-A79F-4CF6B3079BA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7A33F82-EA05-0579-07A0-98F42A3C3EA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BC933B2-278C-2D90-C272-BDE5543F6F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5A630025-F2B2-AB10-59A7-9E543EC12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96912A-3F99-ED4C-D740-0EBC9B03CDE0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4C5BA0-9A0F-9224-71A9-7143D8741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373B885-76B7-A65F-0719-FCD74F5D0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E5E90B97-0792-B918-3327-4DFE6530B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6391" y="1478116"/>
            <a:ext cx="8833597" cy="411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5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5C19A-3B62-9469-9DF4-942C19B13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F7F13F-18BA-C1E8-D814-4997A5A2358E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EBE5ED-8062-EA20-F5A0-5C7BC068B70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D2989E-16C3-44E4-F4BF-242BC3F745E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00C05AB-1185-1D3D-D627-A0CF0CB35F1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C37A72B-31C4-24A7-9E53-AE2FC6F582F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D4579DD-4C47-A1B4-7E9F-C105E294C2D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CF0C7E2-5B61-FCBA-B84D-73116D02359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CE8D1F1-2924-C3B8-40C4-3F9F561291F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1B719A9-1469-12CA-0DE7-5A0E44716EA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2AEC914-CDF2-D70D-7D02-E5CE62FDEDA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83FE852-C696-62B9-EF47-F4A0CA57C93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516CE18-CAF9-2AF4-3732-0A02F91BF20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1BFA23B-CBEF-DFF1-5371-676F26E2275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54141D2-09AF-87DD-2AB2-973F9567F97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91FFD94-7F44-C93E-5A63-494E6C5DB33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86D44DF6-A2C4-B015-494D-15BC7DB51A3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BDFECCB-988A-C2D0-B62F-F6AE369FF6A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507A55F-E225-3A0A-6ED1-DDAEB4907EE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068EFC7-B041-C4FA-CBB7-4BBA5B33FE8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3CECF65-94BE-FBA2-C602-7BC411692D7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4CD0C5C-E6CD-A9FF-5BB8-D569C6E5A33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B233E828-9D8F-D73C-F115-623F582A05D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9995866-9810-E07D-18E9-79F5C3C9664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C3B7CCE-6E48-AC3B-6DCC-88054C2C99E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19A2445-7014-F8C4-64DC-0865DF977BF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EB6EFFF-D907-05FC-6158-8A852D60A52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761F253-796F-1748-74E7-D6826F27FE4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C8E2324C-F36A-16AE-EB98-710BEF8BD91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2888F83-27BC-98DA-2A03-C14B1C9C15B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38B411D-9852-F1F9-68F7-F578EBD9EBC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D983A958-9680-8599-F7C5-8FCE867A0B1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00D7B9F-A774-6F88-8177-2ECDA0274D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1ECB475-BBF5-9692-CEC4-84B5FACD4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23FF3B2-9A92-FB72-E90C-63CFB95D0D7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FEC74A-FC7E-6D37-77CC-68E63FFAA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2FD259D-C249-9C9E-C550-C80534629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9B69B57-9E6C-6BC8-4DD0-E6C3D78EF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3637" y="1057944"/>
            <a:ext cx="7172154" cy="452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7E946-33A8-A300-6079-852F0E651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BECBA6-37D6-DFE2-4BA8-01BDD26096FE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E4AF15-FDE1-018D-F260-9C1C4995C3E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7E4455-F996-BE48-F6EA-5F98298EF25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E2C88FD-86C0-DC69-DBB5-AED143201BE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5132283-2469-B4DC-5696-2356E5627B8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9CF6D96-EE9D-8346-FA7D-2281FC9AB53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F6BAF6B-0A38-3012-A5E1-AC3198EAD4C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8BF47BE-FAD7-ACCE-C0F3-F9EB2705E37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8103497-95D9-D112-9236-1BED744560A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0A92D59-D1A2-8533-DBC2-BE8F9FDABB8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BC9AD28-C935-D99E-BA1D-3FFEFA29958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3B8BCD45-244D-2E3D-4C0B-76314110CFD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39D29DE-4649-02C9-CDE9-D61FEF2536D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6E1E9ED-CF9A-EA02-A78F-36750CC5C96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04E3434-8D2B-F82B-2AFC-C6F62C5DB84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D451C1B1-8652-567E-58EA-ED1511C2C33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82FF4AE-10B8-503D-0EDE-C85F69A850B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1745B43-EF92-2150-B24B-E9701FD82D69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0BA6B6B3-A49D-9EAA-288F-65530E52B0C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88743DD-3F7B-88D8-5282-D42531598F9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455C13D-6CD2-B7AA-BC42-7259C8EAF26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773677F-72C1-3EBD-8A5F-E1F2C260D35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85A9A5C-2F8D-A6BB-C19D-4D6A9BFC862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9A119AE-D8FE-8C29-95D5-A65C7AB632B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5186927-94E1-DC7D-B8F7-29E41481AF0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8367394-7399-57EE-BC14-CD0D2BBC962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2383035-10AA-D57D-5696-F41D8074FFC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9B81BEA-3D4D-A0D2-8187-999A14DF919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7DDB564-07F3-7EFF-951A-9CB2F908631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0C4EA05F-0893-362B-3412-286217C449F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BA724EA-10B0-5182-047A-FB3F56E3652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51E76EB2-9E08-3504-FBE7-BCE658C64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A630845-29B8-208E-9570-898E091E2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B3B0079-A303-1904-0C7F-A9C3B5FA7D14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AD4C072-B654-A9D7-9276-E504757A6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D3402E6-2D4C-B6A3-E106-69D432450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E256A312-ECE8-E7FB-4990-FFE657025C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6023" y="901061"/>
            <a:ext cx="7673229" cy="526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38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AB34C-8630-B152-74B1-4A195859A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A0C0B1-B927-4A80-779E-577B74B60B8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A571F5-45F1-D0EB-2355-65FA6D23E5A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DE1159-DD58-78C4-1DF3-88DBF1E0F29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4CAA808-111D-2818-D24C-07E1A843DF7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E1C5ACF8-E362-4876-E3EA-A33D7D1DA98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31308AD-1389-BAAC-5179-64B9A7CA5DD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96F2389-512C-896A-5958-9763422754D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182DC133-7383-3382-1424-6455C686C20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403075D-71EC-3E52-63EF-CB6D01987B8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CD6FFA6-4D4B-CA2C-A059-2B24003AF52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E297898-0E4D-0F93-5052-20B312C63EC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D425677-71D0-A36E-3D39-F32A7305051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C5E994F-4BA7-7DBE-2D2B-61D5854683F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4BED3DC8-2F29-12CB-55CD-3472524ECD7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4CD6CFB-773F-A285-995A-B9672ECDA22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4607B6A-7BAB-9A66-4B21-E338024AD43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771AB79D-A650-CF6B-032F-7C66A8CB3E4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ACC4D76-F1F0-C482-F80F-BCB6093A9BE7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31C32483-FEDE-8B4C-3C1D-94AD8CA28EA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2D5EB49-8A73-7F2C-F029-4F365BB246D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CB7CBE2-AD46-25B4-2535-D02557B6735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59E6F13E-E036-A253-2D8A-BCC09FE5FCD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B329401-B9E8-2880-158D-882B32F1C51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F65D0997-8124-FEA6-C340-7A62C8F7F8A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8A20785F-2F8A-C234-F86D-6F3E2E88B15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94A670D-FFC5-2155-F045-F5E5EE517BF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92EF8AD5-31BB-19D9-4365-E54975F6E1E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54E231D-8DD6-9017-FFD4-4742E28AB8E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5E09594-283A-43AF-8656-C5FE67AA6CE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ABAECC8-1ABC-2605-BEE5-FCE2FC94177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E08C801-FD22-34D4-6950-51B92173C8C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5A9F094F-54B9-BBB9-4C6C-E817B1F3DB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14A09B6-C051-D6A0-9A36-BD6F70FFC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6087158-1B84-F420-AAB0-647350EF6B7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F3F6CF8-109E-B4D6-28E2-68EA75C4F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56BA3A9-66EE-88A0-4430-C08D2B10A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F0529E-A1E7-79F1-78AA-BFCF623188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4401" y="995700"/>
            <a:ext cx="7911037" cy="464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5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FA9BA-795E-227E-93B9-129F83AA9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BA4862-A11E-C452-9B1E-1A73F760FB65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A3D824-BB70-E1E8-34BF-3FD2B6682ED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1E87D1-1607-F0E1-414F-76818BB028B8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62EB624-1172-7EEA-7163-09B2B058D67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AAFB3EB-D927-CA02-3395-B7D43722C38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554C950-95DC-6E1F-313B-348C200E092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3DB394F-4085-DD89-37E4-F60251D407D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7850872-92D7-A4BA-B401-EEBC48DF93F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A0F5D72-2782-06CA-3F59-93BCFE0B0E7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F9C88D2-F1C0-D2E8-5C1C-754FE64053D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B11DB8C6-CFE9-7772-2FCC-3A75350F36B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93628E3-9B8F-C6EB-A633-E5083A65E8F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FB85F6E-F4F5-569C-7830-43D4BCB90CB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5ED75C3-B4D3-4E3A-2780-2535B867016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4FCD4D3-927E-700D-8196-61E37DAB551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FFD8D68-CDF5-FB5D-13E4-CE3423EE5D8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35F3C45-FD2F-18DE-D32F-06FABA767F7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EE6AB65-FFF7-680E-5412-ECBCBF5527C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8142AED-07C4-6070-E8A4-BD998E850A3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903642C-2D02-E81E-C364-B69E103C656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0C57FCB-611B-CB7F-FDD1-7AB5806C460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49660B6-8DF5-C436-571D-A2CBE00CDAD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1DBD5EC1-599E-9FDB-C966-48E1B9F3777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FCF47492-6C4B-1852-1FB9-77D3F1B682C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FADFD48-C0E7-DDDD-62F8-1230B5C5F8A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B65E0B1-AD7E-1273-E42C-6F4534DCCE8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AF4A0325-EB04-14A5-21D5-0D7FDBE48E4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D1B9351-41ED-1874-AF5E-4057149A5EB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1BAD0A74-5503-833A-CEBD-6BDC3C7BCE0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4643DA3-9C6F-BA14-9067-67F5666E214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EAA7857-C9C9-AC67-69E5-F1313186A0D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370F1EA-CE84-16A7-D0DF-4FE538839A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DBAE0DE-5FC9-E8D6-7621-8B09C94EC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124FFC5-FEE7-9D4C-25E0-C8B35C8AC025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4554E54-C1AD-BA62-0EB7-2C4F68F11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F53E179-21DF-8A9D-6DDC-05ADB8E18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55DF562D-4025-F78A-59A2-F8D9258A72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4551" y="1417672"/>
            <a:ext cx="9439468" cy="365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8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191C2-C101-F318-CC5F-E07FA6DD1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7B8391-DE39-F9A1-55C7-998EE0870DB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2ED6B4-1FFE-4563-BC66-3616433D07E2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B4F64-6BF6-B70A-8A2C-EACA47CA32E7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06CD36C-2D5D-0B2C-C92B-2BC24E7F1DA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A83620D5-EF05-6608-E675-A76CC9AC58E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F64A91D-B2A7-1561-484A-CDCEF0A9B6A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6360D87-B6D0-13AE-10AF-401DD843558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FA44EBF-223E-A1A3-00E4-C1F8A93C347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C85D2ED8-8B57-FFC7-CC33-892D81121F2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3F448CE-F2EE-AF04-76A9-AC4940A9BBE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5770A03-9A10-C971-DDBF-796C2236A3D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3F4EB89-6A6C-6710-7634-C2BCDB294FB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C43A371-8386-8BDA-F480-730B97A97D2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622582D-270E-AA7B-3FFE-4BA0909D1F4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D213A79-755C-9F07-4093-499D594CEB2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7E4A0E1-01C9-F61F-A4A2-C9E9775D747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C3FBA44-1E77-2190-A977-7C818D61870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C42DB3E-F251-DDEE-7B22-58D27416C260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42F0D9A-3EA7-FE04-7BAD-61C3491FF7C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0DA81A1-AFBF-DF85-BB57-94F7A26959D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7DB3430-3CAB-298B-6BC9-36A74C24B66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E38BBF0-2CF4-B786-F8DF-1C22ED4D293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11E777A2-6B33-C770-C222-DE9E4A3F4F6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67B1552-2533-9085-4127-501204C0672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692EB95-FA19-8CD5-0841-60CD5815BED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FB20C2B-9360-ED14-D1D2-8ABDB5241FE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9542F330-622A-8A54-6E09-70AA8D41C01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B5D418C-4B64-8C59-6DE8-FD5D0CC550C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4292685E-1561-B308-68C3-50962BFD543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A2D79C7-742B-FA5D-316F-F83AEB61146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35A7D6F-FC4C-D23E-8E8C-D3BA48B0F1A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008A9AE-5BDA-9C2D-6FF0-FB16734AAB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64EB268-02C8-2818-5405-70797A33D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04B7D39-F0AC-FFAF-2D31-A0D457EE7A4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CEDD97E-DE66-6EAD-608A-58055BF152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9D6A0F5-0B38-74AE-2DEF-4BB1280CC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03816427-8BE0-8E10-B0BE-22D445D98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385" y="1627180"/>
            <a:ext cx="11018178" cy="360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6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0C03A-848E-8F83-4725-3E64D93DD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EA101F-71F3-21D6-BA97-5055BB644904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2C6A4A-3B3A-7502-6FE3-0754F172B86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DDE384-30D6-C2AD-A41D-88C166939AAC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7E2C01-EDF0-D98A-6FDC-049A765AF5F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262D235-DA39-7E23-F447-C32AA48445A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C2E45C0-8B8B-0EF5-2C8C-860FDBC3472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E83A2FD9-AA16-20F0-B925-C8E1EB6FB9E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EF97C12-D072-35F7-E6A9-04C7A0FCD8C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2120A26-C2DC-43C2-B4B3-767BE064C6C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A7E21B5-08B9-0435-21E4-6D0DFE57C09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0FC937D-220F-7A85-B0DF-71167483198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BAD2DA1-6D64-3ECD-C907-0238C4EC451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C431F6F-92A3-FBD7-7F91-0D6C3977B33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8E6CC47-1DAB-5678-6C41-9E397AD00DA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FE70366-CF28-879C-2309-4A50C63E0C4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E08976F-3BBE-6760-CA03-18BFA5092C9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046F0871-67C5-D259-D782-12D3CF045E4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393D5A6-6F1A-9410-56C5-3AD687FF1B45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C1212C7-299A-976E-5E75-B27166322A4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1C0B750-6E2A-E0E5-9344-AD5EABEDEDE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F056050-4AEE-9A52-6B8A-3A2CFD54F33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57A762AE-DFCC-78EE-C57B-6E09D1716C6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C2256C4B-9B76-E30B-DE93-38EAE5BD562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A9FFB27-071B-3BFD-07F2-737B2D8884C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475E81F9-EEFF-D9FE-1737-8A1D11FCF0F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5FB7AFB-A4E9-C812-5630-57450A2A36A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63D57FA-330E-3CDB-6DE9-CA5F762B8C3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F5A029E3-2A1A-61D4-3E21-99ED741AFE6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26D99C0-8309-6B4C-7F08-644EEDC750D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2CC5DE9-B230-1F6D-F070-59C3E54D276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52B4071B-5155-D238-7013-B11AD12B077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426F9BB-DBD6-0A6B-55D7-BBB2B770D5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23E5B6A-AE44-1598-48F5-7B62526C4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B36A344-FE49-BDF4-BBEF-E4B33C1C483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DC2CC38-7B3A-31D4-98A4-49F984030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949BE3A-E06A-140D-02FE-3122FD30F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7B5C57EE-3116-FCD2-6998-477DB7E69E60}"/>
                  </a:ext>
                </a:extLst>
              </p14:cNvPr>
              <p14:cNvContentPartPr/>
              <p14:nvPr/>
            </p14:nvContentPartPr>
            <p14:xfrm>
              <a:off x="4277020" y="4382772"/>
              <a:ext cx="360" cy="36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7B5C57EE-3116-FCD2-6998-477DB7E69E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72700" y="4378452"/>
                <a:ext cx="9000" cy="9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2" name="Gruppo 81">
            <a:extLst>
              <a:ext uri="{FF2B5EF4-FFF2-40B4-BE49-F238E27FC236}">
                <a16:creationId xmlns:a16="http://schemas.microsoft.com/office/drawing/2014/main" id="{62BA33AC-CA20-F2B1-7CE6-C044490A6F4A}"/>
              </a:ext>
            </a:extLst>
          </p:cNvPr>
          <p:cNvGrpSpPr/>
          <p:nvPr/>
        </p:nvGrpSpPr>
        <p:grpSpPr>
          <a:xfrm>
            <a:off x="939152" y="537208"/>
            <a:ext cx="211680" cy="84240"/>
            <a:chOff x="939152" y="537208"/>
            <a:chExt cx="211680" cy="84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B684586C-DCB4-1008-2E98-8D4A9A65AC93}"/>
                    </a:ext>
                  </a:extLst>
                </p14:cNvPr>
                <p14:cNvContentPartPr/>
                <p14:nvPr/>
              </p14:nvContentPartPr>
              <p14:xfrm>
                <a:off x="939152" y="563848"/>
                <a:ext cx="108360" cy="82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B684586C-DCB4-1008-2E98-8D4A9A65AC9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31592" y="556288"/>
                  <a:ext cx="1234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B000E302-3492-83D3-EBF4-85C2BFF72FC6}"/>
                    </a:ext>
                  </a:extLst>
                </p14:cNvPr>
                <p14:cNvContentPartPr/>
                <p14:nvPr/>
              </p14:nvContentPartPr>
              <p14:xfrm>
                <a:off x="1065872" y="537208"/>
                <a:ext cx="84960" cy="842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B000E302-3492-83D3-EBF4-85C2BFF72FC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58312" y="529648"/>
                  <a:ext cx="100080" cy="9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4221BE44-983C-4090-D79C-58CA5BCA1DB3}"/>
              </a:ext>
            </a:extLst>
          </p:cNvPr>
          <p:cNvGrpSpPr/>
          <p:nvPr/>
        </p:nvGrpSpPr>
        <p:grpSpPr>
          <a:xfrm>
            <a:off x="1408232" y="329848"/>
            <a:ext cx="1137600" cy="315720"/>
            <a:chOff x="1408232" y="329848"/>
            <a:chExt cx="1137600" cy="31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A568A4EE-742B-12F2-3484-21EA86488ADE}"/>
                    </a:ext>
                  </a:extLst>
                </p14:cNvPr>
                <p14:cNvContentPartPr/>
                <p14:nvPr/>
              </p14:nvContentPartPr>
              <p14:xfrm>
                <a:off x="1408232" y="481768"/>
                <a:ext cx="131040" cy="16380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A568A4EE-742B-12F2-3484-21EA86488AD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400672" y="474208"/>
                  <a:ext cx="1461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56933B19-2F4A-6B18-6EE4-4D25E8F904A6}"/>
                    </a:ext>
                  </a:extLst>
                </p14:cNvPr>
                <p14:cNvContentPartPr/>
                <p14:nvPr/>
              </p14:nvContentPartPr>
              <p14:xfrm>
                <a:off x="1611632" y="532888"/>
                <a:ext cx="105480" cy="781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56933B19-2F4A-6B18-6EE4-4D25E8F904A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604072" y="525328"/>
                  <a:ext cx="12024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73491827-F23B-12A5-5F0A-2328F1D2E1B2}"/>
                    </a:ext>
                  </a:extLst>
                </p14:cNvPr>
                <p14:cNvContentPartPr/>
                <p14:nvPr/>
              </p14:nvContentPartPr>
              <p14:xfrm>
                <a:off x="1774712" y="519568"/>
                <a:ext cx="98640" cy="871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73491827-F23B-12A5-5F0A-2328F1D2E1B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67152" y="512008"/>
                  <a:ext cx="11376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5FB461A8-0F28-860A-07A5-6C4E627416A5}"/>
                    </a:ext>
                  </a:extLst>
                </p14:cNvPr>
                <p14:cNvContentPartPr/>
                <p14:nvPr/>
              </p14:nvContentPartPr>
              <p14:xfrm>
                <a:off x="1932392" y="329848"/>
                <a:ext cx="35280" cy="2754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5FB461A8-0F28-860A-07A5-6C4E627416A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25192" y="322288"/>
                  <a:ext cx="5040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94E7E28F-35FA-DC12-41D3-B7D8A8C5E455}"/>
                    </a:ext>
                  </a:extLst>
                </p14:cNvPr>
                <p14:cNvContentPartPr/>
                <p14:nvPr/>
              </p14:nvContentPartPr>
              <p14:xfrm>
                <a:off x="1928072" y="550168"/>
                <a:ext cx="56520" cy="176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94E7E28F-35FA-DC12-41D3-B7D8A8C5E45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920872" y="542968"/>
                  <a:ext cx="716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1BA969BE-7CB1-8A29-2E26-7242CC30A22A}"/>
                    </a:ext>
                  </a:extLst>
                </p14:cNvPr>
                <p14:cNvContentPartPr/>
                <p14:nvPr/>
              </p14:nvContentPartPr>
              <p14:xfrm>
                <a:off x="2042912" y="487888"/>
                <a:ext cx="20520" cy="13716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1BA969BE-7CB1-8A29-2E26-7242CC30A22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035352" y="480688"/>
                  <a:ext cx="356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419137CC-EE1B-8FDE-2BDD-4CDA4CE9FA0A}"/>
                    </a:ext>
                  </a:extLst>
                </p14:cNvPr>
                <p14:cNvContentPartPr/>
                <p14:nvPr/>
              </p14:nvContentPartPr>
              <p14:xfrm>
                <a:off x="2108432" y="550168"/>
                <a:ext cx="92520" cy="558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419137CC-EE1B-8FDE-2BDD-4CDA4CE9FA0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100872" y="542968"/>
                  <a:ext cx="10764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94DB3D26-3357-DCB5-0DDF-3C2C50FDA6F4}"/>
                    </a:ext>
                  </a:extLst>
                </p14:cNvPr>
                <p14:cNvContentPartPr/>
                <p14:nvPr/>
              </p14:nvContentPartPr>
              <p14:xfrm>
                <a:off x="2253872" y="562768"/>
                <a:ext cx="41760" cy="565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94DB3D26-3357-DCB5-0DDF-3C2C50FDA6F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246312" y="555208"/>
                  <a:ext cx="5688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0948C165-CBFC-0A7B-64E2-3943ED6177F3}"/>
                    </a:ext>
                  </a:extLst>
                </p14:cNvPr>
                <p14:cNvContentPartPr/>
                <p14:nvPr/>
              </p14:nvContentPartPr>
              <p14:xfrm>
                <a:off x="2357912" y="549808"/>
                <a:ext cx="83880" cy="7488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0948C165-CBFC-0A7B-64E2-3943ED6177F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350352" y="542248"/>
                  <a:ext cx="9900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B5BD6C87-9732-60F1-1805-2D10C61F3CE3}"/>
                    </a:ext>
                  </a:extLst>
                </p14:cNvPr>
                <p14:cNvContentPartPr/>
                <p14:nvPr/>
              </p14:nvContentPartPr>
              <p14:xfrm>
                <a:off x="2499752" y="527848"/>
                <a:ext cx="46080" cy="11196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B5BD6C87-9732-60F1-1805-2D10C61F3CE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492192" y="520288"/>
                  <a:ext cx="61200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uppo 77">
            <a:extLst>
              <a:ext uri="{FF2B5EF4-FFF2-40B4-BE49-F238E27FC236}">
                <a16:creationId xmlns:a16="http://schemas.microsoft.com/office/drawing/2014/main" id="{0349907C-793F-ADF7-DC27-A30557FAD61F}"/>
              </a:ext>
            </a:extLst>
          </p:cNvPr>
          <p:cNvGrpSpPr/>
          <p:nvPr/>
        </p:nvGrpSpPr>
        <p:grpSpPr>
          <a:xfrm>
            <a:off x="2839952" y="496528"/>
            <a:ext cx="207360" cy="100800"/>
            <a:chOff x="2839952" y="496528"/>
            <a:chExt cx="207360" cy="100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EA050933-8719-6FB3-827E-80F096D79765}"/>
                    </a:ext>
                  </a:extLst>
                </p14:cNvPr>
                <p14:cNvContentPartPr/>
                <p14:nvPr/>
              </p14:nvContentPartPr>
              <p14:xfrm>
                <a:off x="2839952" y="539008"/>
                <a:ext cx="123480" cy="133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EA050933-8719-6FB3-827E-80F096D7976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832392" y="531448"/>
                  <a:ext cx="1382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3DF8471E-76B4-505A-9C43-2A34ED9C7A2A}"/>
                    </a:ext>
                  </a:extLst>
                </p14:cNvPr>
                <p14:cNvContentPartPr/>
                <p14:nvPr/>
              </p14:nvContentPartPr>
              <p14:xfrm>
                <a:off x="2977472" y="496528"/>
                <a:ext cx="69840" cy="10080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3DF8471E-76B4-505A-9C43-2A34ED9C7A2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969912" y="488968"/>
                  <a:ext cx="84960" cy="11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uppo 75">
            <a:extLst>
              <a:ext uri="{FF2B5EF4-FFF2-40B4-BE49-F238E27FC236}">
                <a16:creationId xmlns:a16="http://schemas.microsoft.com/office/drawing/2014/main" id="{B9BE9ED2-CEDC-0746-E379-365477602DDE}"/>
              </a:ext>
            </a:extLst>
          </p:cNvPr>
          <p:cNvGrpSpPr/>
          <p:nvPr/>
        </p:nvGrpSpPr>
        <p:grpSpPr>
          <a:xfrm>
            <a:off x="3312272" y="317608"/>
            <a:ext cx="957240" cy="371880"/>
            <a:chOff x="3312272" y="317608"/>
            <a:chExt cx="957240" cy="371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59EF4FB8-9C7A-5312-793D-BC6ACAC5415D}"/>
                    </a:ext>
                  </a:extLst>
                </p14:cNvPr>
                <p14:cNvContentPartPr/>
                <p14:nvPr/>
              </p14:nvContentPartPr>
              <p14:xfrm>
                <a:off x="3312272" y="493288"/>
                <a:ext cx="126360" cy="13248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59EF4FB8-9C7A-5312-793D-BC6ACAC5415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304712" y="485728"/>
                  <a:ext cx="14148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2E8DD96F-DBA5-22BF-A872-10432150D409}"/>
                    </a:ext>
                  </a:extLst>
                </p14:cNvPr>
                <p14:cNvContentPartPr/>
                <p14:nvPr/>
              </p14:nvContentPartPr>
              <p14:xfrm>
                <a:off x="3467072" y="501928"/>
                <a:ext cx="115200" cy="7812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2E8DD96F-DBA5-22BF-A872-10432150D40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459872" y="494368"/>
                  <a:ext cx="13032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F8A8A80E-C825-4DCA-B25B-73BD5F410893}"/>
                    </a:ext>
                  </a:extLst>
                </p14:cNvPr>
                <p14:cNvContentPartPr/>
                <p14:nvPr/>
              </p14:nvContentPartPr>
              <p14:xfrm>
                <a:off x="3589112" y="523888"/>
                <a:ext cx="104400" cy="13176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F8A8A80E-C825-4DCA-B25B-73BD5F41089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581552" y="516328"/>
                  <a:ext cx="1195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A5655D3F-14B1-01DD-4A82-75E9E9C9518F}"/>
                    </a:ext>
                  </a:extLst>
                </p14:cNvPr>
                <p14:cNvContentPartPr/>
                <p14:nvPr/>
              </p14:nvContentPartPr>
              <p14:xfrm>
                <a:off x="3729872" y="558808"/>
                <a:ext cx="22320" cy="7272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A5655D3F-14B1-01DD-4A82-75E9E9C9518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722312" y="551248"/>
                  <a:ext cx="3744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FC2B513A-F588-CB70-9F95-BD598415E4FD}"/>
                    </a:ext>
                  </a:extLst>
                </p14:cNvPr>
                <p14:cNvContentPartPr/>
                <p14:nvPr/>
              </p14:nvContentPartPr>
              <p14:xfrm>
                <a:off x="3749672" y="317608"/>
                <a:ext cx="39240" cy="37188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FC2B513A-F588-CB70-9F95-BD598415E4F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742112" y="310048"/>
                  <a:ext cx="5436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86893379-64DC-991B-7AE4-89E2A1670780}"/>
                    </a:ext>
                  </a:extLst>
                </p14:cNvPr>
                <p14:cNvContentPartPr/>
                <p14:nvPr/>
              </p14:nvContentPartPr>
              <p14:xfrm>
                <a:off x="3745352" y="516688"/>
                <a:ext cx="74880" cy="1332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86893379-64DC-991B-7AE4-89E2A1670780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737792" y="509128"/>
                  <a:ext cx="900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F36BA033-D9FD-E4CC-BD1B-72274653FD1C}"/>
                    </a:ext>
                  </a:extLst>
                </p14:cNvPr>
                <p14:cNvContentPartPr/>
                <p14:nvPr/>
              </p14:nvContentPartPr>
              <p14:xfrm>
                <a:off x="3842912" y="510568"/>
                <a:ext cx="27720" cy="11268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F36BA033-D9FD-E4CC-BD1B-72274653FD1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835352" y="503008"/>
                  <a:ext cx="428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7E216660-7121-0E7D-2FB0-6FF1C03BC5BF}"/>
                    </a:ext>
                  </a:extLst>
                </p14:cNvPr>
                <p14:cNvContentPartPr/>
                <p14:nvPr/>
              </p14:nvContentPartPr>
              <p14:xfrm>
                <a:off x="3912032" y="529648"/>
                <a:ext cx="49320" cy="10476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7E216660-7121-0E7D-2FB0-6FF1C03BC5B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904472" y="522088"/>
                  <a:ext cx="644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5A976FD7-E157-22EA-D0BE-2CEBEC6CE5AA}"/>
                    </a:ext>
                  </a:extLst>
                </p14:cNvPr>
                <p14:cNvContentPartPr/>
                <p14:nvPr/>
              </p14:nvContentPartPr>
              <p14:xfrm>
                <a:off x="4009232" y="550888"/>
                <a:ext cx="66240" cy="8064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5A976FD7-E157-22EA-D0BE-2CEBEC6CE5A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001672" y="543328"/>
                  <a:ext cx="8136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90542832-3F3D-C50F-282D-DCE48D28F956}"/>
                    </a:ext>
                  </a:extLst>
                </p14:cNvPr>
                <p14:cNvContentPartPr/>
                <p14:nvPr/>
              </p14:nvContentPartPr>
              <p14:xfrm>
                <a:off x="4103552" y="538648"/>
                <a:ext cx="165960" cy="11700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90542832-3F3D-C50F-282D-DCE48D28F95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095992" y="531088"/>
                  <a:ext cx="181080" cy="13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uppo 100">
            <a:extLst>
              <a:ext uri="{FF2B5EF4-FFF2-40B4-BE49-F238E27FC236}">
                <a16:creationId xmlns:a16="http://schemas.microsoft.com/office/drawing/2014/main" id="{E107A166-401E-B7A0-2840-3FD9DC7A89AC}"/>
              </a:ext>
            </a:extLst>
          </p:cNvPr>
          <p:cNvGrpSpPr/>
          <p:nvPr/>
        </p:nvGrpSpPr>
        <p:grpSpPr>
          <a:xfrm>
            <a:off x="516512" y="992994"/>
            <a:ext cx="635040" cy="460440"/>
            <a:chOff x="516512" y="992994"/>
            <a:chExt cx="635040" cy="46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F08D13E0-78CC-0C00-7E7B-55F8F094415E}"/>
                    </a:ext>
                  </a:extLst>
                </p14:cNvPr>
                <p14:cNvContentPartPr/>
                <p14:nvPr/>
              </p14:nvContentPartPr>
              <p14:xfrm>
                <a:off x="545312" y="992994"/>
                <a:ext cx="124200" cy="22428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F08D13E0-78CC-0C00-7E7B-55F8F094415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37752" y="985434"/>
                  <a:ext cx="13932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F374FD72-C4CD-1CEB-D15B-4DAB2A2884F4}"/>
                    </a:ext>
                  </a:extLst>
                </p14:cNvPr>
                <p14:cNvContentPartPr/>
                <p14:nvPr/>
              </p14:nvContentPartPr>
              <p14:xfrm>
                <a:off x="637832" y="1100994"/>
                <a:ext cx="149760" cy="3672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F374FD72-C4CD-1CEB-D15B-4DAB2A2884F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30272" y="1093434"/>
                  <a:ext cx="1648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47DFF3ED-9657-C528-4C92-80E755890DF3}"/>
                    </a:ext>
                  </a:extLst>
                </p14:cNvPr>
                <p14:cNvContentPartPr/>
                <p14:nvPr/>
              </p14:nvContentPartPr>
              <p14:xfrm>
                <a:off x="516512" y="1232394"/>
                <a:ext cx="241560" cy="828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47DFF3ED-9657-C528-4C92-80E755890DF3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08952" y="1224834"/>
                  <a:ext cx="25632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1DB696D4-A386-2E5B-A325-8EEB5A6DF58F}"/>
                    </a:ext>
                  </a:extLst>
                </p14:cNvPr>
                <p14:cNvContentPartPr/>
                <p14:nvPr/>
              </p14:nvContentPartPr>
              <p14:xfrm>
                <a:off x="621632" y="1253634"/>
                <a:ext cx="83160" cy="12636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1DB696D4-A386-2E5B-A325-8EEB5A6DF58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14072" y="1246434"/>
                  <a:ext cx="979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5BEE6E9D-BA06-A2C8-EAEF-46ADF24DB9A2}"/>
                    </a:ext>
                  </a:extLst>
                </p14:cNvPr>
                <p14:cNvContentPartPr/>
                <p14:nvPr/>
              </p14:nvContentPartPr>
              <p14:xfrm>
                <a:off x="883712" y="1135914"/>
                <a:ext cx="117000" cy="9108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5BEE6E9D-BA06-A2C8-EAEF-46ADF24DB9A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76152" y="1128354"/>
                  <a:ext cx="13176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F309C570-8ECC-1B9B-D015-E472AD19E384}"/>
                    </a:ext>
                  </a:extLst>
                </p14:cNvPr>
                <p14:cNvContentPartPr/>
                <p14:nvPr/>
              </p14:nvContentPartPr>
              <p14:xfrm>
                <a:off x="1013312" y="1168674"/>
                <a:ext cx="108720" cy="2016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F309C570-8ECC-1B9B-D015-E472AD19E38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05752" y="1161114"/>
                  <a:ext cx="1238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44EE546F-C901-CD26-6C31-169545999C5C}"/>
                    </a:ext>
                  </a:extLst>
                </p14:cNvPr>
                <p14:cNvContentPartPr/>
                <p14:nvPr/>
              </p14:nvContentPartPr>
              <p14:xfrm>
                <a:off x="1127072" y="1063194"/>
                <a:ext cx="24480" cy="16704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44EE546F-C901-CD26-6C31-169545999C5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19512" y="1055634"/>
                  <a:ext cx="3960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CBBBA18D-7D36-88B6-B81D-3F18407FA28D}"/>
                    </a:ext>
                  </a:extLst>
                </p14:cNvPr>
                <p14:cNvContentPartPr/>
                <p14:nvPr/>
              </p14:nvContentPartPr>
              <p14:xfrm>
                <a:off x="975872" y="1289634"/>
                <a:ext cx="108360" cy="16380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CBBBA18D-7D36-88B6-B81D-3F18407FA28D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68312" y="1282074"/>
                  <a:ext cx="1234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167D1BC3-93C6-9462-4F9E-C532852C9C30}"/>
                    </a:ext>
                  </a:extLst>
                </p14:cNvPr>
                <p14:cNvContentPartPr/>
                <p14:nvPr/>
              </p14:nvContentPartPr>
              <p14:xfrm>
                <a:off x="962552" y="1337874"/>
                <a:ext cx="173520" cy="3060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167D1BC3-93C6-9462-4F9E-C532852C9C30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54992" y="1330314"/>
                  <a:ext cx="188640" cy="4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uppo 98">
            <a:extLst>
              <a:ext uri="{FF2B5EF4-FFF2-40B4-BE49-F238E27FC236}">
                <a16:creationId xmlns:a16="http://schemas.microsoft.com/office/drawing/2014/main" id="{0038D35C-8A49-F922-877D-5E533C74B228}"/>
              </a:ext>
            </a:extLst>
          </p:cNvPr>
          <p:cNvGrpSpPr/>
          <p:nvPr/>
        </p:nvGrpSpPr>
        <p:grpSpPr>
          <a:xfrm>
            <a:off x="1579232" y="1045554"/>
            <a:ext cx="257400" cy="378720"/>
            <a:chOff x="1579232" y="1045554"/>
            <a:chExt cx="257400" cy="37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8F4B7A97-F62F-E133-F89B-E975016690C0}"/>
                    </a:ext>
                  </a:extLst>
                </p14:cNvPr>
                <p14:cNvContentPartPr/>
                <p14:nvPr/>
              </p14:nvContentPartPr>
              <p14:xfrm>
                <a:off x="1579232" y="1045554"/>
                <a:ext cx="257400" cy="3960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8F4B7A97-F62F-E133-F89B-E975016690C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571672" y="1037994"/>
                  <a:ext cx="2725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4E58B1F3-948E-5595-3D57-3FD1E71E1DE1}"/>
                    </a:ext>
                  </a:extLst>
                </p14:cNvPr>
                <p14:cNvContentPartPr/>
                <p14:nvPr/>
              </p14:nvContentPartPr>
              <p14:xfrm>
                <a:off x="1619192" y="1059594"/>
                <a:ext cx="66600" cy="12672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4E58B1F3-948E-5595-3D57-3FD1E71E1DE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611632" y="1052034"/>
                  <a:ext cx="817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8549355E-E12F-E91C-0337-24205A99A76D}"/>
                    </a:ext>
                  </a:extLst>
                </p14:cNvPr>
                <p14:cNvContentPartPr/>
                <p14:nvPr/>
              </p14:nvContentPartPr>
              <p14:xfrm>
                <a:off x="1690832" y="1088394"/>
                <a:ext cx="134640" cy="5940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8549355E-E12F-E91C-0337-24205A99A76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683632" y="1080834"/>
                  <a:ext cx="1497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BA804EDC-7DE0-AEBC-0CA6-0907C2E8CF07}"/>
                    </a:ext>
                  </a:extLst>
                </p14:cNvPr>
                <p14:cNvContentPartPr/>
                <p14:nvPr/>
              </p14:nvContentPartPr>
              <p14:xfrm>
                <a:off x="1579952" y="1215114"/>
                <a:ext cx="234360" cy="1152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BA804EDC-7DE0-AEBC-0CA6-0907C2E8CF0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572392" y="1207554"/>
                  <a:ext cx="2494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41ED1A6B-EF80-2035-8F3A-E9700C565617}"/>
                    </a:ext>
                  </a:extLst>
                </p14:cNvPr>
                <p14:cNvContentPartPr/>
                <p14:nvPr/>
              </p14:nvContentPartPr>
              <p14:xfrm>
                <a:off x="1748792" y="1216914"/>
                <a:ext cx="50040" cy="10656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41ED1A6B-EF80-2035-8F3A-E9700C56561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741232" y="1209354"/>
                  <a:ext cx="651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8EC1BEDE-7FA0-E46C-A962-A3C694DD1F5C}"/>
                    </a:ext>
                  </a:extLst>
                </p14:cNvPr>
                <p14:cNvContentPartPr/>
                <p14:nvPr/>
              </p14:nvContentPartPr>
              <p14:xfrm>
                <a:off x="1700192" y="1324554"/>
                <a:ext cx="124200" cy="9972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8EC1BEDE-7FA0-E46C-A962-A3C694DD1F5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692632" y="1316994"/>
                  <a:ext cx="139320" cy="114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5">
            <p14:nvContentPartPr>
              <p14:cNvPr id="102" name="Input penna 101">
                <a:extLst>
                  <a:ext uri="{FF2B5EF4-FFF2-40B4-BE49-F238E27FC236}">
                    <a16:creationId xmlns:a16="http://schemas.microsoft.com/office/drawing/2014/main" id="{6D684BC6-33E4-0B7C-C72F-27AFACB96874}"/>
                  </a:ext>
                </a:extLst>
              </p14:cNvPr>
              <p14:cNvContentPartPr/>
              <p14:nvPr/>
            </p14:nvContentPartPr>
            <p14:xfrm>
              <a:off x="2391392" y="1133482"/>
              <a:ext cx="133560" cy="36000"/>
            </p14:xfrm>
          </p:contentPart>
        </mc:Choice>
        <mc:Fallback>
          <p:pic>
            <p:nvPicPr>
              <p:cNvPr id="102" name="Input penna 101">
                <a:extLst>
                  <a:ext uri="{FF2B5EF4-FFF2-40B4-BE49-F238E27FC236}">
                    <a16:creationId xmlns:a16="http://schemas.microsoft.com/office/drawing/2014/main" id="{6D684BC6-33E4-0B7C-C72F-27AFACB96874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2383832" y="1125922"/>
                <a:ext cx="14868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7">
            <p14:nvContentPartPr>
              <p14:cNvPr id="103" name="Input penna 102">
                <a:extLst>
                  <a:ext uri="{FF2B5EF4-FFF2-40B4-BE49-F238E27FC236}">
                    <a16:creationId xmlns:a16="http://schemas.microsoft.com/office/drawing/2014/main" id="{4AFF3DC9-6335-1A8B-A466-94D3DA45B886}"/>
                  </a:ext>
                </a:extLst>
              </p14:cNvPr>
              <p14:cNvContentPartPr/>
              <p14:nvPr/>
            </p14:nvContentPartPr>
            <p14:xfrm>
              <a:off x="2374112" y="1246882"/>
              <a:ext cx="160920" cy="31320"/>
            </p14:xfrm>
          </p:contentPart>
        </mc:Choice>
        <mc:Fallback>
          <p:pic>
            <p:nvPicPr>
              <p:cNvPr id="103" name="Input penna 102">
                <a:extLst>
                  <a:ext uri="{FF2B5EF4-FFF2-40B4-BE49-F238E27FC236}">
                    <a16:creationId xmlns:a16="http://schemas.microsoft.com/office/drawing/2014/main" id="{4AFF3DC9-6335-1A8B-A466-94D3DA45B886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2366552" y="1239322"/>
                <a:ext cx="176040" cy="46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0" name="Gruppo 109">
            <a:extLst>
              <a:ext uri="{FF2B5EF4-FFF2-40B4-BE49-F238E27FC236}">
                <a16:creationId xmlns:a16="http://schemas.microsoft.com/office/drawing/2014/main" id="{5A3EBD04-68EA-533C-8043-9C34558CAD5E}"/>
              </a:ext>
            </a:extLst>
          </p:cNvPr>
          <p:cNvGrpSpPr/>
          <p:nvPr/>
        </p:nvGrpSpPr>
        <p:grpSpPr>
          <a:xfrm>
            <a:off x="2826632" y="1012882"/>
            <a:ext cx="377640" cy="288000"/>
            <a:chOff x="2826632" y="1012882"/>
            <a:chExt cx="377640" cy="288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36DBEEC3-944D-7221-52F3-04109C56E9F6}"/>
                    </a:ext>
                  </a:extLst>
                </p14:cNvPr>
                <p14:cNvContentPartPr/>
                <p14:nvPr/>
              </p14:nvContentPartPr>
              <p14:xfrm>
                <a:off x="2826632" y="1109362"/>
                <a:ext cx="108360" cy="17712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36DBEEC3-944D-7221-52F3-04109C56E9F6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819072" y="1101802"/>
                  <a:ext cx="12312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DE95F4BC-45B8-A735-A333-0328F1558E55}"/>
                    </a:ext>
                  </a:extLst>
                </p14:cNvPr>
                <p14:cNvContentPartPr/>
                <p14:nvPr/>
              </p14:nvContentPartPr>
              <p14:xfrm>
                <a:off x="3000152" y="1012882"/>
                <a:ext cx="18720" cy="28800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DE95F4BC-45B8-A735-A333-0328F1558E5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992592" y="1005322"/>
                  <a:ext cx="3384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79EC6532-F1D0-22DE-CA5B-B8ACAB685C1E}"/>
                    </a:ext>
                  </a:extLst>
                </p14:cNvPr>
                <p14:cNvContentPartPr/>
                <p14:nvPr/>
              </p14:nvContentPartPr>
              <p14:xfrm>
                <a:off x="3006632" y="1225642"/>
                <a:ext cx="59040" cy="4536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79EC6532-F1D0-22DE-CA5B-B8ACAB685C1E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999072" y="1218082"/>
                  <a:ext cx="741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27520976-6DCB-EF61-98E1-9BFF81FB3DDD}"/>
                    </a:ext>
                  </a:extLst>
                </p14:cNvPr>
                <p14:cNvContentPartPr/>
                <p14:nvPr/>
              </p14:nvContentPartPr>
              <p14:xfrm>
                <a:off x="3098432" y="1165522"/>
                <a:ext cx="105840" cy="11196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27520976-6DCB-EF61-98E1-9BFF81FB3DD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091232" y="1157962"/>
                  <a:ext cx="120960" cy="126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7">
            <p14:nvContentPartPr>
              <p14:cNvPr id="108" name="Input penna 107">
                <a:extLst>
                  <a:ext uri="{FF2B5EF4-FFF2-40B4-BE49-F238E27FC236}">
                    <a16:creationId xmlns:a16="http://schemas.microsoft.com/office/drawing/2014/main" id="{9510D168-4D2E-C2CF-A782-C69CEC2853C4}"/>
                  </a:ext>
                </a:extLst>
              </p14:cNvPr>
              <p14:cNvContentPartPr/>
              <p14:nvPr/>
            </p14:nvContentPartPr>
            <p14:xfrm>
              <a:off x="3540872" y="1172002"/>
              <a:ext cx="149760" cy="123120"/>
            </p14:xfrm>
          </p:contentPart>
        </mc:Choice>
        <mc:Fallback>
          <p:pic>
            <p:nvPicPr>
              <p:cNvPr id="108" name="Input penna 107">
                <a:extLst>
                  <a:ext uri="{FF2B5EF4-FFF2-40B4-BE49-F238E27FC236}">
                    <a16:creationId xmlns:a16="http://schemas.microsoft.com/office/drawing/2014/main" id="{9510D168-4D2E-C2CF-A782-C69CEC2853C4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3533672" y="1164442"/>
                <a:ext cx="164880" cy="13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9" name="Gruppo 118">
            <a:extLst>
              <a:ext uri="{FF2B5EF4-FFF2-40B4-BE49-F238E27FC236}">
                <a16:creationId xmlns:a16="http://schemas.microsoft.com/office/drawing/2014/main" id="{842AE0DC-E242-8068-E219-25E355488E55}"/>
              </a:ext>
            </a:extLst>
          </p:cNvPr>
          <p:cNvGrpSpPr/>
          <p:nvPr/>
        </p:nvGrpSpPr>
        <p:grpSpPr>
          <a:xfrm>
            <a:off x="3989836" y="978498"/>
            <a:ext cx="772560" cy="344520"/>
            <a:chOff x="3989836" y="978498"/>
            <a:chExt cx="772560" cy="344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64E97B93-B91E-EE10-FE06-7411C2329EE6}"/>
                    </a:ext>
                  </a:extLst>
                </p14:cNvPr>
                <p14:cNvContentPartPr/>
                <p14:nvPr/>
              </p14:nvContentPartPr>
              <p14:xfrm>
                <a:off x="3989836" y="978498"/>
                <a:ext cx="72720" cy="32256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64E97B93-B91E-EE10-FE06-7411C2329EE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982276" y="970938"/>
                  <a:ext cx="8784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554BCEB3-0245-50CF-0B14-C0FC5C00880E}"/>
                    </a:ext>
                  </a:extLst>
                </p14:cNvPr>
                <p14:cNvContentPartPr/>
                <p14:nvPr/>
              </p14:nvContentPartPr>
              <p14:xfrm>
                <a:off x="4021156" y="1173258"/>
                <a:ext cx="124200" cy="12744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554BCEB3-0245-50CF-0B14-C0FC5C00880E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4013596" y="1165698"/>
                  <a:ext cx="13932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EBAA8CE9-D0A9-4464-E3D8-706381757C42}"/>
                    </a:ext>
                  </a:extLst>
                </p14:cNvPr>
                <p14:cNvContentPartPr/>
                <p14:nvPr/>
              </p14:nvContentPartPr>
              <p14:xfrm>
                <a:off x="4185676" y="1162458"/>
                <a:ext cx="93600" cy="14652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EBAA8CE9-D0A9-4464-E3D8-706381757C4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4178116" y="1154898"/>
                  <a:ext cx="10872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CE68FBBE-0459-630B-F673-64BB5F2A3F57}"/>
                    </a:ext>
                  </a:extLst>
                </p14:cNvPr>
                <p14:cNvContentPartPr/>
                <p14:nvPr/>
              </p14:nvContentPartPr>
              <p14:xfrm>
                <a:off x="4342996" y="1184058"/>
                <a:ext cx="24120" cy="8352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CE68FBBE-0459-630B-F673-64BB5F2A3F57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4335436" y="1176498"/>
                  <a:ext cx="3924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337FA143-C07A-1D90-2CBC-CFB3F5B43A59}"/>
                    </a:ext>
                  </a:extLst>
                </p14:cNvPr>
                <p14:cNvContentPartPr/>
                <p14:nvPr/>
              </p14:nvContentPartPr>
              <p14:xfrm>
                <a:off x="4400956" y="1177578"/>
                <a:ext cx="101160" cy="8208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337FA143-C07A-1D90-2CBC-CFB3F5B43A59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393396" y="1170018"/>
                  <a:ext cx="11592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2C75454F-E65E-11C9-8F76-C90833CA997F}"/>
                    </a:ext>
                  </a:extLst>
                </p14:cNvPr>
                <p14:cNvContentPartPr/>
                <p14:nvPr/>
              </p14:nvContentPartPr>
              <p14:xfrm>
                <a:off x="4537756" y="1184418"/>
                <a:ext cx="88920" cy="7776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2C75454F-E65E-11C9-8F76-C90833CA997F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530196" y="1176858"/>
                  <a:ext cx="10368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F4105E51-253A-0305-18F4-AC0EFD9E9B96}"/>
                    </a:ext>
                  </a:extLst>
                </p14:cNvPr>
                <p14:cNvContentPartPr/>
                <p14:nvPr/>
              </p14:nvContentPartPr>
              <p14:xfrm>
                <a:off x="4642876" y="1182258"/>
                <a:ext cx="119520" cy="14076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F4105E51-253A-0305-18F4-AC0EFD9E9B96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635316" y="1174698"/>
                  <a:ext cx="13464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uppo 134">
            <a:extLst>
              <a:ext uri="{FF2B5EF4-FFF2-40B4-BE49-F238E27FC236}">
                <a16:creationId xmlns:a16="http://schemas.microsoft.com/office/drawing/2014/main" id="{AEE516D8-8623-D669-D582-45A8740AB365}"/>
              </a:ext>
            </a:extLst>
          </p:cNvPr>
          <p:cNvGrpSpPr/>
          <p:nvPr/>
        </p:nvGrpSpPr>
        <p:grpSpPr>
          <a:xfrm>
            <a:off x="2917756" y="1581138"/>
            <a:ext cx="1463040" cy="235080"/>
            <a:chOff x="2917756" y="1581138"/>
            <a:chExt cx="1463040" cy="235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782434F3-4721-7D8D-561F-87C35AEBF215}"/>
                    </a:ext>
                  </a:extLst>
                </p14:cNvPr>
                <p14:cNvContentPartPr/>
                <p14:nvPr/>
              </p14:nvContentPartPr>
              <p14:xfrm>
                <a:off x="2917756" y="1614978"/>
                <a:ext cx="164520" cy="19080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782434F3-4721-7D8D-561F-87C35AEBF21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910196" y="1607418"/>
                  <a:ext cx="17964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D6482FCC-857F-91A0-30A7-626DDBD903F6}"/>
                    </a:ext>
                  </a:extLst>
                </p14:cNvPr>
                <p14:cNvContentPartPr/>
                <p14:nvPr/>
              </p14:nvContentPartPr>
              <p14:xfrm>
                <a:off x="3112156" y="1661418"/>
                <a:ext cx="112320" cy="8244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D6482FCC-857F-91A0-30A7-626DDBD903F6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104596" y="1653858"/>
                  <a:ext cx="12744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4DB36D9A-46A1-8DB3-9F86-3D3E9308C7F0}"/>
                    </a:ext>
                  </a:extLst>
                </p14:cNvPr>
                <p14:cNvContentPartPr/>
                <p14:nvPr/>
              </p14:nvContentPartPr>
              <p14:xfrm>
                <a:off x="3271276" y="1661418"/>
                <a:ext cx="95760" cy="11268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4DB36D9A-46A1-8DB3-9F86-3D3E9308C7F0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263716" y="1653858"/>
                  <a:ext cx="11088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3A224F19-3747-D761-AFFA-67E09D75CB74}"/>
                    </a:ext>
                  </a:extLst>
                </p14:cNvPr>
                <p14:cNvContentPartPr/>
                <p14:nvPr/>
              </p14:nvContentPartPr>
              <p14:xfrm>
                <a:off x="3439756" y="1581138"/>
                <a:ext cx="22320" cy="14976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3A224F19-3747-D761-AFFA-67E09D75CB7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432196" y="1573578"/>
                  <a:ext cx="3744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8F15EEE3-5FC3-B345-12F8-0C995A0DBD50}"/>
                    </a:ext>
                  </a:extLst>
                </p14:cNvPr>
                <p14:cNvContentPartPr/>
                <p14:nvPr/>
              </p14:nvContentPartPr>
              <p14:xfrm>
                <a:off x="3447316" y="1700298"/>
                <a:ext cx="50040" cy="1440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8F15EEE3-5FC3-B345-12F8-0C995A0DBD5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439756" y="1692738"/>
                  <a:ext cx="651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8E7399F7-CF7B-5795-F325-537BB7F63F03}"/>
                    </a:ext>
                  </a:extLst>
                </p14:cNvPr>
                <p14:cNvContentPartPr/>
                <p14:nvPr/>
              </p14:nvContentPartPr>
              <p14:xfrm>
                <a:off x="3552076" y="1654218"/>
                <a:ext cx="4680" cy="6876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8E7399F7-CF7B-5795-F325-537BB7F63F03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544516" y="1646658"/>
                  <a:ext cx="1980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2C3D16AD-2D33-F4F1-2952-2393AA756C48}"/>
                    </a:ext>
                  </a:extLst>
                </p14:cNvPr>
                <p14:cNvContentPartPr/>
                <p14:nvPr/>
              </p14:nvContentPartPr>
              <p14:xfrm>
                <a:off x="3584836" y="1696338"/>
                <a:ext cx="62280" cy="7200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2C3D16AD-2D33-F4F1-2952-2393AA756C48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577276" y="1688778"/>
                  <a:ext cx="7740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26C0BAF2-D8C1-EC1E-B4A7-DB7A6B2C09F6}"/>
                    </a:ext>
                  </a:extLst>
                </p14:cNvPr>
                <p14:cNvContentPartPr/>
                <p14:nvPr/>
              </p14:nvContentPartPr>
              <p14:xfrm>
                <a:off x="3721276" y="1700658"/>
                <a:ext cx="67680" cy="10152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26C0BAF2-D8C1-EC1E-B4A7-DB7A6B2C09F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713716" y="1693098"/>
                  <a:ext cx="828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EEC04CAC-DE78-642F-F465-62E83AAC980D}"/>
                    </a:ext>
                  </a:extLst>
                </p14:cNvPr>
                <p14:cNvContentPartPr/>
                <p14:nvPr/>
              </p14:nvContentPartPr>
              <p14:xfrm>
                <a:off x="3836836" y="1714338"/>
                <a:ext cx="61920" cy="8100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EEC04CAC-DE78-642F-F465-62E83AAC980D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3829276" y="1706778"/>
                  <a:ext cx="770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A1B97EC2-064F-D05F-203A-CD6C8CD05B33}"/>
                    </a:ext>
                  </a:extLst>
                </p14:cNvPr>
                <p14:cNvContentPartPr/>
                <p14:nvPr/>
              </p14:nvContentPartPr>
              <p14:xfrm>
                <a:off x="3974716" y="1663938"/>
                <a:ext cx="61920" cy="8856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A1B97EC2-064F-D05F-203A-CD6C8CD05B33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967156" y="1656738"/>
                  <a:ext cx="7704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B6FF07FF-8238-8379-24B6-BDC412CB959A}"/>
                    </a:ext>
                  </a:extLst>
                </p14:cNvPr>
                <p14:cNvContentPartPr/>
                <p14:nvPr/>
              </p14:nvContentPartPr>
              <p14:xfrm>
                <a:off x="4091356" y="1590138"/>
                <a:ext cx="121320" cy="21024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B6FF07FF-8238-8379-24B6-BDC412CB959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4083796" y="1582578"/>
                  <a:ext cx="13644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FE166943-CDAA-6B08-2C85-0CC0899BDE58}"/>
                    </a:ext>
                  </a:extLst>
                </p14:cNvPr>
                <p14:cNvContentPartPr/>
                <p14:nvPr/>
              </p14:nvContentPartPr>
              <p14:xfrm>
                <a:off x="4320676" y="1718298"/>
                <a:ext cx="60120" cy="9792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FE166943-CDAA-6B08-2C85-0CC0899BDE5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4313116" y="1710738"/>
                  <a:ext cx="74880" cy="11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uppo 145">
            <a:extLst>
              <a:ext uri="{FF2B5EF4-FFF2-40B4-BE49-F238E27FC236}">
                <a16:creationId xmlns:a16="http://schemas.microsoft.com/office/drawing/2014/main" id="{372FF31F-6965-18A1-71FE-D87B502CF722}"/>
              </a:ext>
            </a:extLst>
          </p:cNvPr>
          <p:cNvGrpSpPr/>
          <p:nvPr/>
        </p:nvGrpSpPr>
        <p:grpSpPr>
          <a:xfrm>
            <a:off x="373935" y="2142474"/>
            <a:ext cx="700200" cy="556200"/>
            <a:chOff x="373935" y="2142474"/>
            <a:chExt cx="700200" cy="556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3D0F8E10-0136-7DEA-450E-363036A35A59}"/>
                    </a:ext>
                  </a:extLst>
                </p14:cNvPr>
                <p14:cNvContentPartPr/>
                <p14:nvPr/>
              </p14:nvContentPartPr>
              <p14:xfrm>
                <a:off x="435495" y="2142474"/>
                <a:ext cx="143280" cy="21924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3D0F8E10-0136-7DEA-450E-363036A35A59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427935" y="2134914"/>
                  <a:ext cx="15840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4AD9A07E-F8DB-DE12-D180-F11CBD03D9B0}"/>
                    </a:ext>
                  </a:extLst>
                </p14:cNvPr>
                <p14:cNvContentPartPr/>
                <p14:nvPr/>
              </p14:nvContentPartPr>
              <p14:xfrm>
                <a:off x="519375" y="2237874"/>
                <a:ext cx="182160" cy="8172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4AD9A07E-F8DB-DE12-D180-F11CBD03D9B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512175" y="2230314"/>
                  <a:ext cx="1972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F83D5543-53EF-2E99-3AFD-806DA5D51AB0}"/>
                    </a:ext>
                  </a:extLst>
                </p14:cNvPr>
                <p14:cNvContentPartPr/>
                <p14:nvPr/>
              </p14:nvContentPartPr>
              <p14:xfrm>
                <a:off x="373935" y="2441274"/>
                <a:ext cx="349200" cy="5220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F83D5543-53EF-2E99-3AFD-806DA5D51AB0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66375" y="2433714"/>
                  <a:ext cx="36432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C3D6DDE8-9784-9F12-11BD-5F940BF9C974}"/>
                    </a:ext>
                  </a:extLst>
                </p14:cNvPr>
                <p14:cNvContentPartPr/>
                <p14:nvPr/>
              </p14:nvContentPartPr>
              <p14:xfrm>
                <a:off x="543135" y="2491314"/>
                <a:ext cx="54720" cy="20736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C3D6DDE8-9784-9F12-11BD-5F940BF9C974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535575" y="2483754"/>
                  <a:ext cx="698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2277370B-AF76-8F9F-0D26-AF4E173FD98F}"/>
                    </a:ext>
                  </a:extLst>
                </p14:cNvPr>
                <p14:cNvContentPartPr/>
                <p14:nvPr/>
              </p14:nvContentPartPr>
              <p14:xfrm>
                <a:off x="775695" y="2344074"/>
                <a:ext cx="135000" cy="9324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2277370B-AF76-8F9F-0D26-AF4E173FD98F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68135" y="2336514"/>
                  <a:ext cx="1501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F12BD0F8-920A-EB41-9D84-CD1EC4B3921D}"/>
                    </a:ext>
                  </a:extLst>
                </p14:cNvPr>
                <p14:cNvContentPartPr/>
                <p14:nvPr/>
              </p14:nvContentPartPr>
              <p14:xfrm>
                <a:off x="913215" y="2369634"/>
                <a:ext cx="128160" cy="1656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F12BD0F8-920A-EB41-9D84-CD1EC4B3921D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905655" y="2362074"/>
                  <a:ext cx="1432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533B2F24-7EDF-85CD-5547-DABE4008C36C}"/>
                    </a:ext>
                  </a:extLst>
                </p14:cNvPr>
                <p14:cNvContentPartPr/>
                <p14:nvPr/>
              </p14:nvContentPartPr>
              <p14:xfrm>
                <a:off x="1048575" y="2266314"/>
                <a:ext cx="25560" cy="13320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533B2F24-7EDF-85CD-5547-DABE4008C36C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041015" y="2258754"/>
                  <a:ext cx="406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3762E7C4-F794-D21F-C317-6B61B9D6B9DF}"/>
                    </a:ext>
                  </a:extLst>
                </p14:cNvPr>
                <p14:cNvContentPartPr/>
                <p14:nvPr/>
              </p14:nvContentPartPr>
              <p14:xfrm>
                <a:off x="895215" y="2470794"/>
                <a:ext cx="130320" cy="19980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3762E7C4-F794-D21F-C317-6B61B9D6B9DF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888015" y="2463234"/>
                  <a:ext cx="14544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97A7F30A-508B-DFD7-7697-902C8644452E}"/>
                    </a:ext>
                  </a:extLst>
                </p14:cNvPr>
                <p14:cNvContentPartPr/>
                <p14:nvPr/>
              </p14:nvContentPartPr>
              <p14:xfrm>
                <a:off x="902415" y="2546394"/>
                <a:ext cx="135000" cy="2016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97A7F30A-508B-DFD7-7697-902C8644452E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94855" y="2538834"/>
                  <a:ext cx="150120" cy="3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uppo 198">
            <a:extLst>
              <a:ext uri="{FF2B5EF4-FFF2-40B4-BE49-F238E27FC236}">
                <a16:creationId xmlns:a16="http://schemas.microsoft.com/office/drawing/2014/main" id="{CF1EA4F4-EC96-8EC8-FE0D-6C7C42CE33E2}"/>
              </a:ext>
            </a:extLst>
          </p:cNvPr>
          <p:cNvGrpSpPr/>
          <p:nvPr/>
        </p:nvGrpSpPr>
        <p:grpSpPr>
          <a:xfrm>
            <a:off x="6297831" y="2292375"/>
            <a:ext cx="309960" cy="330480"/>
            <a:chOff x="6297831" y="2292375"/>
            <a:chExt cx="309960" cy="330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967C9111-FC91-E759-63E2-11F8F4B761B8}"/>
                    </a:ext>
                  </a:extLst>
                </p14:cNvPr>
                <p14:cNvContentPartPr/>
                <p14:nvPr/>
              </p14:nvContentPartPr>
              <p14:xfrm>
                <a:off x="6297831" y="2429535"/>
                <a:ext cx="110520" cy="19332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967C9111-FC91-E759-63E2-11F8F4B761B8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6290271" y="2421975"/>
                  <a:ext cx="12528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BA3FD660-EFB5-8D5D-F11C-D498B23780CF}"/>
                    </a:ext>
                  </a:extLst>
                </p14:cNvPr>
                <p14:cNvContentPartPr/>
                <p14:nvPr/>
              </p14:nvContentPartPr>
              <p14:xfrm>
                <a:off x="6435351" y="2292375"/>
                <a:ext cx="46800" cy="20952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BA3FD660-EFB5-8D5D-F11C-D498B23780CF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6427791" y="2284815"/>
                  <a:ext cx="619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C554056D-66B2-71EA-36B4-A9012A29E88E}"/>
                    </a:ext>
                  </a:extLst>
                </p14:cNvPr>
                <p14:cNvContentPartPr/>
                <p14:nvPr/>
              </p14:nvContentPartPr>
              <p14:xfrm>
                <a:off x="6432831" y="2467695"/>
                <a:ext cx="96840" cy="2844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C554056D-66B2-71EA-36B4-A9012A29E88E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425271" y="2460135"/>
                  <a:ext cx="1119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7B5198B7-0168-B0F1-0F34-789880459781}"/>
                    </a:ext>
                  </a:extLst>
                </p14:cNvPr>
                <p14:cNvContentPartPr/>
                <p14:nvPr/>
              </p14:nvContentPartPr>
              <p14:xfrm>
                <a:off x="6522831" y="2474175"/>
                <a:ext cx="84960" cy="8712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7B5198B7-0168-B0F1-0F34-789880459781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515271" y="2466615"/>
                  <a:ext cx="100080" cy="102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uppo 196">
            <a:extLst>
              <a:ext uri="{FF2B5EF4-FFF2-40B4-BE49-F238E27FC236}">
                <a16:creationId xmlns:a16="http://schemas.microsoft.com/office/drawing/2014/main" id="{45162648-AAA4-31D0-6769-4ECEF6E78E6D}"/>
              </a:ext>
            </a:extLst>
          </p:cNvPr>
          <p:cNvGrpSpPr/>
          <p:nvPr/>
        </p:nvGrpSpPr>
        <p:grpSpPr>
          <a:xfrm>
            <a:off x="7252270" y="2279950"/>
            <a:ext cx="1260720" cy="307080"/>
            <a:chOff x="7252270" y="2279950"/>
            <a:chExt cx="1260720" cy="307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572038B5-097B-5DFC-B93E-F5E0C07F040D}"/>
                    </a:ext>
                  </a:extLst>
                </p14:cNvPr>
                <p14:cNvContentPartPr/>
                <p14:nvPr/>
              </p14:nvContentPartPr>
              <p14:xfrm>
                <a:off x="7252270" y="2389750"/>
                <a:ext cx="254160" cy="17064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572038B5-097B-5DFC-B93E-F5E0C07F040D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7244710" y="2382190"/>
                  <a:ext cx="2692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0DE27892-6FCF-5882-8927-3D18E9B3371C}"/>
                    </a:ext>
                  </a:extLst>
                </p14:cNvPr>
                <p14:cNvContentPartPr/>
                <p14:nvPr/>
              </p14:nvContentPartPr>
              <p14:xfrm>
                <a:off x="7810630" y="2279950"/>
                <a:ext cx="42840" cy="21528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0DE27892-6FCF-5882-8927-3D18E9B3371C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7803070" y="2272390"/>
                  <a:ext cx="5796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0034E2EB-41CC-D4F1-463E-2CD0A036E826}"/>
                    </a:ext>
                  </a:extLst>
                </p14:cNvPr>
                <p14:cNvContentPartPr/>
                <p14:nvPr/>
              </p14:nvContentPartPr>
              <p14:xfrm>
                <a:off x="7813510" y="2412070"/>
                <a:ext cx="146160" cy="14436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0034E2EB-41CC-D4F1-463E-2CD0A036E826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7805950" y="2404510"/>
                  <a:ext cx="1609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4EACFA42-200B-6908-E0C9-AFEA3B8956BA}"/>
                    </a:ext>
                  </a:extLst>
                </p14:cNvPr>
                <p14:cNvContentPartPr/>
                <p14:nvPr/>
              </p14:nvContentPartPr>
              <p14:xfrm>
                <a:off x="7976230" y="2426470"/>
                <a:ext cx="94320" cy="12780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4EACFA42-200B-6908-E0C9-AFEA3B8956BA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968670" y="2418910"/>
                  <a:ext cx="1090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4F91E77B-0D8E-DF6B-FEA4-BF8DF7FAFFA4}"/>
                    </a:ext>
                  </a:extLst>
                </p14:cNvPr>
                <p14:cNvContentPartPr/>
                <p14:nvPr/>
              </p14:nvContentPartPr>
              <p14:xfrm>
                <a:off x="8078110" y="2482630"/>
                <a:ext cx="32760" cy="8604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4F91E77B-0D8E-DF6B-FEA4-BF8DF7FAFFA4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8070550" y="2475070"/>
                  <a:ext cx="478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E7E3372E-1F5D-4518-44F4-2330F764BAD7}"/>
                    </a:ext>
                  </a:extLst>
                </p14:cNvPr>
                <p14:cNvContentPartPr/>
                <p14:nvPr/>
              </p14:nvContentPartPr>
              <p14:xfrm>
                <a:off x="8164870" y="2452390"/>
                <a:ext cx="93240" cy="11124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E7E3372E-1F5D-4518-44F4-2330F764BAD7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157310" y="2444830"/>
                  <a:ext cx="1083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A99C6CF3-64BF-34FD-81ED-70C0A0EC80C3}"/>
                    </a:ext>
                  </a:extLst>
                </p14:cNvPr>
                <p14:cNvContentPartPr/>
                <p14:nvPr/>
              </p14:nvContentPartPr>
              <p14:xfrm>
                <a:off x="8303110" y="2470390"/>
                <a:ext cx="85680" cy="6768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A99C6CF3-64BF-34FD-81ED-70C0A0EC80C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8295550" y="2462830"/>
                  <a:ext cx="10080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15051A37-039C-06E5-C48A-87B73A3ACA8C}"/>
                    </a:ext>
                  </a:extLst>
                </p14:cNvPr>
                <p14:cNvContentPartPr/>
                <p14:nvPr/>
              </p14:nvContentPartPr>
              <p14:xfrm>
                <a:off x="8366830" y="2450950"/>
                <a:ext cx="146160" cy="13608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15051A37-039C-06E5-C48A-87B73A3ACA8C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8359270" y="2443390"/>
                  <a:ext cx="161280" cy="150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9">
            <p14:nvContentPartPr>
              <p14:cNvPr id="195" name="Input penna 194">
                <a:extLst>
                  <a:ext uri="{FF2B5EF4-FFF2-40B4-BE49-F238E27FC236}">
                    <a16:creationId xmlns:a16="http://schemas.microsoft.com/office/drawing/2014/main" id="{395062AE-2016-AF55-CED1-E0A370BFCFD8}"/>
                  </a:ext>
                </a:extLst>
              </p14:cNvPr>
              <p14:cNvContentPartPr/>
              <p14:nvPr/>
            </p14:nvContentPartPr>
            <p14:xfrm>
              <a:off x="6019270" y="2742550"/>
              <a:ext cx="2773080" cy="126360"/>
            </p14:xfrm>
          </p:contentPart>
        </mc:Choice>
        <mc:Fallback>
          <p:pic>
            <p:nvPicPr>
              <p:cNvPr id="195" name="Input penna 194">
                <a:extLst>
                  <a:ext uri="{FF2B5EF4-FFF2-40B4-BE49-F238E27FC236}">
                    <a16:creationId xmlns:a16="http://schemas.microsoft.com/office/drawing/2014/main" id="{395062AE-2016-AF55-CED1-E0A370BFCFD8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6012070" y="2734990"/>
                <a:ext cx="2788200" cy="141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10" name="Gruppo 209">
            <a:extLst>
              <a:ext uri="{FF2B5EF4-FFF2-40B4-BE49-F238E27FC236}">
                <a16:creationId xmlns:a16="http://schemas.microsoft.com/office/drawing/2014/main" id="{2CE5BC79-8A78-48E5-E902-B3A734E580AE}"/>
              </a:ext>
            </a:extLst>
          </p:cNvPr>
          <p:cNvGrpSpPr/>
          <p:nvPr/>
        </p:nvGrpSpPr>
        <p:grpSpPr>
          <a:xfrm>
            <a:off x="1437375" y="2189634"/>
            <a:ext cx="4452646" cy="1086875"/>
            <a:chOff x="1437375" y="2189634"/>
            <a:chExt cx="4452646" cy="1086875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10DF2E13-F8C5-72FE-9ED4-86905736CC6C}"/>
                    </a:ext>
                  </a:extLst>
                </p14:cNvPr>
                <p14:cNvContentPartPr/>
                <p14:nvPr/>
              </p14:nvContentPartPr>
              <p14:xfrm>
                <a:off x="1437375" y="2189634"/>
                <a:ext cx="314640" cy="5652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10DF2E13-F8C5-72FE-9ED4-86905736CC6C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429815" y="2182074"/>
                  <a:ext cx="32976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75DC4DD9-CAAD-199C-4FFC-1F9637D3E8C3}"/>
                    </a:ext>
                  </a:extLst>
                </p14:cNvPr>
                <p14:cNvContentPartPr/>
                <p14:nvPr/>
              </p14:nvContentPartPr>
              <p14:xfrm>
                <a:off x="1496055" y="2259834"/>
                <a:ext cx="115920" cy="11160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75DC4DD9-CAAD-199C-4FFC-1F9637D3E8C3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488495" y="2252274"/>
                  <a:ext cx="1306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75008A03-6059-35DB-34E9-BDA37A47BD86}"/>
                    </a:ext>
                  </a:extLst>
                </p14:cNvPr>
                <p14:cNvContentPartPr/>
                <p14:nvPr/>
              </p14:nvContentPartPr>
              <p14:xfrm>
                <a:off x="1592535" y="2243994"/>
                <a:ext cx="124920" cy="7884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75008A03-6059-35DB-34E9-BDA37A47BD86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584975" y="2236434"/>
                  <a:ext cx="14004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ED03786D-C0B2-8388-6B8C-1F351142BA5B}"/>
                    </a:ext>
                  </a:extLst>
                </p14:cNvPr>
                <p14:cNvContentPartPr/>
                <p14:nvPr/>
              </p14:nvContentPartPr>
              <p14:xfrm>
                <a:off x="1464735" y="2372514"/>
                <a:ext cx="228960" cy="4356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ED03786D-C0B2-8388-6B8C-1F351142BA5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457175" y="2364954"/>
                  <a:ext cx="24408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1AA74D91-F0AF-A5A6-9FB1-25F9848DE310}"/>
                    </a:ext>
                  </a:extLst>
                </p14:cNvPr>
                <p14:cNvContentPartPr/>
                <p14:nvPr/>
              </p14:nvContentPartPr>
              <p14:xfrm>
                <a:off x="1617375" y="2382954"/>
                <a:ext cx="19080" cy="8964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1AA74D91-F0AF-A5A6-9FB1-25F9848DE310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609815" y="2375394"/>
                  <a:ext cx="342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42489CEF-95BD-3ECA-E0D4-62BF5F36B537}"/>
                    </a:ext>
                  </a:extLst>
                </p14:cNvPr>
                <p14:cNvContentPartPr/>
                <p14:nvPr/>
              </p14:nvContentPartPr>
              <p14:xfrm>
                <a:off x="1587135" y="2494914"/>
                <a:ext cx="141480" cy="11448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42489CEF-95BD-3ECA-E0D4-62BF5F36B537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579575" y="2487354"/>
                  <a:ext cx="15660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DE9B0F03-7135-AD55-E0E4-5B26C9A811C0}"/>
                    </a:ext>
                  </a:extLst>
                </p14:cNvPr>
                <p14:cNvContentPartPr/>
                <p14:nvPr/>
              </p14:nvContentPartPr>
              <p14:xfrm>
                <a:off x="1876575" y="2265594"/>
                <a:ext cx="159840" cy="17532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DE9B0F03-7135-AD55-E0E4-5B26C9A811C0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869015" y="2258034"/>
                  <a:ext cx="1749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69A18893-6F15-A2DB-2E18-FD4E513681BF}"/>
                    </a:ext>
                  </a:extLst>
                </p14:cNvPr>
                <p14:cNvContentPartPr/>
                <p14:nvPr/>
              </p14:nvContentPartPr>
              <p14:xfrm>
                <a:off x="2055855" y="2242914"/>
                <a:ext cx="43920" cy="25776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69A18893-6F15-A2DB-2E18-FD4E513681BF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048295" y="2235354"/>
                  <a:ext cx="59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6382B48A-7722-3205-C800-3AF13288A2B4}"/>
                    </a:ext>
                  </a:extLst>
                </p14:cNvPr>
                <p14:cNvContentPartPr/>
                <p14:nvPr/>
              </p14:nvContentPartPr>
              <p14:xfrm>
                <a:off x="2187255" y="2274234"/>
                <a:ext cx="99720" cy="24264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6382B48A-7722-3205-C800-3AF13288A2B4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179695" y="2266674"/>
                  <a:ext cx="11448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FEDD2993-8D31-6565-1553-7801206621DD}"/>
                    </a:ext>
                  </a:extLst>
                </p14:cNvPr>
                <p14:cNvContentPartPr/>
                <p14:nvPr/>
              </p14:nvContentPartPr>
              <p14:xfrm>
                <a:off x="2369055" y="2291154"/>
                <a:ext cx="32040" cy="20340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FEDD2993-8D31-6565-1553-7801206621DD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361495" y="2283594"/>
                  <a:ext cx="471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4F919D20-66EF-F575-3AFF-90C17FAC36DE}"/>
                    </a:ext>
                  </a:extLst>
                </p14:cNvPr>
                <p14:cNvContentPartPr/>
                <p14:nvPr/>
              </p14:nvContentPartPr>
              <p14:xfrm>
                <a:off x="2378055" y="2412834"/>
                <a:ext cx="110520" cy="3960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4F919D20-66EF-F575-3AFF-90C17FAC36DE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370855" y="2405274"/>
                  <a:ext cx="1252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CDE325DC-B29B-6AE5-B1DA-6516BA3D2F75}"/>
                    </a:ext>
                  </a:extLst>
                </p14:cNvPr>
                <p14:cNvContentPartPr/>
                <p14:nvPr/>
              </p14:nvContentPartPr>
              <p14:xfrm>
                <a:off x="2516655" y="2291154"/>
                <a:ext cx="92520" cy="19332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CDE325DC-B29B-6AE5-B1DA-6516BA3D2F75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509455" y="2283594"/>
                  <a:ext cx="1076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BD9C13AE-6152-1FC2-6EB6-FD251F36996E}"/>
                    </a:ext>
                  </a:extLst>
                </p14:cNvPr>
                <p14:cNvContentPartPr/>
                <p14:nvPr/>
              </p14:nvContentPartPr>
              <p14:xfrm>
                <a:off x="2556255" y="2403834"/>
                <a:ext cx="138960" cy="3096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BD9C13AE-6152-1FC2-6EB6-FD251F36996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548695" y="2396274"/>
                  <a:ext cx="15408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01E71AE8-7D24-53B1-D0C3-64FD1B6CADC5}"/>
                    </a:ext>
                  </a:extLst>
                </p14:cNvPr>
                <p14:cNvContentPartPr/>
                <p14:nvPr/>
              </p14:nvContentPartPr>
              <p14:xfrm>
                <a:off x="2711415" y="2381874"/>
                <a:ext cx="86760" cy="2844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01E71AE8-7D24-53B1-D0C3-64FD1B6CADC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703855" y="2374314"/>
                  <a:ext cx="1015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1AA125AD-3DB2-DF3B-D8AC-594E96B66958}"/>
                    </a:ext>
                  </a:extLst>
                </p14:cNvPr>
                <p14:cNvContentPartPr/>
                <p14:nvPr/>
              </p14:nvContentPartPr>
              <p14:xfrm>
                <a:off x="2804295" y="2282514"/>
                <a:ext cx="40680" cy="24732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1AA125AD-3DB2-DF3B-D8AC-594E96B66958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2796735" y="2274954"/>
                  <a:ext cx="5580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227B25FD-3C56-3E09-A416-41B279400A79}"/>
                    </a:ext>
                  </a:extLst>
                </p14:cNvPr>
                <p14:cNvContentPartPr/>
                <p14:nvPr/>
              </p14:nvContentPartPr>
              <p14:xfrm>
                <a:off x="3119295" y="2327154"/>
                <a:ext cx="149040" cy="3636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227B25FD-3C56-3E09-A416-41B279400A79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111735" y="2319594"/>
                  <a:ext cx="16416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42C4040F-CA2D-D1EB-51A0-C106D5CF2A8C}"/>
                    </a:ext>
                  </a:extLst>
                </p14:cNvPr>
                <p14:cNvContentPartPr/>
                <p14:nvPr/>
              </p14:nvContentPartPr>
              <p14:xfrm>
                <a:off x="3063495" y="2479434"/>
                <a:ext cx="223560" cy="2772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42C4040F-CA2D-D1EB-51A0-C106D5CF2A8C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055935" y="2472234"/>
                  <a:ext cx="2386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371AD45A-9906-96B9-25EA-FF48E0775379}"/>
                    </a:ext>
                  </a:extLst>
                </p14:cNvPr>
                <p14:cNvContentPartPr/>
                <p14:nvPr/>
              </p14:nvContentPartPr>
              <p14:xfrm>
                <a:off x="3696717" y="2345839"/>
                <a:ext cx="33120" cy="23616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371AD45A-9906-96B9-25EA-FF48E0775379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689157" y="2338279"/>
                  <a:ext cx="4824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DC52E578-9D89-0538-9881-4039C23CAEF8}"/>
                    </a:ext>
                  </a:extLst>
                </p14:cNvPr>
                <p14:cNvContentPartPr/>
                <p14:nvPr/>
              </p14:nvContentPartPr>
              <p14:xfrm>
                <a:off x="3824877" y="2304439"/>
                <a:ext cx="43920" cy="31788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DC52E578-9D89-0538-9881-4039C23CAEF8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817677" y="2296879"/>
                  <a:ext cx="59040" cy="33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39EA2735-CCA9-FF02-D040-EC285B85A706}"/>
                    </a:ext>
                  </a:extLst>
                </p14:cNvPr>
                <p14:cNvContentPartPr/>
                <p14:nvPr/>
              </p14:nvContentPartPr>
              <p14:xfrm>
                <a:off x="4239597" y="2192479"/>
                <a:ext cx="61200" cy="35388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39EA2735-CCA9-FF02-D040-EC285B85A706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232397" y="2184919"/>
                  <a:ext cx="7632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59C6182F-08E0-470C-0347-D0B23F9C4B5C}"/>
                    </a:ext>
                  </a:extLst>
                </p14:cNvPr>
                <p14:cNvContentPartPr/>
                <p14:nvPr/>
              </p14:nvContentPartPr>
              <p14:xfrm>
                <a:off x="4260117" y="2349799"/>
                <a:ext cx="118080" cy="720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59C6182F-08E0-470C-0347-D0B23F9C4B5C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252557" y="2342239"/>
                  <a:ext cx="1328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FDCFEDB4-8FED-D204-A936-75FDF6C979FA}"/>
                    </a:ext>
                  </a:extLst>
                </p14:cNvPr>
                <p14:cNvContentPartPr/>
                <p14:nvPr/>
              </p14:nvContentPartPr>
              <p14:xfrm>
                <a:off x="4350837" y="2368879"/>
                <a:ext cx="95760" cy="13680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FDCFEDB4-8FED-D204-A936-75FDF6C979FA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4343277" y="2361319"/>
                  <a:ext cx="1108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0AC82990-2002-0A64-1C99-FB1CE02672E3}"/>
                    </a:ext>
                  </a:extLst>
                </p14:cNvPr>
                <p14:cNvContentPartPr/>
                <p14:nvPr/>
              </p14:nvContentPartPr>
              <p14:xfrm>
                <a:off x="4505637" y="2290759"/>
                <a:ext cx="26280" cy="16632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0AC82990-2002-0A64-1C99-FB1CE02672E3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4498077" y="2283199"/>
                  <a:ext cx="414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7DE48354-8A04-D60C-5E51-CAAFE87FD530}"/>
                    </a:ext>
                  </a:extLst>
                </p14:cNvPr>
                <p14:cNvContentPartPr/>
                <p14:nvPr/>
              </p14:nvContentPartPr>
              <p14:xfrm>
                <a:off x="4480797" y="2410279"/>
                <a:ext cx="65160" cy="4248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7DE48354-8A04-D60C-5E51-CAAFE87FD530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4473237" y="2402719"/>
                  <a:ext cx="8028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EBB66DFC-F42B-2937-9B60-F3CA57795D8A}"/>
                    </a:ext>
                  </a:extLst>
                </p14:cNvPr>
                <p14:cNvContentPartPr/>
                <p14:nvPr/>
              </p14:nvContentPartPr>
              <p14:xfrm>
                <a:off x="4601397" y="2263399"/>
                <a:ext cx="27720" cy="16704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EBB66DFC-F42B-2937-9B60-F3CA57795D8A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4594197" y="2255839"/>
                  <a:ext cx="428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4FE9F5AC-1C9B-5AF9-C942-386978E2CF8B}"/>
                    </a:ext>
                  </a:extLst>
                </p14:cNvPr>
                <p14:cNvContentPartPr/>
                <p14:nvPr/>
              </p14:nvContentPartPr>
              <p14:xfrm>
                <a:off x="4589877" y="2439439"/>
                <a:ext cx="360" cy="144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4FE9F5AC-1C9B-5AF9-C942-386978E2CF8B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4582317" y="2431879"/>
                  <a:ext cx="15480" cy="1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980FB67C-EA15-A8EF-2E56-ECA8DD5185F8}"/>
                    </a:ext>
                  </a:extLst>
                </p14:cNvPr>
                <p14:cNvContentPartPr/>
                <p14:nvPr/>
              </p14:nvContentPartPr>
              <p14:xfrm>
                <a:off x="4699677" y="2428279"/>
                <a:ext cx="70560" cy="7992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980FB67C-EA15-A8EF-2E56-ECA8DD5185F8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4692117" y="2420719"/>
                  <a:ext cx="8568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B4F77151-2D80-3AF1-2268-CB74B590F8AA}"/>
                    </a:ext>
                  </a:extLst>
                </p14:cNvPr>
                <p14:cNvContentPartPr/>
                <p14:nvPr/>
              </p14:nvContentPartPr>
              <p14:xfrm>
                <a:off x="5334541" y="2389575"/>
                <a:ext cx="111960" cy="23256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B4F77151-2D80-3AF1-2268-CB74B590F8AA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5326981" y="2382015"/>
                  <a:ext cx="12708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FF43C03D-7BB6-BFA4-BC5F-588052D4E575}"/>
                    </a:ext>
                  </a:extLst>
                </p14:cNvPr>
                <p14:cNvContentPartPr/>
                <p14:nvPr/>
              </p14:nvContentPartPr>
              <p14:xfrm>
                <a:off x="5459821" y="2318295"/>
                <a:ext cx="108720" cy="26532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FF43C03D-7BB6-BFA4-BC5F-588052D4E575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5452261" y="2310735"/>
                  <a:ext cx="12384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AB76758D-6160-71A3-3575-3472AD20F26C}"/>
                    </a:ext>
                  </a:extLst>
                </p14:cNvPr>
                <p14:cNvContentPartPr/>
                <p14:nvPr/>
              </p14:nvContentPartPr>
              <p14:xfrm>
                <a:off x="5635861" y="2513055"/>
                <a:ext cx="84600" cy="11952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AB76758D-6160-71A3-3575-3472AD20F26C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5628661" y="2505855"/>
                  <a:ext cx="9972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575B9D1D-1529-C17D-2A23-81B0DD6B1B74}"/>
                    </a:ext>
                  </a:extLst>
                </p14:cNvPr>
                <p14:cNvContentPartPr/>
                <p14:nvPr/>
              </p14:nvContentPartPr>
              <p14:xfrm>
                <a:off x="3781861" y="2792669"/>
                <a:ext cx="2108160" cy="10692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575B9D1D-1529-C17D-2A23-81B0DD6B1B74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3774301" y="2785109"/>
                  <a:ext cx="21232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4EC4AF22-9C8C-03F1-1EB4-1C59CAEE1C0F}"/>
                    </a:ext>
                  </a:extLst>
                </p14:cNvPr>
                <p14:cNvContentPartPr/>
                <p14:nvPr/>
              </p14:nvContentPartPr>
              <p14:xfrm>
                <a:off x="1901581" y="2682149"/>
                <a:ext cx="993240" cy="4536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4EC4AF22-9C8C-03F1-1EB4-1C59CAEE1C0F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1894021" y="2674589"/>
                  <a:ext cx="10080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D50A0B30-D2EF-6F15-0455-70EFC475B0DB}"/>
                    </a:ext>
                  </a:extLst>
                </p14:cNvPr>
                <p14:cNvContentPartPr/>
                <p14:nvPr/>
              </p14:nvContentPartPr>
              <p14:xfrm>
                <a:off x="2660821" y="2703389"/>
                <a:ext cx="1357920" cy="57312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D50A0B30-D2EF-6F15-0455-70EFC475B0DB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653261" y="2695829"/>
                  <a:ext cx="1373040" cy="588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7">
            <p14:nvContentPartPr>
              <p14:cNvPr id="227" name="Input penna 226">
                <a:extLst>
                  <a:ext uri="{FF2B5EF4-FFF2-40B4-BE49-F238E27FC236}">
                    <a16:creationId xmlns:a16="http://schemas.microsoft.com/office/drawing/2014/main" id="{7A4A1CF1-4D5F-6FC3-A418-3867F0631C26}"/>
                  </a:ext>
                </a:extLst>
              </p14:cNvPr>
              <p14:cNvContentPartPr/>
              <p14:nvPr/>
            </p14:nvContentPartPr>
            <p14:xfrm>
              <a:off x="1988728" y="3446456"/>
              <a:ext cx="221040" cy="266760"/>
            </p14:xfrm>
          </p:contentPart>
        </mc:Choice>
        <mc:Fallback>
          <p:pic>
            <p:nvPicPr>
              <p:cNvPr id="227" name="Input penna 226">
                <a:extLst>
                  <a:ext uri="{FF2B5EF4-FFF2-40B4-BE49-F238E27FC236}">
                    <a16:creationId xmlns:a16="http://schemas.microsoft.com/office/drawing/2014/main" id="{7A4A1CF1-4D5F-6FC3-A418-3867F0631C26}"/>
                  </a:ext>
                </a:extLst>
              </p:cNvPr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1981528" y="3438896"/>
                <a:ext cx="235800" cy="2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9">
            <p14:nvContentPartPr>
              <p14:cNvPr id="228" name="Input penna 227">
                <a:extLst>
                  <a:ext uri="{FF2B5EF4-FFF2-40B4-BE49-F238E27FC236}">
                    <a16:creationId xmlns:a16="http://schemas.microsoft.com/office/drawing/2014/main" id="{B376BBC9-E215-E437-E472-4B557634912D}"/>
                  </a:ext>
                </a:extLst>
              </p14:cNvPr>
              <p14:cNvContentPartPr/>
              <p14:nvPr/>
            </p14:nvContentPartPr>
            <p14:xfrm>
              <a:off x="2259088" y="3446816"/>
              <a:ext cx="30960" cy="333000"/>
            </p14:xfrm>
          </p:contentPart>
        </mc:Choice>
        <mc:Fallback>
          <p:pic>
            <p:nvPicPr>
              <p:cNvPr id="228" name="Input penna 227">
                <a:extLst>
                  <a:ext uri="{FF2B5EF4-FFF2-40B4-BE49-F238E27FC236}">
                    <a16:creationId xmlns:a16="http://schemas.microsoft.com/office/drawing/2014/main" id="{B376BBC9-E215-E437-E472-4B557634912D}"/>
                  </a:ext>
                </a:extLst>
              </p:cNvPr>
              <p:cNvPicPr/>
              <p:nvPr/>
            </p:nvPicPr>
            <p:blipFill>
              <a:blip r:embed="rId250"/>
              <a:stretch>
                <a:fillRect/>
              </a:stretch>
            </p:blipFill>
            <p:spPr>
              <a:xfrm>
                <a:off x="2251528" y="3439256"/>
                <a:ext cx="46080" cy="348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6" name="Gruppo 245">
            <a:extLst>
              <a:ext uri="{FF2B5EF4-FFF2-40B4-BE49-F238E27FC236}">
                <a16:creationId xmlns:a16="http://schemas.microsoft.com/office/drawing/2014/main" id="{1717BE2F-7AC3-8986-5B06-C44313C97B46}"/>
              </a:ext>
            </a:extLst>
          </p:cNvPr>
          <p:cNvGrpSpPr/>
          <p:nvPr/>
        </p:nvGrpSpPr>
        <p:grpSpPr>
          <a:xfrm>
            <a:off x="2424688" y="3495056"/>
            <a:ext cx="1364040" cy="324360"/>
            <a:chOff x="2424688" y="3495056"/>
            <a:chExt cx="1364040" cy="324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47EC48CB-3F0F-D547-FC17-9D23DCCC7D07}"/>
                    </a:ext>
                  </a:extLst>
                </p14:cNvPr>
                <p14:cNvContentPartPr/>
                <p14:nvPr/>
              </p14:nvContentPartPr>
              <p14:xfrm>
                <a:off x="2424688" y="3549056"/>
                <a:ext cx="127080" cy="13536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47EC48CB-3F0F-D547-FC17-9D23DCCC7D07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2417128" y="3541496"/>
                  <a:ext cx="1422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3DC29F50-5AF0-21CA-16D5-336D9BE87BF5}"/>
                    </a:ext>
                  </a:extLst>
                </p14:cNvPr>
                <p14:cNvContentPartPr/>
                <p14:nvPr/>
              </p14:nvContentPartPr>
              <p14:xfrm>
                <a:off x="2606128" y="3603056"/>
                <a:ext cx="86040" cy="1620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3DC29F50-5AF0-21CA-16D5-336D9BE87BF5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2598568" y="3595496"/>
                  <a:ext cx="1011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365527D1-52F8-B5A7-F8BF-8BE71C1D6275}"/>
                    </a:ext>
                  </a:extLst>
                </p14:cNvPr>
                <p14:cNvContentPartPr/>
                <p14:nvPr/>
              </p14:nvContentPartPr>
              <p14:xfrm>
                <a:off x="2683888" y="3495056"/>
                <a:ext cx="34920" cy="24336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365527D1-52F8-B5A7-F8BF-8BE71C1D6275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2676328" y="3487496"/>
                  <a:ext cx="5004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0F4CD5B3-43E1-2BFB-9E66-55DB03ADE20E}"/>
                    </a:ext>
                  </a:extLst>
                </p14:cNvPr>
                <p14:cNvContentPartPr/>
                <p14:nvPr/>
              </p14:nvContentPartPr>
              <p14:xfrm>
                <a:off x="2751568" y="3499016"/>
                <a:ext cx="58680" cy="24552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0F4CD5B3-43E1-2BFB-9E66-55DB03ADE20E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2744008" y="3491456"/>
                  <a:ext cx="738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2D0512DF-4871-90BA-E327-24EAA489604A}"/>
                    </a:ext>
                  </a:extLst>
                </p14:cNvPr>
                <p14:cNvContentPartPr/>
                <p14:nvPr/>
              </p14:nvContentPartPr>
              <p14:xfrm>
                <a:off x="2983048" y="3521696"/>
                <a:ext cx="136080" cy="11952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2D0512DF-4871-90BA-E327-24EAA489604A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2975488" y="3514136"/>
                  <a:ext cx="15120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22A3958F-5462-1098-03EB-E8F7CC58B8B4}"/>
                    </a:ext>
                  </a:extLst>
                </p14:cNvPr>
                <p14:cNvContentPartPr/>
                <p14:nvPr/>
              </p14:nvContentPartPr>
              <p14:xfrm>
                <a:off x="2972968" y="3656336"/>
                <a:ext cx="34920" cy="13788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22A3958F-5462-1098-03EB-E8F7CC58B8B4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2965408" y="3648776"/>
                  <a:ext cx="5004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681BA955-D163-1773-18BC-7BBD0B61D48C}"/>
                    </a:ext>
                  </a:extLst>
                </p14:cNvPr>
                <p14:cNvContentPartPr/>
                <p14:nvPr/>
              </p14:nvContentPartPr>
              <p14:xfrm>
                <a:off x="3080248" y="3656336"/>
                <a:ext cx="18720" cy="12672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681BA955-D163-1773-18BC-7BBD0B61D48C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3072688" y="3648776"/>
                  <a:ext cx="338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9F29E2E7-7F77-A064-4FE4-CD12A0D33F40}"/>
                    </a:ext>
                  </a:extLst>
                </p14:cNvPr>
                <p14:cNvContentPartPr/>
                <p14:nvPr/>
              </p14:nvContentPartPr>
              <p14:xfrm>
                <a:off x="2851648" y="3749936"/>
                <a:ext cx="632880" cy="6948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9F29E2E7-7F77-A064-4FE4-CD12A0D33F40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2844088" y="3742376"/>
                  <a:ext cx="6480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22E1AAA3-0AE1-A0F8-86BC-AF18E6A69AF6}"/>
                    </a:ext>
                  </a:extLst>
                </p14:cNvPr>
                <p14:cNvContentPartPr/>
                <p14:nvPr/>
              </p14:nvContentPartPr>
              <p14:xfrm>
                <a:off x="3609088" y="3554456"/>
                <a:ext cx="140400" cy="35280"/>
              </p14:xfrm>
            </p:contentPart>
          </mc:Choice>
          <mc:Fallback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22E1AAA3-0AE1-A0F8-86BC-AF18E6A69AF6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3601528" y="3546896"/>
                  <a:ext cx="1555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F2E8DE91-B275-15CE-929A-5961F0E7F404}"/>
                    </a:ext>
                  </a:extLst>
                </p14:cNvPr>
                <p14:cNvContentPartPr/>
                <p14:nvPr/>
              </p14:nvContentPartPr>
              <p14:xfrm>
                <a:off x="3584968" y="3747776"/>
                <a:ext cx="203760" cy="20520"/>
              </p14:xfrm>
            </p:contentPart>
          </mc:Choice>
          <mc:Fallback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F2E8DE91-B275-15CE-929A-5961F0E7F404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3577408" y="3740216"/>
                  <a:ext cx="218880" cy="3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0" name="Gruppo 269">
            <a:extLst>
              <a:ext uri="{FF2B5EF4-FFF2-40B4-BE49-F238E27FC236}">
                <a16:creationId xmlns:a16="http://schemas.microsoft.com/office/drawing/2014/main" id="{51DBB8A0-D6DA-C72E-E0EB-61D0AA2CA03D}"/>
              </a:ext>
            </a:extLst>
          </p:cNvPr>
          <p:cNvGrpSpPr/>
          <p:nvPr/>
        </p:nvGrpSpPr>
        <p:grpSpPr>
          <a:xfrm>
            <a:off x="412621" y="4392773"/>
            <a:ext cx="828720" cy="340200"/>
            <a:chOff x="412621" y="4392773"/>
            <a:chExt cx="828720" cy="340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652FB8D2-B844-213D-43DD-C40AF4668553}"/>
                    </a:ext>
                  </a:extLst>
                </p14:cNvPr>
                <p14:cNvContentPartPr/>
                <p14:nvPr/>
              </p14:nvContentPartPr>
              <p14:xfrm>
                <a:off x="412621" y="4392773"/>
                <a:ext cx="180360" cy="340200"/>
              </p14:xfrm>
            </p:contentPart>
          </mc:Choice>
          <mc:Fallback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652FB8D2-B844-213D-43DD-C40AF4668553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405061" y="4385213"/>
                  <a:ext cx="19548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248" name="Input penna 247">
                  <a:extLst>
                    <a:ext uri="{FF2B5EF4-FFF2-40B4-BE49-F238E27FC236}">
                      <a16:creationId xmlns:a16="http://schemas.microsoft.com/office/drawing/2014/main" id="{9C827714-DC62-75D6-716D-483736BF4D74}"/>
                    </a:ext>
                  </a:extLst>
                </p14:cNvPr>
                <p14:cNvContentPartPr/>
                <p14:nvPr/>
              </p14:nvContentPartPr>
              <p14:xfrm>
                <a:off x="686221" y="4395293"/>
                <a:ext cx="34920" cy="282600"/>
              </p14:xfrm>
            </p:contentPart>
          </mc:Choice>
          <mc:Fallback>
            <p:pic>
              <p:nvPicPr>
                <p:cNvPr id="248" name="Input penna 247">
                  <a:extLst>
                    <a:ext uri="{FF2B5EF4-FFF2-40B4-BE49-F238E27FC236}">
                      <a16:creationId xmlns:a16="http://schemas.microsoft.com/office/drawing/2014/main" id="{9C827714-DC62-75D6-716D-483736BF4D74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678661" y="4387733"/>
                  <a:ext cx="5004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AE85D876-CD5A-F926-AA27-EBA8DA814074}"/>
                    </a:ext>
                  </a:extLst>
                </p14:cNvPr>
                <p14:cNvContentPartPr/>
                <p14:nvPr/>
              </p14:nvContentPartPr>
              <p14:xfrm>
                <a:off x="686581" y="4534973"/>
                <a:ext cx="125640" cy="3564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AE85D876-CD5A-F926-AA27-EBA8DA814074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679021" y="4527773"/>
                  <a:ext cx="14040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769362AC-A28D-B822-D250-F67AADF3D6E3}"/>
                    </a:ext>
                  </a:extLst>
                </p14:cNvPr>
                <p14:cNvContentPartPr/>
                <p14:nvPr/>
              </p14:nvContentPartPr>
              <p14:xfrm>
                <a:off x="959101" y="4395293"/>
                <a:ext cx="146880" cy="16380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769362AC-A28D-B822-D250-F67AADF3D6E3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951541" y="4387733"/>
                  <a:ext cx="1620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1F67AC9B-F923-4A67-CD64-1FA6EBAB5896}"/>
                    </a:ext>
                  </a:extLst>
                </p14:cNvPr>
                <p14:cNvContentPartPr/>
                <p14:nvPr/>
              </p14:nvContentPartPr>
              <p14:xfrm>
                <a:off x="1024261" y="4527413"/>
                <a:ext cx="6840" cy="93600"/>
              </p14:xfrm>
            </p:contentPart>
          </mc:Choice>
          <mc:Fallback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1F67AC9B-F923-4A67-CD64-1FA6EBAB5896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016701" y="4519853"/>
                  <a:ext cx="2196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7BEBB628-0074-B9A1-318D-1B3FE8A8BD8C}"/>
                    </a:ext>
                  </a:extLst>
                </p14:cNvPr>
                <p14:cNvContentPartPr/>
                <p14:nvPr/>
              </p14:nvContentPartPr>
              <p14:xfrm>
                <a:off x="955861" y="4631093"/>
                <a:ext cx="285480" cy="45360"/>
              </p14:xfrm>
            </p:contentPart>
          </mc:Choice>
          <mc:Fallback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7BEBB628-0074-B9A1-318D-1B3FE8A8BD8C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948301" y="4623533"/>
                  <a:ext cx="300600" cy="6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8" name="Gruppo 267">
            <a:extLst>
              <a:ext uri="{FF2B5EF4-FFF2-40B4-BE49-F238E27FC236}">
                <a16:creationId xmlns:a16="http://schemas.microsoft.com/office/drawing/2014/main" id="{1BD1CE5E-C1B2-04BB-9D78-BCED895D8C77}"/>
              </a:ext>
            </a:extLst>
          </p:cNvPr>
          <p:cNvGrpSpPr/>
          <p:nvPr/>
        </p:nvGrpSpPr>
        <p:grpSpPr>
          <a:xfrm>
            <a:off x="1644541" y="4377653"/>
            <a:ext cx="1136160" cy="453960"/>
            <a:chOff x="1644541" y="4377653"/>
            <a:chExt cx="1136160" cy="453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E8316281-ADB0-44E2-5ACA-BB7CDB149EB8}"/>
                    </a:ext>
                  </a:extLst>
                </p14:cNvPr>
                <p14:cNvContentPartPr/>
                <p14:nvPr/>
              </p14:nvContentPartPr>
              <p14:xfrm>
                <a:off x="1644541" y="4377653"/>
                <a:ext cx="201960" cy="185400"/>
              </p14:xfrm>
            </p:contentPart>
          </mc:Choice>
          <mc:Fallback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E8316281-ADB0-44E2-5ACA-BB7CDB149EB8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1636981" y="4370093"/>
                  <a:ext cx="2170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50DF4F0D-20B9-9FB4-C948-9290A4361E61}"/>
                    </a:ext>
                  </a:extLst>
                </p14:cNvPr>
                <p14:cNvContentPartPr/>
                <p14:nvPr/>
              </p14:nvContentPartPr>
              <p14:xfrm>
                <a:off x="1873141" y="4403213"/>
                <a:ext cx="47880" cy="22752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50DF4F0D-20B9-9FB4-C948-9290A4361E61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1865581" y="4395653"/>
                  <a:ext cx="6300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058A6530-8796-0E78-5E93-799830D6191D}"/>
                    </a:ext>
                  </a:extLst>
                </p14:cNvPr>
                <p14:cNvContentPartPr/>
                <p14:nvPr/>
              </p14:nvContentPartPr>
              <p14:xfrm>
                <a:off x="1655701" y="4673213"/>
                <a:ext cx="181440" cy="15840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058A6530-8796-0E78-5E93-799830D6191D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1648141" y="4665653"/>
                  <a:ext cx="19656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1F8F349C-6512-35C1-B093-80013F144D34}"/>
                    </a:ext>
                  </a:extLst>
                </p14:cNvPr>
                <p14:cNvContentPartPr/>
                <p14:nvPr/>
              </p14:nvContentPartPr>
              <p14:xfrm>
                <a:off x="1687021" y="4768613"/>
                <a:ext cx="144360" cy="32400"/>
              </p14:xfrm>
            </p:contentPart>
          </mc:Choice>
          <mc:Fallback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1F8F349C-6512-35C1-B093-80013F144D34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1679461" y="4761053"/>
                  <a:ext cx="1594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8AAB0982-282D-497E-1DB9-5FDBF6EE82B8}"/>
                    </a:ext>
                  </a:extLst>
                </p14:cNvPr>
                <p14:cNvContentPartPr/>
                <p14:nvPr/>
              </p14:nvContentPartPr>
              <p14:xfrm>
                <a:off x="1784581" y="4694453"/>
                <a:ext cx="131400" cy="123120"/>
              </p14:xfrm>
            </p:contentPart>
          </mc:Choice>
          <mc:Fallback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8AAB0982-282D-497E-1DB9-5FDBF6EE82B8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1777021" y="4686893"/>
                  <a:ext cx="1465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56C80D24-1492-0FE0-8098-634EF96C8F30}"/>
                    </a:ext>
                  </a:extLst>
                </p14:cNvPr>
                <p14:cNvContentPartPr/>
                <p14:nvPr/>
              </p14:nvContentPartPr>
              <p14:xfrm>
                <a:off x="1873141" y="4742333"/>
                <a:ext cx="101160" cy="3744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56C80D24-1492-0FE0-8098-634EF96C8F30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865581" y="4734773"/>
                  <a:ext cx="1162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F417159C-FC4E-379F-5892-14A5FE1B0559}"/>
                    </a:ext>
                  </a:extLst>
                </p14:cNvPr>
                <p14:cNvContentPartPr/>
                <p14:nvPr/>
              </p14:nvContentPartPr>
              <p14:xfrm>
                <a:off x="2125861" y="4484573"/>
                <a:ext cx="133560" cy="148320"/>
              </p14:xfrm>
            </p:contentPart>
          </mc:Choice>
          <mc:Fallback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F417159C-FC4E-379F-5892-14A5FE1B0559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2118301" y="4477013"/>
                  <a:ext cx="1486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60" name="Input penna 259">
                  <a:extLst>
                    <a:ext uri="{FF2B5EF4-FFF2-40B4-BE49-F238E27FC236}">
                      <a16:creationId xmlns:a16="http://schemas.microsoft.com/office/drawing/2014/main" id="{E7EE0470-0F27-C020-60EB-13C6CF505CFE}"/>
                    </a:ext>
                  </a:extLst>
                </p14:cNvPr>
                <p14:cNvContentPartPr/>
                <p14:nvPr/>
              </p14:nvContentPartPr>
              <p14:xfrm>
                <a:off x="2303341" y="4546493"/>
                <a:ext cx="121320" cy="18360"/>
              </p14:xfrm>
            </p:contentPart>
          </mc:Choice>
          <mc:Fallback>
            <p:pic>
              <p:nvPicPr>
                <p:cNvPr id="260" name="Input penna 259">
                  <a:extLst>
                    <a:ext uri="{FF2B5EF4-FFF2-40B4-BE49-F238E27FC236}">
                      <a16:creationId xmlns:a16="http://schemas.microsoft.com/office/drawing/2014/main" id="{E7EE0470-0F27-C020-60EB-13C6CF505CFE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2295781" y="4538933"/>
                  <a:ext cx="13608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61" name="Input penna 260">
                  <a:extLst>
                    <a:ext uri="{FF2B5EF4-FFF2-40B4-BE49-F238E27FC236}">
                      <a16:creationId xmlns:a16="http://schemas.microsoft.com/office/drawing/2014/main" id="{83A26288-DA05-DB91-9A69-EFC255C168F9}"/>
                    </a:ext>
                  </a:extLst>
                </p14:cNvPr>
                <p14:cNvContentPartPr/>
                <p14:nvPr/>
              </p14:nvContentPartPr>
              <p14:xfrm>
                <a:off x="2426461" y="4436333"/>
                <a:ext cx="66960" cy="239760"/>
              </p14:xfrm>
            </p:contentPart>
          </mc:Choice>
          <mc:Fallback>
            <p:pic>
              <p:nvPicPr>
                <p:cNvPr id="261" name="Input penna 260">
                  <a:extLst>
                    <a:ext uri="{FF2B5EF4-FFF2-40B4-BE49-F238E27FC236}">
                      <a16:creationId xmlns:a16="http://schemas.microsoft.com/office/drawing/2014/main" id="{83A26288-DA05-DB91-9A69-EFC255C168F9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2418901" y="4428773"/>
                  <a:ext cx="820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262" name="Input penna 261">
                  <a:extLst>
                    <a:ext uri="{FF2B5EF4-FFF2-40B4-BE49-F238E27FC236}">
                      <a16:creationId xmlns:a16="http://schemas.microsoft.com/office/drawing/2014/main" id="{82C416CD-AAB7-3643-D428-54347E5F8E99}"/>
                    </a:ext>
                  </a:extLst>
                </p14:cNvPr>
                <p14:cNvContentPartPr/>
                <p14:nvPr/>
              </p14:nvContentPartPr>
              <p14:xfrm>
                <a:off x="2624461" y="4433453"/>
                <a:ext cx="156240" cy="174600"/>
              </p14:xfrm>
            </p:contentPart>
          </mc:Choice>
          <mc:Fallback>
            <p:pic>
              <p:nvPicPr>
                <p:cNvPr id="262" name="Input penna 261">
                  <a:extLst>
                    <a:ext uri="{FF2B5EF4-FFF2-40B4-BE49-F238E27FC236}">
                      <a16:creationId xmlns:a16="http://schemas.microsoft.com/office/drawing/2014/main" id="{82C416CD-AAB7-3643-D428-54347E5F8E99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2616901" y="4425893"/>
                  <a:ext cx="17136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263" name="Input penna 262">
                  <a:extLst>
                    <a:ext uri="{FF2B5EF4-FFF2-40B4-BE49-F238E27FC236}">
                      <a16:creationId xmlns:a16="http://schemas.microsoft.com/office/drawing/2014/main" id="{B51589E0-730F-2805-37C2-6AA175440140}"/>
                    </a:ext>
                  </a:extLst>
                </p14:cNvPr>
                <p14:cNvContentPartPr/>
                <p14:nvPr/>
              </p14:nvContentPartPr>
              <p14:xfrm>
                <a:off x="2616901" y="4620293"/>
                <a:ext cx="59040" cy="135720"/>
              </p14:xfrm>
            </p:contentPart>
          </mc:Choice>
          <mc:Fallback>
            <p:pic>
              <p:nvPicPr>
                <p:cNvPr id="263" name="Input penna 262">
                  <a:extLst>
                    <a:ext uri="{FF2B5EF4-FFF2-40B4-BE49-F238E27FC236}">
                      <a16:creationId xmlns:a16="http://schemas.microsoft.com/office/drawing/2014/main" id="{B51589E0-730F-2805-37C2-6AA175440140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2609341" y="4612733"/>
                  <a:ext cx="741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264" name="Input penna 263">
                  <a:extLst>
                    <a:ext uri="{FF2B5EF4-FFF2-40B4-BE49-F238E27FC236}">
                      <a16:creationId xmlns:a16="http://schemas.microsoft.com/office/drawing/2014/main" id="{7104DB82-E722-E21E-79A7-E3DBD36C9592}"/>
                    </a:ext>
                  </a:extLst>
                </p14:cNvPr>
                <p14:cNvContentPartPr/>
                <p14:nvPr/>
              </p14:nvContentPartPr>
              <p14:xfrm>
                <a:off x="2750821" y="4634333"/>
                <a:ext cx="5040" cy="86760"/>
              </p14:xfrm>
            </p:contentPart>
          </mc:Choice>
          <mc:Fallback>
            <p:pic>
              <p:nvPicPr>
                <p:cNvPr id="264" name="Input penna 263">
                  <a:extLst>
                    <a:ext uri="{FF2B5EF4-FFF2-40B4-BE49-F238E27FC236}">
                      <a16:creationId xmlns:a16="http://schemas.microsoft.com/office/drawing/2014/main" id="{7104DB82-E722-E21E-79A7-E3DBD36C9592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2743261" y="4626773"/>
                  <a:ext cx="201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A99D6BAA-C946-057B-EBA2-49584072151D}"/>
                    </a:ext>
                  </a:extLst>
                </p14:cNvPr>
                <p14:cNvContentPartPr/>
                <p14:nvPr/>
              </p14:nvContentPartPr>
              <p14:xfrm>
                <a:off x="2517901" y="4784093"/>
                <a:ext cx="244080" cy="45360"/>
              </p14:xfrm>
            </p:contentPart>
          </mc:Choice>
          <mc:Fallback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A99D6BAA-C946-057B-EBA2-49584072151D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2510341" y="4776533"/>
                  <a:ext cx="259200" cy="60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09">
            <p14:nvContentPartPr>
              <p14:cNvPr id="266" name="Input penna 265">
                <a:extLst>
                  <a:ext uri="{FF2B5EF4-FFF2-40B4-BE49-F238E27FC236}">
                    <a16:creationId xmlns:a16="http://schemas.microsoft.com/office/drawing/2014/main" id="{AC467E7D-677B-F168-B6DE-7329D091ACB2}"/>
                  </a:ext>
                </a:extLst>
              </p14:cNvPr>
              <p14:cNvContentPartPr/>
              <p14:nvPr/>
            </p14:nvContentPartPr>
            <p14:xfrm>
              <a:off x="913741" y="4960493"/>
              <a:ext cx="2203920" cy="61200"/>
            </p14:xfrm>
          </p:contentPart>
        </mc:Choice>
        <mc:Fallback>
          <p:pic>
            <p:nvPicPr>
              <p:cNvPr id="266" name="Input penna 265">
                <a:extLst>
                  <a:ext uri="{FF2B5EF4-FFF2-40B4-BE49-F238E27FC236}">
                    <a16:creationId xmlns:a16="http://schemas.microsoft.com/office/drawing/2014/main" id="{AC467E7D-677B-F168-B6DE-7329D091ACB2}"/>
                  </a:ext>
                </a:extLst>
              </p:cNvPr>
              <p:cNvPicPr/>
              <p:nvPr/>
            </p:nvPicPr>
            <p:blipFill>
              <a:blip r:embed="rId310"/>
              <a:stretch>
                <a:fillRect/>
              </a:stretch>
            </p:blipFill>
            <p:spPr>
              <a:xfrm>
                <a:off x="906181" y="4952933"/>
                <a:ext cx="2219040" cy="76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87" name="Gruppo 286">
            <a:extLst>
              <a:ext uri="{FF2B5EF4-FFF2-40B4-BE49-F238E27FC236}">
                <a16:creationId xmlns:a16="http://schemas.microsoft.com/office/drawing/2014/main" id="{DEE0D97E-592E-F368-CC31-C78222E5D7DB}"/>
              </a:ext>
            </a:extLst>
          </p:cNvPr>
          <p:cNvGrpSpPr/>
          <p:nvPr/>
        </p:nvGrpSpPr>
        <p:grpSpPr>
          <a:xfrm>
            <a:off x="3183901" y="4376213"/>
            <a:ext cx="773640" cy="339480"/>
            <a:chOff x="3183901" y="4376213"/>
            <a:chExt cx="773640" cy="33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0C0BB7E8-F5C2-353B-EF23-5A21026C9D2C}"/>
                    </a:ext>
                  </a:extLst>
                </p14:cNvPr>
                <p14:cNvContentPartPr/>
                <p14:nvPr/>
              </p14:nvContentPartPr>
              <p14:xfrm>
                <a:off x="3183901" y="4470173"/>
                <a:ext cx="193680" cy="28440"/>
              </p14:xfrm>
            </p:contentPart>
          </mc:Choice>
          <mc:Fallback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0C0BB7E8-F5C2-353B-EF23-5A21026C9D2C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3176341" y="4462613"/>
                  <a:ext cx="2088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72" name="Input penna 271">
                  <a:extLst>
                    <a:ext uri="{FF2B5EF4-FFF2-40B4-BE49-F238E27FC236}">
                      <a16:creationId xmlns:a16="http://schemas.microsoft.com/office/drawing/2014/main" id="{8D4D7D83-1D5B-7D15-58ED-56A93BD4A47D}"/>
                    </a:ext>
                  </a:extLst>
                </p14:cNvPr>
                <p14:cNvContentPartPr/>
                <p14:nvPr/>
              </p14:nvContentPartPr>
              <p14:xfrm>
                <a:off x="3238981" y="4572053"/>
                <a:ext cx="211320" cy="60840"/>
              </p14:xfrm>
            </p:contentPart>
          </mc:Choice>
          <mc:Fallback>
            <p:pic>
              <p:nvPicPr>
                <p:cNvPr id="272" name="Input penna 271">
                  <a:extLst>
                    <a:ext uri="{FF2B5EF4-FFF2-40B4-BE49-F238E27FC236}">
                      <a16:creationId xmlns:a16="http://schemas.microsoft.com/office/drawing/2014/main" id="{8D4D7D83-1D5B-7D15-58ED-56A93BD4A47D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3231421" y="4564493"/>
                  <a:ext cx="22608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73" name="Input penna 272">
                  <a:extLst>
                    <a:ext uri="{FF2B5EF4-FFF2-40B4-BE49-F238E27FC236}">
                      <a16:creationId xmlns:a16="http://schemas.microsoft.com/office/drawing/2014/main" id="{DABF7451-02C0-DFC3-3C89-CF4C81AEDD52}"/>
                    </a:ext>
                  </a:extLst>
                </p14:cNvPr>
                <p14:cNvContentPartPr/>
                <p14:nvPr/>
              </p14:nvContentPartPr>
              <p14:xfrm>
                <a:off x="3593581" y="4453973"/>
                <a:ext cx="89280" cy="261720"/>
              </p14:xfrm>
            </p:contentPart>
          </mc:Choice>
          <mc:Fallback>
            <p:pic>
              <p:nvPicPr>
                <p:cNvPr id="273" name="Input penna 272">
                  <a:extLst>
                    <a:ext uri="{FF2B5EF4-FFF2-40B4-BE49-F238E27FC236}">
                      <a16:creationId xmlns:a16="http://schemas.microsoft.com/office/drawing/2014/main" id="{DABF7451-02C0-DFC3-3C89-CF4C81AEDD52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3586021" y="4446413"/>
                  <a:ext cx="10440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74" name="Input penna 273">
                  <a:extLst>
                    <a:ext uri="{FF2B5EF4-FFF2-40B4-BE49-F238E27FC236}">
                      <a16:creationId xmlns:a16="http://schemas.microsoft.com/office/drawing/2014/main" id="{6B9B04FA-98A5-62BB-5AF0-05F125A8B542}"/>
                    </a:ext>
                  </a:extLst>
                </p14:cNvPr>
                <p14:cNvContentPartPr/>
                <p14:nvPr/>
              </p14:nvContentPartPr>
              <p14:xfrm>
                <a:off x="3754141" y="4376213"/>
                <a:ext cx="68400" cy="243360"/>
              </p14:xfrm>
            </p:contentPart>
          </mc:Choice>
          <mc:Fallback>
            <p:pic>
              <p:nvPicPr>
                <p:cNvPr id="274" name="Input penna 273">
                  <a:extLst>
                    <a:ext uri="{FF2B5EF4-FFF2-40B4-BE49-F238E27FC236}">
                      <a16:creationId xmlns:a16="http://schemas.microsoft.com/office/drawing/2014/main" id="{6B9B04FA-98A5-62BB-5AF0-05F125A8B542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3746941" y="4369013"/>
                  <a:ext cx="8352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75" name="Input penna 274">
                  <a:extLst>
                    <a:ext uri="{FF2B5EF4-FFF2-40B4-BE49-F238E27FC236}">
                      <a16:creationId xmlns:a16="http://schemas.microsoft.com/office/drawing/2014/main" id="{DD8BABD1-EFAB-08EA-7999-2DD8AD44EC1D}"/>
                    </a:ext>
                  </a:extLst>
                </p14:cNvPr>
                <p14:cNvContentPartPr/>
                <p14:nvPr/>
              </p14:nvContentPartPr>
              <p14:xfrm>
                <a:off x="3754861" y="4565573"/>
                <a:ext cx="69480" cy="25560"/>
              </p14:xfrm>
            </p:contentPart>
          </mc:Choice>
          <mc:Fallback>
            <p:pic>
              <p:nvPicPr>
                <p:cNvPr id="275" name="Input penna 274">
                  <a:extLst>
                    <a:ext uri="{FF2B5EF4-FFF2-40B4-BE49-F238E27FC236}">
                      <a16:creationId xmlns:a16="http://schemas.microsoft.com/office/drawing/2014/main" id="{DD8BABD1-EFAB-08EA-7999-2DD8AD44EC1D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3747301" y="4558013"/>
                  <a:ext cx="846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AE87CE99-D925-F974-EFBE-4BA55FF36E1A}"/>
                    </a:ext>
                  </a:extLst>
                </p14:cNvPr>
                <p14:cNvContentPartPr/>
                <p14:nvPr/>
              </p14:nvContentPartPr>
              <p14:xfrm>
                <a:off x="3877981" y="4549733"/>
                <a:ext cx="79560" cy="91080"/>
              </p14:xfrm>
            </p:contentPart>
          </mc:Choice>
          <mc:Fallback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AE87CE99-D925-F974-EFBE-4BA55FF36E1A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3870421" y="4542173"/>
                  <a:ext cx="94320" cy="10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5" name="Gruppo 284">
            <a:extLst>
              <a:ext uri="{FF2B5EF4-FFF2-40B4-BE49-F238E27FC236}">
                <a16:creationId xmlns:a16="http://schemas.microsoft.com/office/drawing/2014/main" id="{68204AFE-C704-2DD1-BA6D-AD00FB9807D3}"/>
              </a:ext>
            </a:extLst>
          </p:cNvPr>
          <p:cNvGrpSpPr/>
          <p:nvPr/>
        </p:nvGrpSpPr>
        <p:grpSpPr>
          <a:xfrm>
            <a:off x="4360021" y="4346693"/>
            <a:ext cx="1036800" cy="329760"/>
            <a:chOff x="4360021" y="4346693"/>
            <a:chExt cx="1036800" cy="329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83D06B0B-4D88-C1AE-7222-943927866438}"/>
                    </a:ext>
                  </a:extLst>
                </p14:cNvPr>
                <p14:cNvContentPartPr/>
                <p14:nvPr/>
              </p14:nvContentPartPr>
              <p14:xfrm>
                <a:off x="4360021" y="4496453"/>
                <a:ext cx="96480" cy="16200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83D06B0B-4D88-C1AE-7222-943927866438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4352461" y="4488893"/>
                  <a:ext cx="1112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ABB21EA1-E17F-8BA4-60A0-BF13506B29BF}"/>
                    </a:ext>
                  </a:extLst>
                </p14:cNvPr>
                <p14:cNvContentPartPr/>
                <p14:nvPr/>
              </p14:nvContentPartPr>
              <p14:xfrm>
                <a:off x="4519501" y="4548653"/>
                <a:ext cx="93600" cy="10512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ABB21EA1-E17F-8BA4-60A0-BF13506B29BF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4511941" y="4541093"/>
                  <a:ext cx="1087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ECF3EF94-9B15-7CD7-AF86-40CD12684D88}"/>
                    </a:ext>
                  </a:extLst>
                </p14:cNvPr>
                <p14:cNvContentPartPr/>
                <p14:nvPr/>
              </p14:nvContentPartPr>
              <p14:xfrm>
                <a:off x="4630381" y="4352093"/>
                <a:ext cx="183600" cy="29988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ECF3EF94-9B15-7CD7-AF86-40CD12684D88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4623181" y="4344533"/>
                  <a:ext cx="19872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829FCBE9-BBFE-EB78-2A7C-84197219B59C}"/>
                    </a:ext>
                  </a:extLst>
                </p14:cNvPr>
                <p14:cNvContentPartPr/>
                <p14:nvPr/>
              </p14:nvContentPartPr>
              <p14:xfrm>
                <a:off x="4816141" y="4513373"/>
                <a:ext cx="77040" cy="119160"/>
              </p14:xfrm>
            </p:contentPart>
          </mc:Choice>
          <mc:Fallback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829FCBE9-BBFE-EB78-2A7C-84197219B59C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4808581" y="4505813"/>
                  <a:ext cx="921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281" name="Input penna 280">
                  <a:extLst>
                    <a:ext uri="{FF2B5EF4-FFF2-40B4-BE49-F238E27FC236}">
                      <a16:creationId xmlns:a16="http://schemas.microsoft.com/office/drawing/2014/main" id="{AACCAA78-AEB0-BC7D-C5E2-15B5DF6C68B6}"/>
                    </a:ext>
                  </a:extLst>
                </p14:cNvPr>
                <p14:cNvContentPartPr/>
                <p14:nvPr/>
              </p14:nvContentPartPr>
              <p14:xfrm>
                <a:off x="4952581" y="4557653"/>
                <a:ext cx="101160" cy="68400"/>
              </p14:xfrm>
            </p:contentPart>
          </mc:Choice>
          <mc:Fallback>
            <p:pic>
              <p:nvPicPr>
                <p:cNvPr id="281" name="Input penna 280">
                  <a:extLst>
                    <a:ext uri="{FF2B5EF4-FFF2-40B4-BE49-F238E27FC236}">
                      <a16:creationId xmlns:a16="http://schemas.microsoft.com/office/drawing/2014/main" id="{AACCAA78-AEB0-BC7D-C5E2-15B5DF6C68B6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4945021" y="4550093"/>
                  <a:ext cx="1162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282" name="Input penna 281">
                  <a:extLst>
                    <a:ext uri="{FF2B5EF4-FFF2-40B4-BE49-F238E27FC236}">
                      <a16:creationId xmlns:a16="http://schemas.microsoft.com/office/drawing/2014/main" id="{63360125-76D0-6F55-268F-522C561E7818}"/>
                    </a:ext>
                  </a:extLst>
                </p14:cNvPr>
                <p14:cNvContentPartPr/>
                <p14:nvPr/>
              </p14:nvContentPartPr>
              <p14:xfrm>
                <a:off x="5107021" y="4346693"/>
                <a:ext cx="146880" cy="291240"/>
              </p14:xfrm>
            </p:contentPart>
          </mc:Choice>
          <mc:Fallback>
            <p:pic>
              <p:nvPicPr>
                <p:cNvPr id="282" name="Input penna 281">
                  <a:extLst>
                    <a:ext uri="{FF2B5EF4-FFF2-40B4-BE49-F238E27FC236}">
                      <a16:creationId xmlns:a16="http://schemas.microsoft.com/office/drawing/2014/main" id="{63360125-76D0-6F55-268F-522C561E7818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5099461" y="4339133"/>
                  <a:ext cx="16200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283" name="Input penna 282">
                  <a:extLst>
                    <a:ext uri="{FF2B5EF4-FFF2-40B4-BE49-F238E27FC236}">
                      <a16:creationId xmlns:a16="http://schemas.microsoft.com/office/drawing/2014/main" id="{46130731-D2B8-F2E9-2C0A-4C4986AF86B8}"/>
                    </a:ext>
                  </a:extLst>
                </p14:cNvPr>
                <p14:cNvContentPartPr/>
                <p14:nvPr/>
              </p14:nvContentPartPr>
              <p14:xfrm>
                <a:off x="5308981" y="4536773"/>
                <a:ext cx="87840" cy="139680"/>
              </p14:xfrm>
            </p:contentPart>
          </mc:Choice>
          <mc:Fallback>
            <p:pic>
              <p:nvPicPr>
                <p:cNvPr id="283" name="Input penna 282">
                  <a:extLst>
                    <a:ext uri="{FF2B5EF4-FFF2-40B4-BE49-F238E27FC236}">
                      <a16:creationId xmlns:a16="http://schemas.microsoft.com/office/drawing/2014/main" id="{46130731-D2B8-F2E9-2C0A-4C4986AF86B8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5301421" y="4529213"/>
                  <a:ext cx="102600" cy="15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2" name="Gruppo 301">
            <a:extLst>
              <a:ext uri="{FF2B5EF4-FFF2-40B4-BE49-F238E27FC236}">
                <a16:creationId xmlns:a16="http://schemas.microsoft.com/office/drawing/2014/main" id="{7DCD2CF8-FA09-DEF1-3966-25C9BB1E67D1}"/>
              </a:ext>
            </a:extLst>
          </p:cNvPr>
          <p:cNvGrpSpPr/>
          <p:nvPr/>
        </p:nvGrpSpPr>
        <p:grpSpPr>
          <a:xfrm>
            <a:off x="4088827" y="3433627"/>
            <a:ext cx="361800" cy="372600"/>
            <a:chOff x="4088827" y="3433627"/>
            <a:chExt cx="361800" cy="37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288" name="Input penna 287">
                  <a:extLst>
                    <a:ext uri="{FF2B5EF4-FFF2-40B4-BE49-F238E27FC236}">
                      <a16:creationId xmlns:a16="http://schemas.microsoft.com/office/drawing/2014/main" id="{5C85DFE8-1370-A01D-4F58-2D7DD4B086D1}"/>
                    </a:ext>
                  </a:extLst>
                </p14:cNvPr>
                <p14:cNvContentPartPr/>
                <p14:nvPr/>
              </p14:nvContentPartPr>
              <p14:xfrm>
                <a:off x="4088827" y="3552787"/>
                <a:ext cx="127080" cy="253440"/>
              </p14:xfrm>
            </p:contentPart>
          </mc:Choice>
          <mc:Fallback>
            <p:pic>
              <p:nvPicPr>
                <p:cNvPr id="288" name="Input penna 287">
                  <a:extLst>
                    <a:ext uri="{FF2B5EF4-FFF2-40B4-BE49-F238E27FC236}">
                      <a16:creationId xmlns:a16="http://schemas.microsoft.com/office/drawing/2014/main" id="{5C85DFE8-1370-A01D-4F58-2D7DD4B086D1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4081267" y="3545227"/>
                  <a:ext cx="14220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676C61EF-F826-2823-08C1-273F097F601F}"/>
                    </a:ext>
                  </a:extLst>
                </p14:cNvPr>
                <p14:cNvContentPartPr/>
                <p14:nvPr/>
              </p14:nvContentPartPr>
              <p14:xfrm>
                <a:off x="4255507" y="3433627"/>
                <a:ext cx="47880" cy="276480"/>
              </p14:xfrm>
            </p:contentPart>
          </mc:Choice>
          <mc:Fallback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676C61EF-F826-2823-08C1-273F097F601F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4247947" y="3426427"/>
                  <a:ext cx="6300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290" name="Input penna 289">
                  <a:extLst>
                    <a:ext uri="{FF2B5EF4-FFF2-40B4-BE49-F238E27FC236}">
                      <a16:creationId xmlns:a16="http://schemas.microsoft.com/office/drawing/2014/main" id="{54DE2035-F6FE-8F5F-EB83-8D93C18352FF}"/>
                    </a:ext>
                  </a:extLst>
                </p14:cNvPr>
                <p14:cNvContentPartPr/>
                <p14:nvPr/>
              </p14:nvContentPartPr>
              <p14:xfrm>
                <a:off x="4265947" y="3639547"/>
                <a:ext cx="38160" cy="4320"/>
              </p14:xfrm>
            </p:contentPart>
          </mc:Choice>
          <mc:Fallback>
            <p:pic>
              <p:nvPicPr>
                <p:cNvPr id="290" name="Input penna 289">
                  <a:extLst>
                    <a:ext uri="{FF2B5EF4-FFF2-40B4-BE49-F238E27FC236}">
                      <a16:creationId xmlns:a16="http://schemas.microsoft.com/office/drawing/2014/main" id="{54DE2035-F6FE-8F5F-EB83-8D93C18352FF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4258387" y="3632347"/>
                  <a:ext cx="5328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291" name="Input penna 290">
                  <a:extLst>
                    <a:ext uri="{FF2B5EF4-FFF2-40B4-BE49-F238E27FC236}">
                      <a16:creationId xmlns:a16="http://schemas.microsoft.com/office/drawing/2014/main" id="{D27E9683-60B8-9E62-EE9B-2FD9661236EC}"/>
                    </a:ext>
                  </a:extLst>
                </p14:cNvPr>
                <p14:cNvContentPartPr/>
                <p14:nvPr/>
              </p14:nvContentPartPr>
              <p14:xfrm>
                <a:off x="4363507" y="3640267"/>
                <a:ext cx="87120" cy="106560"/>
              </p14:xfrm>
            </p:contentPart>
          </mc:Choice>
          <mc:Fallback>
            <p:pic>
              <p:nvPicPr>
                <p:cNvPr id="291" name="Input penna 290">
                  <a:extLst>
                    <a:ext uri="{FF2B5EF4-FFF2-40B4-BE49-F238E27FC236}">
                      <a16:creationId xmlns:a16="http://schemas.microsoft.com/office/drawing/2014/main" id="{D27E9683-60B8-9E62-EE9B-2FD9661236EC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4355947" y="3632707"/>
                  <a:ext cx="102240" cy="12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0" name="Gruppo 299">
            <a:extLst>
              <a:ext uri="{FF2B5EF4-FFF2-40B4-BE49-F238E27FC236}">
                <a16:creationId xmlns:a16="http://schemas.microsoft.com/office/drawing/2014/main" id="{08FE6554-29DE-2AB9-FC06-1C3AC5470AC6}"/>
              </a:ext>
            </a:extLst>
          </p:cNvPr>
          <p:cNvGrpSpPr/>
          <p:nvPr/>
        </p:nvGrpSpPr>
        <p:grpSpPr>
          <a:xfrm>
            <a:off x="4738540" y="3487627"/>
            <a:ext cx="1175400" cy="348840"/>
            <a:chOff x="4738540" y="3487627"/>
            <a:chExt cx="1175400" cy="34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6C834A21-3B50-F272-F7EC-B98C70FD94BE}"/>
                    </a:ext>
                  </a:extLst>
                </p14:cNvPr>
                <p14:cNvContentPartPr/>
                <p14:nvPr/>
              </p14:nvContentPartPr>
              <p14:xfrm>
                <a:off x="4738540" y="3617947"/>
                <a:ext cx="173880" cy="207720"/>
              </p14:xfrm>
            </p:contentPart>
          </mc:Choice>
          <mc:Fallback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6C834A21-3B50-F272-F7EC-B98C70FD94BE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4730980" y="3610387"/>
                  <a:ext cx="18864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5C9192D1-2F20-C09E-A67E-5237220AB0EE}"/>
                    </a:ext>
                  </a:extLst>
                </p14:cNvPr>
                <p14:cNvContentPartPr/>
                <p14:nvPr/>
              </p14:nvContentPartPr>
              <p14:xfrm>
                <a:off x="4921780" y="3682747"/>
                <a:ext cx="134280" cy="102960"/>
              </p14:xfrm>
            </p:contentPart>
          </mc:Choice>
          <mc:Fallback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5C9192D1-2F20-C09E-A67E-5237220AB0EE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4914220" y="3675547"/>
                  <a:ext cx="1494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4939BC5B-E5C4-376B-4A78-03D7E56D8787}"/>
                    </a:ext>
                  </a:extLst>
                </p14:cNvPr>
                <p14:cNvContentPartPr/>
                <p14:nvPr/>
              </p14:nvContentPartPr>
              <p14:xfrm>
                <a:off x="5115460" y="3487627"/>
                <a:ext cx="132840" cy="348840"/>
              </p14:xfrm>
            </p:contentPart>
          </mc:Choice>
          <mc:Fallback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4939BC5B-E5C4-376B-4A78-03D7E56D8787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5107900" y="3480067"/>
                  <a:ext cx="14796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295" name="Input penna 294">
                  <a:extLst>
                    <a:ext uri="{FF2B5EF4-FFF2-40B4-BE49-F238E27FC236}">
                      <a16:creationId xmlns:a16="http://schemas.microsoft.com/office/drawing/2014/main" id="{0F7060C4-E7BB-E6C8-0163-48F5BD442D14}"/>
                    </a:ext>
                  </a:extLst>
                </p14:cNvPr>
                <p14:cNvContentPartPr/>
                <p14:nvPr/>
              </p14:nvContentPartPr>
              <p14:xfrm>
                <a:off x="5298700" y="3686347"/>
                <a:ext cx="70920" cy="86760"/>
              </p14:xfrm>
            </p:contentPart>
          </mc:Choice>
          <mc:Fallback>
            <p:pic>
              <p:nvPicPr>
                <p:cNvPr id="295" name="Input penna 294">
                  <a:extLst>
                    <a:ext uri="{FF2B5EF4-FFF2-40B4-BE49-F238E27FC236}">
                      <a16:creationId xmlns:a16="http://schemas.microsoft.com/office/drawing/2014/main" id="{0F7060C4-E7BB-E6C8-0163-48F5BD442D14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5291140" y="3678787"/>
                  <a:ext cx="860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296" name="Input penna 295">
                  <a:extLst>
                    <a:ext uri="{FF2B5EF4-FFF2-40B4-BE49-F238E27FC236}">
                      <a16:creationId xmlns:a16="http://schemas.microsoft.com/office/drawing/2014/main" id="{17931EBF-60BF-EC09-4FF5-A3057FD300DA}"/>
                    </a:ext>
                  </a:extLst>
                </p14:cNvPr>
                <p14:cNvContentPartPr/>
                <p14:nvPr/>
              </p14:nvContentPartPr>
              <p14:xfrm>
                <a:off x="5444140" y="3683467"/>
                <a:ext cx="66600" cy="83520"/>
              </p14:xfrm>
            </p:contentPart>
          </mc:Choice>
          <mc:Fallback>
            <p:pic>
              <p:nvPicPr>
                <p:cNvPr id="296" name="Input penna 295">
                  <a:extLst>
                    <a:ext uri="{FF2B5EF4-FFF2-40B4-BE49-F238E27FC236}">
                      <a16:creationId xmlns:a16="http://schemas.microsoft.com/office/drawing/2014/main" id="{17931EBF-60BF-EC09-4FF5-A3057FD300DA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5436580" y="3675907"/>
                  <a:ext cx="8172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1902179D-A2B5-6A22-0084-044B64E95EFF}"/>
                    </a:ext>
                  </a:extLst>
                </p14:cNvPr>
                <p14:cNvContentPartPr/>
                <p14:nvPr/>
              </p14:nvContentPartPr>
              <p14:xfrm>
                <a:off x="5601100" y="3491587"/>
                <a:ext cx="162720" cy="300960"/>
              </p14:xfrm>
            </p:contentPart>
          </mc:Choice>
          <mc:Fallback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1902179D-A2B5-6A22-0084-044B64E95EFF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5593540" y="3484027"/>
                  <a:ext cx="17784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F66A3AD5-8E4C-B3EC-6650-1F5FADF070D2}"/>
                    </a:ext>
                  </a:extLst>
                </p14:cNvPr>
                <p14:cNvContentPartPr/>
                <p14:nvPr/>
              </p14:nvContentPartPr>
              <p14:xfrm>
                <a:off x="5815300" y="3695707"/>
                <a:ext cx="98640" cy="95040"/>
              </p14:xfrm>
            </p:contentPart>
          </mc:Choice>
          <mc:Fallback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F66A3AD5-8E4C-B3EC-6650-1F5FADF070D2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5807740" y="3688147"/>
                  <a:ext cx="113760" cy="110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9">
            <p14:nvContentPartPr>
              <p14:cNvPr id="303" name="Input penna 302">
                <a:extLst>
                  <a:ext uri="{FF2B5EF4-FFF2-40B4-BE49-F238E27FC236}">
                    <a16:creationId xmlns:a16="http://schemas.microsoft.com/office/drawing/2014/main" id="{862D0E22-67AC-6826-4814-1F1C0FAA99F6}"/>
                  </a:ext>
                </a:extLst>
              </p14:cNvPr>
              <p14:cNvContentPartPr/>
              <p14:nvPr/>
            </p14:nvContentPartPr>
            <p14:xfrm>
              <a:off x="1299328" y="3213316"/>
              <a:ext cx="667440" cy="847440"/>
            </p14:xfrm>
          </p:contentPart>
        </mc:Choice>
        <mc:Fallback>
          <p:pic>
            <p:nvPicPr>
              <p:cNvPr id="303" name="Input penna 302">
                <a:extLst>
                  <a:ext uri="{FF2B5EF4-FFF2-40B4-BE49-F238E27FC236}">
                    <a16:creationId xmlns:a16="http://schemas.microsoft.com/office/drawing/2014/main" id="{862D0E22-67AC-6826-4814-1F1C0FAA99F6}"/>
                  </a:ext>
                </a:extLst>
              </p:cNvPr>
              <p:cNvPicPr/>
              <p:nvPr/>
            </p:nvPicPr>
            <p:blipFill>
              <a:blip r:embed="rId360"/>
              <a:stretch>
                <a:fillRect/>
              </a:stretch>
            </p:blipFill>
            <p:spPr>
              <a:xfrm>
                <a:off x="1291768" y="3205756"/>
                <a:ext cx="682200" cy="86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1">
            <p14:nvContentPartPr>
              <p14:cNvPr id="306" name="Input penna 305">
                <a:extLst>
                  <a:ext uri="{FF2B5EF4-FFF2-40B4-BE49-F238E27FC236}">
                    <a16:creationId xmlns:a16="http://schemas.microsoft.com/office/drawing/2014/main" id="{C6946126-383D-DFB1-E429-A95D68711B89}"/>
                  </a:ext>
                </a:extLst>
              </p14:cNvPr>
              <p14:cNvContentPartPr/>
              <p14:nvPr/>
            </p14:nvContentPartPr>
            <p14:xfrm>
              <a:off x="804512" y="4011462"/>
              <a:ext cx="487440" cy="52920"/>
            </p14:xfrm>
          </p:contentPart>
        </mc:Choice>
        <mc:Fallback>
          <p:pic>
            <p:nvPicPr>
              <p:cNvPr id="306" name="Input penna 305">
                <a:extLst>
                  <a:ext uri="{FF2B5EF4-FFF2-40B4-BE49-F238E27FC236}">
                    <a16:creationId xmlns:a16="http://schemas.microsoft.com/office/drawing/2014/main" id="{C6946126-383D-DFB1-E429-A95D68711B89}"/>
                  </a:ext>
                </a:extLst>
              </p:cNvPr>
              <p:cNvPicPr/>
              <p:nvPr/>
            </p:nvPicPr>
            <p:blipFill>
              <a:blip r:embed="rId362"/>
              <a:stretch>
                <a:fillRect/>
              </a:stretch>
            </p:blipFill>
            <p:spPr>
              <a:xfrm>
                <a:off x="796952" y="4003902"/>
                <a:ext cx="502200" cy="68040"/>
              </a:xfrm>
              <a:prstGeom prst="rect">
                <a:avLst/>
              </a:prstGeom>
            </p:spPr>
          </p:pic>
        </mc:Fallback>
      </mc:AlternateContent>
      <p:grpSp>
        <p:nvGrpSpPr>
          <p:cNvPr id="309" name="Gruppo 308">
            <a:extLst>
              <a:ext uri="{FF2B5EF4-FFF2-40B4-BE49-F238E27FC236}">
                <a16:creationId xmlns:a16="http://schemas.microsoft.com/office/drawing/2014/main" id="{9E3A5A8A-C24D-D282-C526-5F795ACBD2A4}"/>
              </a:ext>
            </a:extLst>
          </p:cNvPr>
          <p:cNvGrpSpPr/>
          <p:nvPr/>
        </p:nvGrpSpPr>
        <p:grpSpPr>
          <a:xfrm>
            <a:off x="454768" y="3324117"/>
            <a:ext cx="1321200" cy="815040"/>
            <a:chOff x="454768" y="3324117"/>
            <a:chExt cx="1321200" cy="81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B3426EE2-A92E-6182-C5E2-6B856509E95B}"/>
                    </a:ext>
                  </a:extLst>
                </p14:cNvPr>
                <p14:cNvContentPartPr/>
                <p14:nvPr/>
              </p14:nvContentPartPr>
              <p14:xfrm>
                <a:off x="454768" y="3496856"/>
                <a:ext cx="126000" cy="26172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B3426EE2-A92E-6182-C5E2-6B856509E95B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447208" y="3489296"/>
                  <a:ext cx="14112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0F3A453D-A19E-84B5-711D-50452ACE9D05}"/>
                    </a:ext>
                  </a:extLst>
                </p14:cNvPr>
                <p14:cNvContentPartPr/>
                <p14:nvPr/>
              </p14:nvContentPartPr>
              <p14:xfrm>
                <a:off x="698488" y="3477776"/>
                <a:ext cx="25200" cy="28080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0F3A453D-A19E-84B5-711D-50452ACE9D05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690928" y="3470216"/>
                  <a:ext cx="4032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3B3B0927-0A4E-FC4D-B701-87F3F5F221D6}"/>
                    </a:ext>
                  </a:extLst>
                </p14:cNvPr>
                <p14:cNvContentPartPr/>
                <p14:nvPr/>
              </p14:nvContentPartPr>
              <p14:xfrm>
                <a:off x="723688" y="3608096"/>
                <a:ext cx="73800" cy="2160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3B3B0927-0A4E-FC4D-B701-87F3F5F221D6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716128" y="3600536"/>
                  <a:ext cx="889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14B5D1AE-9792-6A46-AC47-A3896CF5CA4A}"/>
                    </a:ext>
                  </a:extLst>
                </p14:cNvPr>
                <p14:cNvContentPartPr/>
                <p14:nvPr/>
              </p14:nvContentPartPr>
              <p14:xfrm>
                <a:off x="923848" y="3474536"/>
                <a:ext cx="171360" cy="12816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14B5D1AE-9792-6A46-AC47-A3896CF5CA4A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916288" y="3466976"/>
                  <a:ext cx="1864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1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E8234075-2799-93C1-D836-FA8F611BC23D}"/>
                    </a:ext>
                  </a:extLst>
                </p14:cNvPr>
                <p14:cNvContentPartPr/>
                <p14:nvPr/>
              </p14:nvContentPartPr>
              <p14:xfrm>
                <a:off x="879208" y="3648776"/>
                <a:ext cx="225360" cy="33480"/>
              </p14:xfrm>
            </p:contentPart>
          </mc:Choice>
          <mc:Fallback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E8234075-2799-93C1-D836-FA8F611BC23D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871648" y="3641216"/>
                  <a:ext cx="2401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3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11DED76B-EDAC-91C2-37E3-24D97B6081A7}"/>
                    </a:ext>
                  </a:extLst>
                </p14:cNvPr>
                <p14:cNvContentPartPr/>
                <p14:nvPr/>
              </p14:nvContentPartPr>
              <p14:xfrm>
                <a:off x="986848" y="3737696"/>
                <a:ext cx="195480" cy="12528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11DED76B-EDAC-91C2-37E3-24D97B6081A7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979288" y="3730136"/>
                  <a:ext cx="2106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5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D05C4876-5577-CB65-B223-506B68B9ECE3}"/>
                    </a:ext>
                  </a:extLst>
                </p14:cNvPr>
                <p14:cNvContentPartPr/>
                <p14:nvPr/>
              </p14:nvContentPartPr>
              <p14:xfrm>
                <a:off x="1463128" y="3435656"/>
                <a:ext cx="273240" cy="1224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D05C4876-5577-CB65-B223-506B68B9ECE3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1455568" y="3428096"/>
                  <a:ext cx="28836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7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614A5005-CD67-7DFD-BE9B-AC14E1202FC8}"/>
                    </a:ext>
                  </a:extLst>
                </p14:cNvPr>
                <p14:cNvContentPartPr/>
                <p14:nvPr/>
              </p14:nvContentPartPr>
              <p14:xfrm>
                <a:off x="1499848" y="3455456"/>
                <a:ext cx="88200" cy="12708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614A5005-CD67-7DFD-BE9B-AC14E1202FC8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1492288" y="3447896"/>
                  <a:ext cx="1033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9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1D834D8D-826B-EBFB-E4D8-4E4EAC0B7D39}"/>
                    </a:ext>
                  </a:extLst>
                </p14:cNvPr>
                <p14:cNvContentPartPr/>
                <p14:nvPr/>
              </p14:nvContentPartPr>
              <p14:xfrm>
                <a:off x="1587688" y="3474536"/>
                <a:ext cx="156600" cy="7344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1D834D8D-826B-EBFB-E4D8-4E4EAC0B7D39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1580128" y="3466976"/>
                  <a:ext cx="17172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1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BAF1311F-0CEE-E1F1-DE8B-3C5B7035156B}"/>
                    </a:ext>
                  </a:extLst>
                </p14:cNvPr>
                <p14:cNvContentPartPr/>
                <p14:nvPr/>
              </p14:nvContentPartPr>
              <p14:xfrm>
                <a:off x="1474288" y="3610256"/>
                <a:ext cx="301680" cy="3348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BAF1311F-0CEE-E1F1-DE8B-3C5B7035156B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1466728" y="3602696"/>
                  <a:ext cx="3168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3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A442B609-F8CB-AC5B-17EA-D67A050F3483}"/>
                    </a:ext>
                  </a:extLst>
                </p14:cNvPr>
                <p14:cNvContentPartPr/>
                <p14:nvPr/>
              </p14:nvContentPartPr>
              <p14:xfrm>
                <a:off x="1602808" y="3647696"/>
                <a:ext cx="17640" cy="10404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A442B609-F8CB-AC5B-17EA-D67A050F3483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1595248" y="3640136"/>
                  <a:ext cx="3276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5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235F040C-D08B-AF22-3800-3FFED13B94B0}"/>
                    </a:ext>
                  </a:extLst>
                </p14:cNvPr>
                <p14:cNvContentPartPr/>
                <p14:nvPr/>
              </p14:nvContentPartPr>
              <p14:xfrm>
                <a:off x="1558888" y="3727616"/>
                <a:ext cx="146520" cy="16848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235F040C-D08B-AF22-3800-3FFED13B94B0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1551688" y="3720056"/>
                  <a:ext cx="1616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7">
              <p14:nvContentPartPr>
                <p14:cNvPr id="307" name="Input penna 306">
                  <a:extLst>
                    <a:ext uri="{FF2B5EF4-FFF2-40B4-BE49-F238E27FC236}">
                      <a16:creationId xmlns:a16="http://schemas.microsoft.com/office/drawing/2014/main" id="{D35657C9-76A2-9454-7E6B-5D04056A3F22}"/>
                    </a:ext>
                  </a:extLst>
                </p14:cNvPr>
                <p14:cNvContentPartPr/>
                <p14:nvPr/>
              </p14:nvContentPartPr>
              <p14:xfrm>
                <a:off x="808112" y="3324117"/>
                <a:ext cx="505080" cy="815040"/>
              </p14:xfrm>
            </p:contentPart>
          </mc:Choice>
          <mc:Fallback>
            <p:pic>
              <p:nvPicPr>
                <p:cNvPr id="307" name="Input penna 306">
                  <a:extLst>
                    <a:ext uri="{FF2B5EF4-FFF2-40B4-BE49-F238E27FC236}">
                      <a16:creationId xmlns:a16="http://schemas.microsoft.com/office/drawing/2014/main" id="{D35657C9-76A2-9454-7E6B-5D04056A3F22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800912" y="3316557"/>
                  <a:ext cx="520200" cy="83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7" name="Gruppo 326">
            <a:extLst>
              <a:ext uri="{FF2B5EF4-FFF2-40B4-BE49-F238E27FC236}">
                <a16:creationId xmlns:a16="http://schemas.microsoft.com/office/drawing/2014/main" id="{5A0390C5-7E05-2C88-CE32-2FEE2A56C41C}"/>
              </a:ext>
            </a:extLst>
          </p:cNvPr>
          <p:cNvGrpSpPr/>
          <p:nvPr/>
        </p:nvGrpSpPr>
        <p:grpSpPr>
          <a:xfrm>
            <a:off x="98192" y="3006597"/>
            <a:ext cx="1316160" cy="318240"/>
            <a:chOff x="98192" y="3006597"/>
            <a:chExt cx="1316160" cy="31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9">
              <p14:nvContentPartPr>
                <p14:cNvPr id="310" name="Input penna 309">
                  <a:extLst>
                    <a:ext uri="{FF2B5EF4-FFF2-40B4-BE49-F238E27FC236}">
                      <a16:creationId xmlns:a16="http://schemas.microsoft.com/office/drawing/2014/main" id="{DBD58EAB-2A4A-F380-7BC2-6CBD0EA0F55D}"/>
                    </a:ext>
                  </a:extLst>
                </p14:cNvPr>
                <p14:cNvContentPartPr/>
                <p14:nvPr/>
              </p14:nvContentPartPr>
              <p14:xfrm>
                <a:off x="98192" y="3098037"/>
                <a:ext cx="119160" cy="167400"/>
              </p14:xfrm>
            </p:contentPart>
          </mc:Choice>
          <mc:Fallback>
            <p:pic>
              <p:nvPicPr>
                <p:cNvPr id="310" name="Input penna 309">
                  <a:extLst>
                    <a:ext uri="{FF2B5EF4-FFF2-40B4-BE49-F238E27FC236}">
                      <a16:creationId xmlns:a16="http://schemas.microsoft.com/office/drawing/2014/main" id="{DBD58EAB-2A4A-F380-7BC2-6CBD0EA0F55D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90632" y="3090477"/>
                  <a:ext cx="1339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1">
              <p14:nvContentPartPr>
                <p14:cNvPr id="311" name="Input penna 310">
                  <a:extLst>
                    <a:ext uri="{FF2B5EF4-FFF2-40B4-BE49-F238E27FC236}">
                      <a16:creationId xmlns:a16="http://schemas.microsoft.com/office/drawing/2014/main" id="{AA7F689B-3C85-2339-3068-D7D7AABBA372}"/>
                    </a:ext>
                  </a:extLst>
                </p14:cNvPr>
                <p14:cNvContentPartPr/>
                <p14:nvPr/>
              </p14:nvContentPartPr>
              <p14:xfrm>
                <a:off x="270632" y="3241317"/>
                <a:ext cx="10080" cy="16560"/>
              </p14:xfrm>
            </p:contentPart>
          </mc:Choice>
          <mc:Fallback>
            <p:pic>
              <p:nvPicPr>
                <p:cNvPr id="311" name="Input penna 310">
                  <a:extLst>
                    <a:ext uri="{FF2B5EF4-FFF2-40B4-BE49-F238E27FC236}">
                      <a16:creationId xmlns:a16="http://schemas.microsoft.com/office/drawing/2014/main" id="{AA7F689B-3C85-2339-3068-D7D7AABBA372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263072" y="3233757"/>
                  <a:ext cx="252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3">
              <p14:nvContentPartPr>
                <p14:cNvPr id="312" name="Input penna 311">
                  <a:extLst>
                    <a:ext uri="{FF2B5EF4-FFF2-40B4-BE49-F238E27FC236}">
                      <a16:creationId xmlns:a16="http://schemas.microsoft.com/office/drawing/2014/main" id="{3358FA1F-BEE8-B3D3-0611-A16D28D88623}"/>
                    </a:ext>
                  </a:extLst>
                </p14:cNvPr>
                <p14:cNvContentPartPr/>
                <p14:nvPr/>
              </p14:nvContentPartPr>
              <p14:xfrm>
                <a:off x="385472" y="3105957"/>
                <a:ext cx="65160" cy="152280"/>
              </p14:xfrm>
            </p:contentPart>
          </mc:Choice>
          <mc:Fallback>
            <p:pic>
              <p:nvPicPr>
                <p:cNvPr id="312" name="Input penna 311">
                  <a:extLst>
                    <a:ext uri="{FF2B5EF4-FFF2-40B4-BE49-F238E27FC236}">
                      <a16:creationId xmlns:a16="http://schemas.microsoft.com/office/drawing/2014/main" id="{3358FA1F-BEE8-B3D3-0611-A16D28D88623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377912" y="3098397"/>
                  <a:ext cx="802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5">
              <p14:nvContentPartPr>
                <p14:cNvPr id="313" name="Input penna 312">
                  <a:extLst>
                    <a:ext uri="{FF2B5EF4-FFF2-40B4-BE49-F238E27FC236}">
                      <a16:creationId xmlns:a16="http://schemas.microsoft.com/office/drawing/2014/main" id="{192FCE1C-BA39-FE8B-8AD8-D108C8082B09}"/>
                    </a:ext>
                  </a:extLst>
                </p14:cNvPr>
                <p14:cNvContentPartPr/>
                <p14:nvPr/>
              </p14:nvContentPartPr>
              <p14:xfrm>
                <a:off x="496712" y="3144837"/>
                <a:ext cx="40680" cy="55800"/>
              </p14:xfrm>
            </p:contentPart>
          </mc:Choice>
          <mc:Fallback>
            <p:pic>
              <p:nvPicPr>
                <p:cNvPr id="313" name="Input penna 312">
                  <a:extLst>
                    <a:ext uri="{FF2B5EF4-FFF2-40B4-BE49-F238E27FC236}">
                      <a16:creationId xmlns:a16="http://schemas.microsoft.com/office/drawing/2014/main" id="{192FCE1C-BA39-FE8B-8AD8-D108C8082B09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489152" y="3137277"/>
                  <a:ext cx="558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EF29E9ED-CDFE-C87F-309F-2EB5A23AE1F3}"/>
                    </a:ext>
                  </a:extLst>
                </p14:cNvPr>
                <p14:cNvContentPartPr/>
                <p14:nvPr/>
              </p14:nvContentPartPr>
              <p14:xfrm>
                <a:off x="574832" y="3074637"/>
                <a:ext cx="180000" cy="136800"/>
              </p14:xfrm>
            </p:contentPart>
          </mc:Choice>
          <mc:Fallback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EF29E9ED-CDFE-C87F-309F-2EB5A23AE1F3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567272" y="3067077"/>
                  <a:ext cx="19512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318" name="Input penna 317">
                  <a:extLst>
                    <a:ext uri="{FF2B5EF4-FFF2-40B4-BE49-F238E27FC236}">
                      <a16:creationId xmlns:a16="http://schemas.microsoft.com/office/drawing/2014/main" id="{0655B4EC-6D9D-9F79-221C-895B6AA4D04D}"/>
                    </a:ext>
                  </a:extLst>
                </p14:cNvPr>
                <p14:cNvContentPartPr/>
                <p14:nvPr/>
              </p14:nvContentPartPr>
              <p14:xfrm>
                <a:off x="809912" y="3139077"/>
                <a:ext cx="87840" cy="116640"/>
              </p14:xfrm>
            </p:contentPart>
          </mc:Choice>
          <mc:Fallback>
            <p:pic>
              <p:nvPicPr>
                <p:cNvPr id="318" name="Input penna 317">
                  <a:extLst>
                    <a:ext uri="{FF2B5EF4-FFF2-40B4-BE49-F238E27FC236}">
                      <a16:creationId xmlns:a16="http://schemas.microsoft.com/office/drawing/2014/main" id="{0655B4EC-6D9D-9F79-221C-895B6AA4D04D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802352" y="3131517"/>
                  <a:ext cx="1029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1">
              <p14:nvContentPartPr>
                <p14:cNvPr id="319" name="Input penna 318">
                  <a:extLst>
                    <a:ext uri="{FF2B5EF4-FFF2-40B4-BE49-F238E27FC236}">
                      <a16:creationId xmlns:a16="http://schemas.microsoft.com/office/drawing/2014/main" id="{C1E321DE-B0AB-C513-2C78-57A6A67DE461}"/>
                    </a:ext>
                  </a:extLst>
                </p14:cNvPr>
                <p14:cNvContentPartPr/>
                <p14:nvPr/>
              </p14:nvContentPartPr>
              <p14:xfrm>
                <a:off x="824312" y="3261477"/>
                <a:ext cx="146520" cy="63360"/>
              </p14:xfrm>
            </p:contentPart>
          </mc:Choice>
          <mc:Fallback>
            <p:pic>
              <p:nvPicPr>
                <p:cNvPr id="319" name="Input penna 318">
                  <a:extLst>
                    <a:ext uri="{FF2B5EF4-FFF2-40B4-BE49-F238E27FC236}">
                      <a16:creationId xmlns:a16="http://schemas.microsoft.com/office/drawing/2014/main" id="{C1E321DE-B0AB-C513-2C78-57A6A67DE461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816752" y="3253917"/>
                  <a:ext cx="16164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320" name="Input penna 319">
                  <a:extLst>
                    <a:ext uri="{FF2B5EF4-FFF2-40B4-BE49-F238E27FC236}">
                      <a16:creationId xmlns:a16="http://schemas.microsoft.com/office/drawing/2014/main" id="{A4D87108-5451-2F5B-6ECA-1BADE3EF0335}"/>
                    </a:ext>
                  </a:extLst>
                </p14:cNvPr>
                <p14:cNvContentPartPr/>
                <p14:nvPr/>
              </p14:nvContentPartPr>
              <p14:xfrm>
                <a:off x="990632" y="3011637"/>
                <a:ext cx="61560" cy="129600"/>
              </p14:xfrm>
            </p:contentPart>
          </mc:Choice>
          <mc:Fallback>
            <p:pic>
              <p:nvPicPr>
                <p:cNvPr id="320" name="Input penna 319">
                  <a:extLst>
                    <a:ext uri="{FF2B5EF4-FFF2-40B4-BE49-F238E27FC236}">
                      <a16:creationId xmlns:a16="http://schemas.microsoft.com/office/drawing/2014/main" id="{A4D87108-5451-2F5B-6ECA-1BADE3EF0335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983072" y="3004077"/>
                  <a:ext cx="766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321" name="Input penna 320">
                  <a:extLst>
                    <a:ext uri="{FF2B5EF4-FFF2-40B4-BE49-F238E27FC236}">
                      <a16:creationId xmlns:a16="http://schemas.microsoft.com/office/drawing/2014/main" id="{818B74E9-1F99-DF90-3239-2B4180FECE42}"/>
                    </a:ext>
                  </a:extLst>
                </p14:cNvPr>
                <p14:cNvContentPartPr/>
                <p14:nvPr/>
              </p14:nvContentPartPr>
              <p14:xfrm>
                <a:off x="1068032" y="3056997"/>
                <a:ext cx="68400" cy="87480"/>
              </p14:xfrm>
            </p:contentPart>
          </mc:Choice>
          <mc:Fallback>
            <p:pic>
              <p:nvPicPr>
                <p:cNvPr id="321" name="Input penna 320">
                  <a:extLst>
                    <a:ext uri="{FF2B5EF4-FFF2-40B4-BE49-F238E27FC236}">
                      <a16:creationId xmlns:a16="http://schemas.microsoft.com/office/drawing/2014/main" id="{818B74E9-1F99-DF90-3239-2B4180FECE42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1060472" y="3049437"/>
                  <a:ext cx="8352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B96BD401-CE4E-6A59-BFFA-6E8F6BB0F237}"/>
                    </a:ext>
                  </a:extLst>
                </p14:cNvPr>
                <p14:cNvContentPartPr/>
                <p14:nvPr/>
              </p14:nvContentPartPr>
              <p14:xfrm>
                <a:off x="1165952" y="3053757"/>
                <a:ext cx="66600" cy="88560"/>
              </p14:xfrm>
            </p:contentPart>
          </mc:Choice>
          <mc:Fallback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B96BD401-CE4E-6A59-BFFA-6E8F6BB0F237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158392" y="3046197"/>
                  <a:ext cx="817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72C6E224-D96F-7A21-1398-1A27769E1D61}"/>
                    </a:ext>
                  </a:extLst>
                </p14:cNvPr>
                <p14:cNvContentPartPr/>
                <p14:nvPr/>
              </p14:nvContentPartPr>
              <p14:xfrm>
                <a:off x="1250552" y="3054477"/>
                <a:ext cx="52200" cy="120960"/>
              </p14:xfrm>
            </p:contentPart>
          </mc:Choice>
          <mc:Fallback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72C6E224-D96F-7A21-1398-1A27769E1D61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1242992" y="3046917"/>
                  <a:ext cx="673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1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1B0640A0-CAC3-4A05-AD83-3D7F72831B2D}"/>
                    </a:ext>
                  </a:extLst>
                </p14:cNvPr>
                <p14:cNvContentPartPr/>
                <p14:nvPr/>
              </p14:nvContentPartPr>
              <p14:xfrm>
                <a:off x="1326872" y="3068517"/>
                <a:ext cx="15840" cy="33480"/>
              </p14:xfrm>
            </p:contentPart>
          </mc:Choice>
          <mc:Fallback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1B0640A0-CAC3-4A05-AD83-3D7F72831B2D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319312" y="3060957"/>
                  <a:ext cx="309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3C882EE4-7AB9-A9F3-1DA7-CD1B18D1D55D}"/>
                    </a:ext>
                  </a:extLst>
                </p14:cNvPr>
                <p14:cNvContentPartPr/>
                <p14:nvPr/>
              </p14:nvContentPartPr>
              <p14:xfrm>
                <a:off x="1350272" y="3006597"/>
                <a:ext cx="64080" cy="12168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3C882EE4-7AB9-A9F3-1DA7-CD1B18D1D55D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1342712" y="2999037"/>
                  <a:ext cx="79200" cy="136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15">
            <p14:nvContentPartPr>
              <p14:cNvPr id="328" name="Input penna 327">
                <a:extLst>
                  <a:ext uri="{FF2B5EF4-FFF2-40B4-BE49-F238E27FC236}">
                    <a16:creationId xmlns:a16="http://schemas.microsoft.com/office/drawing/2014/main" id="{4B1177BD-28BC-6EC5-B91B-EEBED8D36950}"/>
                  </a:ext>
                </a:extLst>
              </p14:cNvPr>
              <p14:cNvContentPartPr/>
              <p14:nvPr/>
            </p14:nvContentPartPr>
            <p14:xfrm>
              <a:off x="120328" y="3646062"/>
              <a:ext cx="147600" cy="49320"/>
            </p14:xfrm>
          </p:contentPart>
        </mc:Choice>
        <mc:Fallback>
          <p:pic>
            <p:nvPicPr>
              <p:cNvPr id="328" name="Input penna 327">
                <a:extLst>
                  <a:ext uri="{FF2B5EF4-FFF2-40B4-BE49-F238E27FC236}">
                    <a16:creationId xmlns:a16="http://schemas.microsoft.com/office/drawing/2014/main" id="{4B1177BD-28BC-6EC5-B91B-EEBED8D36950}"/>
                  </a:ext>
                </a:extLst>
              </p:cNvPr>
              <p:cNvPicPr/>
              <p:nvPr/>
            </p:nvPicPr>
            <p:blipFill>
              <a:blip r:embed="rId416"/>
              <a:stretch>
                <a:fillRect/>
              </a:stretch>
            </p:blipFill>
            <p:spPr>
              <a:xfrm>
                <a:off x="112768" y="3638862"/>
                <a:ext cx="162720" cy="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7">
            <p14:nvContentPartPr>
              <p14:cNvPr id="329" name="Input penna 328">
                <a:extLst>
                  <a:ext uri="{FF2B5EF4-FFF2-40B4-BE49-F238E27FC236}">
                    <a16:creationId xmlns:a16="http://schemas.microsoft.com/office/drawing/2014/main" id="{F00BEF27-C954-5D3D-CDA7-F6736F661E52}"/>
                  </a:ext>
                </a:extLst>
              </p14:cNvPr>
              <p14:cNvContentPartPr/>
              <p14:nvPr/>
            </p14:nvContentPartPr>
            <p14:xfrm>
              <a:off x="92968" y="4641102"/>
              <a:ext cx="176760" cy="28440"/>
            </p14:xfrm>
          </p:contentPart>
        </mc:Choice>
        <mc:Fallback>
          <p:pic>
            <p:nvPicPr>
              <p:cNvPr id="329" name="Input penna 328">
                <a:extLst>
                  <a:ext uri="{FF2B5EF4-FFF2-40B4-BE49-F238E27FC236}">
                    <a16:creationId xmlns:a16="http://schemas.microsoft.com/office/drawing/2014/main" id="{F00BEF27-C954-5D3D-CDA7-F6736F661E52}"/>
                  </a:ext>
                </a:extLst>
              </p:cNvPr>
              <p:cNvPicPr/>
              <p:nvPr/>
            </p:nvPicPr>
            <p:blipFill>
              <a:blip r:embed="rId418"/>
              <a:stretch>
                <a:fillRect/>
              </a:stretch>
            </p:blipFill>
            <p:spPr>
              <a:xfrm>
                <a:off x="85408" y="4633542"/>
                <a:ext cx="19188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9">
            <p14:nvContentPartPr>
              <p14:cNvPr id="330" name="Input penna 329">
                <a:extLst>
                  <a:ext uri="{FF2B5EF4-FFF2-40B4-BE49-F238E27FC236}">
                    <a16:creationId xmlns:a16="http://schemas.microsoft.com/office/drawing/2014/main" id="{6E454593-8441-020D-280E-765AC94F43A3}"/>
                  </a:ext>
                </a:extLst>
              </p14:cNvPr>
              <p14:cNvContentPartPr/>
              <p14:nvPr/>
            </p14:nvContentPartPr>
            <p14:xfrm>
              <a:off x="5308428" y="3895182"/>
              <a:ext cx="608760" cy="96840"/>
            </p14:xfrm>
          </p:contentPart>
        </mc:Choice>
        <mc:Fallback>
          <p:pic>
            <p:nvPicPr>
              <p:cNvPr id="330" name="Input penna 329">
                <a:extLst>
                  <a:ext uri="{FF2B5EF4-FFF2-40B4-BE49-F238E27FC236}">
                    <a16:creationId xmlns:a16="http://schemas.microsoft.com/office/drawing/2014/main" id="{6E454593-8441-020D-280E-765AC94F43A3}"/>
                  </a:ext>
                </a:extLst>
              </p:cNvPr>
              <p:cNvPicPr/>
              <p:nvPr/>
            </p:nvPicPr>
            <p:blipFill>
              <a:blip r:embed="rId420"/>
              <a:stretch>
                <a:fillRect/>
              </a:stretch>
            </p:blipFill>
            <p:spPr>
              <a:xfrm>
                <a:off x="5300868" y="3887982"/>
                <a:ext cx="623520" cy="1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1">
            <p14:nvContentPartPr>
              <p14:cNvPr id="331" name="Input penna 330">
                <a:extLst>
                  <a:ext uri="{FF2B5EF4-FFF2-40B4-BE49-F238E27FC236}">
                    <a16:creationId xmlns:a16="http://schemas.microsoft.com/office/drawing/2014/main" id="{F9DDBC26-03D3-95B3-2379-22D242A9BE4D}"/>
                  </a:ext>
                </a:extLst>
              </p14:cNvPr>
              <p14:cNvContentPartPr/>
              <p14:nvPr/>
            </p14:nvContentPartPr>
            <p14:xfrm>
              <a:off x="4918908" y="4760982"/>
              <a:ext cx="671760" cy="66960"/>
            </p14:xfrm>
          </p:contentPart>
        </mc:Choice>
        <mc:Fallback>
          <p:pic>
            <p:nvPicPr>
              <p:cNvPr id="331" name="Input penna 330">
                <a:extLst>
                  <a:ext uri="{FF2B5EF4-FFF2-40B4-BE49-F238E27FC236}">
                    <a16:creationId xmlns:a16="http://schemas.microsoft.com/office/drawing/2014/main" id="{F9DDBC26-03D3-95B3-2379-22D242A9BE4D}"/>
                  </a:ext>
                </a:extLst>
              </p:cNvPr>
              <p:cNvPicPr/>
              <p:nvPr/>
            </p:nvPicPr>
            <p:blipFill>
              <a:blip r:embed="rId422"/>
              <a:stretch>
                <a:fillRect/>
              </a:stretch>
            </p:blipFill>
            <p:spPr>
              <a:xfrm>
                <a:off x="4911348" y="4753422"/>
                <a:ext cx="686880" cy="82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34" name="Gruppo 333">
            <a:extLst>
              <a:ext uri="{FF2B5EF4-FFF2-40B4-BE49-F238E27FC236}">
                <a16:creationId xmlns:a16="http://schemas.microsoft.com/office/drawing/2014/main" id="{BB9AA4A6-9E94-93F7-766E-ACBEE56D5286}"/>
              </a:ext>
            </a:extLst>
          </p:cNvPr>
          <p:cNvGrpSpPr/>
          <p:nvPr/>
        </p:nvGrpSpPr>
        <p:grpSpPr>
          <a:xfrm>
            <a:off x="39512" y="184979"/>
            <a:ext cx="739440" cy="777960"/>
            <a:chOff x="39512" y="184979"/>
            <a:chExt cx="739440" cy="777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D06B0D24-4875-DC80-FB40-34230F8AD7A3}"/>
                    </a:ext>
                  </a:extLst>
                </p14:cNvPr>
                <p14:cNvContentPartPr/>
                <p14:nvPr/>
              </p14:nvContentPartPr>
              <p14:xfrm>
                <a:off x="256232" y="336020"/>
                <a:ext cx="212760" cy="226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D06B0D24-4875-DC80-FB40-34230F8AD7A3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248672" y="328460"/>
                  <a:ext cx="2275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9669B43C-32D0-30DE-6515-BA645CC25B05}"/>
                    </a:ext>
                  </a:extLst>
                </p14:cNvPr>
                <p14:cNvContentPartPr/>
                <p14:nvPr/>
              </p14:nvContentPartPr>
              <p14:xfrm>
                <a:off x="292952" y="355820"/>
                <a:ext cx="93600" cy="1180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9669B43C-32D0-30DE-6515-BA645CC25B05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285392" y="348260"/>
                  <a:ext cx="1087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C7C32C2C-5CA3-1BA5-73C7-4E2A12850924}"/>
                    </a:ext>
                  </a:extLst>
                </p14:cNvPr>
                <p14:cNvContentPartPr/>
                <p14:nvPr/>
              </p14:nvContentPartPr>
              <p14:xfrm>
                <a:off x="351632" y="376340"/>
                <a:ext cx="95400" cy="6696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C7C32C2C-5CA3-1BA5-73C7-4E2A12850924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344072" y="369140"/>
                  <a:ext cx="11016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A1125191-9B01-7256-C2E9-6942F155009F}"/>
                    </a:ext>
                  </a:extLst>
                </p14:cNvPr>
                <p14:cNvContentPartPr/>
                <p14:nvPr/>
              </p14:nvContentPartPr>
              <p14:xfrm>
                <a:off x="284312" y="512780"/>
                <a:ext cx="186480" cy="345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A1125191-9B01-7256-C2E9-6942F155009F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276752" y="505220"/>
                  <a:ext cx="2016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0051A9A3-3EFB-B905-4EEE-44C4FC22EFD9}"/>
                    </a:ext>
                  </a:extLst>
                </p14:cNvPr>
                <p14:cNvContentPartPr/>
                <p14:nvPr/>
              </p14:nvContentPartPr>
              <p14:xfrm>
                <a:off x="390872" y="552740"/>
                <a:ext cx="7560" cy="597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0051A9A3-3EFB-B905-4EEE-44C4FC22EFD9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383312" y="545180"/>
                  <a:ext cx="2268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5AAF1677-5EC8-2EF7-7448-5729ACC4ACBA}"/>
                    </a:ext>
                  </a:extLst>
                </p14:cNvPr>
                <p14:cNvContentPartPr/>
                <p14:nvPr/>
              </p14:nvContentPartPr>
              <p14:xfrm>
                <a:off x="390152" y="615020"/>
                <a:ext cx="72000" cy="9144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5AAF1677-5EC8-2EF7-7448-5729ACC4ACBA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382592" y="607460"/>
                  <a:ext cx="8676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332" name="Input penna 331">
                  <a:extLst>
                    <a:ext uri="{FF2B5EF4-FFF2-40B4-BE49-F238E27FC236}">
                      <a16:creationId xmlns:a16="http://schemas.microsoft.com/office/drawing/2014/main" id="{DF601780-8662-3D72-FBC9-49BE697773E7}"/>
                    </a:ext>
                  </a:extLst>
                </p14:cNvPr>
                <p14:cNvContentPartPr/>
                <p14:nvPr/>
              </p14:nvContentPartPr>
              <p14:xfrm>
                <a:off x="39512" y="184979"/>
                <a:ext cx="739440" cy="777960"/>
              </p14:xfrm>
            </p:contentPart>
          </mc:Choice>
          <mc:Fallback>
            <p:pic>
              <p:nvPicPr>
                <p:cNvPr id="332" name="Input penna 331">
                  <a:extLst>
                    <a:ext uri="{FF2B5EF4-FFF2-40B4-BE49-F238E27FC236}">
                      <a16:creationId xmlns:a16="http://schemas.microsoft.com/office/drawing/2014/main" id="{DF601780-8662-3D72-FBC9-49BE697773E7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31952" y="177419"/>
                  <a:ext cx="754560" cy="79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5" name="Gruppo 344">
            <a:extLst>
              <a:ext uri="{FF2B5EF4-FFF2-40B4-BE49-F238E27FC236}">
                <a16:creationId xmlns:a16="http://schemas.microsoft.com/office/drawing/2014/main" id="{4EF4E994-B1E2-68CF-2474-9DEB35528A1A}"/>
              </a:ext>
            </a:extLst>
          </p:cNvPr>
          <p:cNvGrpSpPr/>
          <p:nvPr/>
        </p:nvGrpSpPr>
        <p:grpSpPr>
          <a:xfrm>
            <a:off x="4421388" y="178885"/>
            <a:ext cx="1078200" cy="672480"/>
            <a:chOff x="4421388" y="178885"/>
            <a:chExt cx="1078200" cy="672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335" name="Input penna 334">
                  <a:extLst>
                    <a:ext uri="{FF2B5EF4-FFF2-40B4-BE49-F238E27FC236}">
                      <a16:creationId xmlns:a16="http://schemas.microsoft.com/office/drawing/2014/main" id="{46ED28DE-B1E4-32A6-3C8A-F4C7EFA784CC}"/>
                    </a:ext>
                  </a:extLst>
                </p14:cNvPr>
                <p14:cNvContentPartPr/>
                <p14:nvPr/>
              </p14:nvContentPartPr>
              <p14:xfrm>
                <a:off x="4421388" y="178885"/>
                <a:ext cx="215640" cy="672480"/>
              </p14:xfrm>
            </p:contentPart>
          </mc:Choice>
          <mc:Fallback>
            <p:pic>
              <p:nvPicPr>
                <p:cNvPr id="335" name="Input penna 334">
                  <a:extLst>
                    <a:ext uri="{FF2B5EF4-FFF2-40B4-BE49-F238E27FC236}">
                      <a16:creationId xmlns:a16="http://schemas.microsoft.com/office/drawing/2014/main" id="{46ED28DE-B1E4-32A6-3C8A-F4C7EFA784CC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4413828" y="171325"/>
                  <a:ext cx="230400" cy="68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336" name="Input penna 335">
                  <a:extLst>
                    <a:ext uri="{FF2B5EF4-FFF2-40B4-BE49-F238E27FC236}">
                      <a16:creationId xmlns:a16="http://schemas.microsoft.com/office/drawing/2014/main" id="{C7113649-7FE9-2AD5-0719-874968809ECD}"/>
                    </a:ext>
                  </a:extLst>
                </p14:cNvPr>
                <p14:cNvContentPartPr/>
                <p14:nvPr/>
              </p14:nvContentPartPr>
              <p14:xfrm>
                <a:off x="4584828" y="314245"/>
                <a:ext cx="171000" cy="330480"/>
              </p14:xfrm>
            </p:contentPart>
          </mc:Choice>
          <mc:Fallback>
            <p:pic>
              <p:nvPicPr>
                <p:cNvPr id="336" name="Input penna 335">
                  <a:extLst>
                    <a:ext uri="{FF2B5EF4-FFF2-40B4-BE49-F238E27FC236}">
                      <a16:creationId xmlns:a16="http://schemas.microsoft.com/office/drawing/2014/main" id="{C7113649-7FE9-2AD5-0719-874968809ECD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4577268" y="306685"/>
                  <a:ext cx="18612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1">
              <p14:nvContentPartPr>
                <p14:cNvPr id="337" name="Input penna 336">
                  <a:extLst>
                    <a:ext uri="{FF2B5EF4-FFF2-40B4-BE49-F238E27FC236}">
                      <a16:creationId xmlns:a16="http://schemas.microsoft.com/office/drawing/2014/main" id="{30D6C375-48F1-8492-FA21-9869BD54E94A}"/>
                    </a:ext>
                  </a:extLst>
                </p14:cNvPr>
                <p14:cNvContentPartPr/>
                <p14:nvPr/>
              </p14:nvContentPartPr>
              <p14:xfrm>
                <a:off x="4792908" y="493165"/>
                <a:ext cx="72000" cy="152280"/>
              </p14:xfrm>
            </p:contentPart>
          </mc:Choice>
          <mc:Fallback>
            <p:pic>
              <p:nvPicPr>
                <p:cNvPr id="337" name="Input penna 336">
                  <a:extLst>
                    <a:ext uri="{FF2B5EF4-FFF2-40B4-BE49-F238E27FC236}">
                      <a16:creationId xmlns:a16="http://schemas.microsoft.com/office/drawing/2014/main" id="{30D6C375-48F1-8492-FA21-9869BD54E94A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4785348" y="485605"/>
                  <a:ext cx="8712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3">
              <p14:nvContentPartPr>
                <p14:cNvPr id="338" name="Input penna 337">
                  <a:extLst>
                    <a:ext uri="{FF2B5EF4-FFF2-40B4-BE49-F238E27FC236}">
                      <a16:creationId xmlns:a16="http://schemas.microsoft.com/office/drawing/2014/main" id="{48DE919F-8E29-DAB0-D5A8-1C11DE1FAA06}"/>
                    </a:ext>
                  </a:extLst>
                </p14:cNvPr>
                <p14:cNvContentPartPr/>
                <p14:nvPr/>
              </p14:nvContentPartPr>
              <p14:xfrm>
                <a:off x="4896948" y="504325"/>
                <a:ext cx="55440" cy="120600"/>
              </p14:xfrm>
            </p:contentPart>
          </mc:Choice>
          <mc:Fallback>
            <p:pic>
              <p:nvPicPr>
                <p:cNvPr id="338" name="Input penna 337">
                  <a:extLst>
                    <a:ext uri="{FF2B5EF4-FFF2-40B4-BE49-F238E27FC236}">
                      <a16:creationId xmlns:a16="http://schemas.microsoft.com/office/drawing/2014/main" id="{48DE919F-8E29-DAB0-D5A8-1C11DE1FAA06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4889388" y="496765"/>
                  <a:ext cx="705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5">
              <p14:nvContentPartPr>
                <p14:cNvPr id="339" name="Input penna 338">
                  <a:extLst>
                    <a:ext uri="{FF2B5EF4-FFF2-40B4-BE49-F238E27FC236}">
                      <a16:creationId xmlns:a16="http://schemas.microsoft.com/office/drawing/2014/main" id="{F9CA6854-52F0-518A-11AA-CC1560A82B14}"/>
                    </a:ext>
                  </a:extLst>
                </p14:cNvPr>
                <p14:cNvContentPartPr/>
                <p14:nvPr/>
              </p14:nvContentPartPr>
              <p14:xfrm>
                <a:off x="4990188" y="541045"/>
                <a:ext cx="42480" cy="101880"/>
              </p14:xfrm>
            </p:contentPart>
          </mc:Choice>
          <mc:Fallback>
            <p:pic>
              <p:nvPicPr>
                <p:cNvPr id="339" name="Input penna 338">
                  <a:extLst>
                    <a:ext uri="{FF2B5EF4-FFF2-40B4-BE49-F238E27FC236}">
                      <a16:creationId xmlns:a16="http://schemas.microsoft.com/office/drawing/2014/main" id="{F9CA6854-52F0-518A-11AA-CC1560A82B14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4982628" y="533485"/>
                  <a:ext cx="5760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7">
              <p14:nvContentPartPr>
                <p14:cNvPr id="340" name="Input penna 339">
                  <a:extLst>
                    <a:ext uri="{FF2B5EF4-FFF2-40B4-BE49-F238E27FC236}">
                      <a16:creationId xmlns:a16="http://schemas.microsoft.com/office/drawing/2014/main" id="{02F04AE0-1B34-1318-FE8B-462464755E37}"/>
                    </a:ext>
                  </a:extLst>
                </p14:cNvPr>
                <p14:cNvContentPartPr/>
                <p14:nvPr/>
              </p14:nvContentPartPr>
              <p14:xfrm>
                <a:off x="5125908" y="511165"/>
                <a:ext cx="51480" cy="95400"/>
              </p14:xfrm>
            </p:contentPart>
          </mc:Choice>
          <mc:Fallback>
            <p:pic>
              <p:nvPicPr>
                <p:cNvPr id="340" name="Input penna 339">
                  <a:extLst>
                    <a:ext uri="{FF2B5EF4-FFF2-40B4-BE49-F238E27FC236}">
                      <a16:creationId xmlns:a16="http://schemas.microsoft.com/office/drawing/2014/main" id="{02F04AE0-1B34-1318-FE8B-462464755E37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5118348" y="503605"/>
                  <a:ext cx="666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9">
              <p14:nvContentPartPr>
                <p14:cNvPr id="341" name="Input penna 340">
                  <a:extLst>
                    <a:ext uri="{FF2B5EF4-FFF2-40B4-BE49-F238E27FC236}">
                      <a16:creationId xmlns:a16="http://schemas.microsoft.com/office/drawing/2014/main" id="{28DD88B0-BDCB-4746-9415-3B77FD3E1A33}"/>
                    </a:ext>
                  </a:extLst>
                </p14:cNvPr>
                <p14:cNvContentPartPr/>
                <p14:nvPr/>
              </p14:nvContentPartPr>
              <p14:xfrm>
                <a:off x="5247948" y="375445"/>
                <a:ext cx="15480" cy="173160"/>
              </p14:xfrm>
            </p:contentPart>
          </mc:Choice>
          <mc:Fallback>
            <p:pic>
              <p:nvPicPr>
                <p:cNvPr id="341" name="Input penna 340">
                  <a:extLst>
                    <a:ext uri="{FF2B5EF4-FFF2-40B4-BE49-F238E27FC236}">
                      <a16:creationId xmlns:a16="http://schemas.microsoft.com/office/drawing/2014/main" id="{28DD88B0-BDCB-4746-9415-3B77FD3E1A33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5240388" y="367885"/>
                  <a:ext cx="306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1">
              <p14:nvContentPartPr>
                <p14:cNvPr id="342" name="Input penna 341">
                  <a:extLst>
                    <a:ext uri="{FF2B5EF4-FFF2-40B4-BE49-F238E27FC236}">
                      <a16:creationId xmlns:a16="http://schemas.microsoft.com/office/drawing/2014/main" id="{DF69BD48-658E-BDCF-C3A3-7B13D5420EF1}"/>
                    </a:ext>
                  </a:extLst>
                </p14:cNvPr>
                <p14:cNvContentPartPr/>
                <p14:nvPr/>
              </p14:nvContentPartPr>
              <p14:xfrm>
                <a:off x="5335788" y="490285"/>
                <a:ext cx="163800" cy="153000"/>
              </p14:xfrm>
            </p:contentPart>
          </mc:Choice>
          <mc:Fallback>
            <p:pic>
              <p:nvPicPr>
                <p:cNvPr id="342" name="Input penna 341">
                  <a:extLst>
                    <a:ext uri="{FF2B5EF4-FFF2-40B4-BE49-F238E27FC236}">
                      <a16:creationId xmlns:a16="http://schemas.microsoft.com/office/drawing/2014/main" id="{DF69BD48-658E-BDCF-C3A3-7B13D5420EF1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5328228" y="482725"/>
                  <a:ext cx="1789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3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0501EC46-BC9A-7956-BCCC-9B902B0045BA}"/>
                    </a:ext>
                  </a:extLst>
                </p14:cNvPr>
                <p14:cNvContentPartPr/>
                <p14:nvPr/>
              </p14:nvContentPartPr>
              <p14:xfrm>
                <a:off x="5093508" y="448525"/>
                <a:ext cx="237600" cy="18360"/>
              </p14:xfrm>
            </p:contentPart>
          </mc:Choice>
          <mc:Fallback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0501EC46-BC9A-7956-BCCC-9B902B0045BA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5086308" y="440965"/>
                  <a:ext cx="252720" cy="33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9626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5F31F-3F59-0AF4-BDE3-9FDA15CBF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08CA04-23DB-12F5-12C7-AAB36516CAE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52845A-C2D5-F1E5-F2F1-ABC4F1F0A94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BF2716-FFDB-C713-C081-87B2B8877AD4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685166B-398F-EFB2-6217-23FFA2B761A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720DEB9-E082-B553-EE90-65CF0B6B0E1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E8B6FDD-E41A-FF0C-E849-C98D0045100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44A6B41-A114-3ECF-88B1-691E21CDBDE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DB3CE71-EC8C-D8E5-2546-9C2CEB2154F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68A2049F-80D5-810F-8547-A4A0D1ECF26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F1C0599-9ECD-396F-30D4-C928E04B180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47BB762-4B9C-C63D-F845-DEC1FB34FCE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3246DB7-B95C-DF2F-2B4A-40EB3D2EFF2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946DC790-6396-B826-BCC4-91D4D4B2DAD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1AF6B4A-5AA7-8CBF-B990-47F4E5A1F70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855FC07-6EC0-D654-9630-D599DEE4FDD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156FD65-98D8-56C3-8AD3-031F2C04A94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EBFECD0-8867-28B4-9DEE-C8AD3411505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5E4055C-5F1B-02F6-8DE3-B8A599D3DD7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354D39C-113A-3313-6830-06232FE7E46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60DD482-21D6-4358-4BB3-A2AB5E37C80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E4CE44C-33C0-A819-9F13-093C161F281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1ECDEC4-5F9C-C87D-8861-65D59FDF88B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F37F430-1019-2A5B-D500-1CEE5E2F10A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278F050F-BF05-B9F0-4CD0-485742598F3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BDD0629B-FFF9-87D6-8A3F-D3DA8CF5D65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E5C4AC2-AB7D-7A38-62C6-773399FF35B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0DF6D64-4BE0-B4C0-0A18-B4BA7E38CAF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5F8E914-C788-5FB2-5A41-473B119342F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AA3314E-B10C-4CE7-77FC-2A605AEE1FA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E6FD1B0-6E80-DEAC-0C01-DC5E6DBD459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9690702D-323C-384E-EE87-108DE97ED64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EBD173E-8829-D37E-DC52-585F740A2B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5B8CCBE-8CD1-5615-BF5D-972F541F2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026C54A-3C80-D8A3-4970-7FF8488C03A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3BE71F6-ECE4-5526-80FD-47A2C79AF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39F4C7E-78CB-171D-EAAD-BBF45A9F9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D4BC3C49-8D55-BA41-C58D-922AD04EFF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496" y="1094264"/>
            <a:ext cx="7894123" cy="488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1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32503-035D-1E15-DBAF-303ACCA7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9E1E3A-3CA9-4579-CBAC-BA61B751F49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E18C02-73D0-DAA6-F182-185C9130B75A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6EB61E-D516-7ADB-2CE3-B62227AD011E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5821B32-1B41-6A3D-07C9-0F12C49CEC1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76BCF9B-AEA7-C966-47FF-F5D5533911C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C37C369-6444-6B23-BB13-21ED536E4E9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8888568-D963-1229-89D3-589E0412AB3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6BEC7C0-29B3-D17E-F5D2-0574E82F167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33E9235-6896-E061-62E2-EB73A896550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1E60766-2935-A25A-A44E-3296DB47102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82585D9-51F9-366E-5DF6-1C402094CE3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36EC340-45C0-8DE1-49D5-B9C6E106C89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1F094BE-D88B-6AF4-05E5-0C783906C9A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FAA64AC-036E-83CC-2FF8-195E7A95320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B4CA673-8F5F-E768-3EAC-EA72F3E3876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86E8C97-B4E6-CB62-0C35-2B705899B76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C89CF46-E1ED-669E-55EC-9CF77813A29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66D160C-7564-A7C8-5A85-84689F31DD5A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58F340D5-C65C-8406-8312-B8A194A670C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142BB47-6AF3-79E4-D902-02B6E4E2E26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64D4959D-26A8-5903-76A6-C080A3A7D92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95DCB9F-49A3-632F-275B-1CE0D0E54D5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B442B86-8A28-9DB2-B598-FFBE211D79B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8142D842-4172-0A70-8201-AA025112B67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8E64D2BA-0738-7F86-1183-80C94FE1264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7195CA49-DBA1-DD92-9BEC-88631975B28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6DA1C47-64E4-1EAF-5738-4194DB4DC79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B6CE63C-47C2-E1FA-7F35-F7574B05E14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8BDADFF-688C-7AC2-1BBA-2CF8D7B80E4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9310AF7-1AC8-1AFB-BAB5-9CA59201A2F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38F2705-EC83-026E-6E1D-AF85A078976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2DF99306-22E4-F362-BEC0-D42E4E51B0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80E86D5-6269-31A5-1F3E-2C63F95EA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7FEDEDB-8C76-F472-02EE-F47CCAF1DFD4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A9081D0-443D-23CE-E525-0CB70EFD7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7DF6F98-0257-8FA7-50DA-269882C77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F5F2ADF4-6DEE-9C8C-F556-F1457DBBDC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0254" y="962852"/>
            <a:ext cx="6139331" cy="481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7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543C5-C7D0-0262-3B4A-3EE26D83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7B5CB5-1494-5231-C857-B13F2AF1E0E0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0BA308-F6AF-8ABB-0BBA-388629448D9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84F52E-0FA4-4A42-EE6F-B557FBF2F5A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67B40BC-A582-4583-5D02-99DE6BEBA506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D745652-909E-3922-69D7-98BABEBD3BA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0C0F7B9-D02B-670F-E61D-C5B88A04DE9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1D117FC-5726-C986-4336-B6BEB720343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6FD7FB3-950C-8274-7746-5BE436CF897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CECFD38-9EE0-5FE6-0C2F-D4D3EE44866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9CC9909-3B4D-3850-3DA2-58CB42FBD8B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71416C5-7069-B066-8AFE-4C1AEA7A3E8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C88648A-EC54-CB6F-D92F-C86D63E960C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E6CD8F2-E30F-5ED4-DA73-01A5D54AAC1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EA1C2A0-8DDA-85FE-296F-12861894965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7A0140F-980E-EE81-2249-0EDF665584B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44BC887-67FC-ADF6-44BF-B03EF73E5EA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22651A8B-CCF5-2E0B-B8D0-8DAC870C8D2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3DC5CFC-E63F-ABC0-4B60-BB3AC9D0F75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7354ABD-1E30-343C-9B4B-76249E89FEB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93532576-A173-A8C2-59E9-2DC4D9693F7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9858BF73-D8C7-D079-EC92-836F80FC1C5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37A97AB-CB41-623D-9663-016C2EC4F54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E9DB80A-B4DC-10B9-0314-1BE9C27FA5C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B3BA04A-4642-07E2-8E28-F0DB9191611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4E468258-E8A7-9F85-ADB5-46E95520203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3EA3026-A04C-6C92-8947-4C5D34AC1E3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905D132-FE37-AC81-C39A-EE66368EFDE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61426286-022B-7142-E76C-B015F776EAE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F1F5596-1A24-97C8-0894-4C9024CA9DD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2A2B9F5-5EF3-C25E-AD4A-60C70E19AF1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D4E8768-C5EB-2257-FC52-CB4F63DBF5F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CD979959-01A2-B6E2-53FD-4C87E39030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5D1A888-561E-AFD5-0B33-EE2334CD0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267B2DE-AEB4-E9EB-435C-0B9F18CBE3EE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B4D6A0D-F7C9-2A5D-61C0-35ABEBCB4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1645605-BAA4-88C5-6C25-7E22C930F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78AE716E-63B9-8C38-417D-E52951960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6598" y="1347860"/>
            <a:ext cx="8357725" cy="416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7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E0C21-6515-80DE-F1D7-70B1FC5E4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D007C6-953B-6BEB-A356-3E508E0BF245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4B8CD4-96AE-7494-AEA3-92DDA82B153D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E19D5-B524-77BC-A52D-A4EE40C71D7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E167B2B-2720-BD24-ACF9-763008FE2BD6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100DDC4-3E27-E8D1-F3D8-20486260DB7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0DD0361-1E1E-2EC0-3D22-E74F801FC06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6423E30-9E78-D002-A553-A282F3717D7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5843A6B-ACBA-3CB2-9A27-DEFF7817436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031FC18-5001-D392-552D-B3613B463AE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D458DDD-CB82-8E5E-FB63-9F27B76E1BB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CDF8F7D-B9E9-44CA-3461-D177AE22D63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0103813-FC1D-D5DE-B3D2-4DD50A0A4F8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EBC23E3-9B18-F15F-A4D1-44E855106B8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7D91F81-A37C-876C-887D-688956C4EF6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0A73FEAA-FFD1-75AA-B976-E56B00E0F14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D2EEC47-C165-FFD6-5C29-91AF04F8F8E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9A5A0DF-61A5-33FE-555D-EC4C67B3556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6BD71C6-ACA2-C068-060F-1A01DE2FCBC3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059FC49B-F6C7-1DE3-801C-44BA4E2AD53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053375E-000A-E35B-A531-47ECED05631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F2FDD3C-4088-A0D4-4E9A-8720749BB16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B70983C-AC89-279E-7F26-CDB6C5BFCFA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2EFD9F1-D770-B83C-A06E-232CE5DF181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87D7247-5DDB-3F17-9D84-3FAE271286D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9CC1D9F-45B7-9C5F-CC71-04383673DB7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503168E-8BA7-8390-08A5-7BD56902FB2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4A0CB01-0E7B-8042-C17C-A7DABF2A389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2C74107-4168-F058-D428-FB353864791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B02B330-5C65-BAB0-415A-88F336A713B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B6C0436-9442-9695-08DE-706C8162E43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7F72D8E-BA9E-3BF1-0D38-1300E9501B7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67241F8-981D-B425-E426-CD3632EE01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C278129-D30F-DE67-B681-2CA9C2EF5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B8FF4D-51D9-844B-1769-7F7BBE81BD86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3A9FEFC-1BAB-215D-E88C-2C962DAFF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F1C9626-CABA-3DF2-08BE-747EF7FE4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E7C8B853-64B6-08A1-8C3E-2E0834D4C7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2085" y="1895302"/>
            <a:ext cx="6755281" cy="299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5758B-8D53-262B-DAAB-8B30BDC91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85F20F-E84B-64F8-B050-C923359FCDF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B93CEB-58ED-12E3-7DA2-9D3FF3208206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66C52-4BB8-A322-5984-4DBE1A8070E8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6DB4D99-CFDA-1893-D5B5-18AE87A9BC5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12CE54E-54C8-73E9-42DD-58CDC9F6ABE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3B6345F-C7FA-6C0F-8390-B4707F04AFE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ECEC952-3C8E-28A1-AE15-1F70F596FDF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0A8A645-801F-B035-42FC-A80BFE89DF1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66B8602B-4075-5C67-6CD3-D8CD58A943E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AC7A258-5C14-7F6A-359E-02BFDBE5E82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68B32720-92F2-5767-CB05-176234540FE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87DCBC2E-BE9C-968D-2959-108D03371ED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FBE7458B-0C60-92E5-B82F-AFEE4894B68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D752752-15AB-163F-93C9-D3A302F1736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99BCC9F-7E34-58E0-3987-4F3B7D48615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CDFCC67-34FD-661B-CD17-71280372B18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2ADC1C7B-868C-CAF7-3F66-C148320D2F3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869B2F2-A127-F87C-7BA4-8ABABBFA90C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69A824C1-A67A-BD58-63FB-26EEF345DAE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8C41700-967E-A0E8-6D49-D9D8F544E0F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D42CD8C5-1982-FC6F-93C3-B74428BDC6B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B3632397-7B7C-CD1F-E85E-2D785C6C3DA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BEABEFA-318B-3498-5785-C5E5502D56D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673E36BA-A2BF-C451-AFB1-D3B0A97BCA5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98428DD-D491-1C42-03FE-68CF14ECCEF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83A327F-234F-1347-63D6-1C9C93B9F51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F1A7F429-0668-9805-0522-82E3A047F12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A56F2460-02DD-4A51-4C2E-044BF541FC2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B1C7E21-42C9-C532-FB14-54118B15E20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89143FD-692D-C8D2-C7B7-E7E5D6407D9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FB35C6C-1A07-6DDE-2D6B-2798651977D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C9E0678-B5F2-5C07-5186-05B26DC9A8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7AEFF84-AFFE-EAE3-A383-E681A30E73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47F699-DDB7-4E7B-E220-567726159143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0A23E41-D82A-B38F-52EB-CD1C3A0C8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9965E84-5303-46B5-DD35-6F2D66A67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F9193215-BDFF-B473-DEFA-3B28601147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009" y="870177"/>
            <a:ext cx="9496618" cy="51719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7B88CDBF-8AFC-AAEE-67BE-08FAC34BC072}"/>
                  </a:ext>
                </a:extLst>
              </p14:cNvPr>
              <p14:cNvContentPartPr/>
              <p14:nvPr/>
            </p14:nvContentPartPr>
            <p14:xfrm>
              <a:off x="1687362" y="3387390"/>
              <a:ext cx="4451400" cy="7452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7B88CDBF-8AFC-AAEE-67BE-08FAC34BC07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83042" y="3383070"/>
                <a:ext cx="4460040" cy="8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32CCD0E1-64EC-C78C-D454-034AABB5CAE6}"/>
                  </a:ext>
                </a:extLst>
              </p14:cNvPr>
              <p14:cNvContentPartPr/>
              <p14:nvPr/>
            </p14:nvContentPartPr>
            <p14:xfrm>
              <a:off x="9852882" y="3429510"/>
              <a:ext cx="377280" cy="36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32CCD0E1-64EC-C78C-D454-034AABB5CAE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848562" y="3425190"/>
                <a:ext cx="38592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790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18ED-A914-6095-7CC4-D4E04392F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E3DD4F-D959-7054-FFB3-5A862146086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DB165F-C1EE-0CA8-5142-F681D3653B6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7C4E2F-281E-4C56-683E-FC6168C73B45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5590FE7-FB26-B360-E06A-4A8BAA00EC4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FB6BE37-277C-C831-70E6-8542DAAB8FF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80C4595-3233-F245-EC22-E2A4BB29BC8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703E226-2FED-853A-3AC6-A7386D65C2C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5A87682-B49A-5FC1-0159-ABE68501F7D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B624B30-AFAE-6759-6C73-B5964FF6A84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550E854-B41C-A66C-915A-AA706E7737D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980BD10-11D7-6E2F-5928-2D1BF31AB93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DD30B66-0705-FB16-AED7-4A0C89C3316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BB27B08-BCB6-1B81-1D15-21625274940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19FC344E-25BF-8082-689D-FA00A04284C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A160D5E-5B6C-1B15-2749-2357769BA69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32E0EE9-B78B-5419-4E24-61D15FAC0AD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48FDE14-7762-F425-3484-E3DE064A6E2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62E3A51-A2C7-7FDC-8F51-EFE0EE8B7B27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8FC7051-4897-B6AA-20C3-32EB9CD60FC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B2EB16F-1E44-D1C1-49CA-19A1F86405B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302D20C-21A5-B5A1-9CCF-669817A8FD5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9636CA8-06A7-C735-9B02-CE0B94FD57A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E1343C37-658B-9AD1-B616-305BACCC5EB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21E1D60E-D1A6-B531-EE3C-6704CD3326E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931FABF-7CA6-AEDD-FC72-E3A43FFB2D4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88878C3-D8C9-05BB-DA73-4A7FDC59170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F912D88-88EF-F5DC-61A1-C7323132D77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84A90AA-9E0C-3669-05FE-8EE52C3C5D9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7AB667B3-08AF-E1BE-3FBB-32486195703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1969B8E-AA36-DB03-0781-C87C176B67C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CFC05D6-1AE4-A664-5C85-E6144F843B9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359222F-B2D8-F5AC-329B-649CB2AC6C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F69ED14-3D1A-376D-B16C-E17592153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295FD8-A971-3E2E-24D8-4B5A955770C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9C6528D-ADE3-02FD-80CA-E84974423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CE5AACB-08A2-4C8E-0776-53F0D4789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1574E7F4-FBC8-2A19-E3C0-FCF115CEC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0795" y="565355"/>
            <a:ext cx="6618400" cy="550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7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F2ED4-EA9B-D12C-8087-9E1CD58A9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B481FD-781D-0C4B-4032-86349C6711DA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5148F2-F5AC-F441-3DE5-3940604D7B0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30631D-C5AA-FD4F-E6D5-355640A981F2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FA7B90D-25A4-6DFA-D19D-A5B8141CC53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5003C8A-CB75-71CA-69F7-3589CEA00BF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16ADAF0-7F22-4364-3856-3FB3DDDC988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F01EF21-1D99-24DD-3FA3-2CC3D8A3319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A8A9097-F224-9E9A-983D-8BDDF38E7C7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E3A876B0-93CF-ACCD-3C58-F1B6E3B93D0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C3A9211-6347-A533-FA38-50879432205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E4CE74D-69EA-B484-B705-EB5C31E177D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91CE254-15DD-B242-2497-1E418E1D37E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2CE8B39-1355-FCC4-7A16-82C2763F401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45B883C-150C-F5FA-117F-C450FE10905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55D1C52-7460-901D-9F0E-9B67427FD7D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37430C8-3067-CFEB-7532-A9632DFDB0C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7294E13B-70AA-6EFF-C7E3-F7C339D09E3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B26DB6D-E5FA-49D6-C079-EC4D75191BA0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6E9F72F-5ED8-39E7-29F0-23EDAB986DF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66B46D21-0370-6F56-92F5-836F02582E8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1687EB65-8483-20C0-00B4-6E49B6852F9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B7EC8EE-BE2B-3532-7251-B5240BF12F1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537DA3A-C496-9B9E-BA9E-03282284A37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C3BB893-AC43-D64D-C4A0-CB533ECCCE6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6CF0DCA-5A63-4075-8FA6-F799E77CB82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4FD25E8B-0CB3-A7D3-2700-0BEE9AAD910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24138CD-EA2D-DD78-530A-49FC913F158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F885239-DFB6-D0DC-B199-478BA3E30AA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C5EEE9A-C364-2B5C-DD80-E535726E7DC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E1B8BE5-865D-A0F3-2832-975D6EF22FB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D0C26E51-08F4-CAAB-4C8E-3F62568BFBE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83DAA23-0722-5C62-0F42-B18262E59F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8A537FF-3783-C3B7-5339-0B0B7CF256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D4ED4E2-354E-E524-BE66-66DA7709DCA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9E84A2-75CF-65EE-89C2-7FACEE328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27D86B9-7F62-BA0B-A5BE-D250555C89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95C9F853-5D30-9339-DE5C-19DA15CCF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496" y="908522"/>
            <a:ext cx="7274894" cy="530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9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641CB-3015-6E5E-580E-ED1D023A0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116B28-E37B-17BB-E6F6-7F77089699FA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5C1698-2B56-847D-B017-483679FCDC6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2F2DE7-A2F3-49AF-774F-790DBFB60495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AB9276F-6E77-1E4B-8311-0F97802C19A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AA3E5FD-D60C-2E42-F641-35B3D89D037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8B0329D-D4F4-950A-FD0E-5B73760B137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3FE810B-C357-CBC0-A4E5-7CA3EE26F1E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926A80C-D556-6284-4483-5362FF46A4E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BC1AA6D-F9E2-BD68-5ABD-77CD4302078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5E6EFD4-D006-099C-F461-97B946E123F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8278E86-4B9C-58D2-E01B-697AAA1F466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91BCC5E-E522-EAE4-A63F-6AE0A98E61D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F23EBBB-E3DC-23BF-ACDD-AC352895C4D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B202CAD-0FF2-7531-AABA-EA1B6B6BD1E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7870AF3-151B-57D6-F2FC-D4996CA6348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3E98F63-7E7A-DD1C-2EAD-8EDD32AE796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5A6A3BF-D42F-38EC-94E3-E0D01881521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AA1697E-080C-6FA1-6D6D-D59262A7BA43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065B2062-FA65-6157-63C8-F129FD6C2A3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638C22E-CBDD-8ADA-1685-117EF68ED68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A48A19B-19A7-7595-537E-C3EBE0F9EA3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BEE81CFA-FECA-54EB-3FC4-0AB0260E5A7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E7525BB-2D23-CF58-A150-CD5D0F114BE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A637C91-DC9A-E662-3082-2C381659FA4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C95FD34-1A49-E34E-4EF4-B8332ABE5B5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7A9AEC6-F97D-0F76-F15A-4DD771C1ED7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ECA986B-FF48-8554-69A1-033450B057A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F8AF087-2718-95A2-6BC4-7823703F6A4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4A075BD-150C-A107-54B6-18803FD3AF7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41478B9-4D5D-4A28-BFC0-2CF5E1CD802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A7D138B-A0DE-F125-D32D-8B51ABEDEA9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8F77D51-6731-B8D0-EE62-3F4B729AF8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69EEA1A-3260-B2D0-A1C8-779CA46E0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B3EF91-E370-4862-5617-1F8A22330AE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69708F0-88FF-C2F8-A58F-B2EF54BFD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3AB5CE7-F7E7-CA0B-ADC5-B99E12E6B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81C6FBC-4BF6-81BB-406F-53AE82ADC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2812" y="615185"/>
            <a:ext cx="7849725" cy="605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20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297CE-174B-EB7F-4273-86BBAA537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C80DF7-968C-78C8-B4EB-FA002CF50ED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9CA4D5-1C64-213F-70F1-58C265E884D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C750F3-54A9-FBB8-47E1-E0A6E4D11175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37551B2-F55E-E69C-D734-CF4CF32BF56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48917CB-C7EB-4966-988F-DA71327F7DB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167B12A-7B6C-BBED-9AD2-F9F309F9F0E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ECDFB73-5049-2E00-40AA-22FD0B9BDC5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CE54E92-5D1D-901C-8964-EB30512CAFC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C1CF6D6-3E77-95A0-268B-ED67771BC9F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B4A3CE2-C7EF-B4A5-3CC8-0E810F616FF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DBDD057-A30B-8D2C-9A9F-3AA53362F22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6E80FFE-E676-BA45-A544-9DEC565F114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85007F2-46FF-15A6-0848-E9D23F1035F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59E5AE0-114C-F62A-63C9-F7D3870C213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AC3D334E-0983-756D-DE68-E4C7D22F054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CF09EBD9-0406-646F-78B7-F46C39D105D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E5C022D-9092-B0B4-033C-93C0F493E8F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2BE7958-F48C-FEF9-F94B-B88902ECA125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5D67FFC9-47F2-C1C0-A3BA-47188E066B6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9C273FC-D80F-9F7E-9A81-751CA27E72B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F113B441-6C85-13FF-EC4C-FBD5068B909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B712D55-93DA-79BE-FDAE-5724C13DB9E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C8A3CE8-87D0-C2BF-A3AF-A3065079402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CDF98F7-E01D-3058-A772-75F7903C7DE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2CB21167-EF97-FA18-CB2D-D19255EDEB6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058DF48-CD8C-2628-33AC-CD69E62D54E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84562AB-4BFA-A033-A5DD-68075A70EF9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694C63D-BED0-71F6-FC9A-E7F45282DDC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C4B6839-6A8A-AA8D-8829-C53D8ED8C63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147C214A-F5CA-9614-F812-A12D829657B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66190A6-7127-F917-95FD-8BC62CF7B27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DEB3779-F770-CEF2-5611-4B1BAD147A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77A9363-FABD-FCB9-0902-9A1043539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24E696D-51A4-4040-BCD4-B3A72137E4C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8B1836-F262-1BF1-C9DA-5F9807830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31C5368-0E1D-8A74-15DA-81ADB6884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7B68DA19-DB18-E6A2-6229-E770B492BB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8608" y="892738"/>
            <a:ext cx="5114343" cy="533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52F6D-467F-6779-56BD-81F717AEC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CF0E6-2E60-D31F-5BF2-1D8C89BDE376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AD47BF-34B0-C4ED-F0B0-42D58AEA3D02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F7B243-34B4-B968-6907-621532A4052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3DD3C21-C903-7411-6536-24CA327250D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07077B4-B424-CEA8-2E9B-B9D021C4DAB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E2E39A3-07EE-0264-3DC2-9F51EDBAE4F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7AD63A1-22E7-D71A-4939-26B2E811A5A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1F62C22B-68ED-43C6-99D1-F6C4FED06AF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F4DF01-0D8E-2099-4696-8EEA0844193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612A002-FBC1-5432-1E4A-D7E73C43ABF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BC669C9-0720-F4BF-7B9D-9B48F145C5A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60B2AD0-F2D2-C948-F32A-854567AAB1D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0DB15A0-20EB-F3C0-5E2D-F0A9F2FDC23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9665B15-2F7F-76EF-3E03-8DF6AB05B2C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282DA5C-5570-7702-603B-F4E550B2BEA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1A64661-6DCC-4AD9-3485-E610F69C08D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437C70A-2569-F307-065A-2251780DC59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5C99ABD-D363-0DCA-9636-A68315A3E36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336572B4-078F-86D8-53E1-B934AB98CF7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E0DB863A-85CD-A3DA-9774-6F086B79436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416746B-1512-91CF-9DA2-809EF09A003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A2569ED-C14E-638E-9CA9-DEB9BBB0432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74E8E7A-DCC5-8BA6-5B0C-479C5C2846F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3B7F993-F970-FE54-C525-91583F57D36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2849EF3-C545-2C3D-151B-1A4F29C9622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9A1A415-FB97-DC2A-48AA-EAB5FB0032F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B6CC122-BF50-6E7F-493F-D3138A50C05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5D59E86-6292-9D0C-9805-D8ACEFECC42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557C581-DE94-1F86-A1F2-4EFA76678CE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B357A11-45F0-FA5E-201E-9F8589D8F2C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683CEB16-5A7A-62FE-AAB5-B4A1F9E4C10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E52A237-74FB-4989-0FE8-D9C6D03741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64FD5B5-3EB4-2959-BA84-2992173A8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3D8E4C9-56EA-9EC1-CA28-F8B4CC2B80D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B69A34F-AD14-5ED6-A679-57CFC94809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AD67CA5-CB97-7D3A-F461-407851315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E508ED29-0168-A0FE-2667-6681D06D75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390" y="1200959"/>
            <a:ext cx="9214319" cy="458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8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B4D15-D2F1-9E88-EC7D-541B69464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7F9B5A-7013-9E0A-F0C3-9B3FC035D997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A6D498-96A8-D25B-799A-60A62F694A0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B6FE0A-1811-2967-9F20-31DFFA09A01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4322A81-CBD1-B77D-956C-ECD67C3071A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67354F0-2C92-8BBB-5A0F-7C3064027B1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E868D05-7445-A776-69DA-DD42F1AF41D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D49C104-13D7-02E3-351A-83AE58A79AB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96A54E3-6B66-C9E5-7561-B87AEA391D2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52378F6-16FD-6996-123D-33A20F281EF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2CFAD60D-0A3A-ABE5-06E9-A5CD87F3A93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9CE73B27-6D89-D610-94A9-E54BBC9A58C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54F6499-BEDD-738E-3836-B42602CEB71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1D9B018-00AB-8473-3A13-CFC645FAAE3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D6B3CAB-B0A9-2A91-1AED-78B2CE1D618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8C87D550-FEB6-7DCF-ADDA-9B6BC857940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F2BB1DF-6894-F564-32AD-28C84990C7C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02FC3EF-0449-196E-2C3F-0E84C85086E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0A33B7A-DA82-6F59-C0BF-D81654B5BB97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B89D757-A43A-9704-9B71-78FDB67DA10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6EEF8998-87E1-8EF1-DC32-68B54A4A991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C509549-F815-71C4-7B82-181D39EBFD8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062856A-1777-0916-772C-C17A8A744EB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9706E02-107E-AF2D-8C1D-A420A49C187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60DE112-1935-EF1E-83D8-B910E5214BF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0C5A654-81ED-D085-E072-38EBF43B26D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D1A2A247-5344-CC06-F3B1-EAE27BAE257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3297B03-A9D3-849F-ADA1-56476761076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6C9C60FD-2FD3-2FE9-A55A-62F6918A10C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0689B2F-528F-D301-C972-410EB15797F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5CECA4A-5D78-7D86-F66E-CF5AF1A12B8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D69F978-2E3D-0F81-3283-016F108D2FC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DFFBD26F-9404-1BA4-2376-13C6032478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117F31D-F5BD-E9AB-5F7E-89B702EB9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C45579-9A1B-59BF-A035-23BE28CEE7C5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B256D1A-8D21-639E-72F3-30F8E5CBA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7FD2FE3-D1BB-E2C2-7C6B-B6CDA9D9E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calligrafia, schermata&#10;&#10;Descrizione generata automaticamente">
            <a:extLst>
              <a:ext uri="{FF2B5EF4-FFF2-40B4-BE49-F238E27FC236}">
                <a16:creationId xmlns:a16="http://schemas.microsoft.com/office/drawing/2014/main" id="{050C2DC8-959C-D770-7944-E43957AF22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4223" y="1419442"/>
            <a:ext cx="7891393" cy="423280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1ECAC201-37D2-66E9-B5E2-04343EA59962}"/>
                  </a:ext>
                </a:extLst>
              </p14:cNvPr>
              <p14:cNvContentPartPr/>
              <p14:nvPr/>
            </p14:nvContentPartPr>
            <p14:xfrm>
              <a:off x="5586610" y="3112581"/>
              <a:ext cx="227160" cy="3852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1ECAC201-37D2-66E9-B5E2-04343EA5996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79050" y="3105021"/>
                <a:ext cx="242280" cy="5328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uppo 34">
            <a:extLst>
              <a:ext uri="{FF2B5EF4-FFF2-40B4-BE49-F238E27FC236}">
                <a16:creationId xmlns:a16="http://schemas.microsoft.com/office/drawing/2014/main" id="{D911DB29-04D5-6A6E-F042-4F8565F11655}"/>
              </a:ext>
            </a:extLst>
          </p:cNvPr>
          <p:cNvGrpSpPr/>
          <p:nvPr/>
        </p:nvGrpSpPr>
        <p:grpSpPr>
          <a:xfrm>
            <a:off x="8259970" y="3125181"/>
            <a:ext cx="1009080" cy="276840"/>
            <a:chOff x="8259970" y="3125181"/>
            <a:chExt cx="1009080" cy="276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03436638-892D-8F64-0AC8-D328F773577F}"/>
                    </a:ext>
                  </a:extLst>
                </p14:cNvPr>
                <p14:cNvContentPartPr/>
                <p14:nvPr/>
              </p14:nvContentPartPr>
              <p14:xfrm>
                <a:off x="8259970" y="3227781"/>
                <a:ext cx="127080" cy="1594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03436638-892D-8F64-0AC8-D328F773577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252410" y="3220581"/>
                  <a:ext cx="1422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DA0D1E42-64EC-400C-3976-4356205AFC7C}"/>
                    </a:ext>
                  </a:extLst>
                </p14:cNvPr>
                <p14:cNvContentPartPr/>
                <p14:nvPr/>
              </p14:nvContentPartPr>
              <p14:xfrm>
                <a:off x="8397130" y="3262701"/>
                <a:ext cx="110520" cy="817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DA0D1E42-64EC-400C-3976-4356205AFC7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389570" y="3255141"/>
                  <a:ext cx="12564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AFDD2644-ED50-CB53-A9C5-5486AB368BE6}"/>
                    </a:ext>
                  </a:extLst>
                </p14:cNvPr>
                <p14:cNvContentPartPr/>
                <p14:nvPr/>
              </p14:nvContentPartPr>
              <p14:xfrm>
                <a:off x="8520970" y="3258741"/>
                <a:ext cx="54720" cy="828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AFDD2644-ED50-CB53-A9C5-5486AB368BE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513410" y="3251181"/>
                  <a:ext cx="698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E24006D0-BE55-383A-8E72-1BB949837C53}"/>
                    </a:ext>
                  </a:extLst>
                </p14:cNvPr>
                <p14:cNvContentPartPr/>
                <p14:nvPr/>
              </p14:nvContentPartPr>
              <p14:xfrm>
                <a:off x="8636170" y="3125181"/>
                <a:ext cx="28800" cy="2070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E24006D0-BE55-383A-8E72-1BB949837C5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628610" y="3117621"/>
                  <a:ext cx="4392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D74C43E6-8E44-70FD-12CB-4AE3ACFB40BE}"/>
                    </a:ext>
                  </a:extLst>
                </p14:cNvPr>
                <p14:cNvContentPartPr/>
                <p14:nvPr/>
              </p14:nvContentPartPr>
              <p14:xfrm>
                <a:off x="8715730" y="3218421"/>
                <a:ext cx="69480" cy="18360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D74C43E6-8E44-70FD-12CB-4AE3ACFB40B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708170" y="3211221"/>
                  <a:ext cx="846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FAF7635D-B564-E16F-48B4-5E1CB156938B}"/>
                    </a:ext>
                  </a:extLst>
                </p14:cNvPr>
                <p14:cNvContentPartPr/>
                <p14:nvPr/>
              </p14:nvContentPartPr>
              <p14:xfrm>
                <a:off x="8841370" y="3231381"/>
                <a:ext cx="68400" cy="13032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FAF7635D-B564-E16F-48B4-5E1CB156938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833810" y="3223821"/>
                  <a:ext cx="835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859F318C-6AA1-228B-C4B3-4A4F5CD95D15}"/>
                    </a:ext>
                  </a:extLst>
                </p14:cNvPr>
                <p14:cNvContentPartPr/>
                <p14:nvPr/>
              </p14:nvContentPartPr>
              <p14:xfrm>
                <a:off x="8977090" y="3256581"/>
                <a:ext cx="38880" cy="676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859F318C-6AA1-228B-C4B3-4A4F5CD95D1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969530" y="3249021"/>
                  <a:ext cx="5400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9C8575B1-8ABC-98AD-2F14-CEB582FFC7B0}"/>
                    </a:ext>
                  </a:extLst>
                </p14:cNvPr>
                <p14:cNvContentPartPr/>
                <p14:nvPr/>
              </p14:nvContentPartPr>
              <p14:xfrm>
                <a:off x="9111010" y="3237861"/>
                <a:ext cx="158040" cy="1285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9C8575B1-8ABC-98AD-2F14-CEB582FFC7B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03450" y="3230301"/>
                  <a:ext cx="173160" cy="14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uppo 58">
            <a:extLst>
              <a:ext uri="{FF2B5EF4-FFF2-40B4-BE49-F238E27FC236}">
                <a16:creationId xmlns:a16="http://schemas.microsoft.com/office/drawing/2014/main" id="{2DA1C15E-4C10-971A-8AEA-2DF7D0F6F027}"/>
              </a:ext>
            </a:extLst>
          </p:cNvPr>
          <p:cNvGrpSpPr/>
          <p:nvPr/>
        </p:nvGrpSpPr>
        <p:grpSpPr>
          <a:xfrm>
            <a:off x="5448730" y="3157221"/>
            <a:ext cx="748800" cy="177840"/>
            <a:chOff x="5448730" y="3157221"/>
            <a:chExt cx="748800" cy="17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C2E4479B-343C-0E92-BCAB-111EBE77F94F}"/>
                    </a:ext>
                  </a:extLst>
                </p14:cNvPr>
                <p14:cNvContentPartPr/>
                <p14:nvPr/>
              </p14:nvContentPartPr>
              <p14:xfrm>
                <a:off x="5448730" y="3169821"/>
                <a:ext cx="42480" cy="1652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C2E4479B-343C-0E92-BCAB-111EBE77F94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441170" y="3162261"/>
                  <a:ext cx="576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9F2A1470-8DCE-C26B-5AC5-D9EFEE9A4E44}"/>
                    </a:ext>
                  </a:extLst>
                </p14:cNvPr>
                <p14:cNvContentPartPr/>
                <p14:nvPr/>
              </p14:nvContentPartPr>
              <p14:xfrm>
                <a:off x="5518570" y="3181341"/>
                <a:ext cx="57240" cy="1497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9F2A1470-8DCE-C26B-5AC5-D9EFEE9A4E4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511010" y="3173781"/>
                  <a:ext cx="723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708B6BC0-E338-8E8A-3BED-9E5893F01EC7}"/>
                    </a:ext>
                  </a:extLst>
                </p14:cNvPr>
                <p14:cNvContentPartPr/>
                <p14:nvPr/>
              </p14:nvContentPartPr>
              <p14:xfrm>
                <a:off x="5631610" y="3258741"/>
                <a:ext cx="47160" cy="338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708B6BC0-E338-8E8A-3BED-9E5893F01EC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624050" y="3251181"/>
                  <a:ext cx="622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8F901E66-C719-A742-C651-3C257C35D217}"/>
                    </a:ext>
                  </a:extLst>
                </p14:cNvPr>
                <p14:cNvContentPartPr/>
                <p14:nvPr/>
              </p14:nvContentPartPr>
              <p14:xfrm>
                <a:off x="5707570" y="3224541"/>
                <a:ext cx="55440" cy="7704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8F901E66-C719-A742-C651-3C257C35D21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700010" y="3216981"/>
                  <a:ext cx="7056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E4611E30-6C8E-186F-A730-F354CBB7AD94}"/>
                    </a:ext>
                  </a:extLst>
                </p14:cNvPr>
                <p14:cNvContentPartPr/>
                <p14:nvPr/>
              </p14:nvContentPartPr>
              <p14:xfrm>
                <a:off x="5810890" y="3241101"/>
                <a:ext cx="39600" cy="504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E4611E30-6C8E-186F-A730-F354CBB7AD9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803330" y="3233901"/>
                  <a:ext cx="543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01514333-2285-7CE6-AAD7-DE486C498BB1}"/>
                    </a:ext>
                  </a:extLst>
                </p14:cNvPr>
                <p14:cNvContentPartPr/>
                <p14:nvPr/>
              </p14:nvContentPartPr>
              <p14:xfrm>
                <a:off x="5899450" y="3232101"/>
                <a:ext cx="33840" cy="543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01514333-2285-7CE6-AAD7-DE486C498BB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891890" y="3224541"/>
                  <a:ext cx="4860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625DB1B4-FEB7-B3FF-FB18-1F835F8D54F7}"/>
                    </a:ext>
                  </a:extLst>
                </p14:cNvPr>
                <p14:cNvContentPartPr/>
                <p14:nvPr/>
              </p14:nvContentPartPr>
              <p14:xfrm>
                <a:off x="6004930" y="3157221"/>
                <a:ext cx="47880" cy="13248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625DB1B4-FEB7-B3FF-FB18-1F835F8D54F7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997370" y="3149661"/>
                  <a:ext cx="630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9A3208FD-46D1-0250-178C-CB480BB71E08}"/>
                    </a:ext>
                  </a:extLst>
                </p14:cNvPr>
                <p14:cNvContentPartPr/>
                <p14:nvPr/>
              </p14:nvContentPartPr>
              <p14:xfrm>
                <a:off x="6127330" y="3214461"/>
                <a:ext cx="70200" cy="644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9A3208FD-46D1-0250-178C-CB480BB71E0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119770" y="3206901"/>
                  <a:ext cx="85320" cy="79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60" name="Input penna 59">
                <a:extLst>
                  <a:ext uri="{FF2B5EF4-FFF2-40B4-BE49-F238E27FC236}">
                    <a16:creationId xmlns:a16="http://schemas.microsoft.com/office/drawing/2014/main" id="{5E398901-C278-69F7-7E44-E5C16D3328FD}"/>
                  </a:ext>
                </a:extLst>
              </p14:cNvPr>
              <p14:cNvContentPartPr/>
              <p14:nvPr/>
            </p14:nvContentPartPr>
            <p14:xfrm>
              <a:off x="6099402" y="3501089"/>
              <a:ext cx="186840" cy="342360"/>
            </p14:xfrm>
          </p:contentPart>
        </mc:Choice>
        <mc:Fallback>
          <p:pic>
            <p:nvPicPr>
              <p:cNvPr id="60" name="Input penna 59">
                <a:extLst>
                  <a:ext uri="{FF2B5EF4-FFF2-40B4-BE49-F238E27FC236}">
                    <a16:creationId xmlns:a16="http://schemas.microsoft.com/office/drawing/2014/main" id="{5E398901-C278-69F7-7E44-E5C16D3328FD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091842" y="3493529"/>
                <a:ext cx="201960" cy="357480"/>
              </a:xfrm>
              <a:prstGeom prst="rect">
                <a:avLst/>
              </a:prstGeom>
            </p:spPr>
          </p:pic>
        </mc:Fallback>
      </mc:AlternateContent>
      <p:grpSp>
        <p:nvGrpSpPr>
          <p:cNvPr id="88" name="Gruppo 87">
            <a:extLst>
              <a:ext uri="{FF2B5EF4-FFF2-40B4-BE49-F238E27FC236}">
                <a16:creationId xmlns:a16="http://schemas.microsoft.com/office/drawing/2014/main" id="{CC9EACF6-72F2-D992-5A39-B7D17EEC6D36}"/>
              </a:ext>
            </a:extLst>
          </p:cNvPr>
          <p:cNvGrpSpPr/>
          <p:nvPr/>
        </p:nvGrpSpPr>
        <p:grpSpPr>
          <a:xfrm>
            <a:off x="4051755" y="5827635"/>
            <a:ext cx="951480" cy="320760"/>
            <a:chOff x="4051755" y="5827635"/>
            <a:chExt cx="951480" cy="320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D4C5E127-E290-7BC4-4105-906ED7176871}"/>
                    </a:ext>
                  </a:extLst>
                </p14:cNvPr>
                <p14:cNvContentPartPr/>
                <p14:nvPr/>
              </p14:nvContentPartPr>
              <p14:xfrm>
                <a:off x="4063275" y="5876595"/>
                <a:ext cx="195840" cy="3024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D4C5E127-E290-7BC4-4105-906ED717687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055715" y="5869035"/>
                  <a:ext cx="21096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E88CA598-594D-FAA0-E8C0-708EE2BEAF8E}"/>
                    </a:ext>
                  </a:extLst>
                </p14:cNvPr>
                <p14:cNvContentPartPr/>
                <p14:nvPr/>
              </p14:nvContentPartPr>
              <p14:xfrm>
                <a:off x="4051755" y="5876595"/>
                <a:ext cx="181800" cy="27180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E88CA598-594D-FAA0-E8C0-708EE2BEAF8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044195" y="5869035"/>
                  <a:ext cx="19656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86CFD14E-12F0-139F-72F0-5BA8E029BA73}"/>
                    </a:ext>
                  </a:extLst>
                </p14:cNvPr>
                <p14:cNvContentPartPr/>
                <p14:nvPr/>
              </p14:nvContentPartPr>
              <p14:xfrm>
                <a:off x="4286475" y="5893875"/>
                <a:ext cx="16920" cy="2149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86CFD14E-12F0-139F-72F0-5BA8E029BA7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278915" y="5886315"/>
                  <a:ext cx="3204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C7D79A98-A56E-EF07-C7DE-2D0FCB7E3D0E}"/>
                    </a:ext>
                  </a:extLst>
                </p14:cNvPr>
                <p14:cNvContentPartPr/>
                <p14:nvPr/>
              </p14:nvContentPartPr>
              <p14:xfrm>
                <a:off x="4311315" y="5970555"/>
                <a:ext cx="108720" cy="7164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C7D79A98-A56E-EF07-C7DE-2D0FCB7E3D0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303755" y="5962995"/>
                  <a:ext cx="1238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46CCC6A9-E3AD-9F07-D7CD-FB96515DC7E2}"/>
                    </a:ext>
                  </a:extLst>
                </p14:cNvPr>
                <p14:cNvContentPartPr/>
                <p14:nvPr/>
              </p14:nvContentPartPr>
              <p14:xfrm>
                <a:off x="4564395" y="5827635"/>
                <a:ext cx="4320" cy="12816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46CCC6A9-E3AD-9F07-D7CD-FB96515DC7E2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557195" y="5820435"/>
                  <a:ext cx="194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E24BA2A6-482B-1630-209F-8DEBFAFD0A26}"/>
                    </a:ext>
                  </a:extLst>
                </p14:cNvPr>
                <p14:cNvContentPartPr/>
                <p14:nvPr/>
              </p14:nvContentPartPr>
              <p14:xfrm>
                <a:off x="4431555" y="5919075"/>
                <a:ext cx="179280" cy="3528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E24BA2A6-482B-1630-209F-8DEBFAFD0A2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423995" y="5911875"/>
                  <a:ext cx="1944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AC2318BA-756A-FFCE-D9B9-16779A800624}"/>
                    </a:ext>
                  </a:extLst>
                </p14:cNvPr>
                <p14:cNvContentPartPr/>
                <p14:nvPr/>
              </p14:nvContentPartPr>
              <p14:xfrm>
                <a:off x="4435875" y="5959395"/>
                <a:ext cx="94320" cy="14256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AC2318BA-756A-FFCE-D9B9-16779A80062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428315" y="5951835"/>
                  <a:ext cx="1094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391F3757-68A6-7EFB-1BE1-43EC06E47B06}"/>
                    </a:ext>
                  </a:extLst>
                </p14:cNvPr>
                <p14:cNvContentPartPr/>
                <p14:nvPr/>
              </p14:nvContentPartPr>
              <p14:xfrm>
                <a:off x="4531995" y="5969835"/>
                <a:ext cx="48960" cy="10800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391F3757-68A6-7EFB-1BE1-43EC06E47B0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524435" y="5962275"/>
                  <a:ext cx="640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3D0A6B6C-133D-410E-5FEB-6162C15053F9}"/>
                    </a:ext>
                  </a:extLst>
                </p14:cNvPr>
                <p14:cNvContentPartPr/>
                <p14:nvPr/>
              </p14:nvContentPartPr>
              <p14:xfrm>
                <a:off x="4654755" y="5945715"/>
                <a:ext cx="23400" cy="18612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3D0A6B6C-133D-410E-5FEB-6162C15053F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647195" y="5938155"/>
                  <a:ext cx="385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1CC7271D-65EF-FCE5-A52D-89A901C9BBE4}"/>
                    </a:ext>
                  </a:extLst>
                </p14:cNvPr>
                <p14:cNvContentPartPr/>
                <p14:nvPr/>
              </p14:nvContentPartPr>
              <p14:xfrm>
                <a:off x="4730355" y="5958315"/>
                <a:ext cx="96120" cy="2736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1CC7271D-65EF-FCE5-A52D-89A901C9BBE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722795" y="5950755"/>
                  <a:ext cx="1108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B5D60C3D-51C1-7D58-1DB6-19E290197DB4}"/>
                    </a:ext>
                  </a:extLst>
                </p14:cNvPr>
                <p14:cNvContentPartPr/>
                <p14:nvPr/>
              </p14:nvContentPartPr>
              <p14:xfrm>
                <a:off x="4736475" y="5991795"/>
                <a:ext cx="81000" cy="11268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B5D60C3D-51C1-7D58-1DB6-19E290197DB4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728915" y="5984235"/>
                  <a:ext cx="9612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2C733303-CB37-9803-4633-352613DA9AA0}"/>
                    </a:ext>
                  </a:extLst>
                </p14:cNvPr>
                <p14:cNvContentPartPr/>
                <p14:nvPr/>
              </p14:nvContentPartPr>
              <p14:xfrm>
                <a:off x="4870395" y="5962275"/>
                <a:ext cx="12600" cy="12636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2C733303-CB37-9803-4633-352613DA9AA0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862835" y="5954715"/>
                  <a:ext cx="277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04C4E003-DD56-8A6F-0D65-4463AE4FDED2}"/>
                    </a:ext>
                  </a:extLst>
                </p14:cNvPr>
                <p14:cNvContentPartPr/>
                <p14:nvPr/>
              </p14:nvContentPartPr>
              <p14:xfrm>
                <a:off x="4875795" y="6007635"/>
                <a:ext cx="127440" cy="4068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04C4E003-DD56-8A6F-0D65-4463AE4FDED2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868235" y="6000435"/>
                  <a:ext cx="142560" cy="5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5ED52D0B-7B6B-35DD-29AB-8D9ECC1E69BD}"/>
              </a:ext>
            </a:extLst>
          </p:cNvPr>
          <p:cNvGrpSpPr/>
          <p:nvPr/>
        </p:nvGrpSpPr>
        <p:grpSpPr>
          <a:xfrm>
            <a:off x="5194755" y="5919435"/>
            <a:ext cx="103320" cy="115200"/>
            <a:chOff x="5194755" y="5919435"/>
            <a:chExt cx="103320" cy="115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2A232578-5134-1F03-77F5-DD36026D6678}"/>
                    </a:ext>
                  </a:extLst>
                </p14:cNvPr>
                <p14:cNvContentPartPr/>
                <p14:nvPr/>
              </p14:nvContentPartPr>
              <p14:xfrm>
                <a:off x="5249475" y="5919435"/>
                <a:ext cx="40680" cy="2556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2A232578-5134-1F03-77F5-DD36026D6678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241915" y="5911875"/>
                  <a:ext cx="558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3A598C1A-71E7-07D2-2140-1F00A43679FB}"/>
                    </a:ext>
                  </a:extLst>
                </p14:cNvPr>
                <p14:cNvContentPartPr/>
                <p14:nvPr/>
              </p14:nvContentPartPr>
              <p14:xfrm>
                <a:off x="5194755" y="6014115"/>
                <a:ext cx="103320" cy="2052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3A598C1A-71E7-07D2-2140-1F00A43679F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187195" y="6006555"/>
                  <a:ext cx="118080" cy="3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uppo 83">
            <a:extLst>
              <a:ext uri="{FF2B5EF4-FFF2-40B4-BE49-F238E27FC236}">
                <a16:creationId xmlns:a16="http://schemas.microsoft.com/office/drawing/2014/main" id="{E1408702-93F1-BE85-1978-6A74FAEE658D}"/>
              </a:ext>
            </a:extLst>
          </p:cNvPr>
          <p:cNvGrpSpPr/>
          <p:nvPr/>
        </p:nvGrpSpPr>
        <p:grpSpPr>
          <a:xfrm>
            <a:off x="5440995" y="5751315"/>
            <a:ext cx="666360" cy="378000"/>
            <a:chOff x="5440995" y="5751315"/>
            <a:chExt cx="666360" cy="378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7294B301-D0B3-6903-13A2-6267AA0AC796}"/>
                    </a:ext>
                  </a:extLst>
                </p14:cNvPr>
                <p14:cNvContentPartPr/>
                <p14:nvPr/>
              </p14:nvContentPartPr>
              <p14:xfrm>
                <a:off x="5440995" y="5751315"/>
                <a:ext cx="97560" cy="34380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7294B301-D0B3-6903-13A2-6267AA0AC796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433435" y="5743755"/>
                  <a:ext cx="112680" cy="35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5684BE69-4C8D-BAD9-0E24-C422B52CEAFC}"/>
                    </a:ext>
                  </a:extLst>
                </p14:cNvPr>
                <p14:cNvContentPartPr/>
                <p14:nvPr/>
              </p14:nvContentPartPr>
              <p14:xfrm>
                <a:off x="5443875" y="5938155"/>
                <a:ext cx="123120" cy="4068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5684BE69-4C8D-BAD9-0E24-C422B52CEAF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436315" y="5930595"/>
                  <a:ext cx="1382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82A206E6-C861-8707-B23C-2537AC1A0CD0}"/>
                    </a:ext>
                  </a:extLst>
                </p14:cNvPr>
                <p14:cNvContentPartPr/>
                <p14:nvPr/>
              </p14:nvContentPartPr>
              <p14:xfrm>
                <a:off x="5565915" y="5991795"/>
                <a:ext cx="100800" cy="13752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82A206E6-C861-8707-B23C-2537AC1A0CD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558715" y="5984235"/>
                  <a:ext cx="1159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9765687D-3C03-FAD4-0770-5D75714C6968}"/>
                    </a:ext>
                  </a:extLst>
                </p14:cNvPr>
                <p14:cNvContentPartPr/>
                <p14:nvPr/>
              </p14:nvContentPartPr>
              <p14:xfrm>
                <a:off x="5681475" y="6005115"/>
                <a:ext cx="66240" cy="10620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9765687D-3C03-FAD4-0770-5D75714C6968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673915" y="5997555"/>
                  <a:ext cx="813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9E367A78-2C51-393C-DDB5-0E8B319886F6}"/>
                    </a:ext>
                  </a:extLst>
                </p14:cNvPr>
                <p14:cNvContentPartPr/>
                <p14:nvPr/>
              </p14:nvContentPartPr>
              <p14:xfrm>
                <a:off x="5780115" y="5979555"/>
                <a:ext cx="13320" cy="11520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9E367A78-2C51-393C-DDB5-0E8B319886F6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772555" y="5971995"/>
                  <a:ext cx="284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CEB1EB52-8DF5-B3DF-5F40-8007695C9E70}"/>
                    </a:ext>
                  </a:extLst>
                </p14:cNvPr>
                <p14:cNvContentPartPr/>
                <p14:nvPr/>
              </p14:nvContentPartPr>
              <p14:xfrm>
                <a:off x="5856075" y="5975595"/>
                <a:ext cx="46800" cy="11988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CEB1EB52-8DF5-B3DF-5F40-8007695C9E7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848875" y="5968035"/>
                  <a:ext cx="6192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8A0F6077-FDD4-9AE6-D4BF-0BA10B5138DE}"/>
                    </a:ext>
                  </a:extLst>
                </p14:cNvPr>
                <p14:cNvContentPartPr/>
                <p14:nvPr/>
              </p14:nvContentPartPr>
              <p14:xfrm>
                <a:off x="5988195" y="5965875"/>
                <a:ext cx="119160" cy="14076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8A0F6077-FDD4-9AE6-D4BF-0BA10B5138DE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980635" y="5958315"/>
                  <a:ext cx="134280" cy="15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uppo 94">
            <a:extLst>
              <a:ext uri="{FF2B5EF4-FFF2-40B4-BE49-F238E27FC236}">
                <a16:creationId xmlns:a16="http://schemas.microsoft.com/office/drawing/2014/main" id="{4A09FB72-7528-AB94-23AE-0C31EA6F13D1}"/>
              </a:ext>
            </a:extLst>
          </p:cNvPr>
          <p:cNvGrpSpPr/>
          <p:nvPr/>
        </p:nvGrpSpPr>
        <p:grpSpPr>
          <a:xfrm>
            <a:off x="2455290" y="5404860"/>
            <a:ext cx="282600" cy="520920"/>
            <a:chOff x="2455290" y="5404860"/>
            <a:chExt cx="282600" cy="520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08FD5175-94E7-8A2C-E9EE-7CA98107F1AC}"/>
                    </a:ext>
                  </a:extLst>
                </p14:cNvPr>
                <p14:cNvContentPartPr/>
                <p14:nvPr/>
              </p14:nvContentPartPr>
              <p14:xfrm>
                <a:off x="2455290" y="5457780"/>
                <a:ext cx="133200" cy="23832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08FD5175-94E7-8A2C-E9EE-7CA98107F1AC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447730" y="5450220"/>
                  <a:ext cx="14832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4D099ABA-F3BF-DCA9-8D8F-927D90A6FACB}"/>
                    </a:ext>
                  </a:extLst>
                </p14:cNvPr>
                <p14:cNvContentPartPr/>
                <p14:nvPr/>
              </p14:nvContentPartPr>
              <p14:xfrm>
                <a:off x="2501730" y="5590980"/>
                <a:ext cx="114120" cy="5328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4D099ABA-F3BF-DCA9-8D8F-927D90A6FACB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494170" y="5583420"/>
                  <a:ext cx="1292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365C93E6-B8F3-D0A2-42BE-CDB53C49CE60}"/>
                    </a:ext>
                  </a:extLst>
                </p14:cNvPr>
                <p14:cNvContentPartPr/>
                <p14:nvPr/>
              </p14:nvContentPartPr>
              <p14:xfrm>
                <a:off x="2615850" y="5563260"/>
                <a:ext cx="47880" cy="3132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365C93E6-B8F3-D0A2-42BE-CDB53C49CE60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608650" y="5556060"/>
                  <a:ext cx="630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3891E4B9-6C95-2515-FF5E-5C88CE339ADF}"/>
                    </a:ext>
                  </a:extLst>
                </p14:cNvPr>
                <p14:cNvContentPartPr/>
                <p14:nvPr/>
              </p14:nvContentPartPr>
              <p14:xfrm>
                <a:off x="2708370" y="5404860"/>
                <a:ext cx="29520" cy="52092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3891E4B9-6C95-2515-FF5E-5C88CE339AD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700810" y="5397300"/>
                  <a:ext cx="44640" cy="536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93" name="Input penna 92">
                <a:extLst>
                  <a:ext uri="{FF2B5EF4-FFF2-40B4-BE49-F238E27FC236}">
                    <a16:creationId xmlns:a16="http://schemas.microsoft.com/office/drawing/2014/main" id="{3321DC19-EE23-8905-C55E-619F72D225B7}"/>
                  </a:ext>
                </a:extLst>
              </p14:cNvPr>
              <p14:cNvContentPartPr/>
              <p14:nvPr/>
            </p14:nvContentPartPr>
            <p14:xfrm>
              <a:off x="3132090" y="4982580"/>
              <a:ext cx="29160" cy="1974600"/>
            </p14:xfrm>
          </p:contentPart>
        </mc:Choice>
        <mc:Fallback>
          <p:pic>
            <p:nvPicPr>
              <p:cNvPr id="93" name="Input penna 92">
                <a:extLst>
                  <a:ext uri="{FF2B5EF4-FFF2-40B4-BE49-F238E27FC236}">
                    <a16:creationId xmlns:a16="http://schemas.microsoft.com/office/drawing/2014/main" id="{3321DC19-EE23-8905-C55E-619F72D225B7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3124530" y="4975020"/>
                <a:ext cx="44280" cy="19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96" name="Input penna 95">
                <a:extLst>
                  <a:ext uri="{FF2B5EF4-FFF2-40B4-BE49-F238E27FC236}">
                    <a16:creationId xmlns:a16="http://schemas.microsoft.com/office/drawing/2014/main" id="{5188D50E-1A0D-B884-02CA-E4EB80C0D089}"/>
                  </a:ext>
                </a:extLst>
              </p14:cNvPr>
              <p14:cNvContentPartPr/>
              <p14:nvPr/>
            </p14:nvContentPartPr>
            <p14:xfrm>
              <a:off x="9014040" y="4402755"/>
              <a:ext cx="278280" cy="755280"/>
            </p14:xfrm>
          </p:contentPart>
        </mc:Choice>
        <mc:Fallback>
          <p:pic>
            <p:nvPicPr>
              <p:cNvPr id="96" name="Input penna 95">
                <a:extLst>
                  <a:ext uri="{FF2B5EF4-FFF2-40B4-BE49-F238E27FC236}">
                    <a16:creationId xmlns:a16="http://schemas.microsoft.com/office/drawing/2014/main" id="{5188D50E-1A0D-B884-02CA-E4EB80C0D089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9006480" y="4395195"/>
                <a:ext cx="293040" cy="770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4" name="Gruppo 113">
            <a:extLst>
              <a:ext uri="{FF2B5EF4-FFF2-40B4-BE49-F238E27FC236}">
                <a16:creationId xmlns:a16="http://schemas.microsoft.com/office/drawing/2014/main" id="{1E60FBC6-4BA8-BB75-F0C1-C9858E80C653}"/>
              </a:ext>
            </a:extLst>
          </p:cNvPr>
          <p:cNvGrpSpPr/>
          <p:nvPr/>
        </p:nvGrpSpPr>
        <p:grpSpPr>
          <a:xfrm>
            <a:off x="7337160" y="5544315"/>
            <a:ext cx="1266840" cy="311400"/>
            <a:chOff x="7337160" y="5544315"/>
            <a:chExt cx="1266840" cy="311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0D514744-2570-A634-DF30-82BFB8A17695}"/>
                    </a:ext>
                  </a:extLst>
                </p14:cNvPr>
                <p14:cNvContentPartPr/>
                <p14:nvPr/>
              </p14:nvContentPartPr>
              <p14:xfrm>
                <a:off x="7357320" y="5544315"/>
                <a:ext cx="154080" cy="14256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0D514744-2570-A634-DF30-82BFB8A1769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349760" y="5536755"/>
                  <a:ext cx="16920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7BB248B9-3AF7-B03A-7737-824F97BCFD9B}"/>
                    </a:ext>
                  </a:extLst>
                </p14:cNvPr>
                <p14:cNvContentPartPr/>
                <p14:nvPr/>
              </p14:nvContentPartPr>
              <p14:xfrm>
                <a:off x="7402680" y="5676435"/>
                <a:ext cx="34200" cy="11808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7BB248B9-3AF7-B03A-7737-824F97BCFD9B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395120" y="5668875"/>
                  <a:ext cx="493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0ED19A2A-02A5-6750-C914-24379B38BDEF}"/>
                    </a:ext>
                  </a:extLst>
                </p14:cNvPr>
                <p14:cNvContentPartPr/>
                <p14:nvPr/>
              </p14:nvContentPartPr>
              <p14:xfrm>
                <a:off x="7337160" y="5758875"/>
                <a:ext cx="294480" cy="6120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0ED19A2A-02A5-6750-C914-24379B38BDEF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329600" y="5751315"/>
                  <a:ext cx="30960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DA3B8C8B-1612-41BA-0CE4-D16441907C68}"/>
                    </a:ext>
                  </a:extLst>
                </p14:cNvPr>
                <p14:cNvContentPartPr/>
                <p14:nvPr/>
              </p14:nvContentPartPr>
              <p14:xfrm>
                <a:off x="7684560" y="5555835"/>
                <a:ext cx="142560" cy="3384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DA3B8C8B-1612-41BA-0CE4-D16441907C6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677000" y="5548275"/>
                  <a:ext cx="15768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9E339013-72F9-2149-2308-CC1B9A3AF901}"/>
                    </a:ext>
                  </a:extLst>
                </p14:cNvPr>
                <p14:cNvContentPartPr/>
                <p14:nvPr/>
              </p14:nvContentPartPr>
              <p14:xfrm>
                <a:off x="7665840" y="5600115"/>
                <a:ext cx="50760" cy="13320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9E339013-72F9-2149-2308-CC1B9A3AF901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7658280" y="5592555"/>
                  <a:ext cx="658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1FA4D644-348E-E1D8-5A61-374098415832}"/>
                    </a:ext>
                  </a:extLst>
                </p14:cNvPr>
                <p14:cNvContentPartPr/>
                <p14:nvPr/>
              </p14:nvContentPartPr>
              <p14:xfrm>
                <a:off x="7741080" y="5602995"/>
                <a:ext cx="23400" cy="10548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1FA4D644-348E-E1D8-5A61-374098415832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7733520" y="5595435"/>
                  <a:ext cx="3852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06412F98-50FC-56C2-6466-FCF70704AB60}"/>
                    </a:ext>
                  </a:extLst>
                </p14:cNvPr>
                <p14:cNvContentPartPr/>
                <p14:nvPr/>
              </p14:nvContentPartPr>
              <p14:xfrm>
                <a:off x="7835400" y="5583195"/>
                <a:ext cx="15120" cy="10908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06412F98-50FC-56C2-6466-FCF70704AB60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7827840" y="5575995"/>
                  <a:ext cx="302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063030FE-0EB1-A657-9F91-29AFB0D6B9BA}"/>
                    </a:ext>
                  </a:extLst>
                </p14:cNvPr>
                <p14:cNvContentPartPr/>
                <p14:nvPr/>
              </p14:nvContentPartPr>
              <p14:xfrm>
                <a:off x="7833240" y="5627475"/>
                <a:ext cx="87840" cy="3780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063030FE-0EB1-A657-9F91-29AFB0D6B9B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825680" y="5620275"/>
                  <a:ext cx="10260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E319B676-0444-64E6-8FDA-74010AB7D589}"/>
                    </a:ext>
                  </a:extLst>
                </p14:cNvPr>
                <p14:cNvContentPartPr/>
                <p14:nvPr/>
              </p14:nvContentPartPr>
              <p14:xfrm>
                <a:off x="7778520" y="5726475"/>
                <a:ext cx="97560" cy="12924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E319B676-0444-64E6-8FDA-74010AB7D58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770960" y="5718915"/>
                  <a:ext cx="1126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8049CFD9-6DEC-2A2F-3DCF-805E7598A9A6}"/>
                    </a:ext>
                  </a:extLst>
                </p14:cNvPr>
                <p14:cNvContentPartPr/>
                <p14:nvPr/>
              </p14:nvContentPartPr>
              <p14:xfrm>
                <a:off x="7995240" y="5585715"/>
                <a:ext cx="146880" cy="18432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8049CFD9-6DEC-2A2F-3DCF-805E7598A9A6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987680" y="5578155"/>
                  <a:ext cx="16200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4233653A-174C-E45C-5FE2-D64836203E86}"/>
                    </a:ext>
                  </a:extLst>
                </p14:cNvPr>
                <p14:cNvContentPartPr/>
                <p14:nvPr/>
              </p14:nvContentPartPr>
              <p14:xfrm>
                <a:off x="8178840" y="5556195"/>
                <a:ext cx="46080" cy="19548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4233653A-174C-E45C-5FE2-D64836203E86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171280" y="5548635"/>
                  <a:ext cx="612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50E5FA80-885B-86CB-86B2-50A60AB04D4E}"/>
                    </a:ext>
                  </a:extLst>
                </p14:cNvPr>
                <p14:cNvContentPartPr/>
                <p14:nvPr/>
              </p14:nvContentPartPr>
              <p14:xfrm>
                <a:off x="8206560" y="5664555"/>
                <a:ext cx="84240" cy="540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50E5FA80-885B-86CB-86B2-50A60AB04D4E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8199000" y="5657355"/>
                  <a:ext cx="9936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10ABB071-292F-911D-DF17-9732B6F0EA65}"/>
                    </a:ext>
                  </a:extLst>
                </p14:cNvPr>
                <p14:cNvContentPartPr/>
                <p14:nvPr/>
              </p14:nvContentPartPr>
              <p14:xfrm>
                <a:off x="8337960" y="5556915"/>
                <a:ext cx="108720" cy="3240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10ABB071-292F-911D-DF17-9732B6F0EA6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8330400" y="5549355"/>
                  <a:ext cx="1238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89DADB31-D4A1-AFDE-A1EF-5E427DF8A86D}"/>
                    </a:ext>
                  </a:extLst>
                </p14:cNvPr>
                <p14:cNvContentPartPr/>
                <p14:nvPr/>
              </p14:nvContentPartPr>
              <p14:xfrm>
                <a:off x="8310240" y="5554395"/>
                <a:ext cx="114840" cy="19548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89DADB31-D4A1-AFDE-A1EF-5E427DF8A86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8302680" y="5546835"/>
                  <a:ext cx="1299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92A5AC78-145C-8745-2D77-F012CB7BFF05}"/>
                    </a:ext>
                  </a:extLst>
                </p14:cNvPr>
                <p14:cNvContentPartPr/>
                <p14:nvPr/>
              </p14:nvContentPartPr>
              <p14:xfrm>
                <a:off x="8458920" y="5550075"/>
                <a:ext cx="40320" cy="17820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92A5AC78-145C-8745-2D77-F012CB7BFF05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8451360" y="5542515"/>
                  <a:ext cx="550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44F4BADA-66D2-5EBF-5909-A8440D54CD74}"/>
                    </a:ext>
                  </a:extLst>
                </p14:cNvPr>
                <p14:cNvContentPartPr/>
                <p14:nvPr/>
              </p14:nvContentPartPr>
              <p14:xfrm>
                <a:off x="8494200" y="5654475"/>
                <a:ext cx="109800" cy="1260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44F4BADA-66D2-5EBF-5909-A8440D54CD7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8486640" y="5646915"/>
                  <a:ext cx="124920" cy="2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9" name="Gruppo 138">
            <a:extLst>
              <a:ext uri="{FF2B5EF4-FFF2-40B4-BE49-F238E27FC236}">
                <a16:creationId xmlns:a16="http://schemas.microsoft.com/office/drawing/2014/main" id="{BCB81E25-288F-CD74-07A6-26C49693BA60}"/>
              </a:ext>
            </a:extLst>
          </p:cNvPr>
          <p:cNvGrpSpPr/>
          <p:nvPr/>
        </p:nvGrpSpPr>
        <p:grpSpPr>
          <a:xfrm>
            <a:off x="8826840" y="5553855"/>
            <a:ext cx="1032120" cy="209880"/>
            <a:chOff x="8826840" y="5553855"/>
            <a:chExt cx="1032120" cy="20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B04BF276-7E3B-52F2-5469-7A3835B38E21}"/>
                    </a:ext>
                  </a:extLst>
                </p14:cNvPr>
                <p14:cNvContentPartPr/>
                <p14:nvPr/>
              </p14:nvContentPartPr>
              <p14:xfrm>
                <a:off x="8843400" y="5554215"/>
                <a:ext cx="90360" cy="1800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B04BF276-7E3B-52F2-5469-7A3835B38E21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8835840" y="5546655"/>
                  <a:ext cx="1054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21EBF5D8-13EA-B5BC-3201-07880347B740}"/>
                    </a:ext>
                  </a:extLst>
                </p14:cNvPr>
                <p14:cNvContentPartPr/>
                <p14:nvPr/>
              </p14:nvContentPartPr>
              <p14:xfrm>
                <a:off x="8826840" y="5642055"/>
                <a:ext cx="188280" cy="3996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21EBF5D8-13EA-B5BC-3201-07880347B740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8819280" y="5634495"/>
                  <a:ext cx="2034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6BF6682F-CD87-9A19-8538-C97B566E4612}"/>
                    </a:ext>
                  </a:extLst>
                </p14:cNvPr>
                <p14:cNvContentPartPr/>
                <p14:nvPr/>
              </p14:nvContentPartPr>
              <p14:xfrm>
                <a:off x="9119520" y="5553855"/>
                <a:ext cx="127440" cy="17064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6BF6682F-CD87-9A19-8538-C97B566E4612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112320" y="5546295"/>
                  <a:ext cx="14256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BD39A6DE-67FF-44C8-0FE2-824CB475BADC}"/>
                    </a:ext>
                  </a:extLst>
                </p14:cNvPr>
                <p14:cNvContentPartPr/>
                <p14:nvPr/>
              </p14:nvContentPartPr>
              <p14:xfrm>
                <a:off x="9249480" y="5598855"/>
                <a:ext cx="74880" cy="1087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BD39A6DE-67FF-44C8-0FE2-824CB475BADC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9241920" y="5591295"/>
                  <a:ext cx="900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DF98F665-9060-8213-1340-0A8D03F922A6}"/>
                    </a:ext>
                  </a:extLst>
                </p14:cNvPr>
                <p14:cNvContentPartPr/>
                <p14:nvPr/>
              </p14:nvContentPartPr>
              <p14:xfrm>
                <a:off x="9350280" y="5621175"/>
                <a:ext cx="105480" cy="12744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DF98F665-9060-8213-1340-0A8D03F922A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9342720" y="5613615"/>
                  <a:ext cx="1206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96F6B852-115E-9F2C-8B20-3AADD9B55367}"/>
                    </a:ext>
                  </a:extLst>
                </p14:cNvPr>
                <p14:cNvContentPartPr/>
                <p14:nvPr/>
              </p14:nvContentPartPr>
              <p14:xfrm>
                <a:off x="9477360" y="5576895"/>
                <a:ext cx="105840" cy="17460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96F6B852-115E-9F2C-8B20-3AADD9B5536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9469800" y="5569335"/>
                  <a:ext cx="12096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3526DCB8-EE95-C421-6909-0DEE98428488}"/>
                    </a:ext>
                  </a:extLst>
                </p14:cNvPr>
                <p14:cNvContentPartPr/>
                <p14:nvPr/>
              </p14:nvContentPartPr>
              <p14:xfrm>
                <a:off x="9613800" y="5598135"/>
                <a:ext cx="70560" cy="12528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3526DCB8-EE95-C421-6909-0DEE9842848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9606240" y="5590575"/>
                  <a:ext cx="856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815FB0F7-1B6F-888A-BBDA-E1C164E21905}"/>
                    </a:ext>
                  </a:extLst>
                </p14:cNvPr>
                <p14:cNvContentPartPr/>
                <p14:nvPr/>
              </p14:nvContentPartPr>
              <p14:xfrm>
                <a:off x="9706680" y="5631975"/>
                <a:ext cx="58320" cy="6876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815FB0F7-1B6F-888A-BBDA-E1C164E21905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9699120" y="5624415"/>
                  <a:ext cx="7344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B78BA6CF-7B06-284F-5A7C-A860D94AABE8}"/>
                    </a:ext>
                  </a:extLst>
                </p14:cNvPr>
                <p14:cNvContentPartPr/>
                <p14:nvPr/>
              </p14:nvContentPartPr>
              <p14:xfrm>
                <a:off x="9787320" y="5612535"/>
                <a:ext cx="71640" cy="15120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B78BA6CF-7B06-284F-5A7C-A860D94AABE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9779760" y="5604975"/>
                  <a:ext cx="86760" cy="166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uppo 136">
            <a:extLst>
              <a:ext uri="{FF2B5EF4-FFF2-40B4-BE49-F238E27FC236}">
                <a16:creationId xmlns:a16="http://schemas.microsoft.com/office/drawing/2014/main" id="{3D8862B2-4696-30B6-756A-DD37E38F70CE}"/>
              </a:ext>
            </a:extLst>
          </p:cNvPr>
          <p:cNvGrpSpPr/>
          <p:nvPr/>
        </p:nvGrpSpPr>
        <p:grpSpPr>
          <a:xfrm>
            <a:off x="10009440" y="5392215"/>
            <a:ext cx="946440" cy="405360"/>
            <a:chOff x="10009440" y="5392215"/>
            <a:chExt cx="946440" cy="405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D98E224E-A47C-FB85-E695-671CCA4F069F}"/>
                    </a:ext>
                  </a:extLst>
                </p14:cNvPr>
                <p14:cNvContentPartPr/>
                <p14:nvPr/>
              </p14:nvContentPartPr>
              <p14:xfrm>
                <a:off x="10009440" y="5392215"/>
                <a:ext cx="177120" cy="40536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D98E224E-A47C-FB85-E695-671CCA4F069F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0001880" y="5384655"/>
                  <a:ext cx="19224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E841F8B2-FADE-8607-C663-EBC97AEA42DA}"/>
                    </a:ext>
                  </a:extLst>
                </p14:cNvPr>
                <p14:cNvContentPartPr/>
                <p14:nvPr/>
              </p14:nvContentPartPr>
              <p14:xfrm>
                <a:off x="10164240" y="5593095"/>
                <a:ext cx="97200" cy="15408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E841F8B2-FADE-8607-C663-EBC97AEA42DA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0156680" y="5585535"/>
                  <a:ext cx="1123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9BC09CF2-86BF-A280-4641-4384A9AE1E61}"/>
                    </a:ext>
                  </a:extLst>
                </p14:cNvPr>
                <p14:cNvContentPartPr/>
                <p14:nvPr/>
              </p14:nvContentPartPr>
              <p14:xfrm>
                <a:off x="10309680" y="5611815"/>
                <a:ext cx="107640" cy="10692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9BC09CF2-86BF-A280-4641-4384A9AE1E6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0302120" y="5604255"/>
                  <a:ext cx="1227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20709364-578C-39F1-969D-F18C6A7E6AA2}"/>
                    </a:ext>
                  </a:extLst>
                </p14:cNvPr>
                <p14:cNvContentPartPr/>
                <p14:nvPr/>
              </p14:nvContentPartPr>
              <p14:xfrm>
                <a:off x="10451520" y="5620095"/>
                <a:ext cx="82080" cy="9000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20709364-578C-39F1-969D-F18C6A7E6AA2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0444320" y="5612535"/>
                  <a:ext cx="972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000D3B92-AD32-88F4-4919-E66E7F29BA27}"/>
                    </a:ext>
                  </a:extLst>
                </p14:cNvPr>
                <p14:cNvContentPartPr/>
                <p14:nvPr/>
              </p14:nvContentPartPr>
              <p14:xfrm>
                <a:off x="10552680" y="5613615"/>
                <a:ext cx="65160" cy="10332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000D3B92-AD32-88F4-4919-E66E7F29BA27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0545480" y="5606055"/>
                  <a:ext cx="802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73FBC1B5-D6C2-A884-CDDC-4CF0908603AC}"/>
                    </a:ext>
                  </a:extLst>
                </p14:cNvPr>
                <p14:cNvContentPartPr/>
                <p14:nvPr/>
              </p14:nvContentPartPr>
              <p14:xfrm>
                <a:off x="10646640" y="5522175"/>
                <a:ext cx="16920" cy="15228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73FBC1B5-D6C2-A884-CDDC-4CF0908603AC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0639440" y="5514615"/>
                  <a:ext cx="320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F1FA9082-F350-9B2A-70D3-CB7184BD5946}"/>
                    </a:ext>
                  </a:extLst>
                </p14:cNvPr>
                <p14:cNvContentPartPr/>
                <p14:nvPr/>
              </p14:nvContentPartPr>
              <p14:xfrm>
                <a:off x="10639080" y="5621175"/>
                <a:ext cx="66600" cy="1944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F1FA9082-F350-9B2A-70D3-CB7184BD5946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0631520" y="5613615"/>
                  <a:ext cx="817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395DD647-9214-DD46-4AC3-FEF9706A4627}"/>
                    </a:ext>
                  </a:extLst>
                </p14:cNvPr>
                <p14:cNvContentPartPr/>
                <p14:nvPr/>
              </p14:nvContentPartPr>
              <p14:xfrm>
                <a:off x="10697760" y="5613615"/>
                <a:ext cx="70560" cy="9288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395DD647-9214-DD46-4AC3-FEF9706A462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690200" y="5606055"/>
                  <a:ext cx="856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74C3B268-A5BC-A130-4E83-53FB9CBF7394}"/>
                    </a:ext>
                  </a:extLst>
                </p14:cNvPr>
                <p14:cNvContentPartPr/>
                <p14:nvPr/>
              </p14:nvContentPartPr>
              <p14:xfrm>
                <a:off x="10838160" y="5619015"/>
                <a:ext cx="4320" cy="5328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74C3B268-A5BC-A130-4E83-53FB9CBF7394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830600" y="5611455"/>
                  <a:ext cx="194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E11DF51D-124A-BD85-5704-E28482C283F1}"/>
                    </a:ext>
                  </a:extLst>
                </p14:cNvPr>
                <p14:cNvContentPartPr/>
                <p14:nvPr/>
              </p14:nvContentPartPr>
              <p14:xfrm>
                <a:off x="10886040" y="5609655"/>
                <a:ext cx="69840" cy="10512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E11DF51D-124A-BD85-5704-E28482C283F1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0878480" y="5602095"/>
                  <a:ext cx="84960" cy="120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68">
            <p14:nvContentPartPr>
              <p14:cNvPr id="140" name="Input penna 139">
                <a:extLst>
                  <a:ext uri="{FF2B5EF4-FFF2-40B4-BE49-F238E27FC236}">
                    <a16:creationId xmlns:a16="http://schemas.microsoft.com/office/drawing/2014/main" id="{1AC9728F-C592-4909-C8D5-6555A51CCCA5}"/>
                  </a:ext>
                </a:extLst>
              </p14:cNvPr>
              <p14:cNvContentPartPr/>
              <p14:nvPr/>
            </p14:nvContentPartPr>
            <p14:xfrm>
              <a:off x="4942530" y="5154795"/>
              <a:ext cx="153360" cy="24120"/>
            </p14:xfrm>
          </p:contentPart>
        </mc:Choice>
        <mc:Fallback>
          <p:pic>
            <p:nvPicPr>
              <p:cNvPr id="140" name="Input penna 139">
                <a:extLst>
                  <a:ext uri="{FF2B5EF4-FFF2-40B4-BE49-F238E27FC236}">
                    <a16:creationId xmlns:a16="http://schemas.microsoft.com/office/drawing/2014/main" id="{1AC9728F-C592-4909-C8D5-6555A51CCCA5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4938210" y="5150475"/>
                <a:ext cx="162000" cy="32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157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CAF44-0947-A28E-1470-EA8AD1FDC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32CEAD-D9E6-E285-2DCA-D6D78A4EAD45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9D6610-82B3-1D6F-FEA6-316F9F438AF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E51204-4D5C-597F-9CDE-6437669FDCD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406E4EF-6FB0-458E-3427-DDBB8D5A387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9071C3B-8DC9-6A7C-A96A-11F89C07E6F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3A9740A-4A0D-B8C8-D980-4130BBD751A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A3D5212-7904-0D94-992C-3B304D9F38E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518E07A-6E37-0E6D-17CA-6D8A4A7EF75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5FD8D5E-5B51-B51F-DA34-DC629DF4111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89584E3-0744-B710-82C8-E22DFF0B367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E59CCED-74E4-BB2C-4102-7B99E951E62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9D9476D-E6C4-C31A-96CD-E0378EF4B1C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BDC76C0-52FF-2607-D2CF-BC9995A413F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552B9D4-78EB-14D0-D00C-7FB00479997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F48C466-580D-9FAB-B7C8-5944A10CDD5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1D1844F-A941-050C-ADE8-9D5BA925665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7E49A641-6913-E2F2-0AD1-97256F75D72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96A31AF-146B-0321-16C7-DBE77AE8FC45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2950CD1-4DAF-C684-6E50-D800D5E928C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D1E0280-4DB0-AAAA-34FB-CE55D8AA9B7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868B992-59F1-FBCD-8583-10F2F44B281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4900994-5BA7-1786-772C-A5FEC4506E6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55BDDA8F-7099-B9FE-E6A1-F2164470711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9A27755-84D8-221E-D240-BE69FB0101C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E946651-3F56-8591-E570-B931EFEB309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42C21C68-0C89-8353-D41A-247329EF5A8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EAFDEBF-559C-4B3C-0C82-1FA63F19677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E56CC8C-F46F-8E69-F505-A154369772F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5BDB44E-D51D-860E-5D6B-DB56E199CA0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3EEA7DA-4E50-A442-54C7-10F220C5FE7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93AEF34-5A8F-D3E7-DAEB-C67286766BE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61D0970-8635-CB9A-C1BA-48FA0A8844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99A7804-F08B-0271-0281-89E1B8F99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0EDB5E-14E3-70C0-068C-F2CED3A5EF80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CE97FD2-82ED-C68A-9DCA-B42A35564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002E4D6-914F-2625-6E07-439FCDAA0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9F703A22-5F47-2B7D-A34A-A5ECFB7AC7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3418" y="661731"/>
            <a:ext cx="5953800" cy="534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1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E1E42-8205-9619-46E9-4E7C74B8B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A45824-CBE7-EDAB-C2F2-B0BECF735300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820812-F2D0-C2C3-CF07-B524BB166B3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275E4B-A897-8FA1-E1EF-284561FAEF56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485AC9E-1011-B558-146D-B7CF7E79DA5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05D6AB5-1F95-7494-8992-7F1430A1954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41C77B6-CA2C-004E-F082-DBADB300FD0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98C2326-0FA7-97D3-8598-890CD4D9D0E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3BA6750-39CF-EB08-0AF3-1370CA3C848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04707989-D1CB-B207-E436-EDD8703BE7D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175B022-4511-612A-D566-8264744FCEF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92FC3D2-60E5-CA0B-5B05-85A5A4D65B4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9533DFC-57A3-2C19-FAB1-794F5ED8320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F98ECC9F-038E-654D-6FBF-6638109277D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E022590-7856-4E43-6C84-9C37829EE46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0F8E16BC-21DB-1844-C8AE-759A6A0D66B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E145738-170C-4851-AD84-3C0C55311BC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91D63CE-2200-4545-6504-B8A621F8ECA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FF30A7F-8056-AAF2-80EB-BDDE88BEF587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04A993B-6C8F-D51F-51E8-70C7771E8A3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FC1AC6D-B496-1E00-0490-3CB77D49DEC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55CC3A5-852A-2DB4-F0FF-97D8CB8AD61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1876868-E932-1EF1-4800-8ED0E77AFAF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76EB583-4328-D68A-E812-793FA4799CB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FE871357-EF6D-4577-27E4-2DA324CD59B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19517A2-AD3F-9E48-D482-A66D3CE3ED4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828492F-1AED-C2B1-65A9-10F155EBE62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0888535-9D17-135D-A3A3-7A506375038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DD5E40F-F5AC-8A27-1BBA-7FFDE4D470A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62FCE39-A9DF-C54D-9A02-D5C11CCCEFB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7C000706-2AE7-60A6-A62E-AFF01903CF8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3E5BC5A-5500-FEA3-E5C4-5E7153E0277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C0FC086-FE02-110A-92BA-5920C88195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0B3E8B2-B841-2882-9E56-4B4332795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A01626D-E9DD-CA94-92E6-50E34BC76893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B5248DA-BB75-A27D-D9D8-9C4185189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3BC4644-DFF0-F61A-71D0-49C41B9AD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237631C0-6D21-0AC5-1B68-6604DD290C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003" y="1002883"/>
            <a:ext cx="7659173" cy="463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8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85B04-DCD1-6F65-BE9E-5E3D1E4B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1AFB0D-C0E0-C9A8-B50C-9B2A57D27FA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9FAC58-CE18-712E-D875-E0940884A2BE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0673D9-C230-3645-649C-7CDBB23361D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91618DA-D98E-D95E-91EC-19D3143BB4A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A0A36C7-68A1-19FB-8041-A79679A748A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B6C3D73-50CB-062C-1468-546566F0B0C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F9ED373-F9AB-D4F1-6B37-66C4617CD7D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E4E5DCF-CE51-B6E7-6C96-1A36C8B72C4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032B08E-8262-7226-AC90-81660B26253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C76B60E0-5870-7EB9-C1F7-0F37800D90D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58DFF7F-1B61-3124-6945-FA343D23312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8EC377C2-7A53-1BD7-0CEB-5FE3A23136B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77B674A-9ED9-A0FB-87EA-56E7FA9A6B1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6FDC457-C03D-E8E1-B900-58D3EF53F49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2240147-968E-0A01-00B1-6A2393DFEC4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101846C-A8B2-CFD7-D9C5-6B042877F23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510746C-4DAA-56AD-E61A-7FEFE948B4A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92EB8A2-8DE9-7076-0646-1A0679FA2EC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FF2F484-B098-6C81-0ED0-D2298756941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F702FFC-2678-9489-EC38-674959F5836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06C2950-C198-65BB-9CAE-B10F9562DCF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0902C6C-851D-510C-195F-417E22117B7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31C166A-F584-D310-82BB-1F6039F328C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D8621C1-06F1-9556-7051-BAED7A73290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D48BE64-614B-5574-6D9F-8F04440D788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BC8593E-8BE1-00D7-CFAA-17B3ED30B01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FE1D01C-330E-829D-4665-4514F48DA44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E28ADAC-45D1-A291-F926-B1448AD06C7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C8B427D-56A7-7D21-6ED7-C5522D8A0B9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0817662-8A4F-E61A-6ABD-B5511C7A544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1052371-EA26-DE60-B09D-9B500A767E0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97F79FD-B06D-6313-F347-171C6FF926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FDA4243-AB30-0485-C42C-CFD4C5C46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B33B11-9C92-4C64-49EC-6FEBBAC8E78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CB2507A-EDAA-FFF5-FF02-1B1D0E4E7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107A752-5C7F-09E3-6295-75FFE4E2D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algebra&#10;&#10;Descrizione generata automaticamente">
            <a:extLst>
              <a:ext uri="{FF2B5EF4-FFF2-40B4-BE49-F238E27FC236}">
                <a16:creationId xmlns:a16="http://schemas.microsoft.com/office/drawing/2014/main" id="{6E1E56FB-60A9-73B9-F2D7-01C461FFA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15" y="1795364"/>
            <a:ext cx="10817832" cy="357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2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075C1-036D-3059-19AE-61F05B97D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403D24-4110-794B-5F6D-D941C22A3945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8CB4DD-04F3-0FAA-9A94-D8C14B2CBCEC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C4370C-F897-7EE6-4FAB-B51E1687537C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1144350-1BB1-B47E-497C-7E80094CC9A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8251F3A-9F64-1676-0683-575D5EFE4DD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12DF20C-9D84-FDE6-53AB-CE62AB550FC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7BCA821F-404F-D1F8-7EC5-7C61FBC6241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955C15C-6F6D-63F4-29EA-DB09361927E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07EE625-EC03-5261-111E-B4439787BAD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9140C2F-A07E-433B-86CC-A81237BAB48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A815D78-5BAC-ADB5-AED9-F7FFEB1826B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3F483B49-EB97-51D6-7499-71EDA16B4D5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0877940-9D9F-99DE-A215-0F76C23666E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481C8C3-9F51-ABAB-9792-D9073E4D936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9740494-7B4E-2B6C-DBB2-59963B2BEF0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08ABD9A-3243-52F6-8921-CDE50D2D371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237A980-D763-49EB-1FA4-BC499BE54BF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B215661-9CCF-4E8D-2AC1-9043D19E95CC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2F7FDE2-4E59-71D7-B2FF-12251CB5246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90C2A20-50F7-A180-652A-D7AA1D0E7DA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51A74C0-EBF0-82B7-813E-D1001DB50FF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D10450AD-AB4A-C119-2121-18E0765BC55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1ED1E8A6-DF3D-4DF1-EADC-5865CA48E81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F186077-5B5E-1439-0B78-F80A9C094C3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C2271CE-CD0A-1845-865D-1F298AC7DAD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ABACEA8-4253-2547-6C50-B01550C2441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00F0796-2C9F-F209-E6DA-6D44036C87B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FE571BD8-9E6A-D1F1-8BFE-ABF5D2FEF09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786B798-7F5F-9CAB-D97A-7B8ACF8CFA4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C198723-3971-74F7-56F4-F45EA568C9A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D04FA6FC-0474-C5F8-F060-3B5C8535E7E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3924B087-C9BF-414B-3145-E29C04B1F9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094E58E-71B9-E8C5-1B37-8737A72FE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28A20C3-F27E-A505-C849-D9E4A392AF1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5CD4607-12CE-AC25-0EDE-2D7058B65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B85C74D-CD8A-3BFF-B2AF-1981CC040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63878B85-EADD-2DDB-5050-58D51D16AF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4491" y="1430301"/>
            <a:ext cx="8833900" cy="424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92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62EBF-EC4D-106F-58A1-C7CF52CD3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6DEF77-1503-47C0-0002-13A94A9C74C7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B617DB-FAA4-269D-570B-1A1BD46F2A8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0E8ADA-A93E-7789-BE5F-D67A7F5E8608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8D59957-4919-CA27-158A-38467CFD3341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6DC02C9-1484-07A0-6E13-E8CFD28C943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B62BE1F-17EB-BD76-2387-C14505BFA7A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489894B0-FFBE-1852-2752-47F1C104313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DF36767-130D-B23E-3AE9-6C4A202AEDA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C3560CCC-A430-E96F-BD93-B0532F515B1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2940059-17CC-8138-2C52-ED5BAF4090A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09E98D1-4F00-BC9E-927B-D48A3B80082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1A9E5F1-1EE2-B1E3-364A-6DC4B0E4A1D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EFF3FC4-CBF6-6281-09BB-E4F3DFAB626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807472B-C3D1-0F3F-FAC9-3F66C50BF05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CBE092B-7FFA-147E-678C-EEBFA2FAD35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6E3D731-705A-0B0D-FB9E-5B20EF3CC2B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3B5B592-07FD-A9B0-1F3D-394C74DBA96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BA56237-407F-2920-3639-D1A4461D7107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9FA80A1-91E3-8DD8-DE45-62CE8C2F06D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2F53507-680E-00D3-5D4C-EF6A3CB2A9A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59BA796-B0CD-92F9-2220-6D5918604B1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67753AB-6A11-6178-A131-B4D8CCB9D8D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E807A414-2259-13D3-0231-C8FB6149275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D247A5E-3A44-6FD4-5F2D-90D00EEF642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5604A26-8BE4-4E8F-AE57-0E234226B79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5765DB0-30E2-ABA2-42E7-52FCD3EC06E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83698D2-3BE0-2913-AA81-03AFF9D324A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44D0A97-0A5D-67BA-3BAC-877492E6B01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7C4C160-C395-63F4-A9A9-E7597D1EE81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81D2C67-44D4-6EE4-B889-299F92B5086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95E3EAB-E68B-1C25-08C2-76997A7C0B8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4C0EF79A-286E-1D23-8D46-58EEA6C5D4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AF3903B-4553-1CA5-1DBC-6E3964262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4D2A62A-3341-B2A4-A7F5-117FE1939354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6210C53-EEEB-5279-20BB-46945F8BD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2357D06-63D0-83F4-902D-564B58CCB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algebra&#10;&#10;Descrizione generata automaticamente">
            <a:extLst>
              <a:ext uri="{FF2B5EF4-FFF2-40B4-BE49-F238E27FC236}">
                <a16:creationId xmlns:a16="http://schemas.microsoft.com/office/drawing/2014/main" id="{B6876479-5720-0F5A-526A-853B861D1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92" y="1759966"/>
            <a:ext cx="10593291" cy="358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54F72-0C4F-7B37-5F7A-417B30DD1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461E76-033B-7E98-4008-B296EFB1FEF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46F7BC-5F65-6BD6-BCE9-319ED65FF2C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7354AE-A2CA-5A31-1774-8B095ECB9021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CB822C1-E04B-1EB3-281A-8FAA0FA6063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A67B3F0A-3221-D8E1-F072-C42B9405240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9484A4A-C01C-7FC2-1FF4-A0DDA4634F6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6F17AD7-9BF2-6260-2451-18BFA7BFE35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EEF3D58-2538-EF9E-2603-1E0B4FABEBD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0B2290C-A98A-9A38-EB5A-E8CC726CFC4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C198A4C5-85A8-5143-3D35-4C8F8CE8406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BC1EA91-1523-6710-B73D-26AB44B72FF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6E02F9E2-5E19-0779-9504-D1083D72C90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34F7BFC-9C3A-8035-39E3-13FA7C310C7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6BDC857-C2B2-B72F-7B9D-54A54AB250A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0B8DCE9-F149-67EC-048A-20A5393FBB3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FD79D25-0C3E-BF24-6FAC-CB45E0FDDB3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A18FE4F-A613-5A1B-D588-45679BA3B11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C12ED17-8462-9BD2-5645-5DD2BE6517D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1BAE649-C9A6-4E99-2B2A-4934AB4A713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28129E6-4BA6-BC10-E1D3-F6C627BDEDC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649B321B-8AF5-CDFD-5CE0-73C18721F31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994499B8-FC5D-6541-E58F-7C5945229F1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5C43872A-359E-40B9-318B-5A89EAA42FB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69A6C5F9-6841-84C9-4AF8-060AEF71B31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B26D5EB-3C31-141C-7F12-96A39AD5655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3F17150-1142-F58E-A592-1076758A324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9939D2A-4B47-A01C-1699-AD212347BA4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11F97DF3-F217-A4AF-DF9B-719824666C8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7040D25-BF2E-2E0D-E265-2BA4772EE10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092410B1-4EB9-B3C2-0C38-0D21D7753DC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C576554-1F7F-A10B-3EE0-23C52024368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56E736B3-5EA1-B430-C84F-3AD43F2C10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BB8D4DD-4165-5459-55CF-3A757A89C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A54BA2-8F5A-341D-6089-5D25539717CC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710B1C9-FE52-5417-CC81-49F2F9658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7AA6DE3-B1E2-A45E-1CD5-B2C0086D7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algebra&#10;&#10;Descrizione generata automaticamente">
            <a:extLst>
              <a:ext uri="{FF2B5EF4-FFF2-40B4-BE49-F238E27FC236}">
                <a16:creationId xmlns:a16="http://schemas.microsoft.com/office/drawing/2014/main" id="{5D02B871-58A5-F8EB-869D-EDBA69292B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704" y="1844477"/>
            <a:ext cx="9641228" cy="331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6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292A1-64BE-ABE5-45F4-088FE9354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4D1082-27BA-88C4-B150-B94B5F27355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D295D3-978A-0C19-7774-06918605FB4D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3058EE-9EF9-F6FE-C973-F5F69F34A550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2ACE9B8-DB6F-A62E-1CF9-2B6B00CBB25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AC2E125-C4CC-7451-4F8F-39D116C3CDC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0D0866C-8DFC-47E8-79FF-50AE2042593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61033C9-7BEC-FF8C-D96B-FF8974FE4E3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9A237BE-5A2E-AADC-90AC-45D3BD3CC88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BCC683F-ACD8-DDB8-752A-B98220FCD74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2A113EE-3CA4-69C4-4FB8-1922C762978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B9339B0-DBFF-DEA4-3720-E36B100D2E2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B482F92-8E5E-E42A-D104-F4EEAA3F211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03D5A28-4100-7DAB-4640-AAEEBB1668D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847A966-D283-D0D5-7DF9-7D3AC38C734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2CE2F4DD-A25D-5863-DFCE-D654963DE1A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1BDE239-B8D0-BDCC-9524-4378D76AD43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8FADE9A-56F5-9F42-D283-ADF70759751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E915E24B-2872-AEFD-B963-1849F731031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0A48600-5D15-1DD0-FB3A-4BC5D92F515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D1417E2-DACC-8B5E-A371-C166F2740D3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75B219E-40D5-C4BE-3175-544C5B7AD2D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CAAC847-6ABA-A81B-166F-689B5138203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A0F56B6-2945-5646-3D28-984646CEA21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D8174C35-0273-45F1-FBCE-0CE0E1C1EE3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83D31932-72F8-6251-9009-8F5E0418513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CD314F4-1757-693D-0D47-4B3170217A2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F791B7A-D03D-4169-0502-A1AC5006D72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0AB55CF-AF6C-ECEA-3D93-89E1C7E6B5B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65BF30A-A74F-7611-CEBA-FB6AEB419FC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8895F8E-7D27-DDFF-8172-60CB52A5B98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EB29B09-9E11-9CC8-E55E-CA722955128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D1E8909-C5F7-1FFB-FA78-1FE185A094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7AF68A4-4585-B298-BB51-3B2596397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84E6785-C9C2-6DEB-F4F0-AB4889725AD3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D9462E0-7F84-271C-777F-24AAD25E2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2B91CEF-FF38-1C33-A6B5-AA298E7A7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bianco, ricevuta&#10;&#10;Descrizione generata automaticamente">
            <a:extLst>
              <a:ext uri="{FF2B5EF4-FFF2-40B4-BE49-F238E27FC236}">
                <a16:creationId xmlns:a16="http://schemas.microsoft.com/office/drawing/2014/main" id="{6DF36ADF-3EEF-AAB4-9F59-6178767B2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44" y="2211858"/>
            <a:ext cx="10508872" cy="259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8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6B9A-896E-BD17-C157-9EF537B8A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8DBD49-B6EB-58D6-6057-9B4122243880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FCAE99-FBE4-B0FD-0450-350DC2F57F9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EC8CA5-6409-F2F4-2DBF-096AB50C7ACE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6067C69-BCF3-D38D-BD7F-5439FD71C9D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7033B8E-9ACB-A359-FEB3-516D7247C38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1285A75-6DC8-6949-CA21-C87FFAE51F3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FA85614-06CD-BC34-3A5A-B6EA9F3C239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CD266B6-7D92-36AF-E671-98A7F3413D2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F9CAAE8-208E-BBFF-0857-D248E0036AA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C12B153-B887-AF99-6DF9-9C1253D12F5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6AEDFAB-C021-779E-C270-A6DEF93B789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BBCECCF-B402-392F-FD0E-6E24E1B144C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CC201A6-5004-30E1-3AC1-49E6D3D2628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C994F69-BA30-8083-BFCE-BE02D440139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5FB3162-E879-E857-C1B1-AEAE5B16B37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37A727B-AE7A-58DB-EDA8-6378220013D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7D1580D-3EE4-BDC9-63E2-C8AEDE5EBC1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37AF9C4-818E-ED97-DE6E-E9E919664A79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1471612-B14F-92BA-3D87-06E104407A9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CB6339E-D7D5-690C-B955-293AE258BE3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9E6E6C9E-CDD3-C045-760E-2E042F07C91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434A9DC-63A3-EE9F-6A94-E8C2EC4EE81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BB7AAF1-695A-214C-B3D0-E30501B2A60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6FDEAB8-DDBE-AC9C-7BA4-9C92FCB5B68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4579DC63-7874-4F2D-AF1D-BAE8086C4D2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70956B1-5757-0C8C-53F3-E43D31C3F0F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D45E28B-BF3A-C4E5-51CF-6FFC5931103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0DB9F87-A3AF-1173-F01D-F01C632D209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C844B51-1A7E-FCEA-AC79-3A489EC469C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08A4505-3558-893A-0A55-AE9FACD7BD1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9C34170-8B17-F23B-8040-EE2EEEADEDB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8F73FD8A-581C-DC3D-9719-E6D06AF5C8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1E2109E-C288-CAF4-1FB5-548AC170D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D852758-70E8-88AB-BFD1-BB7AA9A9E3B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A45BB92-68C1-F2A4-BFE2-1DDA3BAD4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8FDB647-842B-E5ED-6361-F12F4465A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BB61EE63-F879-0E5E-0DCE-4C8ECF7C0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170" y="1534527"/>
            <a:ext cx="10002741" cy="393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8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623C1-91B3-6000-37C0-514A7A342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DDA34B-B60C-C77D-6772-07A4B8256B15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FB753-361F-ED23-A8B4-4B98EB54C3FD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CEEFFE-345C-FB8A-F379-FE1FD1814396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6B24F09-0FD1-214E-9B00-434F8F7FE1AE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CD54E0D-6FE8-FAFE-8C49-C7A0042FC1D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6A2016E-2BCA-BFBC-4B4D-D2D840C79B4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538DEEB-1454-FA3A-7E65-6842ABCF03A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EF125A2-CD76-3FAE-EDC1-1BF32A5D76E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7535E21-74FB-F18C-EC95-4179DBD77ED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A5DCB71-82F9-AC03-A620-D44D03639BA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C4CBBE1-26DA-1E9F-8BE6-2E84A08E181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CA9E886-31EF-96ED-7131-B92C9E0339E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93575549-010D-DB5F-101C-0CB834A07C8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350AB64-5160-77F0-26F9-83B9F658E2F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2C4EFEC-4F1A-6402-A587-04F03C4A8FB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422FD4D-7B78-0CC3-71CE-0D8EE346CC1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CB9A4B8-FD6F-1B54-3DA3-AFEDE3BD707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3741F6E-6944-0E7E-7985-57AAF0729E46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01637BC-F909-6C3F-7CA5-CE1A955A6F3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0EEF1C1-952C-5284-EC7A-1A1D9325780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E9291F6-EABF-DD41-3600-BDC71585245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5FE237D-BC94-DFC6-1E95-92960FC4ACD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C306EF2-F54B-C2AA-B2EA-75E348E54F0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85EF9D6-7EB3-4A99-4BE5-662BFA15444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4CF38F25-08A4-EF83-785F-83861B4BD24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889A026-DA5B-AFDD-768A-ECB5F78DD2F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AF8C56B-11D7-7696-C2FA-73F88B5B2F4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A1DC3CCA-FDD6-8A26-EBCE-06E72D71B53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D58704A-7330-9165-7E25-FF63E6AF9EF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6EB6091-4E84-D166-0372-9AEE32A4409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986A7432-BD41-46B8-09F5-9971F551425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2A61402-C44D-1A94-0722-B510D48AE4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B715145-92C2-7BC1-0A54-1A89EE872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54CFC01-8266-51DB-629B-21CF0232C1B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BA31DB-BAED-B7DD-1AFC-2D8DF32B7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F99582C-7BE6-4E87-D4F5-435020FFB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413991AE-B16B-CE37-BC10-E39511C2A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436" y="1815549"/>
            <a:ext cx="6532688" cy="33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4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A7ED3-C0E6-908A-2397-886081DC8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EFBB4F-6C11-2E32-92D4-25E7D538159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7A196-A83B-4072-6625-38E11BF16D7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9CF9AA-2299-9D23-171D-94A29E4BB45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D03903C-8BAE-6D4C-B98D-8DBD67A3108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0D7C1D1-D86D-C9BE-5AA0-2FFE3107691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721514F-1D60-EAE6-3BDF-A0C95EB6E68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337972A-DBC0-9298-09FD-4BCCFEA3A60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03A1181-083C-3FAC-374F-9B15F8279B6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9542702-4AF4-EDBA-9345-DBC07C29BC7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68FCDA5-512B-D254-315A-CED83EFB042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C9D03A1-1CC8-51D5-39A4-65DECEE4D8C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315BB79-0D93-AF14-D8C6-EAFE851DC33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883D03F-586D-DFDA-F54B-1CF6CF2C4F2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9D0035A-9AF3-B94D-15CD-46CC1AFF501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517A363-A6DA-93FF-8C85-A64D2558023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A4EB182-4741-8AC5-5964-FC8E5DD1E08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5443547-2AF3-2A1B-2F86-452EA76BADB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1BD2B2D-6ABB-D903-8B00-1379CFEC50B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36EABBA-3524-B871-A46B-393B23CE74B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B72BC6C-4DDF-06F6-793A-4C66A5700D7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8C8EBD8-FD7F-9D78-2F88-E418A9121B9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EC66D74-F997-4A30-4ECA-DCAE2DB27C2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E05AA1C-C264-1CF6-1443-C2AB3565CCF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FD6E272-F77F-7316-E052-BF263CFDF3A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5A42856-A6BD-B80E-03B9-C25BEC77531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33AFC79-5CD4-55CE-5886-9FFAF4EBAA1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CAFC1FA-AEF9-17A7-93E7-4AD97D86C37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29DE2E55-4349-1FB1-8D87-F2C327178F5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ACF5177-AB90-E22D-3B89-D6B4C87D7B2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704D60A1-2F77-DE31-B02C-14F33105660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B4545C3A-CE15-00EF-5DCD-1255D67512F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5834222-BB05-863F-294C-B78E7FDFD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6E9D851-F1E8-F296-D05D-92F6F8F93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31AF31-681D-A5F7-1E56-32CDDA8F950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12191CC-08ED-FC76-DB37-E6DA7D033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5DC71CD5-7C91-8BBD-F3BB-CC9698EE3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Elementi grafici, teschio, Carattere, cerchio&#10;&#10;Descrizione generata automaticamente">
            <a:extLst>
              <a:ext uri="{FF2B5EF4-FFF2-40B4-BE49-F238E27FC236}">
                <a16:creationId xmlns:a16="http://schemas.microsoft.com/office/drawing/2014/main" id="{04A902D2-55AD-5285-CF83-448DED840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1631" y="1363421"/>
            <a:ext cx="3917503" cy="3822212"/>
          </a:xfrm>
          <a:prstGeom prst="rect">
            <a:avLst/>
          </a:prstGeom>
        </p:spPr>
      </p:pic>
      <p:pic>
        <p:nvPicPr>
          <p:cNvPr id="12" name="Immagine 11" descr="Immagine che contiene cartone animato, Arte bambini, testo, illustrazione&#10;&#10;Descrizione generata automaticamente">
            <a:extLst>
              <a:ext uri="{FF2B5EF4-FFF2-40B4-BE49-F238E27FC236}">
                <a16:creationId xmlns:a16="http://schemas.microsoft.com/office/drawing/2014/main" id="{E6A38BB5-C47A-A2ED-3C4C-E4A2E9FBA1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9207" y="2722569"/>
            <a:ext cx="2882900" cy="2159000"/>
          </a:xfrm>
          <a:prstGeom prst="rect">
            <a:avLst/>
          </a:prstGeom>
        </p:spPr>
      </p:pic>
      <p:pic>
        <p:nvPicPr>
          <p:cNvPr id="29" name="Immagine 28" descr="Immagine che contiene cartone animato, Arte bambini, illustrazione, calligrafia&#10;&#10;Descrizione generata automaticamente">
            <a:extLst>
              <a:ext uri="{FF2B5EF4-FFF2-40B4-BE49-F238E27FC236}">
                <a16:creationId xmlns:a16="http://schemas.microsoft.com/office/drawing/2014/main" id="{54B543C1-D65F-EABE-CDFA-BDACE6D905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597" y="2835588"/>
            <a:ext cx="2882900" cy="2159000"/>
          </a:xfrm>
          <a:prstGeom prst="rect">
            <a:avLst/>
          </a:prstGeom>
        </p:spPr>
      </p:pic>
      <p:pic>
        <p:nvPicPr>
          <p:cNvPr id="32" name="Immagine 31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0462717-EF86-B9B8-1756-8FFC195758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6069" y="802247"/>
            <a:ext cx="1909431" cy="1909431"/>
          </a:xfrm>
          <a:prstGeom prst="rect">
            <a:avLst/>
          </a:prstGeom>
        </p:spPr>
      </p:pic>
      <p:pic>
        <p:nvPicPr>
          <p:cNvPr id="33" name="Immagine 32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AE45E46-F996-D3CE-BA31-3C09103572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2800362" y="810245"/>
            <a:ext cx="1909431" cy="190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3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1FC67-5361-3B47-9C5F-A9BAEB384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0B2901D-D1C2-A552-8E70-3DC878AC7B5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52F5F2-7FB3-9F87-03BA-651D7A52F4B4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8271E7-8E7E-3E43-268F-09DD7B1DDEFC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7328E40-776D-545B-15EA-5AC8A475072E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2413F07A-474A-EFE2-96FF-237B489F2BC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32D71E2-355F-D41E-3FD6-0D3B527300A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6D017CEC-B0C6-F1DA-35E1-5BEC5DC734E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9F6E322-79B3-4E79-D9C0-142EB863BAC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2EC87D7-B7AA-A26C-014E-7F896A0967A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D6E5694-6BEE-53EC-24AA-B9D70B1E7EE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33C6528-0B4B-8D54-DE53-0458ECB69FE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4878020-1BF3-A49C-B937-EBFAD4D60A0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8FB994A-B7EF-6EC8-7FA5-3C09A1AC0A6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9AEEEFC-6C3B-D5C6-4CBB-4CF0C5715C2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7F7048F3-39F0-CF15-0772-E9317DBE1FC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6AF765F-0818-84E1-AA60-69B54BF632F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2A64167-2DBE-C580-0211-FC015D0A461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DC2CB07-938F-05FE-04C7-99B42189AA76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217BE77-5726-3195-5737-540A47D8F52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48B3E67-845D-EFF8-DBEC-FC8F007232A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499C54B-20BE-2400-74E7-2C13588BC9C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3E787C3-5CC8-D916-B8FD-D8A6D355F2C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0B611B6-7DB7-CB72-D108-FC201C42C0B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534F263-DEDA-AD70-542B-38B17DD91BB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ECF0264-C1E0-06EE-4266-99F3292ED43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3EEA29B-A594-AADB-760E-3A854C3E2EF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0E10E197-0893-2803-4834-FE5AB2C79A4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A0ABAA29-5C8B-84BA-1AA8-510B84A8673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1FBC5D6C-57C8-9934-DAB2-D1FFD6BFBF5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90E83A9-8923-43FD-8CCC-F776A776241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E07AD5C9-51AF-8DEC-5CFF-A17D0CB68E8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96D8FA1-53E8-42E7-65E5-A8DCBE68AE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1C245C7-8F01-2926-BA95-C14FA2D4F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C7C2A11-A93F-B264-BAC1-EBD4277D81B6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64BB18E-7219-6AFD-E115-88FDF7A97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AFBB17A-0283-8116-34F5-D02BE578D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94741F7-E319-4DCF-BB5C-252D3F23B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011" y="908522"/>
            <a:ext cx="9747250" cy="492449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9A387E00-CAB6-84EA-FB4B-CB396259B00B}"/>
                  </a:ext>
                </a:extLst>
              </p14:cNvPr>
              <p14:cNvContentPartPr/>
              <p14:nvPr/>
            </p14:nvContentPartPr>
            <p14:xfrm>
              <a:off x="7236806" y="4029997"/>
              <a:ext cx="61200" cy="5364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9A387E00-CAB6-84EA-FB4B-CB396259B00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29246" y="4022437"/>
                <a:ext cx="76320" cy="68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uppo 28">
            <a:extLst>
              <a:ext uri="{FF2B5EF4-FFF2-40B4-BE49-F238E27FC236}">
                <a16:creationId xmlns:a16="http://schemas.microsoft.com/office/drawing/2014/main" id="{55542566-4B2B-E855-A77F-B2B6B19123C3}"/>
              </a:ext>
            </a:extLst>
          </p:cNvPr>
          <p:cNvGrpSpPr/>
          <p:nvPr/>
        </p:nvGrpSpPr>
        <p:grpSpPr>
          <a:xfrm>
            <a:off x="7235726" y="4162117"/>
            <a:ext cx="50760" cy="137880"/>
            <a:chOff x="7235726" y="4162117"/>
            <a:chExt cx="50760" cy="13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9977C5FA-23C3-A5C4-2ADB-3592B1A736A8}"/>
                    </a:ext>
                  </a:extLst>
                </p14:cNvPr>
                <p14:cNvContentPartPr/>
                <p14:nvPr/>
              </p14:nvContentPartPr>
              <p14:xfrm>
                <a:off x="7235726" y="4162117"/>
                <a:ext cx="50760" cy="36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9977C5FA-23C3-A5C4-2ADB-3592B1A736A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228166" y="4154557"/>
                  <a:ext cx="6588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7F8C428C-9DDB-A89E-1CD4-CE3A1ED37B4D}"/>
                    </a:ext>
                  </a:extLst>
                </p14:cNvPr>
                <p14:cNvContentPartPr/>
                <p14:nvPr/>
              </p14:nvContentPartPr>
              <p14:xfrm>
                <a:off x="7236446" y="4221877"/>
                <a:ext cx="36360" cy="781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7F8C428C-9DDB-A89E-1CD4-CE3A1ED37B4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28886" y="4214317"/>
                  <a:ext cx="51480" cy="93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31" name="Input penna 30">
                <a:extLst>
                  <a:ext uri="{FF2B5EF4-FFF2-40B4-BE49-F238E27FC236}">
                    <a16:creationId xmlns:a16="http://schemas.microsoft.com/office/drawing/2014/main" id="{8B225BE3-CAF4-373F-76A5-4BCF8FFC0EC6}"/>
                  </a:ext>
                </a:extLst>
              </p14:cNvPr>
              <p14:cNvContentPartPr/>
              <p14:nvPr/>
            </p14:nvContentPartPr>
            <p14:xfrm>
              <a:off x="2693606" y="4342477"/>
              <a:ext cx="706680" cy="184320"/>
            </p14:xfrm>
          </p:contentPart>
        </mc:Choice>
        <mc:Fallback>
          <p:pic>
            <p:nvPicPr>
              <p:cNvPr id="31" name="Input penna 30">
                <a:extLst>
                  <a:ext uri="{FF2B5EF4-FFF2-40B4-BE49-F238E27FC236}">
                    <a16:creationId xmlns:a16="http://schemas.microsoft.com/office/drawing/2014/main" id="{8B225BE3-CAF4-373F-76A5-4BCF8FFC0EC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86046" y="4334917"/>
                <a:ext cx="72180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32" name="Input penna 31">
                <a:extLst>
                  <a:ext uri="{FF2B5EF4-FFF2-40B4-BE49-F238E27FC236}">
                    <a16:creationId xmlns:a16="http://schemas.microsoft.com/office/drawing/2014/main" id="{6C6E3DDD-AD11-7346-7448-D9895776D9EF}"/>
                  </a:ext>
                </a:extLst>
              </p14:cNvPr>
              <p14:cNvContentPartPr/>
              <p14:nvPr/>
            </p14:nvContentPartPr>
            <p14:xfrm>
              <a:off x="8038526" y="3924517"/>
              <a:ext cx="134280" cy="321840"/>
            </p14:xfrm>
          </p:contentPart>
        </mc:Choice>
        <mc:Fallback>
          <p:pic>
            <p:nvPicPr>
              <p:cNvPr id="32" name="Input penna 31">
                <a:extLst>
                  <a:ext uri="{FF2B5EF4-FFF2-40B4-BE49-F238E27FC236}">
                    <a16:creationId xmlns:a16="http://schemas.microsoft.com/office/drawing/2014/main" id="{6C6E3DDD-AD11-7346-7448-D9895776D9E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030966" y="3916957"/>
                <a:ext cx="149400" cy="33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uppo 38">
            <a:extLst>
              <a:ext uri="{FF2B5EF4-FFF2-40B4-BE49-F238E27FC236}">
                <a16:creationId xmlns:a16="http://schemas.microsoft.com/office/drawing/2014/main" id="{9C95748C-9C8A-1785-8BEC-A9D6E98AE91B}"/>
              </a:ext>
            </a:extLst>
          </p:cNvPr>
          <p:cNvGrpSpPr/>
          <p:nvPr/>
        </p:nvGrpSpPr>
        <p:grpSpPr>
          <a:xfrm>
            <a:off x="8022326" y="3933517"/>
            <a:ext cx="634320" cy="398160"/>
            <a:chOff x="8022326" y="3933517"/>
            <a:chExt cx="634320" cy="398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396D4333-E292-ECF4-786D-5357B013377A}"/>
                    </a:ext>
                  </a:extLst>
                </p14:cNvPr>
                <p14:cNvContentPartPr/>
                <p14:nvPr/>
              </p14:nvContentPartPr>
              <p14:xfrm>
                <a:off x="8022326" y="3933517"/>
                <a:ext cx="35280" cy="1753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396D4333-E292-ECF4-786D-5357B013377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014766" y="3925957"/>
                  <a:ext cx="504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0565AAC0-F0A7-B260-C9F6-020DEB5A2AF1}"/>
                    </a:ext>
                  </a:extLst>
                </p14:cNvPr>
                <p14:cNvContentPartPr/>
                <p14:nvPr/>
              </p14:nvContentPartPr>
              <p14:xfrm>
                <a:off x="8292686" y="4015597"/>
                <a:ext cx="70200" cy="777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0565AAC0-F0A7-B260-C9F6-020DEB5A2AF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285126" y="4008037"/>
                  <a:ext cx="8532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F303CDC2-F456-7448-9B1B-667B2022DE6E}"/>
                    </a:ext>
                  </a:extLst>
                </p14:cNvPr>
                <p14:cNvContentPartPr/>
                <p14:nvPr/>
              </p14:nvContentPartPr>
              <p14:xfrm>
                <a:off x="8328326" y="4114237"/>
                <a:ext cx="14760" cy="6660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F303CDC2-F456-7448-9B1B-667B2022DE6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320766" y="4106677"/>
                  <a:ext cx="2988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BF8695E2-BCD1-A5C1-FF2C-6F86CFA75BD4}"/>
                    </a:ext>
                  </a:extLst>
                </p14:cNvPr>
                <p14:cNvContentPartPr/>
                <p14:nvPr/>
              </p14:nvContentPartPr>
              <p14:xfrm>
                <a:off x="8386286" y="4138717"/>
                <a:ext cx="9000" cy="442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BF8695E2-BCD1-A5C1-FF2C-6F86CFA75BD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378726" y="4131157"/>
                  <a:ext cx="2412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3F2D6767-8FDB-A520-6DAF-B035497E0298}"/>
                    </a:ext>
                  </a:extLst>
                </p14:cNvPr>
                <p14:cNvContentPartPr/>
                <p14:nvPr/>
              </p14:nvContentPartPr>
              <p14:xfrm>
                <a:off x="8186846" y="4203877"/>
                <a:ext cx="469800" cy="1278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3F2D6767-8FDB-A520-6DAF-B035497E029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179286" y="4196317"/>
                  <a:ext cx="484920" cy="14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1E371529-31D7-FFB7-36E5-06A696E02570}"/>
              </a:ext>
            </a:extLst>
          </p:cNvPr>
          <p:cNvGrpSpPr/>
          <p:nvPr/>
        </p:nvGrpSpPr>
        <p:grpSpPr>
          <a:xfrm>
            <a:off x="7673846" y="4637677"/>
            <a:ext cx="853920" cy="318600"/>
            <a:chOff x="7673846" y="4637677"/>
            <a:chExt cx="853920" cy="31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DA13D51B-3F93-EB95-E689-00A598FFFFFB}"/>
                    </a:ext>
                  </a:extLst>
                </p14:cNvPr>
                <p14:cNvContentPartPr/>
                <p14:nvPr/>
              </p14:nvContentPartPr>
              <p14:xfrm>
                <a:off x="7673846" y="4746037"/>
                <a:ext cx="79560" cy="961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DA13D51B-3F93-EB95-E689-00A598FFFFF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666286" y="4738477"/>
                  <a:ext cx="9468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E9AB5733-A110-E249-9D1F-41A16FA7CBAE}"/>
                    </a:ext>
                  </a:extLst>
                </p14:cNvPr>
                <p14:cNvContentPartPr/>
                <p14:nvPr/>
              </p14:nvContentPartPr>
              <p14:xfrm>
                <a:off x="7702286" y="4792117"/>
                <a:ext cx="34560" cy="7560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E9AB5733-A110-E249-9D1F-41A16FA7CBA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694726" y="4784557"/>
                  <a:ext cx="4968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2542E3D3-7988-4F7E-281A-38D6C359526C}"/>
                    </a:ext>
                  </a:extLst>
                </p14:cNvPr>
                <p14:cNvContentPartPr/>
                <p14:nvPr/>
              </p14:nvContentPartPr>
              <p14:xfrm>
                <a:off x="7767806" y="4777717"/>
                <a:ext cx="22320" cy="345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2542E3D3-7988-4F7E-281A-38D6C359526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760246" y="4770157"/>
                  <a:ext cx="370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D5A45A9F-D83E-5F74-A04C-8F6DFF609C76}"/>
                    </a:ext>
                  </a:extLst>
                </p14:cNvPr>
                <p14:cNvContentPartPr/>
                <p14:nvPr/>
              </p14:nvContentPartPr>
              <p14:xfrm>
                <a:off x="7785086" y="4811557"/>
                <a:ext cx="57600" cy="2160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D5A45A9F-D83E-5F74-A04C-8F6DFF609C7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777526" y="4803997"/>
                  <a:ext cx="727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F7159E61-CCD1-DFE6-1DC8-FA50F2C82387}"/>
                    </a:ext>
                  </a:extLst>
                </p14:cNvPr>
                <p14:cNvContentPartPr/>
                <p14:nvPr/>
              </p14:nvContentPartPr>
              <p14:xfrm>
                <a:off x="7867526" y="4637677"/>
                <a:ext cx="49680" cy="626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F7159E61-CCD1-DFE6-1DC8-FA50F2C8238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859966" y="4630117"/>
                  <a:ext cx="6480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3774659F-DC9D-2799-70CA-58630E3E48E7}"/>
                    </a:ext>
                  </a:extLst>
                </p14:cNvPr>
                <p14:cNvContentPartPr/>
                <p14:nvPr/>
              </p14:nvContentPartPr>
              <p14:xfrm>
                <a:off x="7927646" y="4701397"/>
                <a:ext cx="33480" cy="1008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3774659F-DC9D-2799-70CA-58630E3E48E7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920086" y="4693837"/>
                  <a:ext cx="486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0E3A90CB-E263-761C-FA8D-07C51D902BAF}"/>
                    </a:ext>
                  </a:extLst>
                </p14:cNvPr>
                <p14:cNvContentPartPr/>
                <p14:nvPr/>
              </p14:nvContentPartPr>
              <p14:xfrm>
                <a:off x="7976966" y="4659277"/>
                <a:ext cx="12240" cy="1195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0E3A90CB-E263-761C-FA8D-07C51D902BA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969406" y="4651717"/>
                  <a:ext cx="273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6B81FF02-2931-E22A-6FBD-1E100FC27EB8}"/>
                    </a:ext>
                  </a:extLst>
                </p14:cNvPr>
                <p14:cNvContentPartPr/>
                <p14:nvPr/>
              </p14:nvContentPartPr>
              <p14:xfrm>
                <a:off x="8084606" y="4651357"/>
                <a:ext cx="50040" cy="10800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6B81FF02-2931-E22A-6FBD-1E100FC27EB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077046" y="4643797"/>
                  <a:ext cx="651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B87198AC-426E-B01D-A0B8-4CC43A59DFD1}"/>
                    </a:ext>
                  </a:extLst>
                </p14:cNvPr>
                <p14:cNvContentPartPr/>
                <p14:nvPr/>
              </p14:nvContentPartPr>
              <p14:xfrm>
                <a:off x="8099006" y="4755757"/>
                <a:ext cx="3960" cy="820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B87198AC-426E-B01D-A0B8-4CC43A59DFD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091446" y="4748197"/>
                  <a:ext cx="190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F25667A4-943B-8834-3101-A1FF48D5A0CF}"/>
                    </a:ext>
                  </a:extLst>
                </p14:cNvPr>
                <p14:cNvContentPartPr/>
                <p14:nvPr/>
              </p14:nvContentPartPr>
              <p14:xfrm>
                <a:off x="8144006" y="4773397"/>
                <a:ext cx="7200" cy="334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F25667A4-943B-8834-3101-A1FF48D5A0C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136446" y="4765837"/>
                  <a:ext cx="223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77A56E36-3664-FE05-37DE-82A058AC75CD}"/>
                    </a:ext>
                  </a:extLst>
                </p14:cNvPr>
                <p14:cNvContentPartPr/>
                <p14:nvPr/>
              </p14:nvContentPartPr>
              <p14:xfrm>
                <a:off x="8005766" y="4850437"/>
                <a:ext cx="522000" cy="10584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77A56E36-3664-FE05-37DE-82A058AC75C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998206" y="4842877"/>
                  <a:ext cx="537120" cy="120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67" name="Input penna 66">
                <a:extLst>
                  <a:ext uri="{FF2B5EF4-FFF2-40B4-BE49-F238E27FC236}">
                    <a16:creationId xmlns:a16="http://schemas.microsoft.com/office/drawing/2014/main" id="{1AF8AE65-906C-3D79-ACF6-049199F3E207}"/>
                  </a:ext>
                </a:extLst>
              </p14:cNvPr>
              <p14:cNvContentPartPr/>
              <p14:nvPr/>
            </p14:nvContentPartPr>
            <p14:xfrm>
              <a:off x="5507888" y="5712593"/>
              <a:ext cx="1576080" cy="196200"/>
            </p14:xfrm>
          </p:contentPart>
        </mc:Choice>
        <mc:Fallback>
          <p:pic>
            <p:nvPicPr>
              <p:cNvPr id="67" name="Input penna 66">
                <a:extLst>
                  <a:ext uri="{FF2B5EF4-FFF2-40B4-BE49-F238E27FC236}">
                    <a16:creationId xmlns:a16="http://schemas.microsoft.com/office/drawing/2014/main" id="{1AF8AE65-906C-3D79-ACF6-049199F3E207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500328" y="5705033"/>
                <a:ext cx="159120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68" name="Input penna 67">
                <a:extLst>
                  <a:ext uri="{FF2B5EF4-FFF2-40B4-BE49-F238E27FC236}">
                    <a16:creationId xmlns:a16="http://schemas.microsoft.com/office/drawing/2014/main" id="{7D803D44-9D2E-9F54-1DE4-2620D92D1992}"/>
                  </a:ext>
                </a:extLst>
              </p14:cNvPr>
              <p14:cNvContentPartPr/>
              <p14:nvPr/>
            </p14:nvContentPartPr>
            <p14:xfrm>
              <a:off x="8316968" y="5619353"/>
              <a:ext cx="577080" cy="49320"/>
            </p14:xfrm>
          </p:contentPart>
        </mc:Choice>
        <mc:Fallback>
          <p:pic>
            <p:nvPicPr>
              <p:cNvPr id="68" name="Input penna 67">
                <a:extLst>
                  <a:ext uri="{FF2B5EF4-FFF2-40B4-BE49-F238E27FC236}">
                    <a16:creationId xmlns:a16="http://schemas.microsoft.com/office/drawing/2014/main" id="{7D803D44-9D2E-9F54-1DE4-2620D92D1992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309408" y="5611793"/>
                <a:ext cx="592200" cy="6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72" name="Gruppo 71">
            <a:extLst>
              <a:ext uri="{FF2B5EF4-FFF2-40B4-BE49-F238E27FC236}">
                <a16:creationId xmlns:a16="http://schemas.microsoft.com/office/drawing/2014/main" id="{18D95943-1664-5363-A935-E7140FAD8067}"/>
              </a:ext>
            </a:extLst>
          </p:cNvPr>
          <p:cNvGrpSpPr/>
          <p:nvPr/>
        </p:nvGrpSpPr>
        <p:grpSpPr>
          <a:xfrm>
            <a:off x="7926798" y="5772220"/>
            <a:ext cx="220320" cy="495720"/>
            <a:chOff x="7926798" y="5772220"/>
            <a:chExt cx="220320" cy="49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2DE734B9-A8A0-ADCC-0F0D-BCCFB1B0AE73}"/>
                    </a:ext>
                  </a:extLst>
                </p14:cNvPr>
                <p14:cNvContentPartPr/>
                <p14:nvPr/>
              </p14:nvContentPartPr>
              <p14:xfrm>
                <a:off x="7926798" y="5772220"/>
                <a:ext cx="121320" cy="18792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2DE734B9-A8A0-ADCC-0F0D-BCCFB1B0AE7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919238" y="5764660"/>
                  <a:ext cx="136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2F95070F-E92D-C174-B622-4157E8323D35}"/>
                    </a:ext>
                  </a:extLst>
                </p14:cNvPr>
                <p14:cNvContentPartPr/>
                <p14:nvPr/>
              </p14:nvContentPartPr>
              <p14:xfrm>
                <a:off x="8084478" y="5784460"/>
                <a:ext cx="62640" cy="48348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2F95070F-E92D-C174-B622-4157E8323D3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076918" y="5776900"/>
                  <a:ext cx="77760" cy="498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73" name="Input penna 72">
                <a:extLst>
                  <a:ext uri="{FF2B5EF4-FFF2-40B4-BE49-F238E27FC236}">
                    <a16:creationId xmlns:a16="http://schemas.microsoft.com/office/drawing/2014/main" id="{BCFA2B11-3D52-6AE1-81AF-6D288E6F1D53}"/>
                  </a:ext>
                </a:extLst>
              </p14:cNvPr>
              <p14:cNvContentPartPr/>
              <p14:nvPr/>
            </p14:nvContentPartPr>
            <p14:xfrm>
              <a:off x="8944766" y="5132082"/>
              <a:ext cx="1236960" cy="70920"/>
            </p14:xfrm>
          </p:contentPart>
        </mc:Choice>
        <mc:Fallback>
          <p:pic>
            <p:nvPicPr>
              <p:cNvPr id="73" name="Input penna 72">
                <a:extLst>
                  <a:ext uri="{FF2B5EF4-FFF2-40B4-BE49-F238E27FC236}">
                    <a16:creationId xmlns:a16="http://schemas.microsoft.com/office/drawing/2014/main" id="{BCFA2B11-3D52-6AE1-81AF-6D288E6F1D53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8937206" y="5124522"/>
                <a:ext cx="125208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74" name="Input penna 73">
                <a:extLst>
                  <a:ext uri="{FF2B5EF4-FFF2-40B4-BE49-F238E27FC236}">
                    <a16:creationId xmlns:a16="http://schemas.microsoft.com/office/drawing/2014/main" id="{9004452E-E07C-D9C9-A901-3D7424837A4D}"/>
                  </a:ext>
                </a:extLst>
              </p14:cNvPr>
              <p14:cNvContentPartPr/>
              <p14:nvPr/>
            </p14:nvContentPartPr>
            <p14:xfrm>
              <a:off x="10474046" y="4780722"/>
              <a:ext cx="421560" cy="366480"/>
            </p14:xfrm>
          </p:contentPart>
        </mc:Choice>
        <mc:Fallback>
          <p:pic>
            <p:nvPicPr>
              <p:cNvPr id="74" name="Input penna 73">
                <a:extLst>
                  <a:ext uri="{FF2B5EF4-FFF2-40B4-BE49-F238E27FC236}">
                    <a16:creationId xmlns:a16="http://schemas.microsoft.com/office/drawing/2014/main" id="{9004452E-E07C-D9C9-A901-3D7424837A4D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0466486" y="4773522"/>
                <a:ext cx="436680" cy="381600"/>
              </a:xfrm>
              <a:prstGeom prst="rect">
                <a:avLst/>
              </a:prstGeom>
            </p:spPr>
          </p:pic>
        </mc:Fallback>
      </mc:AlternateContent>
      <p:grpSp>
        <p:nvGrpSpPr>
          <p:cNvPr id="88" name="Gruppo 87">
            <a:extLst>
              <a:ext uri="{FF2B5EF4-FFF2-40B4-BE49-F238E27FC236}">
                <a16:creationId xmlns:a16="http://schemas.microsoft.com/office/drawing/2014/main" id="{555BCC31-6D7D-987E-13F0-434437FC3C45}"/>
              </a:ext>
            </a:extLst>
          </p:cNvPr>
          <p:cNvGrpSpPr/>
          <p:nvPr/>
        </p:nvGrpSpPr>
        <p:grpSpPr>
          <a:xfrm>
            <a:off x="886995" y="5901040"/>
            <a:ext cx="812880" cy="565560"/>
            <a:chOff x="886995" y="5901040"/>
            <a:chExt cx="812880" cy="56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1E6C15D4-EF40-F6FA-288B-AF72DF0A810B}"/>
                    </a:ext>
                  </a:extLst>
                </p14:cNvPr>
                <p14:cNvContentPartPr/>
                <p14:nvPr/>
              </p14:nvContentPartPr>
              <p14:xfrm>
                <a:off x="896355" y="5936320"/>
                <a:ext cx="27000" cy="23508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1E6C15D4-EF40-F6FA-288B-AF72DF0A810B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88795" y="5928760"/>
                  <a:ext cx="4212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4FE0D700-D179-B690-E06D-037A22D54030}"/>
                    </a:ext>
                  </a:extLst>
                </p14:cNvPr>
                <p14:cNvContentPartPr/>
                <p14:nvPr/>
              </p14:nvContentPartPr>
              <p14:xfrm>
                <a:off x="886995" y="5952520"/>
                <a:ext cx="127800" cy="2822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4FE0D700-D179-B690-E06D-037A22D54030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79435" y="5944960"/>
                  <a:ext cx="14292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29FBC8FB-AD5B-D377-F756-D2A7F38830B7}"/>
                    </a:ext>
                  </a:extLst>
                </p14:cNvPr>
                <p14:cNvContentPartPr/>
                <p14:nvPr/>
              </p14:nvContentPartPr>
              <p14:xfrm>
                <a:off x="1092195" y="5949280"/>
                <a:ext cx="61560" cy="4428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29FBC8FB-AD5B-D377-F756-D2A7F38830B7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84635" y="5941720"/>
                  <a:ext cx="7632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62A31FDF-758C-9326-97A7-DED709DA2C7A}"/>
                    </a:ext>
                  </a:extLst>
                </p14:cNvPr>
                <p14:cNvContentPartPr/>
                <p14:nvPr/>
              </p14:nvContentPartPr>
              <p14:xfrm>
                <a:off x="1062315" y="6073120"/>
                <a:ext cx="81720" cy="2808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62A31FDF-758C-9326-97A7-DED709DA2C7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54755" y="6065560"/>
                  <a:ext cx="968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9E47593F-D1CE-BD6C-12EA-D9FA441B5427}"/>
                    </a:ext>
                  </a:extLst>
                </p14:cNvPr>
                <p14:cNvContentPartPr/>
                <p14:nvPr/>
              </p14:nvContentPartPr>
              <p14:xfrm>
                <a:off x="1182915" y="5901040"/>
                <a:ext cx="36360" cy="26928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9E47593F-D1CE-BD6C-12EA-D9FA441B5427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175355" y="5893480"/>
                  <a:ext cx="5148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EA6681EF-BBF0-C052-6DA0-896F9F599996}"/>
                    </a:ext>
                  </a:extLst>
                </p14:cNvPr>
                <p14:cNvContentPartPr/>
                <p14:nvPr/>
              </p14:nvContentPartPr>
              <p14:xfrm>
                <a:off x="1055115" y="6197680"/>
                <a:ext cx="48960" cy="13140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EA6681EF-BBF0-C052-6DA0-896F9F599996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47555" y="6190120"/>
                  <a:ext cx="640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8D5796D7-F34E-C1DC-FB6C-7FE7AC5E51D8}"/>
                    </a:ext>
                  </a:extLst>
                </p14:cNvPr>
                <p14:cNvContentPartPr/>
                <p14:nvPr/>
              </p14:nvContentPartPr>
              <p14:xfrm>
                <a:off x="922275" y="6295240"/>
                <a:ext cx="289800" cy="5400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8D5796D7-F34E-C1DC-FB6C-7FE7AC5E51D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14715" y="6287680"/>
                  <a:ext cx="3045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90FBBF9D-4AD1-8A4D-C078-600E22CA6C4B}"/>
                    </a:ext>
                  </a:extLst>
                </p14:cNvPr>
                <p14:cNvContentPartPr/>
                <p14:nvPr/>
              </p14:nvContentPartPr>
              <p14:xfrm>
                <a:off x="975555" y="6337720"/>
                <a:ext cx="99720" cy="12888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90FBBF9D-4AD1-8A4D-C078-600E22CA6C4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67995" y="6330160"/>
                  <a:ext cx="11484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29B2EF45-2216-8379-FABE-358CF46D936C}"/>
                    </a:ext>
                  </a:extLst>
                </p14:cNvPr>
                <p14:cNvContentPartPr/>
                <p14:nvPr/>
              </p14:nvContentPartPr>
              <p14:xfrm>
                <a:off x="1052235" y="6365440"/>
                <a:ext cx="79560" cy="7524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29B2EF45-2216-8379-FABE-358CF46D936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44675" y="6357880"/>
                  <a:ext cx="9432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CBF6EC0F-0B3B-D062-1C83-07A2E76F5301}"/>
                    </a:ext>
                  </a:extLst>
                </p14:cNvPr>
                <p14:cNvContentPartPr/>
                <p14:nvPr/>
              </p14:nvContentPartPr>
              <p14:xfrm>
                <a:off x="1370835" y="6035680"/>
                <a:ext cx="167400" cy="12852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CBF6EC0F-0B3B-D062-1C83-07A2E76F530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363635" y="6028120"/>
                  <a:ext cx="1825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DDFF225F-C9C0-6A73-13F7-F3B61E2DAF2C}"/>
                    </a:ext>
                  </a:extLst>
                </p14:cNvPr>
                <p14:cNvContentPartPr/>
                <p14:nvPr/>
              </p14:nvContentPartPr>
              <p14:xfrm>
                <a:off x="1646235" y="5979520"/>
                <a:ext cx="12240" cy="15084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DDFF225F-C9C0-6A73-13F7-F3B61E2DAF2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638675" y="5971960"/>
                  <a:ext cx="270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968C35AB-B946-9305-1221-80E385A98926}"/>
                    </a:ext>
                  </a:extLst>
                </p14:cNvPr>
                <p14:cNvContentPartPr/>
                <p14:nvPr/>
              </p14:nvContentPartPr>
              <p14:xfrm>
                <a:off x="1466955" y="6218920"/>
                <a:ext cx="232920" cy="17784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968C35AB-B946-9305-1221-80E385A9892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459395" y="6211360"/>
                  <a:ext cx="247680" cy="19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uppo 139">
            <a:extLst>
              <a:ext uri="{FF2B5EF4-FFF2-40B4-BE49-F238E27FC236}">
                <a16:creationId xmlns:a16="http://schemas.microsoft.com/office/drawing/2014/main" id="{A63FE592-D836-1472-DD14-47AFD7C38D9E}"/>
              </a:ext>
            </a:extLst>
          </p:cNvPr>
          <p:cNvGrpSpPr/>
          <p:nvPr/>
        </p:nvGrpSpPr>
        <p:grpSpPr>
          <a:xfrm>
            <a:off x="2183715" y="5798800"/>
            <a:ext cx="4616280" cy="995040"/>
            <a:chOff x="2183715" y="5798800"/>
            <a:chExt cx="4616280" cy="99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FACF12C8-E0C9-6B72-F4CF-6B9658F2CC1A}"/>
                    </a:ext>
                  </a:extLst>
                </p14:cNvPr>
                <p14:cNvContentPartPr/>
                <p14:nvPr/>
              </p14:nvContentPartPr>
              <p14:xfrm>
                <a:off x="2362995" y="5953240"/>
                <a:ext cx="265680" cy="2880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FACF12C8-E0C9-6B72-F4CF-6B9658F2CC1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355435" y="5945680"/>
                  <a:ext cx="2808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BF2931B0-617D-A980-8D09-CAFB811F98E1}"/>
                    </a:ext>
                  </a:extLst>
                </p14:cNvPr>
                <p14:cNvContentPartPr/>
                <p14:nvPr/>
              </p14:nvContentPartPr>
              <p14:xfrm>
                <a:off x="2460915" y="5925520"/>
                <a:ext cx="87840" cy="22104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BF2931B0-617D-A980-8D09-CAFB811F98E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453355" y="5917960"/>
                  <a:ext cx="1029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937C6CD2-C380-C9CB-8037-2ECEEEA2AEE2}"/>
                    </a:ext>
                  </a:extLst>
                </p14:cNvPr>
                <p14:cNvContentPartPr/>
                <p14:nvPr/>
              </p14:nvContentPartPr>
              <p14:xfrm>
                <a:off x="2525715" y="6011200"/>
                <a:ext cx="73080" cy="12744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937C6CD2-C380-C9CB-8037-2ECEEEA2AEE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518155" y="6003640"/>
                  <a:ext cx="882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508AB6E2-CA59-D8DD-DCA9-5757A07E43D3}"/>
                    </a:ext>
                  </a:extLst>
                </p14:cNvPr>
                <p14:cNvContentPartPr/>
                <p14:nvPr/>
              </p14:nvContentPartPr>
              <p14:xfrm>
                <a:off x="2619675" y="6063400"/>
                <a:ext cx="73800" cy="3204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508AB6E2-CA59-D8DD-DCA9-5757A07E43D3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612115" y="6055840"/>
                  <a:ext cx="889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ACD3A86F-E9DF-6EA6-AF79-EF5870C615B0}"/>
                    </a:ext>
                  </a:extLst>
                </p14:cNvPr>
                <p14:cNvContentPartPr/>
                <p14:nvPr/>
              </p14:nvContentPartPr>
              <p14:xfrm>
                <a:off x="2719755" y="5965480"/>
                <a:ext cx="17640" cy="20628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ACD3A86F-E9DF-6EA6-AF79-EF5870C615B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712195" y="5957920"/>
                  <a:ext cx="3276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4FDEB376-9570-AE47-C014-5F9A444747F3}"/>
                    </a:ext>
                  </a:extLst>
                </p14:cNvPr>
                <p14:cNvContentPartPr/>
                <p14:nvPr/>
              </p14:nvContentPartPr>
              <p14:xfrm>
                <a:off x="2551635" y="6235840"/>
                <a:ext cx="158400" cy="15444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4FDEB376-9570-AE47-C014-5F9A444747F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544075" y="6228280"/>
                  <a:ext cx="17352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883750BE-6DF5-9D37-6785-A6FD32A0017A}"/>
                    </a:ext>
                  </a:extLst>
                </p14:cNvPr>
                <p14:cNvContentPartPr/>
                <p14:nvPr/>
              </p14:nvContentPartPr>
              <p14:xfrm>
                <a:off x="2862315" y="6065200"/>
                <a:ext cx="84240" cy="10980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883750BE-6DF5-9D37-6785-A6FD32A0017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854755" y="6057640"/>
                  <a:ext cx="993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3C0D7A5B-CA36-FD32-4F00-4142AF039FBC}"/>
                    </a:ext>
                  </a:extLst>
                </p14:cNvPr>
                <p14:cNvContentPartPr/>
                <p14:nvPr/>
              </p14:nvContentPartPr>
              <p14:xfrm>
                <a:off x="2964915" y="6137200"/>
                <a:ext cx="111600" cy="612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3C0D7A5B-CA36-FD32-4F00-4142AF039FB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957355" y="6129640"/>
                  <a:ext cx="1263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CEFD9670-6DEB-6841-0BE4-DBB769058A01}"/>
                    </a:ext>
                  </a:extLst>
                </p14:cNvPr>
                <p14:cNvContentPartPr/>
                <p14:nvPr/>
              </p14:nvContentPartPr>
              <p14:xfrm>
                <a:off x="3058875" y="6029920"/>
                <a:ext cx="30240" cy="23400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CEFD9670-6DEB-6841-0BE4-DBB769058A0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051315" y="6022360"/>
                  <a:ext cx="4500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831F9F9F-D10B-F218-B06A-855BDD39BECF}"/>
                    </a:ext>
                  </a:extLst>
                </p14:cNvPr>
                <p14:cNvContentPartPr/>
                <p14:nvPr/>
              </p14:nvContentPartPr>
              <p14:xfrm>
                <a:off x="3158235" y="5977000"/>
                <a:ext cx="31320" cy="27900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831F9F9F-D10B-F218-B06A-855BDD39BECF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150675" y="5969440"/>
                  <a:ext cx="4644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2323F8BC-26A6-B65B-62C0-85FDA2CB3C25}"/>
                    </a:ext>
                  </a:extLst>
                </p14:cNvPr>
                <p14:cNvContentPartPr/>
                <p14:nvPr/>
              </p14:nvContentPartPr>
              <p14:xfrm>
                <a:off x="2241675" y="5798800"/>
                <a:ext cx="1218240" cy="82764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2323F8BC-26A6-B65B-62C0-85FDA2CB3C2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234115" y="5791240"/>
                  <a:ext cx="1233360" cy="84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94C54454-D0AE-0482-2BFC-FD444097E3D8}"/>
                    </a:ext>
                  </a:extLst>
                </p14:cNvPr>
                <p14:cNvContentPartPr/>
                <p14:nvPr/>
              </p14:nvContentPartPr>
              <p14:xfrm>
                <a:off x="2183715" y="6469480"/>
                <a:ext cx="1305000" cy="11592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94C54454-D0AE-0482-2BFC-FD444097E3D8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176155" y="6461920"/>
                  <a:ext cx="132012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B04BBE2A-1726-B426-0427-7679AB268128}"/>
                    </a:ext>
                  </a:extLst>
                </p14:cNvPr>
                <p14:cNvContentPartPr/>
                <p14:nvPr/>
              </p14:nvContentPartPr>
              <p14:xfrm>
                <a:off x="3747555" y="6132520"/>
                <a:ext cx="161640" cy="4608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B04BBE2A-1726-B426-0427-7679AB268128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739995" y="6124960"/>
                  <a:ext cx="1767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FF1142B1-98AF-6657-3BFC-85061EC4A2DB}"/>
                    </a:ext>
                  </a:extLst>
                </p14:cNvPr>
                <p14:cNvContentPartPr/>
                <p14:nvPr/>
              </p14:nvContentPartPr>
              <p14:xfrm>
                <a:off x="3949155" y="6111280"/>
                <a:ext cx="52920" cy="19908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FF1142B1-98AF-6657-3BFC-85061EC4A2DB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941595" y="6103720"/>
                  <a:ext cx="6804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9620D8D8-F9B7-884B-D5F8-5BD0C6DFAA6C}"/>
                    </a:ext>
                  </a:extLst>
                </p14:cNvPr>
                <p14:cNvContentPartPr/>
                <p14:nvPr/>
              </p14:nvContentPartPr>
              <p14:xfrm>
                <a:off x="4422915" y="5912560"/>
                <a:ext cx="194400" cy="40356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9620D8D8-F9B7-884B-D5F8-5BD0C6DFAA6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415355" y="5905000"/>
                  <a:ext cx="209520" cy="41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F41E682B-942B-15CD-0297-8E8796661EB3}"/>
                    </a:ext>
                  </a:extLst>
                </p14:cNvPr>
                <p14:cNvContentPartPr/>
                <p14:nvPr/>
              </p14:nvContentPartPr>
              <p14:xfrm>
                <a:off x="4637835" y="5993920"/>
                <a:ext cx="108360" cy="17460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F41E682B-942B-15CD-0297-8E8796661EB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630275" y="5986360"/>
                  <a:ext cx="1234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6B91A374-78C4-FB83-BA92-EE6B7BE1BFEE}"/>
                    </a:ext>
                  </a:extLst>
                </p14:cNvPr>
                <p14:cNvContentPartPr/>
                <p14:nvPr/>
              </p14:nvContentPartPr>
              <p14:xfrm>
                <a:off x="4818555" y="6007600"/>
                <a:ext cx="70200" cy="14148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6B91A374-78C4-FB83-BA92-EE6B7BE1BFEE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811355" y="6000040"/>
                  <a:ext cx="849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1FF9D100-5FED-46B6-98C0-3370A70B6DBA}"/>
                    </a:ext>
                  </a:extLst>
                </p14:cNvPr>
                <p14:cNvContentPartPr/>
                <p14:nvPr/>
              </p14:nvContentPartPr>
              <p14:xfrm>
                <a:off x="4954995" y="5993920"/>
                <a:ext cx="47160" cy="14364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1FF9D100-5FED-46B6-98C0-3370A70B6DBA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4947435" y="5986360"/>
                  <a:ext cx="622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9B6D219E-6A7F-DEB8-B58E-42771A6D3FB6}"/>
                    </a:ext>
                  </a:extLst>
                </p14:cNvPr>
                <p14:cNvContentPartPr/>
                <p14:nvPr/>
              </p14:nvContentPartPr>
              <p14:xfrm>
                <a:off x="5082435" y="6015880"/>
                <a:ext cx="45000" cy="7596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9B6D219E-6A7F-DEB8-B58E-42771A6D3FB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074875" y="6008320"/>
                  <a:ext cx="601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AF803472-4BCC-2DC4-F857-25E6F34348C5}"/>
                    </a:ext>
                  </a:extLst>
                </p14:cNvPr>
                <p14:cNvContentPartPr/>
                <p14:nvPr/>
              </p14:nvContentPartPr>
              <p14:xfrm>
                <a:off x="5200515" y="5806720"/>
                <a:ext cx="27720" cy="27576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AF803472-4BCC-2DC4-F857-25E6F34348C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5192955" y="5799160"/>
                  <a:ext cx="4284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E3C4FB37-2489-9C17-3242-10B6F436047E}"/>
                    </a:ext>
                  </a:extLst>
                </p14:cNvPr>
                <p14:cNvContentPartPr/>
                <p14:nvPr/>
              </p14:nvContentPartPr>
              <p14:xfrm>
                <a:off x="5198355" y="6024160"/>
                <a:ext cx="51120" cy="2160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E3C4FB37-2489-9C17-3242-10B6F436047E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190795" y="6016600"/>
                  <a:ext cx="662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7945489A-6EE8-9C5A-09F5-CC6AD0D99BDF}"/>
                    </a:ext>
                  </a:extLst>
                </p14:cNvPr>
                <p14:cNvContentPartPr/>
                <p14:nvPr/>
              </p14:nvContentPartPr>
              <p14:xfrm>
                <a:off x="5328315" y="5964040"/>
                <a:ext cx="103320" cy="11772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7945489A-6EE8-9C5A-09F5-CC6AD0D99BDF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320755" y="5956480"/>
                  <a:ext cx="11844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B914AF75-107F-FD83-FA82-AFA10892D83E}"/>
                    </a:ext>
                  </a:extLst>
                </p14:cNvPr>
                <p14:cNvContentPartPr/>
                <p14:nvPr/>
              </p14:nvContentPartPr>
              <p14:xfrm>
                <a:off x="4510755" y="6315040"/>
                <a:ext cx="179640" cy="38052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B914AF75-107F-FD83-FA82-AFA10892D83E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4503555" y="6307480"/>
                  <a:ext cx="19476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0046983D-506D-FC58-7E92-0BAC5278600B}"/>
                    </a:ext>
                  </a:extLst>
                </p14:cNvPr>
                <p14:cNvContentPartPr/>
                <p14:nvPr/>
              </p14:nvContentPartPr>
              <p14:xfrm>
                <a:off x="4506435" y="6475960"/>
                <a:ext cx="134280" cy="3384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0046983D-506D-FC58-7E92-0BAC5278600B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4498875" y="6468400"/>
                  <a:ext cx="1494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EA984518-AF9E-48C8-2159-828F88056F14}"/>
                    </a:ext>
                  </a:extLst>
                </p14:cNvPr>
                <p14:cNvContentPartPr/>
                <p14:nvPr/>
              </p14:nvContentPartPr>
              <p14:xfrm>
                <a:off x="4670955" y="6490000"/>
                <a:ext cx="352440" cy="16092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EA984518-AF9E-48C8-2159-828F88056F1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663395" y="6482440"/>
                  <a:ext cx="36756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5EA21407-8949-4E83-76D2-8692DCA53362}"/>
                    </a:ext>
                  </a:extLst>
                </p14:cNvPr>
                <p14:cNvContentPartPr/>
                <p14:nvPr/>
              </p14:nvContentPartPr>
              <p14:xfrm>
                <a:off x="3646395" y="6511960"/>
                <a:ext cx="111600" cy="20484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5EA21407-8949-4E83-76D2-8692DCA53362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3638835" y="6504400"/>
                  <a:ext cx="12672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EC0B6B66-AD3A-443B-7A1E-82DAD4075DF9}"/>
                    </a:ext>
                  </a:extLst>
                </p14:cNvPr>
                <p14:cNvContentPartPr/>
                <p14:nvPr/>
              </p14:nvContentPartPr>
              <p14:xfrm>
                <a:off x="3822435" y="6537880"/>
                <a:ext cx="16920" cy="15084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EC0B6B66-AD3A-443B-7A1E-82DAD4075DF9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3814875" y="6530320"/>
                  <a:ext cx="320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29A508DD-3806-CE35-2DB6-9EECE10E88BD}"/>
                    </a:ext>
                  </a:extLst>
                </p14:cNvPr>
                <p14:cNvContentPartPr/>
                <p14:nvPr/>
              </p14:nvContentPartPr>
              <p14:xfrm>
                <a:off x="3920355" y="6546880"/>
                <a:ext cx="76320" cy="997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29A508DD-3806-CE35-2DB6-9EECE10E88B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3912795" y="6539320"/>
                  <a:ext cx="9144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2A51B0EE-590E-900C-9DB5-5E6D0303879D}"/>
                    </a:ext>
                  </a:extLst>
                </p14:cNvPr>
                <p14:cNvContentPartPr/>
                <p14:nvPr/>
              </p14:nvContentPartPr>
              <p14:xfrm>
                <a:off x="4025835" y="6531400"/>
                <a:ext cx="83160" cy="12744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2A51B0EE-590E-900C-9DB5-5E6D0303879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4018275" y="6523840"/>
                  <a:ext cx="982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610DE448-FF63-BF1A-9460-5AADC4E832AB}"/>
                    </a:ext>
                  </a:extLst>
                </p14:cNvPr>
                <p14:cNvContentPartPr/>
                <p14:nvPr/>
              </p14:nvContentPartPr>
              <p14:xfrm>
                <a:off x="4137075" y="6537160"/>
                <a:ext cx="58320" cy="7920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610DE448-FF63-BF1A-9460-5AADC4E832AB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4129515" y="6529600"/>
                  <a:ext cx="734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F048C772-B5DD-1B0C-470B-1A2EFC69F5C7}"/>
                    </a:ext>
                  </a:extLst>
                </p14:cNvPr>
                <p14:cNvContentPartPr/>
                <p14:nvPr/>
              </p14:nvContentPartPr>
              <p14:xfrm>
                <a:off x="4259115" y="6559840"/>
                <a:ext cx="52920" cy="7128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F048C772-B5DD-1B0C-470B-1A2EFC69F5C7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4251555" y="6552640"/>
                  <a:ext cx="680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3B079BF6-C782-F728-8180-E1213731610F}"/>
                    </a:ext>
                  </a:extLst>
                </p14:cNvPr>
                <p14:cNvContentPartPr/>
                <p14:nvPr/>
              </p14:nvContentPartPr>
              <p14:xfrm>
                <a:off x="5318955" y="6278320"/>
                <a:ext cx="253080" cy="51552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3B079BF6-C782-F728-8180-E1213731610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311395" y="6270760"/>
                  <a:ext cx="268200" cy="53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5CFABEB0-910A-3110-ED7D-F9FE25EE3B84}"/>
                    </a:ext>
                  </a:extLst>
                </p14:cNvPr>
                <p14:cNvContentPartPr/>
                <p14:nvPr/>
              </p14:nvContentPartPr>
              <p14:xfrm>
                <a:off x="5635395" y="6442840"/>
                <a:ext cx="108360" cy="25200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5CFABEB0-910A-3110-ED7D-F9FE25EE3B84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627835" y="6435280"/>
                  <a:ext cx="12312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46DE1B63-FCBC-D2DF-0ADE-28E971FCC550}"/>
                    </a:ext>
                  </a:extLst>
                </p14:cNvPr>
                <p14:cNvContentPartPr/>
                <p14:nvPr/>
              </p14:nvContentPartPr>
              <p14:xfrm>
                <a:off x="5837355" y="6523480"/>
                <a:ext cx="118080" cy="8424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46DE1B63-FCBC-D2DF-0ADE-28E971FCC550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5829795" y="6515920"/>
                  <a:ext cx="13320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F151513D-E69D-AB14-BB0F-74512C39ED6F}"/>
                    </a:ext>
                  </a:extLst>
                </p14:cNvPr>
                <p14:cNvContentPartPr/>
                <p14:nvPr/>
              </p14:nvContentPartPr>
              <p14:xfrm>
                <a:off x="5941755" y="6477760"/>
                <a:ext cx="113760" cy="15264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F151513D-E69D-AB14-BB0F-74512C39ED6F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5934195" y="6470200"/>
                  <a:ext cx="1288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16FABBE2-6953-B4B4-58F0-E7CB0A5359E1}"/>
                    </a:ext>
                  </a:extLst>
                </p14:cNvPr>
                <p14:cNvContentPartPr/>
                <p14:nvPr/>
              </p14:nvContentPartPr>
              <p14:xfrm>
                <a:off x="6136515" y="6494680"/>
                <a:ext cx="102960" cy="12060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16FABBE2-6953-B4B4-58F0-E7CB0A5359E1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128955" y="6487480"/>
                  <a:ext cx="1180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EC3C26B8-2323-4C33-C4F0-7DFE56C067B3}"/>
                    </a:ext>
                  </a:extLst>
                </p14:cNvPr>
                <p14:cNvContentPartPr/>
                <p14:nvPr/>
              </p14:nvContentPartPr>
              <p14:xfrm>
                <a:off x="6244875" y="6514480"/>
                <a:ext cx="118800" cy="11844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EC3C26B8-2323-4C33-C4F0-7DFE56C067B3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237315" y="6506920"/>
                  <a:ext cx="13392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51E74129-0E85-AC6B-5DBA-624ABD158CEF}"/>
                    </a:ext>
                  </a:extLst>
                </p14:cNvPr>
                <p14:cNvContentPartPr/>
                <p14:nvPr/>
              </p14:nvContentPartPr>
              <p14:xfrm>
                <a:off x="6386355" y="6522400"/>
                <a:ext cx="69120" cy="12816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51E74129-0E85-AC6B-5DBA-624ABD158CE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6378795" y="6514840"/>
                  <a:ext cx="842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634A015E-6A9C-04E5-2657-7CCDA6096EE5}"/>
                    </a:ext>
                  </a:extLst>
                </p14:cNvPr>
                <p14:cNvContentPartPr/>
                <p14:nvPr/>
              </p14:nvContentPartPr>
              <p14:xfrm>
                <a:off x="6535035" y="6502960"/>
                <a:ext cx="70200" cy="13896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634A015E-6A9C-04E5-2657-7CCDA6096EE5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6527475" y="6495400"/>
                  <a:ext cx="849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D7E9E8CD-C54E-6145-C27E-F84C16CB1A42}"/>
                    </a:ext>
                  </a:extLst>
                </p14:cNvPr>
                <p14:cNvContentPartPr/>
                <p14:nvPr/>
              </p14:nvContentPartPr>
              <p14:xfrm>
                <a:off x="6717555" y="6513400"/>
                <a:ext cx="82440" cy="11124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D7E9E8CD-C54E-6145-C27E-F84C16CB1A42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709995" y="6506200"/>
                  <a:ext cx="975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49840A35-29BA-105B-7772-F9623891C62D}"/>
                    </a:ext>
                  </a:extLst>
                </p14:cNvPr>
                <p14:cNvContentPartPr/>
                <p14:nvPr/>
              </p14:nvContentPartPr>
              <p14:xfrm>
                <a:off x="4375035" y="6282280"/>
                <a:ext cx="770400" cy="50508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49840A35-29BA-105B-7772-F9623891C62D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4367475" y="6274720"/>
                  <a:ext cx="785520" cy="52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FB1C8C01-406A-6F2E-4D27-FDF59FC5DD8A}"/>
                    </a:ext>
                  </a:extLst>
                </p14:cNvPr>
                <p14:cNvContentPartPr/>
                <p14:nvPr/>
              </p14:nvContentPartPr>
              <p14:xfrm>
                <a:off x="4383675" y="6702400"/>
                <a:ext cx="801000" cy="6048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FB1C8C01-406A-6F2E-4D27-FDF59FC5DD8A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4376115" y="6694840"/>
                  <a:ext cx="816120" cy="7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68">
            <p14:nvContentPartPr>
              <p14:cNvPr id="141" name="Input penna 140">
                <a:extLst>
                  <a:ext uri="{FF2B5EF4-FFF2-40B4-BE49-F238E27FC236}">
                    <a16:creationId xmlns:a16="http://schemas.microsoft.com/office/drawing/2014/main" id="{3822AFF6-7FD0-A702-28C4-B46046267E53}"/>
                  </a:ext>
                </a:extLst>
              </p14:cNvPr>
              <p14:cNvContentPartPr/>
              <p14:nvPr/>
            </p14:nvContentPartPr>
            <p14:xfrm>
              <a:off x="6986475" y="6109480"/>
              <a:ext cx="287640" cy="851400"/>
            </p14:xfrm>
          </p:contentPart>
        </mc:Choice>
        <mc:Fallback>
          <p:pic>
            <p:nvPicPr>
              <p:cNvPr id="141" name="Input penna 140">
                <a:extLst>
                  <a:ext uri="{FF2B5EF4-FFF2-40B4-BE49-F238E27FC236}">
                    <a16:creationId xmlns:a16="http://schemas.microsoft.com/office/drawing/2014/main" id="{3822AFF6-7FD0-A702-28C4-B46046267E53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6978915" y="6102280"/>
                <a:ext cx="302760" cy="86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0">
            <p14:nvContentPartPr>
              <p14:cNvPr id="142" name="Input penna 141">
                <a:extLst>
                  <a:ext uri="{FF2B5EF4-FFF2-40B4-BE49-F238E27FC236}">
                    <a16:creationId xmlns:a16="http://schemas.microsoft.com/office/drawing/2014/main" id="{42181797-3739-6DF9-10F8-90969548F663}"/>
                  </a:ext>
                </a:extLst>
              </p14:cNvPr>
              <p14:cNvContentPartPr/>
              <p14:nvPr/>
            </p14:nvContentPartPr>
            <p14:xfrm>
              <a:off x="462759" y="372039"/>
              <a:ext cx="349920" cy="15120"/>
            </p14:xfrm>
          </p:contentPart>
        </mc:Choice>
        <mc:Fallback>
          <p:pic>
            <p:nvPicPr>
              <p:cNvPr id="142" name="Input penna 141">
                <a:extLst>
                  <a:ext uri="{FF2B5EF4-FFF2-40B4-BE49-F238E27FC236}">
                    <a16:creationId xmlns:a16="http://schemas.microsoft.com/office/drawing/2014/main" id="{42181797-3739-6DF9-10F8-90969548F663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455199" y="364479"/>
                <a:ext cx="36504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2">
            <p14:nvContentPartPr>
              <p14:cNvPr id="143" name="Input penna 142">
                <a:extLst>
                  <a:ext uri="{FF2B5EF4-FFF2-40B4-BE49-F238E27FC236}">
                    <a16:creationId xmlns:a16="http://schemas.microsoft.com/office/drawing/2014/main" id="{191700AD-D63C-9059-3EF2-373215F8CE27}"/>
                  </a:ext>
                </a:extLst>
              </p14:cNvPr>
              <p14:cNvContentPartPr/>
              <p14:nvPr/>
            </p14:nvContentPartPr>
            <p14:xfrm>
              <a:off x="531879" y="396519"/>
              <a:ext cx="131040" cy="161640"/>
            </p14:xfrm>
          </p:contentPart>
        </mc:Choice>
        <mc:Fallback>
          <p:pic>
            <p:nvPicPr>
              <p:cNvPr id="143" name="Input penna 142">
                <a:extLst>
                  <a:ext uri="{FF2B5EF4-FFF2-40B4-BE49-F238E27FC236}">
                    <a16:creationId xmlns:a16="http://schemas.microsoft.com/office/drawing/2014/main" id="{191700AD-D63C-9059-3EF2-373215F8CE27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524319" y="388959"/>
                <a:ext cx="146160" cy="17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4">
            <p14:nvContentPartPr>
              <p14:cNvPr id="144" name="Input penna 143">
                <a:extLst>
                  <a:ext uri="{FF2B5EF4-FFF2-40B4-BE49-F238E27FC236}">
                    <a16:creationId xmlns:a16="http://schemas.microsoft.com/office/drawing/2014/main" id="{214E7ACE-9EEA-F04F-89C1-D99F3E0FEE4F}"/>
                  </a:ext>
                </a:extLst>
              </p14:cNvPr>
              <p14:cNvContentPartPr/>
              <p14:nvPr/>
            </p14:nvContentPartPr>
            <p14:xfrm>
              <a:off x="647439" y="433959"/>
              <a:ext cx="76320" cy="95760"/>
            </p14:xfrm>
          </p:contentPart>
        </mc:Choice>
        <mc:Fallback>
          <p:pic>
            <p:nvPicPr>
              <p:cNvPr id="144" name="Input penna 143">
                <a:extLst>
                  <a:ext uri="{FF2B5EF4-FFF2-40B4-BE49-F238E27FC236}">
                    <a16:creationId xmlns:a16="http://schemas.microsoft.com/office/drawing/2014/main" id="{214E7ACE-9EEA-F04F-89C1-D99F3E0FEE4F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639879" y="426399"/>
                <a:ext cx="9144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6">
            <p14:nvContentPartPr>
              <p14:cNvPr id="145" name="Input penna 144">
                <a:extLst>
                  <a:ext uri="{FF2B5EF4-FFF2-40B4-BE49-F238E27FC236}">
                    <a16:creationId xmlns:a16="http://schemas.microsoft.com/office/drawing/2014/main" id="{8D6C8F81-7B3C-CAF4-9316-25CFB925F7EC}"/>
                  </a:ext>
                </a:extLst>
              </p14:cNvPr>
              <p14:cNvContentPartPr/>
              <p14:nvPr/>
            </p14:nvContentPartPr>
            <p14:xfrm>
              <a:off x="732039" y="449439"/>
              <a:ext cx="118440" cy="42840"/>
            </p14:xfrm>
          </p:contentPart>
        </mc:Choice>
        <mc:Fallback>
          <p:pic>
            <p:nvPicPr>
              <p:cNvPr id="145" name="Input penna 144">
                <a:extLst>
                  <a:ext uri="{FF2B5EF4-FFF2-40B4-BE49-F238E27FC236}">
                    <a16:creationId xmlns:a16="http://schemas.microsoft.com/office/drawing/2014/main" id="{8D6C8F81-7B3C-CAF4-9316-25CFB925F7EC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724479" y="441879"/>
                <a:ext cx="13356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8">
            <p14:nvContentPartPr>
              <p14:cNvPr id="146" name="Input penna 145">
                <a:extLst>
                  <a:ext uri="{FF2B5EF4-FFF2-40B4-BE49-F238E27FC236}">
                    <a16:creationId xmlns:a16="http://schemas.microsoft.com/office/drawing/2014/main" id="{0D5C87F2-7826-39D8-030C-A7B9AC309594}"/>
                  </a:ext>
                </a:extLst>
              </p14:cNvPr>
              <p14:cNvContentPartPr/>
              <p14:nvPr/>
            </p14:nvContentPartPr>
            <p14:xfrm>
              <a:off x="870639" y="353319"/>
              <a:ext cx="38880" cy="203760"/>
            </p14:xfrm>
          </p:contentPart>
        </mc:Choice>
        <mc:Fallback>
          <p:pic>
            <p:nvPicPr>
              <p:cNvPr id="146" name="Input penna 145">
                <a:extLst>
                  <a:ext uri="{FF2B5EF4-FFF2-40B4-BE49-F238E27FC236}">
                    <a16:creationId xmlns:a16="http://schemas.microsoft.com/office/drawing/2014/main" id="{0D5C87F2-7826-39D8-030C-A7B9AC309594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863079" y="345759"/>
                <a:ext cx="53640" cy="2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0">
            <p14:nvContentPartPr>
              <p14:cNvPr id="147" name="Input penna 146">
                <a:extLst>
                  <a:ext uri="{FF2B5EF4-FFF2-40B4-BE49-F238E27FC236}">
                    <a16:creationId xmlns:a16="http://schemas.microsoft.com/office/drawing/2014/main" id="{225A067D-8C6E-A990-A89B-1A21D3460B90}"/>
                  </a:ext>
                </a:extLst>
              </p14:cNvPr>
              <p14:cNvContentPartPr/>
              <p14:nvPr/>
            </p14:nvContentPartPr>
            <p14:xfrm>
              <a:off x="698559" y="701079"/>
              <a:ext cx="184320" cy="114840"/>
            </p14:xfrm>
          </p:contentPart>
        </mc:Choice>
        <mc:Fallback>
          <p:pic>
            <p:nvPicPr>
              <p:cNvPr id="147" name="Input penna 146">
                <a:extLst>
                  <a:ext uri="{FF2B5EF4-FFF2-40B4-BE49-F238E27FC236}">
                    <a16:creationId xmlns:a16="http://schemas.microsoft.com/office/drawing/2014/main" id="{225A067D-8C6E-A990-A89B-1A21D3460B90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690999" y="693519"/>
                <a:ext cx="199440" cy="12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2">
            <p14:nvContentPartPr>
              <p14:cNvPr id="148" name="Input penna 147">
                <a:extLst>
                  <a:ext uri="{FF2B5EF4-FFF2-40B4-BE49-F238E27FC236}">
                    <a16:creationId xmlns:a16="http://schemas.microsoft.com/office/drawing/2014/main" id="{516F6A00-2E06-BAAB-F152-C6D00B59850F}"/>
                  </a:ext>
                </a:extLst>
              </p14:cNvPr>
              <p14:cNvContentPartPr/>
              <p14:nvPr/>
            </p14:nvContentPartPr>
            <p14:xfrm>
              <a:off x="1217319" y="433239"/>
              <a:ext cx="156960" cy="9360"/>
            </p14:xfrm>
          </p:contentPart>
        </mc:Choice>
        <mc:Fallback>
          <p:pic>
            <p:nvPicPr>
              <p:cNvPr id="148" name="Input penna 147">
                <a:extLst>
                  <a:ext uri="{FF2B5EF4-FFF2-40B4-BE49-F238E27FC236}">
                    <a16:creationId xmlns:a16="http://schemas.microsoft.com/office/drawing/2014/main" id="{516F6A00-2E06-BAAB-F152-C6D00B59850F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1209759" y="425679"/>
                <a:ext cx="172080" cy="2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4">
            <p14:nvContentPartPr>
              <p14:cNvPr id="149" name="Input penna 148">
                <a:extLst>
                  <a:ext uri="{FF2B5EF4-FFF2-40B4-BE49-F238E27FC236}">
                    <a16:creationId xmlns:a16="http://schemas.microsoft.com/office/drawing/2014/main" id="{7B3EF86B-8E54-AEB7-D766-FD22690A9D16}"/>
                  </a:ext>
                </a:extLst>
              </p14:cNvPr>
              <p14:cNvContentPartPr/>
              <p14:nvPr/>
            </p14:nvContentPartPr>
            <p14:xfrm>
              <a:off x="1197519" y="586239"/>
              <a:ext cx="156960" cy="10080"/>
            </p14:xfrm>
          </p:contentPart>
        </mc:Choice>
        <mc:Fallback>
          <p:pic>
            <p:nvPicPr>
              <p:cNvPr id="149" name="Input penna 148">
                <a:extLst>
                  <a:ext uri="{FF2B5EF4-FFF2-40B4-BE49-F238E27FC236}">
                    <a16:creationId xmlns:a16="http://schemas.microsoft.com/office/drawing/2014/main" id="{7B3EF86B-8E54-AEB7-D766-FD22690A9D16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1190319" y="578679"/>
                <a:ext cx="172080" cy="2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0" name="Gruppo 179">
            <a:extLst>
              <a:ext uri="{FF2B5EF4-FFF2-40B4-BE49-F238E27FC236}">
                <a16:creationId xmlns:a16="http://schemas.microsoft.com/office/drawing/2014/main" id="{1A14877E-86D2-5C02-D8F3-F48DD3D2C7FF}"/>
              </a:ext>
            </a:extLst>
          </p:cNvPr>
          <p:cNvGrpSpPr/>
          <p:nvPr/>
        </p:nvGrpSpPr>
        <p:grpSpPr>
          <a:xfrm>
            <a:off x="1572639" y="429999"/>
            <a:ext cx="986400" cy="364320"/>
            <a:chOff x="1572639" y="429999"/>
            <a:chExt cx="986400" cy="36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0BBEAD8E-55EA-1E99-6061-4ED92F683D94}"/>
                    </a:ext>
                  </a:extLst>
                </p14:cNvPr>
                <p14:cNvContentPartPr/>
                <p14:nvPr/>
              </p14:nvContentPartPr>
              <p14:xfrm>
                <a:off x="1572639" y="492639"/>
                <a:ext cx="200880" cy="30168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0BBEAD8E-55EA-1E99-6061-4ED92F683D94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565079" y="485079"/>
                  <a:ext cx="21600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86B06849-26B9-80A5-A8B3-48613627792C}"/>
                    </a:ext>
                  </a:extLst>
                </p14:cNvPr>
                <p14:cNvContentPartPr/>
                <p14:nvPr/>
              </p14:nvContentPartPr>
              <p14:xfrm>
                <a:off x="1836159" y="429999"/>
                <a:ext cx="126360" cy="20736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86B06849-26B9-80A5-A8B3-48613627792C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828599" y="422439"/>
                  <a:ext cx="1414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0BDEDF24-F805-1840-8F6B-C7AE9C877301}"/>
                    </a:ext>
                  </a:extLst>
                </p14:cNvPr>
                <p14:cNvContentPartPr/>
                <p14:nvPr/>
              </p14:nvContentPartPr>
              <p14:xfrm>
                <a:off x="2013999" y="429999"/>
                <a:ext cx="47160" cy="17388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0BDEDF24-F805-1840-8F6B-C7AE9C877301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006439" y="422439"/>
                  <a:ext cx="622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95213EE7-37E6-F823-D2DD-7C770B1DB019}"/>
                    </a:ext>
                  </a:extLst>
                </p14:cNvPr>
                <p14:cNvContentPartPr/>
                <p14:nvPr/>
              </p14:nvContentPartPr>
              <p14:xfrm>
                <a:off x="2103279" y="458439"/>
                <a:ext cx="153000" cy="22032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95213EE7-37E6-F823-D2DD-7C770B1DB01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095719" y="450879"/>
                  <a:ext cx="16812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263EAEC2-0D6E-0B3D-1881-868BADC2DE81}"/>
                    </a:ext>
                  </a:extLst>
                </p14:cNvPr>
                <p14:cNvContentPartPr/>
                <p14:nvPr/>
              </p14:nvContentPartPr>
              <p14:xfrm>
                <a:off x="2389479" y="548079"/>
                <a:ext cx="169560" cy="14616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263EAEC2-0D6E-0B3D-1881-868BADC2DE81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381919" y="540519"/>
                  <a:ext cx="184320" cy="16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8" name="Gruppo 177">
            <a:extLst>
              <a:ext uri="{FF2B5EF4-FFF2-40B4-BE49-F238E27FC236}">
                <a16:creationId xmlns:a16="http://schemas.microsoft.com/office/drawing/2014/main" id="{089771C4-9F80-F43D-FB62-762095989EBC}"/>
              </a:ext>
            </a:extLst>
          </p:cNvPr>
          <p:cNvGrpSpPr/>
          <p:nvPr/>
        </p:nvGrpSpPr>
        <p:grpSpPr>
          <a:xfrm>
            <a:off x="3158799" y="447999"/>
            <a:ext cx="254880" cy="218520"/>
            <a:chOff x="3158799" y="447999"/>
            <a:chExt cx="254880" cy="218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439BD34C-2D91-4DEC-4A7F-0F306B37D09C}"/>
                    </a:ext>
                  </a:extLst>
                </p14:cNvPr>
                <p14:cNvContentPartPr/>
                <p14:nvPr/>
              </p14:nvContentPartPr>
              <p14:xfrm>
                <a:off x="3262839" y="447999"/>
                <a:ext cx="6480" cy="21852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439BD34C-2D91-4DEC-4A7F-0F306B37D09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3255279" y="440439"/>
                  <a:ext cx="2160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6245461B-32A5-2326-2886-724F33D8AC93}"/>
                    </a:ext>
                  </a:extLst>
                </p14:cNvPr>
                <p14:cNvContentPartPr/>
                <p14:nvPr/>
              </p14:nvContentPartPr>
              <p14:xfrm>
                <a:off x="3158799" y="557799"/>
                <a:ext cx="254880" cy="540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6245461B-32A5-2326-2886-724F33D8AC93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3151239" y="550239"/>
                  <a:ext cx="269640" cy="2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Gruppo 175">
            <a:extLst>
              <a:ext uri="{FF2B5EF4-FFF2-40B4-BE49-F238E27FC236}">
                <a16:creationId xmlns:a16="http://schemas.microsoft.com/office/drawing/2014/main" id="{E84C1828-B3E9-2FE7-605C-8701953C7E94}"/>
              </a:ext>
            </a:extLst>
          </p:cNvPr>
          <p:cNvGrpSpPr/>
          <p:nvPr/>
        </p:nvGrpSpPr>
        <p:grpSpPr>
          <a:xfrm>
            <a:off x="3917319" y="302919"/>
            <a:ext cx="687960" cy="346320"/>
            <a:chOff x="3917319" y="302919"/>
            <a:chExt cx="687960" cy="34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435A836D-1BA1-B18B-F903-AE8DFD95095B}"/>
                    </a:ext>
                  </a:extLst>
                </p14:cNvPr>
                <p14:cNvContentPartPr/>
                <p14:nvPr/>
              </p14:nvContentPartPr>
              <p14:xfrm>
                <a:off x="3917319" y="406959"/>
                <a:ext cx="270720" cy="14940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435A836D-1BA1-B18B-F903-AE8DFD95095B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3909759" y="399399"/>
                  <a:ext cx="28584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B457DD37-EBE8-8180-03FA-C89AF847CC95}"/>
                    </a:ext>
                  </a:extLst>
                </p14:cNvPr>
                <p14:cNvContentPartPr/>
                <p14:nvPr/>
              </p14:nvContentPartPr>
              <p14:xfrm>
                <a:off x="4200639" y="479679"/>
                <a:ext cx="199800" cy="3960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B457DD37-EBE8-8180-03FA-C89AF847CC95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193079" y="472119"/>
                  <a:ext cx="2149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4F1851EC-21A4-885A-46B8-9B70E35448EA}"/>
                    </a:ext>
                  </a:extLst>
                </p14:cNvPr>
                <p14:cNvContentPartPr/>
                <p14:nvPr/>
              </p14:nvContentPartPr>
              <p14:xfrm>
                <a:off x="4396119" y="302919"/>
                <a:ext cx="30960" cy="34632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4F1851EC-21A4-885A-46B8-9B70E35448EA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4388559" y="295359"/>
                  <a:ext cx="4608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B146E074-599C-3330-9E5C-00C72083CF6E}"/>
                    </a:ext>
                  </a:extLst>
                </p14:cNvPr>
                <p14:cNvContentPartPr/>
                <p14:nvPr/>
              </p14:nvContentPartPr>
              <p14:xfrm>
                <a:off x="4578279" y="327399"/>
                <a:ext cx="27000" cy="26748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B146E074-599C-3330-9E5C-00C72083CF6E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4571079" y="319839"/>
                  <a:ext cx="42120" cy="28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uppo 173">
            <a:extLst>
              <a:ext uri="{FF2B5EF4-FFF2-40B4-BE49-F238E27FC236}">
                <a16:creationId xmlns:a16="http://schemas.microsoft.com/office/drawing/2014/main" id="{0DB39A78-45B8-F1D4-7EC6-978413B290F3}"/>
              </a:ext>
            </a:extLst>
          </p:cNvPr>
          <p:cNvGrpSpPr/>
          <p:nvPr/>
        </p:nvGrpSpPr>
        <p:grpSpPr>
          <a:xfrm>
            <a:off x="4905519" y="348639"/>
            <a:ext cx="1107360" cy="193680"/>
            <a:chOff x="4905519" y="348639"/>
            <a:chExt cx="1107360" cy="19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496D92FB-CBE0-2102-9253-D4E6F41B17FE}"/>
                    </a:ext>
                  </a:extLst>
                </p14:cNvPr>
                <p14:cNvContentPartPr/>
                <p14:nvPr/>
              </p14:nvContentPartPr>
              <p14:xfrm>
                <a:off x="4935399" y="360519"/>
                <a:ext cx="117000" cy="2304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496D92FB-CBE0-2102-9253-D4E6F41B17FE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4927839" y="353319"/>
                  <a:ext cx="1321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6D85463E-EEF9-E804-8920-18747D117045}"/>
                    </a:ext>
                  </a:extLst>
                </p14:cNvPr>
                <p14:cNvContentPartPr/>
                <p14:nvPr/>
              </p14:nvContentPartPr>
              <p14:xfrm>
                <a:off x="4905519" y="483639"/>
                <a:ext cx="126360" cy="1512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6D85463E-EEF9-E804-8920-18747D11704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897959" y="476079"/>
                  <a:ext cx="1414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E91678CD-534F-1FC7-5515-7B2D379B6EE0}"/>
                    </a:ext>
                  </a:extLst>
                </p14:cNvPr>
                <p14:cNvContentPartPr/>
                <p14:nvPr/>
              </p14:nvContentPartPr>
              <p14:xfrm>
                <a:off x="5113599" y="348639"/>
                <a:ext cx="188280" cy="18684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E91678CD-534F-1FC7-5515-7B2D379B6EE0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5106039" y="341079"/>
                  <a:ext cx="2034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E12AB88A-D219-D5A2-B812-3B33918BADE3}"/>
                    </a:ext>
                  </a:extLst>
                </p14:cNvPr>
                <p14:cNvContentPartPr/>
                <p14:nvPr/>
              </p14:nvContentPartPr>
              <p14:xfrm>
                <a:off x="5314119" y="395799"/>
                <a:ext cx="139680" cy="11124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E12AB88A-D219-D5A2-B812-3B33918BADE3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5306559" y="388239"/>
                  <a:ext cx="1548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746065D2-EAE1-F8F7-A13D-C525656621EB}"/>
                    </a:ext>
                  </a:extLst>
                </p14:cNvPr>
                <p14:cNvContentPartPr/>
                <p14:nvPr/>
              </p14:nvContentPartPr>
              <p14:xfrm>
                <a:off x="5494839" y="411999"/>
                <a:ext cx="106920" cy="11844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746065D2-EAE1-F8F7-A13D-C525656621E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5487279" y="404439"/>
                  <a:ext cx="1216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99239B66-7C9C-897F-78DD-1F94A34FFF50}"/>
                    </a:ext>
                  </a:extLst>
                </p14:cNvPr>
                <p14:cNvContentPartPr/>
                <p14:nvPr/>
              </p14:nvContentPartPr>
              <p14:xfrm>
                <a:off x="5682039" y="380319"/>
                <a:ext cx="138960" cy="12672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99239B66-7C9C-897F-78DD-1F94A34FFF50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5674479" y="372759"/>
                  <a:ext cx="1540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91E755EB-A31C-0673-4AA3-4ED7F60E9121}"/>
                    </a:ext>
                  </a:extLst>
                </p14:cNvPr>
                <p14:cNvContentPartPr/>
                <p14:nvPr/>
              </p14:nvContentPartPr>
              <p14:xfrm>
                <a:off x="5896239" y="399759"/>
                <a:ext cx="116640" cy="14256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91E755EB-A31C-0673-4AA3-4ED7F60E9121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5888679" y="392199"/>
                  <a:ext cx="131760" cy="157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22">
            <p14:nvContentPartPr>
              <p14:cNvPr id="181" name="Input penna 180">
                <a:extLst>
                  <a:ext uri="{FF2B5EF4-FFF2-40B4-BE49-F238E27FC236}">
                    <a16:creationId xmlns:a16="http://schemas.microsoft.com/office/drawing/2014/main" id="{A1BEABCE-86B3-10A7-39B4-0978E1D4362E}"/>
                  </a:ext>
                </a:extLst>
              </p14:cNvPr>
              <p14:cNvContentPartPr/>
              <p14:nvPr/>
            </p14:nvContentPartPr>
            <p14:xfrm>
              <a:off x="6873936" y="349359"/>
              <a:ext cx="161640" cy="34560"/>
            </p14:xfrm>
          </p:contentPart>
        </mc:Choice>
        <mc:Fallback>
          <p:pic>
            <p:nvPicPr>
              <p:cNvPr id="181" name="Input penna 180">
                <a:extLst>
                  <a:ext uri="{FF2B5EF4-FFF2-40B4-BE49-F238E27FC236}">
                    <a16:creationId xmlns:a16="http://schemas.microsoft.com/office/drawing/2014/main" id="{A1BEABCE-86B3-10A7-39B4-0978E1D4362E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6866376" y="341799"/>
                <a:ext cx="17676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4">
            <p14:nvContentPartPr>
              <p14:cNvPr id="182" name="Input penna 181">
                <a:extLst>
                  <a:ext uri="{FF2B5EF4-FFF2-40B4-BE49-F238E27FC236}">
                    <a16:creationId xmlns:a16="http://schemas.microsoft.com/office/drawing/2014/main" id="{1FD46CBB-06CD-64FD-CB64-E262F868092B}"/>
                  </a:ext>
                </a:extLst>
              </p14:cNvPr>
              <p14:cNvContentPartPr/>
              <p14:nvPr/>
            </p14:nvContentPartPr>
            <p14:xfrm>
              <a:off x="6844056" y="473919"/>
              <a:ext cx="259560" cy="72000"/>
            </p14:xfrm>
          </p:contentPart>
        </mc:Choice>
        <mc:Fallback>
          <p:pic>
            <p:nvPicPr>
              <p:cNvPr id="182" name="Input penna 181">
                <a:extLst>
                  <a:ext uri="{FF2B5EF4-FFF2-40B4-BE49-F238E27FC236}">
                    <a16:creationId xmlns:a16="http://schemas.microsoft.com/office/drawing/2014/main" id="{1FD46CBB-06CD-64FD-CB64-E262F868092B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6836496" y="466359"/>
                <a:ext cx="274320" cy="87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03" name="Gruppo 202">
            <a:extLst>
              <a:ext uri="{FF2B5EF4-FFF2-40B4-BE49-F238E27FC236}">
                <a16:creationId xmlns:a16="http://schemas.microsoft.com/office/drawing/2014/main" id="{D73B1051-3146-F0FF-B232-6DF9A7AE5F4C}"/>
              </a:ext>
            </a:extLst>
          </p:cNvPr>
          <p:cNvGrpSpPr/>
          <p:nvPr/>
        </p:nvGrpSpPr>
        <p:grpSpPr>
          <a:xfrm>
            <a:off x="7270656" y="249999"/>
            <a:ext cx="993240" cy="359640"/>
            <a:chOff x="7270656" y="249999"/>
            <a:chExt cx="993240" cy="359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2477D8A7-A4C6-7D42-255B-9D9AB6C08DF6}"/>
                    </a:ext>
                  </a:extLst>
                </p14:cNvPr>
                <p14:cNvContentPartPr/>
                <p14:nvPr/>
              </p14:nvContentPartPr>
              <p14:xfrm>
                <a:off x="7270656" y="249999"/>
                <a:ext cx="249120" cy="5256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2477D8A7-A4C6-7D42-255B-9D9AB6C08DF6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263096" y="242439"/>
                  <a:ext cx="2642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254BE462-3DB4-C17A-BCD9-DACAC524D02C}"/>
                    </a:ext>
                  </a:extLst>
                </p14:cNvPr>
                <p14:cNvContentPartPr/>
                <p14:nvPr/>
              </p14:nvContentPartPr>
              <p14:xfrm>
                <a:off x="7288656" y="300399"/>
                <a:ext cx="161640" cy="15444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254BE462-3DB4-C17A-BCD9-DACAC524D02C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7281096" y="292839"/>
                  <a:ext cx="1767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13FB9CB7-6D06-6373-2AA4-C309D80024DD}"/>
                    </a:ext>
                  </a:extLst>
                </p14:cNvPr>
                <p14:cNvContentPartPr/>
                <p14:nvPr/>
              </p14:nvContentPartPr>
              <p14:xfrm>
                <a:off x="7380816" y="352599"/>
                <a:ext cx="102240" cy="5184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13FB9CB7-6D06-6373-2AA4-C309D80024DD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7373256" y="345039"/>
                  <a:ext cx="11700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947500C4-4B41-FF34-E869-7E1A424D8AD6}"/>
                    </a:ext>
                  </a:extLst>
                </p14:cNvPr>
                <p14:cNvContentPartPr/>
                <p14:nvPr/>
              </p14:nvContentPartPr>
              <p14:xfrm>
                <a:off x="7506096" y="356559"/>
                <a:ext cx="113040" cy="2952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947500C4-4B41-FF34-E869-7E1A424D8AD6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7498536" y="348999"/>
                  <a:ext cx="1281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14553B09-A475-DA76-316C-BD6C3DC63873}"/>
                    </a:ext>
                  </a:extLst>
                </p14:cNvPr>
                <p14:cNvContentPartPr/>
                <p14:nvPr/>
              </p14:nvContentPartPr>
              <p14:xfrm>
                <a:off x="7646136" y="272679"/>
                <a:ext cx="27000" cy="11520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14553B09-A475-DA76-316C-BD6C3DC63873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638576" y="265119"/>
                  <a:ext cx="4212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DFBF04BC-DB65-B709-86A7-A0229824B7DF}"/>
                    </a:ext>
                  </a:extLst>
                </p14:cNvPr>
                <p14:cNvContentPartPr/>
                <p14:nvPr/>
              </p14:nvContentPartPr>
              <p14:xfrm>
                <a:off x="7493136" y="504159"/>
                <a:ext cx="209160" cy="10548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DFBF04BC-DB65-B709-86A7-A0229824B7DF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485576" y="496599"/>
                  <a:ext cx="22428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CBE5512D-C164-D955-2E82-3EAADE1E1124}"/>
                    </a:ext>
                  </a:extLst>
                </p14:cNvPr>
                <p14:cNvContentPartPr/>
                <p14:nvPr/>
              </p14:nvContentPartPr>
              <p14:xfrm>
                <a:off x="7836936" y="393999"/>
                <a:ext cx="119520" cy="12816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CBE5512D-C164-D955-2E82-3EAADE1E1124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7829376" y="386439"/>
                  <a:ext cx="1346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E6ACBCDE-DEF8-BD41-2C37-2BDB75226DCA}"/>
                    </a:ext>
                  </a:extLst>
                </p14:cNvPr>
                <p14:cNvContentPartPr/>
                <p14:nvPr/>
              </p14:nvContentPartPr>
              <p14:xfrm>
                <a:off x="8002896" y="425679"/>
                <a:ext cx="143640" cy="3780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E6ACBCDE-DEF8-BD41-2C37-2BDB75226DCA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7995696" y="418119"/>
                  <a:ext cx="15876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32880CF4-2B4E-3EEA-3DDF-38DC670D9145}"/>
                    </a:ext>
                  </a:extLst>
                </p14:cNvPr>
                <p14:cNvContentPartPr/>
                <p14:nvPr/>
              </p14:nvContentPartPr>
              <p14:xfrm>
                <a:off x="8121696" y="333159"/>
                <a:ext cx="53280" cy="16632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32880CF4-2B4E-3EEA-3DDF-38DC670D9145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114136" y="325599"/>
                  <a:ext cx="684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AF438101-E32E-2301-4A97-BBCCDB6AEAE6}"/>
                    </a:ext>
                  </a:extLst>
                </p14:cNvPr>
                <p14:cNvContentPartPr/>
                <p14:nvPr/>
              </p14:nvContentPartPr>
              <p14:xfrm>
                <a:off x="8239416" y="351879"/>
                <a:ext cx="24480" cy="16308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AF438101-E32E-2301-4A97-BBCCDB6AEAE6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8231856" y="344319"/>
                  <a:ext cx="39600" cy="17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1" name="Gruppo 200">
            <a:extLst>
              <a:ext uri="{FF2B5EF4-FFF2-40B4-BE49-F238E27FC236}">
                <a16:creationId xmlns:a16="http://schemas.microsoft.com/office/drawing/2014/main" id="{E855A628-0F57-3AC7-4581-E1429A3B2555}"/>
              </a:ext>
            </a:extLst>
          </p:cNvPr>
          <p:cNvGrpSpPr/>
          <p:nvPr/>
        </p:nvGrpSpPr>
        <p:grpSpPr>
          <a:xfrm>
            <a:off x="8636136" y="410199"/>
            <a:ext cx="208440" cy="81720"/>
            <a:chOff x="8636136" y="410199"/>
            <a:chExt cx="208440" cy="8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165695C4-9292-8E16-B479-45A1DFA8B4A6}"/>
                    </a:ext>
                  </a:extLst>
                </p14:cNvPr>
                <p14:cNvContentPartPr/>
                <p14:nvPr/>
              </p14:nvContentPartPr>
              <p14:xfrm>
                <a:off x="8636136" y="410199"/>
                <a:ext cx="140400" cy="540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165695C4-9292-8E16-B479-45A1DFA8B4A6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8628576" y="402999"/>
                  <a:ext cx="15552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764EA803-9F21-F73A-BFCF-3E7CB67F6F25}"/>
                    </a:ext>
                  </a:extLst>
                </p14:cNvPr>
                <p14:cNvContentPartPr/>
                <p14:nvPr/>
              </p14:nvContentPartPr>
              <p14:xfrm>
                <a:off x="8712816" y="466359"/>
                <a:ext cx="131760" cy="2556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764EA803-9F21-F73A-BFCF-3E7CB67F6F25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705256" y="459159"/>
                  <a:ext cx="14688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uppo 198">
            <a:extLst>
              <a:ext uri="{FF2B5EF4-FFF2-40B4-BE49-F238E27FC236}">
                <a16:creationId xmlns:a16="http://schemas.microsoft.com/office/drawing/2014/main" id="{4D6A4C14-8A46-2BA0-6FF6-6B1E0EEB3EC7}"/>
              </a:ext>
            </a:extLst>
          </p:cNvPr>
          <p:cNvGrpSpPr/>
          <p:nvPr/>
        </p:nvGrpSpPr>
        <p:grpSpPr>
          <a:xfrm>
            <a:off x="9166776" y="242079"/>
            <a:ext cx="452160" cy="415440"/>
            <a:chOff x="9166776" y="242079"/>
            <a:chExt cx="452160" cy="415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E65640CC-1CB4-6251-DEF0-0F0ADC58D7AC}"/>
                    </a:ext>
                  </a:extLst>
                </p14:cNvPr>
                <p14:cNvContentPartPr/>
                <p14:nvPr/>
              </p14:nvContentPartPr>
              <p14:xfrm>
                <a:off x="9166776" y="242079"/>
                <a:ext cx="151560" cy="38520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E65640CC-1CB4-6251-DEF0-0F0ADC58D7AC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159216" y="234519"/>
                  <a:ext cx="166320" cy="40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5BE615EC-B143-37B0-CCEE-152518E68F3E}"/>
                    </a:ext>
                  </a:extLst>
                </p14:cNvPr>
                <p14:cNvContentPartPr/>
                <p14:nvPr/>
              </p14:nvContentPartPr>
              <p14:xfrm>
                <a:off x="9196656" y="415239"/>
                <a:ext cx="135000" cy="3780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5BE615EC-B143-37B0-CCEE-152518E68F3E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9189096" y="407679"/>
                  <a:ext cx="1501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14F2C746-BE58-425D-0765-0AC00395DF97}"/>
                    </a:ext>
                  </a:extLst>
                </p14:cNvPr>
                <p14:cNvContentPartPr/>
                <p14:nvPr/>
              </p14:nvContentPartPr>
              <p14:xfrm>
                <a:off x="9353976" y="464919"/>
                <a:ext cx="264960" cy="19260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14F2C746-BE58-425D-0765-0AC00395DF97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9346416" y="457359"/>
                  <a:ext cx="280080" cy="20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2" name="Gruppo 211">
            <a:extLst>
              <a:ext uri="{FF2B5EF4-FFF2-40B4-BE49-F238E27FC236}">
                <a16:creationId xmlns:a16="http://schemas.microsoft.com/office/drawing/2014/main" id="{705363D3-9094-02D8-A589-BCED77D9F219}"/>
              </a:ext>
            </a:extLst>
          </p:cNvPr>
          <p:cNvGrpSpPr/>
          <p:nvPr/>
        </p:nvGrpSpPr>
        <p:grpSpPr>
          <a:xfrm>
            <a:off x="8945376" y="880359"/>
            <a:ext cx="781560" cy="327240"/>
            <a:chOff x="8945376" y="880359"/>
            <a:chExt cx="781560" cy="32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D3B1E3F2-E744-AFC0-EA76-04A14EF743B8}"/>
                    </a:ext>
                  </a:extLst>
                </p14:cNvPr>
                <p14:cNvContentPartPr/>
                <p14:nvPr/>
              </p14:nvContentPartPr>
              <p14:xfrm>
                <a:off x="8945376" y="990159"/>
                <a:ext cx="174600" cy="21744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D3B1E3F2-E744-AFC0-EA76-04A14EF743B8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8937816" y="982599"/>
                  <a:ext cx="18972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DD8C04B3-F4A3-2396-5EF2-F59A92DCE040}"/>
                    </a:ext>
                  </a:extLst>
                </p14:cNvPr>
                <p14:cNvContentPartPr/>
                <p14:nvPr/>
              </p14:nvContentPartPr>
              <p14:xfrm>
                <a:off x="9173976" y="987639"/>
                <a:ext cx="89640" cy="9576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DD8C04B3-F4A3-2396-5EF2-F59A92DCE040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166416" y="980079"/>
                  <a:ext cx="1047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452DF1BB-DFEA-7F28-3B6B-C7830F927CEF}"/>
                    </a:ext>
                  </a:extLst>
                </p14:cNvPr>
                <p14:cNvContentPartPr/>
                <p14:nvPr/>
              </p14:nvContentPartPr>
              <p14:xfrm>
                <a:off x="9302136" y="986199"/>
                <a:ext cx="59040" cy="9324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452DF1BB-DFEA-7F28-3B6B-C7830F927CEF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9294576" y="978639"/>
                  <a:ext cx="7416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CDC2BCB9-7BEB-1B79-56E7-F72BA3144DE6}"/>
                    </a:ext>
                  </a:extLst>
                </p14:cNvPr>
                <p14:cNvContentPartPr/>
                <p14:nvPr/>
              </p14:nvContentPartPr>
              <p14:xfrm>
                <a:off x="9379536" y="969639"/>
                <a:ext cx="78480" cy="14040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CDC2BCB9-7BEB-1B79-56E7-F72BA3144DE6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371976" y="962079"/>
                  <a:ext cx="9360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598C74B4-EB9B-C30A-9704-673CC038CE0E}"/>
                    </a:ext>
                  </a:extLst>
                </p14:cNvPr>
                <p14:cNvContentPartPr/>
                <p14:nvPr/>
              </p14:nvContentPartPr>
              <p14:xfrm>
                <a:off x="9516696" y="978639"/>
                <a:ext cx="25560" cy="6660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598C74B4-EB9B-C30A-9704-673CC038CE0E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9509136" y="971079"/>
                  <a:ext cx="403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CC5C1429-EED3-5413-B697-8E9E3AFF194C}"/>
                    </a:ext>
                  </a:extLst>
                </p14:cNvPr>
                <p14:cNvContentPartPr/>
                <p14:nvPr/>
              </p14:nvContentPartPr>
              <p14:xfrm>
                <a:off x="9557376" y="880359"/>
                <a:ext cx="83160" cy="23724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CC5C1429-EED3-5413-B697-8E9E3AFF194C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549816" y="872799"/>
                  <a:ext cx="982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DCFC6BCE-B062-DAE6-BBDB-85991AD44142}"/>
                    </a:ext>
                  </a:extLst>
                </p14:cNvPr>
                <p14:cNvContentPartPr/>
                <p14:nvPr/>
              </p14:nvContentPartPr>
              <p14:xfrm>
                <a:off x="9698136" y="1008159"/>
                <a:ext cx="28800" cy="7128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DCFC6BCE-B062-DAE6-BBDB-85991AD44142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9690576" y="1000599"/>
                  <a:ext cx="43920" cy="8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8" name="Gruppo 237">
            <a:extLst>
              <a:ext uri="{FF2B5EF4-FFF2-40B4-BE49-F238E27FC236}">
                <a16:creationId xmlns:a16="http://schemas.microsoft.com/office/drawing/2014/main" id="{100B651D-1915-090E-2E7E-FAE9CA114F4F}"/>
              </a:ext>
            </a:extLst>
          </p:cNvPr>
          <p:cNvGrpSpPr/>
          <p:nvPr/>
        </p:nvGrpSpPr>
        <p:grpSpPr>
          <a:xfrm>
            <a:off x="9063988" y="1741119"/>
            <a:ext cx="1676520" cy="621000"/>
            <a:chOff x="9063988" y="1741119"/>
            <a:chExt cx="1676520" cy="621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F08EFABD-7432-1658-CEF3-325848670BDA}"/>
                    </a:ext>
                  </a:extLst>
                </p14:cNvPr>
                <p14:cNvContentPartPr/>
                <p14:nvPr/>
              </p14:nvContentPartPr>
              <p14:xfrm>
                <a:off x="9081628" y="1821399"/>
                <a:ext cx="19800" cy="23904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F08EFABD-7432-1658-CEF3-325848670BDA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9074068" y="1814199"/>
                  <a:ext cx="3492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B5F6F86B-511D-2FF0-4FBB-25539C669A95}"/>
                    </a:ext>
                  </a:extLst>
                </p14:cNvPr>
                <p14:cNvContentPartPr/>
                <p14:nvPr/>
              </p14:nvContentPartPr>
              <p14:xfrm>
                <a:off x="9063988" y="1771719"/>
                <a:ext cx="190440" cy="36036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B5F6F86B-511D-2FF0-4FBB-25539C669A95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9056428" y="1764519"/>
                  <a:ext cx="20520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D98BA6F6-B649-E627-D2EE-F5CE89774412}"/>
                    </a:ext>
                  </a:extLst>
                </p14:cNvPr>
                <p14:cNvContentPartPr/>
                <p14:nvPr/>
              </p14:nvContentPartPr>
              <p14:xfrm>
                <a:off x="9301588" y="1869279"/>
                <a:ext cx="81720" cy="3168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D98BA6F6-B649-E627-D2EE-F5CE89774412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9294028" y="1861719"/>
                  <a:ext cx="9684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BD77E839-FB47-B770-424F-6A87A44F06AB}"/>
                    </a:ext>
                  </a:extLst>
                </p14:cNvPr>
                <p14:cNvContentPartPr/>
                <p14:nvPr/>
              </p14:nvContentPartPr>
              <p14:xfrm>
                <a:off x="9315628" y="1940559"/>
                <a:ext cx="67680" cy="3384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BD77E839-FB47-B770-424F-6A87A44F06AB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9308068" y="1932999"/>
                  <a:ext cx="828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996C5902-EFC8-624A-2053-E634C25FD931}"/>
                    </a:ext>
                  </a:extLst>
                </p14:cNvPr>
                <p14:cNvContentPartPr/>
                <p14:nvPr/>
              </p14:nvContentPartPr>
              <p14:xfrm>
                <a:off x="9405628" y="1741119"/>
                <a:ext cx="59760" cy="24552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996C5902-EFC8-624A-2053-E634C25FD931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9398068" y="1733559"/>
                  <a:ext cx="7488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06617669-15FF-AD58-B1B6-1C43E059D58E}"/>
                    </a:ext>
                  </a:extLst>
                </p14:cNvPr>
                <p14:cNvContentPartPr/>
                <p14:nvPr/>
              </p14:nvContentPartPr>
              <p14:xfrm>
                <a:off x="9317428" y="2041359"/>
                <a:ext cx="12960" cy="14220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06617669-15FF-AD58-B1B6-1C43E059D58E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309868" y="2033799"/>
                  <a:ext cx="2808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AA75FF96-7308-7E23-9D62-5BDBAB1F3AF6}"/>
                    </a:ext>
                  </a:extLst>
                </p14:cNvPr>
                <p14:cNvContentPartPr/>
                <p14:nvPr/>
              </p14:nvContentPartPr>
              <p14:xfrm>
                <a:off x="9198988" y="2167719"/>
                <a:ext cx="202320" cy="1836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AA75FF96-7308-7E23-9D62-5BDBAB1F3AF6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191428" y="2160159"/>
                  <a:ext cx="2174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03488FA0-3B1C-3F52-2CC2-B7219FF7BD7F}"/>
                    </a:ext>
                  </a:extLst>
                </p14:cNvPr>
                <p14:cNvContentPartPr/>
                <p14:nvPr/>
              </p14:nvContentPartPr>
              <p14:xfrm>
                <a:off x="9236788" y="2254119"/>
                <a:ext cx="51840" cy="10800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03488FA0-3B1C-3F52-2CC2-B7219FF7BD7F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9229228" y="2246559"/>
                  <a:ext cx="669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9AA18139-B46B-E2EF-C92E-98D77D19801E}"/>
                    </a:ext>
                  </a:extLst>
                </p14:cNvPr>
                <p14:cNvContentPartPr/>
                <p14:nvPr/>
              </p14:nvContentPartPr>
              <p14:xfrm>
                <a:off x="9320308" y="2227119"/>
                <a:ext cx="55800" cy="7848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9AA18139-B46B-E2EF-C92E-98D77D19801E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9312748" y="2219559"/>
                  <a:ext cx="709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7BF82742-CB35-D0D3-3B2A-38B54ECEFFF3}"/>
                    </a:ext>
                  </a:extLst>
                </p14:cNvPr>
                <p14:cNvContentPartPr/>
                <p14:nvPr/>
              </p14:nvContentPartPr>
              <p14:xfrm>
                <a:off x="9583468" y="1898079"/>
                <a:ext cx="126360" cy="15012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7BF82742-CB35-D0D3-3B2A-38B54ECEFFF3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9575908" y="1890519"/>
                  <a:ext cx="1414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07E496A3-4F17-FB5C-5194-F4A88B682A7E}"/>
                    </a:ext>
                  </a:extLst>
                </p14:cNvPr>
                <p14:cNvContentPartPr/>
                <p14:nvPr/>
              </p14:nvContentPartPr>
              <p14:xfrm>
                <a:off x="9802348" y="1870359"/>
                <a:ext cx="32400" cy="17784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07E496A3-4F17-FB5C-5194-F4A88B682A7E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9794788" y="1862799"/>
                  <a:ext cx="475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AE027185-EAB7-F575-546B-5EB7B86608E0}"/>
                    </a:ext>
                  </a:extLst>
                </p14:cNvPr>
                <p14:cNvContentPartPr/>
                <p14:nvPr/>
              </p14:nvContentPartPr>
              <p14:xfrm>
                <a:off x="9634948" y="2174919"/>
                <a:ext cx="181080" cy="16632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AE027185-EAB7-F575-546B-5EB7B86608E0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9627388" y="2167359"/>
                  <a:ext cx="1962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B4BAE666-44FD-D0A4-9831-C03B88F052F7}"/>
                    </a:ext>
                  </a:extLst>
                </p14:cNvPr>
                <p14:cNvContentPartPr/>
                <p14:nvPr/>
              </p14:nvContentPartPr>
              <p14:xfrm>
                <a:off x="10012228" y="1884399"/>
                <a:ext cx="226440" cy="936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B4BAE666-44FD-D0A4-9831-C03B88F052F7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10004668" y="1876839"/>
                  <a:ext cx="24156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D4475BF7-A58D-F67C-15DE-979398496639}"/>
                    </a:ext>
                  </a:extLst>
                </p14:cNvPr>
                <p14:cNvContentPartPr/>
                <p14:nvPr/>
              </p14:nvContentPartPr>
              <p14:xfrm>
                <a:off x="10056148" y="1902039"/>
                <a:ext cx="88920" cy="19404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D4475BF7-A58D-F67C-15DE-979398496639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10048588" y="1894479"/>
                  <a:ext cx="1036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9E7088AC-C77F-B2E9-F6A4-F2A2D99EE8AB}"/>
                    </a:ext>
                  </a:extLst>
                </p14:cNvPr>
                <p14:cNvContentPartPr/>
                <p14:nvPr/>
              </p14:nvContentPartPr>
              <p14:xfrm>
                <a:off x="10126348" y="1929759"/>
                <a:ext cx="90360" cy="11124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9E7088AC-C77F-B2E9-F6A4-F2A2D99EE8AB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10118788" y="1922199"/>
                  <a:ext cx="1054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0C9BB222-A37B-46BD-B033-26AD85E6ED5A}"/>
                    </a:ext>
                  </a:extLst>
                </p14:cNvPr>
                <p14:cNvContentPartPr/>
                <p14:nvPr/>
              </p14:nvContentPartPr>
              <p14:xfrm>
                <a:off x="10256308" y="1921839"/>
                <a:ext cx="91080" cy="6048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0C9BB222-A37B-46BD-B033-26AD85E6ED5A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10248748" y="1914279"/>
                  <a:ext cx="1062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C67BE7DF-B644-1DA5-A7DC-6B9562C3B548}"/>
                    </a:ext>
                  </a:extLst>
                </p14:cNvPr>
                <p14:cNvContentPartPr/>
                <p14:nvPr/>
              </p14:nvContentPartPr>
              <p14:xfrm>
                <a:off x="10355668" y="1835439"/>
                <a:ext cx="27000" cy="20484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C67BE7DF-B644-1DA5-A7DC-6B9562C3B548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10348108" y="1827879"/>
                  <a:ext cx="4212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5C256F3F-CC21-0FA5-987B-A5C2A6904371}"/>
                    </a:ext>
                  </a:extLst>
                </p14:cNvPr>
                <p14:cNvContentPartPr/>
                <p14:nvPr/>
              </p14:nvContentPartPr>
              <p14:xfrm>
                <a:off x="10186468" y="2166999"/>
                <a:ext cx="188640" cy="8748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5C256F3F-CC21-0FA5-987B-A5C2A6904371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0178908" y="2159439"/>
                  <a:ext cx="20376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82BEB750-114B-4AEA-5722-8651DBF653EC}"/>
                    </a:ext>
                  </a:extLst>
                </p14:cNvPr>
                <p14:cNvContentPartPr/>
                <p14:nvPr/>
              </p14:nvContentPartPr>
              <p14:xfrm>
                <a:off x="10432348" y="1962159"/>
                <a:ext cx="88920" cy="134280"/>
              </p14:xfrm>
            </p:contentPart>
          </mc:Choice>
          <mc:Fallback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82BEB750-114B-4AEA-5722-8651DBF653EC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0424788" y="1954599"/>
                  <a:ext cx="1040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0FCF85FD-605F-3996-CFCE-FD235D7592E8}"/>
                    </a:ext>
                  </a:extLst>
                </p14:cNvPr>
                <p14:cNvContentPartPr/>
                <p14:nvPr/>
              </p14:nvContentPartPr>
              <p14:xfrm>
                <a:off x="10520188" y="2038839"/>
                <a:ext cx="107640" cy="10800"/>
              </p14:xfrm>
            </p:contentPart>
          </mc:Choice>
          <mc:Fallback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0FCF85FD-605F-3996-CFCE-FD235D7592E8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0512628" y="2031279"/>
                  <a:ext cx="12276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41C19991-E41A-3993-1117-FFB941535116}"/>
                    </a:ext>
                  </a:extLst>
                </p14:cNvPr>
                <p14:cNvContentPartPr/>
                <p14:nvPr/>
              </p14:nvContentPartPr>
              <p14:xfrm>
                <a:off x="10627468" y="1885119"/>
                <a:ext cx="53640" cy="21600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41C19991-E41A-3993-1117-FFB941535116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0619908" y="1877559"/>
                  <a:ext cx="6876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AD4D6E4F-D0A0-D596-58EB-54517F5AC7B4}"/>
                    </a:ext>
                  </a:extLst>
                </p14:cNvPr>
                <p14:cNvContentPartPr/>
                <p14:nvPr/>
              </p14:nvContentPartPr>
              <p14:xfrm>
                <a:off x="10724308" y="1916799"/>
                <a:ext cx="16200" cy="21384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AD4D6E4F-D0A0-D596-58EB-54517F5AC7B4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0716748" y="1909239"/>
                  <a:ext cx="31320" cy="228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14">
            <p14:nvContentPartPr>
              <p14:cNvPr id="239" name="Input penna 238">
                <a:extLst>
                  <a:ext uri="{FF2B5EF4-FFF2-40B4-BE49-F238E27FC236}">
                    <a16:creationId xmlns:a16="http://schemas.microsoft.com/office/drawing/2014/main" id="{408DF93F-0826-F91D-C667-57FE2D74676F}"/>
                  </a:ext>
                </a:extLst>
              </p14:cNvPr>
              <p14:cNvContentPartPr/>
              <p14:nvPr/>
            </p14:nvContentPartPr>
            <p14:xfrm>
              <a:off x="11021668" y="1941279"/>
              <a:ext cx="59040" cy="108720"/>
            </p14:xfrm>
          </p:contentPart>
        </mc:Choice>
        <mc:Fallback>
          <p:pic>
            <p:nvPicPr>
              <p:cNvPr id="239" name="Input penna 238">
                <a:extLst>
                  <a:ext uri="{FF2B5EF4-FFF2-40B4-BE49-F238E27FC236}">
                    <a16:creationId xmlns:a16="http://schemas.microsoft.com/office/drawing/2014/main" id="{408DF93F-0826-F91D-C667-57FE2D74676F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11014108" y="1933719"/>
                <a:ext cx="7416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6">
            <p14:nvContentPartPr>
              <p14:cNvPr id="240" name="Input penna 239">
                <a:extLst>
                  <a:ext uri="{FF2B5EF4-FFF2-40B4-BE49-F238E27FC236}">
                    <a16:creationId xmlns:a16="http://schemas.microsoft.com/office/drawing/2014/main" id="{C028ECE4-BC4F-D211-9ACD-89F4DA78D34D}"/>
                  </a:ext>
                </a:extLst>
              </p14:cNvPr>
              <p14:cNvContentPartPr/>
              <p14:nvPr/>
            </p14:nvContentPartPr>
            <p14:xfrm>
              <a:off x="11114908" y="1920759"/>
              <a:ext cx="9000" cy="179640"/>
            </p14:xfrm>
          </p:contentPart>
        </mc:Choice>
        <mc:Fallback>
          <p:pic>
            <p:nvPicPr>
              <p:cNvPr id="240" name="Input penna 239">
                <a:extLst>
                  <a:ext uri="{FF2B5EF4-FFF2-40B4-BE49-F238E27FC236}">
                    <a16:creationId xmlns:a16="http://schemas.microsoft.com/office/drawing/2014/main" id="{C028ECE4-BC4F-D211-9ACD-89F4DA78D34D}"/>
                  </a:ext>
                </a:extLst>
              </p:cNvPr>
              <p:cNvPicPr/>
              <p:nvPr/>
            </p:nvPicPr>
            <p:blipFill>
              <a:blip r:embed="rId317"/>
              <a:stretch>
                <a:fillRect/>
              </a:stretch>
            </p:blipFill>
            <p:spPr>
              <a:xfrm>
                <a:off x="11107348" y="1913559"/>
                <a:ext cx="24120" cy="19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8">
            <p14:nvContentPartPr>
              <p14:cNvPr id="241" name="Input penna 240">
                <a:extLst>
                  <a:ext uri="{FF2B5EF4-FFF2-40B4-BE49-F238E27FC236}">
                    <a16:creationId xmlns:a16="http://schemas.microsoft.com/office/drawing/2014/main" id="{5F79787B-63C3-0227-593A-0027D5EB0799}"/>
                  </a:ext>
                </a:extLst>
              </p14:cNvPr>
              <p14:cNvContentPartPr/>
              <p14:nvPr/>
            </p14:nvContentPartPr>
            <p14:xfrm>
              <a:off x="11199508" y="1928319"/>
              <a:ext cx="18360" cy="238320"/>
            </p14:xfrm>
          </p:contentPart>
        </mc:Choice>
        <mc:Fallback>
          <p:pic>
            <p:nvPicPr>
              <p:cNvPr id="241" name="Input penna 240">
                <a:extLst>
                  <a:ext uri="{FF2B5EF4-FFF2-40B4-BE49-F238E27FC236}">
                    <a16:creationId xmlns:a16="http://schemas.microsoft.com/office/drawing/2014/main" id="{5F79787B-63C3-0227-593A-0027D5EB0799}"/>
                  </a:ext>
                </a:extLst>
              </p:cNvPr>
              <p:cNvPicPr/>
              <p:nvPr/>
            </p:nvPicPr>
            <p:blipFill>
              <a:blip r:embed="rId319"/>
              <a:stretch>
                <a:fillRect/>
              </a:stretch>
            </p:blipFill>
            <p:spPr>
              <a:xfrm>
                <a:off x="11191948" y="1920759"/>
                <a:ext cx="3348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0">
            <p14:nvContentPartPr>
              <p14:cNvPr id="242" name="Input penna 241">
                <a:extLst>
                  <a:ext uri="{FF2B5EF4-FFF2-40B4-BE49-F238E27FC236}">
                    <a16:creationId xmlns:a16="http://schemas.microsoft.com/office/drawing/2014/main" id="{DC833A03-3464-D6A2-A898-5538FB45071E}"/>
                  </a:ext>
                </a:extLst>
              </p14:cNvPr>
              <p14:cNvContentPartPr/>
              <p14:nvPr/>
            </p14:nvContentPartPr>
            <p14:xfrm>
              <a:off x="11189428" y="1958199"/>
              <a:ext cx="132840" cy="251280"/>
            </p14:xfrm>
          </p:contentPart>
        </mc:Choice>
        <mc:Fallback>
          <p:pic>
            <p:nvPicPr>
              <p:cNvPr id="242" name="Input penna 241">
                <a:extLst>
                  <a:ext uri="{FF2B5EF4-FFF2-40B4-BE49-F238E27FC236}">
                    <a16:creationId xmlns:a16="http://schemas.microsoft.com/office/drawing/2014/main" id="{DC833A03-3464-D6A2-A898-5538FB45071E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11182228" y="1950999"/>
                <a:ext cx="147600" cy="2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2">
            <p14:nvContentPartPr>
              <p14:cNvPr id="243" name="Input penna 242">
                <a:extLst>
                  <a:ext uri="{FF2B5EF4-FFF2-40B4-BE49-F238E27FC236}">
                    <a16:creationId xmlns:a16="http://schemas.microsoft.com/office/drawing/2014/main" id="{0C302F75-C018-CF8B-C44F-DD6C0F1D0565}"/>
                  </a:ext>
                </a:extLst>
              </p14:cNvPr>
              <p14:cNvContentPartPr/>
              <p14:nvPr/>
            </p14:nvContentPartPr>
            <p14:xfrm>
              <a:off x="11376988" y="1938759"/>
              <a:ext cx="51120" cy="281160"/>
            </p14:xfrm>
          </p:contentPart>
        </mc:Choice>
        <mc:Fallback>
          <p:pic>
            <p:nvPicPr>
              <p:cNvPr id="243" name="Input penna 242">
                <a:extLst>
                  <a:ext uri="{FF2B5EF4-FFF2-40B4-BE49-F238E27FC236}">
                    <a16:creationId xmlns:a16="http://schemas.microsoft.com/office/drawing/2014/main" id="{0C302F75-C018-CF8B-C44F-DD6C0F1D0565}"/>
                  </a:ext>
                </a:extLst>
              </p:cNvPr>
              <p:cNvPicPr/>
              <p:nvPr/>
            </p:nvPicPr>
            <p:blipFill>
              <a:blip r:embed="rId323"/>
              <a:stretch>
                <a:fillRect/>
              </a:stretch>
            </p:blipFill>
            <p:spPr>
              <a:xfrm>
                <a:off x="11369428" y="1931199"/>
                <a:ext cx="66240" cy="296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0" name="Gruppo 279">
            <a:extLst>
              <a:ext uri="{FF2B5EF4-FFF2-40B4-BE49-F238E27FC236}">
                <a16:creationId xmlns:a16="http://schemas.microsoft.com/office/drawing/2014/main" id="{15BAAC16-4976-904D-1DD1-6E6E9FCF7F29}"/>
              </a:ext>
            </a:extLst>
          </p:cNvPr>
          <p:cNvGrpSpPr/>
          <p:nvPr/>
        </p:nvGrpSpPr>
        <p:grpSpPr>
          <a:xfrm>
            <a:off x="9278908" y="2740119"/>
            <a:ext cx="1347120" cy="397080"/>
            <a:chOff x="9278908" y="2740119"/>
            <a:chExt cx="1347120" cy="397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3A988E33-D276-E090-B8DB-9691C19ABE4C}"/>
                    </a:ext>
                  </a:extLst>
                </p14:cNvPr>
                <p14:cNvContentPartPr/>
                <p14:nvPr/>
              </p14:nvContentPartPr>
              <p14:xfrm>
                <a:off x="9293668" y="2758119"/>
                <a:ext cx="89640" cy="176760"/>
              </p14:xfrm>
            </p:contentPart>
          </mc:Choice>
          <mc:Fallback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3A988E33-D276-E090-B8DB-9691C19ABE4C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9286108" y="2750559"/>
                  <a:ext cx="1047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45" name="Input penna 244">
                  <a:extLst>
                    <a:ext uri="{FF2B5EF4-FFF2-40B4-BE49-F238E27FC236}">
                      <a16:creationId xmlns:a16="http://schemas.microsoft.com/office/drawing/2014/main" id="{07E5030B-5ECA-1EB0-3A6B-2527D929AE97}"/>
                    </a:ext>
                  </a:extLst>
                </p14:cNvPr>
                <p14:cNvContentPartPr/>
                <p14:nvPr/>
              </p14:nvContentPartPr>
              <p14:xfrm>
                <a:off x="9462868" y="2740119"/>
                <a:ext cx="23040" cy="183600"/>
              </p14:xfrm>
            </p:contentPart>
          </mc:Choice>
          <mc:Fallback>
            <p:pic>
              <p:nvPicPr>
                <p:cNvPr id="245" name="Input penna 244">
                  <a:extLst>
                    <a:ext uri="{FF2B5EF4-FFF2-40B4-BE49-F238E27FC236}">
                      <a16:creationId xmlns:a16="http://schemas.microsoft.com/office/drawing/2014/main" id="{07E5030B-5ECA-1EB0-3A6B-2527D929AE97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9455308" y="2732559"/>
                  <a:ext cx="381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F8D89DE8-CF3A-1034-0C75-E44DB091DA68}"/>
                    </a:ext>
                  </a:extLst>
                </p14:cNvPr>
                <p14:cNvContentPartPr/>
                <p14:nvPr/>
              </p14:nvContentPartPr>
              <p14:xfrm>
                <a:off x="9278908" y="3003279"/>
                <a:ext cx="121680" cy="13392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F8D89DE8-CF3A-1034-0C75-E44DB091DA68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9271348" y="2995719"/>
                  <a:ext cx="1368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F3551C10-5A4D-D1BD-E6BF-178BD5418B37}"/>
                    </a:ext>
                  </a:extLst>
                </p14:cNvPr>
                <p14:cNvContentPartPr/>
                <p14:nvPr/>
              </p14:nvContentPartPr>
              <p14:xfrm>
                <a:off x="9306988" y="3083919"/>
                <a:ext cx="85680" cy="27360"/>
              </p14:xfrm>
            </p:contentPart>
          </mc:Choice>
          <mc:Fallback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F3551C10-5A4D-D1BD-E6BF-178BD5418B37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9299428" y="3076359"/>
                  <a:ext cx="1008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48" name="Input penna 247">
                  <a:extLst>
                    <a:ext uri="{FF2B5EF4-FFF2-40B4-BE49-F238E27FC236}">
                      <a16:creationId xmlns:a16="http://schemas.microsoft.com/office/drawing/2014/main" id="{FAE7A38E-0E83-73C5-EC34-56897AE7153B}"/>
                    </a:ext>
                  </a:extLst>
                </p14:cNvPr>
                <p14:cNvContentPartPr/>
                <p14:nvPr/>
              </p14:nvContentPartPr>
              <p14:xfrm>
                <a:off x="9369628" y="3029199"/>
                <a:ext cx="120960" cy="90720"/>
              </p14:xfrm>
            </p:contentPart>
          </mc:Choice>
          <mc:Fallback>
            <p:pic>
              <p:nvPicPr>
                <p:cNvPr id="248" name="Input penna 247">
                  <a:extLst>
                    <a:ext uri="{FF2B5EF4-FFF2-40B4-BE49-F238E27FC236}">
                      <a16:creationId xmlns:a16="http://schemas.microsoft.com/office/drawing/2014/main" id="{FAE7A38E-0E83-73C5-EC34-56897AE7153B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9362068" y="3021639"/>
                  <a:ext cx="13608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C87F5F28-C3BD-4BDA-2EF1-BC8563E7A2A2}"/>
                    </a:ext>
                  </a:extLst>
                </p14:cNvPr>
                <p14:cNvContentPartPr/>
                <p14:nvPr/>
              </p14:nvContentPartPr>
              <p14:xfrm>
                <a:off x="9463588" y="3075639"/>
                <a:ext cx="73800" cy="4500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C87F5F28-C3BD-4BDA-2EF1-BC8563E7A2A2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456028" y="3068079"/>
                  <a:ext cx="8892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EAC5D28F-3475-6838-D6AA-096BB07C81AC}"/>
                    </a:ext>
                  </a:extLst>
                </p14:cNvPr>
                <p14:cNvContentPartPr/>
                <p14:nvPr/>
              </p14:nvContentPartPr>
              <p14:xfrm>
                <a:off x="9624868" y="2823279"/>
                <a:ext cx="68400" cy="13032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EAC5D28F-3475-6838-D6AA-096BB07C81AC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9617308" y="2815719"/>
                  <a:ext cx="835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0E0F0993-DA00-E408-CEED-6D8427EFBAF0}"/>
                    </a:ext>
                  </a:extLst>
                </p14:cNvPr>
                <p14:cNvContentPartPr/>
                <p14:nvPr/>
              </p14:nvContentPartPr>
              <p14:xfrm>
                <a:off x="9696148" y="2861439"/>
                <a:ext cx="105120" cy="6120"/>
              </p14:xfrm>
            </p:contentPart>
          </mc:Choice>
          <mc:Fallback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0E0F0993-DA00-E408-CEED-6D8427EFBAF0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9688588" y="2853879"/>
                  <a:ext cx="12024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087F1671-0C82-A3E2-D815-F3303D789793}"/>
                    </a:ext>
                  </a:extLst>
                </p14:cNvPr>
                <p14:cNvContentPartPr/>
                <p14:nvPr/>
              </p14:nvContentPartPr>
              <p14:xfrm>
                <a:off x="9826108" y="2751639"/>
                <a:ext cx="17280" cy="223560"/>
              </p14:xfrm>
            </p:contentPart>
          </mc:Choice>
          <mc:Fallback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087F1671-0C82-A3E2-D815-F3303D789793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9818548" y="2744079"/>
                  <a:ext cx="3240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62" name="Input penna 261">
                  <a:extLst>
                    <a:ext uri="{FF2B5EF4-FFF2-40B4-BE49-F238E27FC236}">
                      <a16:creationId xmlns:a16="http://schemas.microsoft.com/office/drawing/2014/main" id="{3F0DA8F2-332C-176B-1D25-4E69F34D042D}"/>
                    </a:ext>
                  </a:extLst>
                </p14:cNvPr>
                <p14:cNvContentPartPr/>
                <p14:nvPr/>
              </p14:nvContentPartPr>
              <p14:xfrm>
                <a:off x="9678148" y="2974479"/>
                <a:ext cx="91800" cy="122400"/>
              </p14:xfrm>
            </p:contentPart>
          </mc:Choice>
          <mc:Fallback>
            <p:pic>
              <p:nvPicPr>
                <p:cNvPr id="262" name="Input penna 261">
                  <a:extLst>
                    <a:ext uri="{FF2B5EF4-FFF2-40B4-BE49-F238E27FC236}">
                      <a16:creationId xmlns:a16="http://schemas.microsoft.com/office/drawing/2014/main" id="{3F0DA8F2-332C-176B-1D25-4E69F34D042D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9670588" y="2966919"/>
                  <a:ext cx="1069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63" name="Input penna 262">
                  <a:extLst>
                    <a:ext uri="{FF2B5EF4-FFF2-40B4-BE49-F238E27FC236}">
                      <a16:creationId xmlns:a16="http://schemas.microsoft.com/office/drawing/2014/main" id="{8E81E7A3-5F47-63CD-8776-30A26017DCF3}"/>
                    </a:ext>
                  </a:extLst>
                </p14:cNvPr>
                <p14:cNvContentPartPr/>
                <p14:nvPr/>
              </p14:nvContentPartPr>
              <p14:xfrm>
                <a:off x="9746908" y="3014439"/>
                <a:ext cx="45720" cy="66960"/>
              </p14:xfrm>
            </p:contentPart>
          </mc:Choice>
          <mc:Fallback>
            <p:pic>
              <p:nvPicPr>
                <p:cNvPr id="263" name="Input penna 262">
                  <a:extLst>
                    <a:ext uri="{FF2B5EF4-FFF2-40B4-BE49-F238E27FC236}">
                      <a16:creationId xmlns:a16="http://schemas.microsoft.com/office/drawing/2014/main" id="{8E81E7A3-5F47-63CD-8776-30A26017DCF3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9739348" y="3006879"/>
                  <a:ext cx="6084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64" name="Input penna 263">
                  <a:extLst>
                    <a:ext uri="{FF2B5EF4-FFF2-40B4-BE49-F238E27FC236}">
                      <a16:creationId xmlns:a16="http://schemas.microsoft.com/office/drawing/2014/main" id="{8D951716-BDEF-7D45-8054-1EC879169A81}"/>
                    </a:ext>
                  </a:extLst>
                </p14:cNvPr>
                <p14:cNvContentPartPr/>
                <p14:nvPr/>
              </p14:nvContentPartPr>
              <p14:xfrm>
                <a:off x="9789028" y="3014439"/>
                <a:ext cx="66960" cy="55800"/>
              </p14:xfrm>
            </p:contentPart>
          </mc:Choice>
          <mc:Fallback>
            <p:pic>
              <p:nvPicPr>
                <p:cNvPr id="264" name="Input penna 263">
                  <a:extLst>
                    <a:ext uri="{FF2B5EF4-FFF2-40B4-BE49-F238E27FC236}">
                      <a16:creationId xmlns:a16="http://schemas.microsoft.com/office/drawing/2014/main" id="{8D951716-BDEF-7D45-8054-1EC879169A81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9781828" y="3006879"/>
                  <a:ext cx="8208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D4228A39-0FB7-329C-C2A5-88FEDE5B5CD0}"/>
                    </a:ext>
                  </a:extLst>
                </p14:cNvPr>
                <p14:cNvContentPartPr/>
                <p14:nvPr/>
              </p14:nvContentPartPr>
              <p14:xfrm>
                <a:off x="9848788" y="3014439"/>
                <a:ext cx="360" cy="360"/>
              </p14:xfrm>
            </p:contentPart>
          </mc:Choice>
          <mc:Fallback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D4228A39-0FB7-329C-C2A5-88FEDE5B5CD0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841228" y="3006879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66" name="Input penna 265">
                  <a:extLst>
                    <a:ext uri="{FF2B5EF4-FFF2-40B4-BE49-F238E27FC236}">
                      <a16:creationId xmlns:a16="http://schemas.microsoft.com/office/drawing/2014/main" id="{3F9C77A7-A80F-6641-3811-914D1746AD08}"/>
                    </a:ext>
                  </a:extLst>
                </p14:cNvPr>
                <p14:cNvContentPartPr/>
                <p14:nvPr/>
              </p14:nvContentPartPr>
              <p14:xfrm>
                <a:off x="9848788" y="3014439"/>
                <a:ext cx="360" cy="360"/>
              </p14:xfrm>
            </p:contentPart>
          </mc:Choice>
          <mc:Fallback>
            <p:pic>
              <p:nvPicPr>
                <p:cNvPr id="266" name="Input penna 265">
                  <a:extLst>
                    <a:ext uri="{FF2B5EF4-FFF2-40B4-BE49-F238E27FC236}">
                      <a16:creationId xmlns:a16="http://schemas.microsoft.com/office/drawing/2014/main" id="{3F9C77A7-A80F-6641-3811-914D1746AD08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841228" y="3006879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269" name="Input penna 268">
                  <a:extLst>
                    <a:ext uri="{FF2B5EF4-FFF2-40B4-BE49-F238E27FC236}">
                      <a16:creationId xmlns:a16="http://schemas.microsoft.com/office/drawing/2014/main" id="{AB3D034F-0C31-C16E-3892-DF3E983915E7}"/>
                    </a:ext>
                  </a:extLst>
                </p14:cNvPr>
                <p14:cNvContentPartPr/>
                <p14:nvPr/>
              </p14:nvContentPartPr>
              <p14:xfrm>
                <a:off x="9967228" y="2833719"/>
                <a:ext cx="66600" cy="106920"/>
              </p14:xfrm>
            </p:contentPart>
          </mc:Choice>
          <mc:Fallback>
            <p:pic>
              <p:nvPicPr>
                <p:cNvPr id="269" name="Input penna 268">
                  <a:extLst>
                    <a:ext uri="{FF2B5EF4-FFF2-40B4-BE49-F238E27FC236}">
                      <a16:creationId xmlns:a16="http://schemas.microsoft.com/office/drawing/2014/main" id="{AB3D034F-0C31-C16E-3892-DF3E983915E7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9959668" y="2826159"/>
                  <a:ext cx="817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E0772F9F-4A5D-AC73-840A-0FD04A02D190}"/>
                    </a:ext>
                  </a:extLst>
                </p14:cNvPr>
                <p14:cNvContentPartPr/>
                <p14:nvPr/>
              </p14:nvContentPartPr>
              <p14:xfrm>
                <a:off x="10033468" y="2833719"/>
                <a:ext cx="360" cy="360"/>
              </p14:xfrm>
            </p:contentPart>
          </mc:Choice>
          <mc:Fallback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E0772F9F-4A5D-AC73-840A-0FD04A02D190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0025908" y="2826159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90626F40-2A77-70B7-61FF-F970DA3687F7}"/>
                    </a:ext>
                  </a:extLst>
                </p14:cNvPr>
                <p14:cNvContentPartPr/>
                <p14:nvPr/>
              </p14:nvContentPartPr>
              <p14:xfrm>
                <a:off x="10033468" y="2833719"/>
                <a:ext cx="360" cy="360"/>
              </p14:xfrm>
            </p:contentPart>
          </mc:Choice>
          <mc:Fallback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90626F40-2A77-70B7-61FF-F970DA3687F7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0025908" y="2826159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272" name="Input penna 271">
                  <a:extLst>
                    <a:ext uri="{FF2B5EF4-FFF2-40B4-BE49-F238E27FC236}">
                      <a16:creationId xmlns:a16="http://schemas.microsoft.com/office/drawing/2014/main" id="{C1B0ECC3-989B-F2E9-F5B7-EDC14A4CB8AE}"/>
                    </a:ext>
                  </a:extLst>
                </p14:cNvPr>
                <p14:cNvContentPartPr/>
                <p14:nvPr/>
              </p14:nvContentPartPr>
              <p14:xfrm>
                <a:off x="10151548" y="2818239"/>
                <a:ext cx="25560" cy="153360"/>
              </p14:xfrm>
            </p:contentPart>
          </mc:Choice>
          <mc:Fallback>
            <p:pic>
              <p:nvPicPr>
                <p:cNvPr id="272" name="Input penna 271">
                  <a:extLst>
                    <a:ext uri="{FF2B5EF4-FFF2-40B4-BE49-F238E27FC236}">
                      <a16:creationId xmlns:a16="http://schemas.microsoft.com/office/drawing/2014/main" id="{C1B0ECC3-989B-F2E9-F5B7-EDC14A4CB8AE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0143988" y="2810679"/>
                  <a:ext cx="403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273" name="Input penna 272">
                  <a:extLst>
                    <a:ext uri="{FF2B5EF4-FFF2-40B4-BE49-F238E27FC236}">
                      <a16:creationId xmlns:a16="http://schemas.microsoft.com/office/drawing/2014/main" id="{41145FFE-3217-C518-A3AA-976153FED44D}"/>
                    </a:ext>
                  </a:extLst>
                </p14:cNvPr>
                <p14:cNvContentPartPr/>
                <p14:nvPr/>
              </p14:nvContentPartPr>
              <p14:xfrm>
                <a:off x="10247668" y="2829039"/>
                <a:ext cx="95040" cy="69480"/>
              </p14:xfrm>
            </p:contentPart>
          </mc:Choice>
          <mc:Fallback>
            <p:pic>
              <p:nvPicPr>
                <p:cNvPr id="273" name="Input penna 272">
                  <a:extLst>
                    <a:ext uri="{FF2B5EF4-FFF2-40B4-BE49-F238E27FC236}">
                      <a16:creationId xmlns:a16="http://schemas.microsoft.com/office/drawing/2014/main" id="{41145FFE-3217-C518-A3AA-976153FED44D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10240108" y="2821479"/>
                  <a:ext cx="11016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274" name="Input penna 273">
                  <a:extLst>
                    <a:ext uri="{FF2B5EF4-FFF2-40B4-BE49-F238E27FC236}">
                      <a16:creationId xmlns:a16="http://schemas.microsoft.com/office/drawing/2014/main" id="{BEC79435-1DD4-B5FA-D823-078939655C52}"/>
                    </a:ext>
                  </a:extLst>
                </p14:cNvPr>
                <p14:cNvContentPartPr/>
                <p14:nvPr/>
              </p14:nvContentPartPr>
              <p14:xfrm>
                <a:off x="10123468" y="2910399"/>
                <a:ext cx="45000" cy="8640"/>
              </p14:xfrm>
            </p:contentPart>
          </mc:Choice>
          <mc:Fallback>
            <p:pic>
              <p:nvPicPr>
                <p:cNvPr id="274" name="Input penna 273">
                  <a:extLst>
                    <a:ext uri="{FF2B5EF4-FFF2-40B4-BE49-F238E27FC236}">
                      <a16:creationId xmlns:a16="http://schemas.microsoft.com/office/drawing/2014/main" id="{BEC79435-1DD4-B5FA-D823-078939655C52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10115908" y="2902839"/>
                  <a:ext cx="601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275" name="Input penna 274">
                  <a:extLst>
                    <a:ext uri="{FF2B5EF4-FFF2-40B4-BE49-F238E27FC236}">
                      <a16:creationId xmlns:a16="http://schemas.microsoft.com/office/drawing/2014/main" id="{B45DF170-CD13-969F-7036-B1BC7A5DCD1C}"/>
                    </a:ext>
                  </a:extLst>
                </p14:cNvPr>
                <p14:cNvContentPartPr/>
                <p14:nvPr/>
              </p14:nvContentPartPr>
              <p14:xfrm>
                <a:off x="10347028" y="2835519"/>
                <a:ext cx="57600" cy="110160"/>
              </p14:xfrm>
            </p:contentPart>
          </mc:Choice>
          <mc:Fallback>
            <p:pic>
              <p:nvPicPr>
                <p:cNvPr id="275" name="Input penna 274">
                  <a:extLst>
                    <a:ext uri="{FF2B5EF4-FFF2-40B4-BE49-F238E27FC236}">
                      <a16:creationId xmlns:a16="http://schemas.microsoft.com/office/drawing/2014/main" id="{B45DF170-CD13-969F-7036-B1BC7A5DCD1C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10339828" y="2827959"/>
                  <a:ext cx="7272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9B4B522C-BB10-E1B4-87EC-DEE9C632D07E}"/>
                    </a:ext>
                  </a:extLst>
                </p14:cNvPr>
                <p14:cNvContentPartPr/>
                <p14:nvPr/>
              </p14:nvContentPartPr>
              <p14:xfrm>
                <a:off x="10304908" y="2938839"/>
                <a:ext cx="59040" cy="128160"/>
              </p14:xfrm>
            </p:contentPart>
          </mc:Choice>
          <mc:Fallback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9B4B522C-BB10-E1B4-87EC-DEE9C632D07E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10297348" y="2931279"/>
                  <a:ext cx="741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DB058E61-1069-79D6-06CD-530CAE903B04}"/>
                    </a:ext>
                  </a:extLst>
                </p14:cNvPr>
                <p14:cNvContentPartPr/>
                <p14:nvPr/>
              </p14:nvContentPartPr>
              <p14:xfrm>
                <a:off x="10364308" y="3000759"/>
                <a:ext cx="21600" cy="7704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DB058E61-1069-79D6-06CD-530CAE903B04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10356748" y="2993199"/>
                  <a:ext cx="367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4701C938-A216-59AF-7BA9-1B9B48CF3326}"/>
                    </a:ext>
                  </a:extLst>
                </p14:cNvPr>
                <p14:cNvContentPartPr/>
                <p14:nvPr/>
              </p14:nvContentPartPr>
              <p14:xfrm>
                <a:off x="10228228" y="3078879"/>
                <a:ext cx="397800" cy="3060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4701C938-A216-59AF-7BA9-1B9B48CF3326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10220668" y="3071319"/>
                  <a:ext cx="412920" cy="45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3076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05D16-BDEF-F2DE-9226-FF8DA9EE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E54E90-E3F0-1D65-42EE-D287D666AFF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DDE75-06B2-8225-414C-07285BF4E736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B33777-F3F5-CD0F-2933-87E6CA790B5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955822B-C1C0-0215-B94F-EDC447341A3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5239B37-DD39-4ADD-B0C7-98D7C7B0691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E8AD917-CA1B-63FF-3033-C6E4A6B60E8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2185367-6F89-A937-998A-CD56C71ABFD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0CB32EA-AB8C-B346-C70F-871A78F805A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6978EE5-C4AA-9C8B-56C1-89D1E49BF87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6488746-A62E-A60D-789F-18B4F9693D5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AA1862A-2B6E-040E-794C-F5E20BC4493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D3600A4-29F6-BE77-B515-E4B8248C62C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ED08A8E-1F4B-84BE-AB75-CC3231C8E40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CCA28DF-5B5F-C83F-014D-5408A216C55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0265CBC-72D2-CCC0-6C4B-EE2FBD6A286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35BAB6C-E0A2-81DB-EDEB-F1843113871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88EE482-63DC-9362-66B1-F5662366D81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D04D954-FFC1-A0B8-8C9D-F041BE4763A6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EFDCB3D-8C6A-E441-53C0-56665258FB8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4EC10C9-D934-02E6-A16C-368507FD209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044E375-BC28-FF17-7641-E45B0D8B963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A8CFEC1-350D-EF4E-AB82-CBAC87F0982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710F267-6804-5868-F42C-C2388E8B74A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C522323-05DE-2AC7-0219-E3C029D52CA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06A538C-7095-65F3-564E-DD2836C1442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D56C277A-05ED-C99F-CA16-D40993572E8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39D641E-C8A2-B1DC-5F9D-3720EABA88A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6470DC0-11E5-2F68-D0C2-EC3AD7F5C92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122FEE6A-8060-679E-2957-1DE9D62873C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F1F449A-8968-91B9-4346-3EBFB7A5248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5443295-CE1C-214E-91E3-3D0D48595FF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5A8AFA29-A06D-B3B9-5BB1-B7B56D52FF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705779A-356B-3139-35CA-750A624FE9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95AB1C-36C1-6C15-2118-7830D56BD17E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A161CC7-7F1A-E8BD-9DA1-798C09F37D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9370F45-23A3-6A56-FF17-03C167D4B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FD54E146-C989-C9B2-7162-4EB3C077DD0A}"/>
                  </a:ext>
                </a:extLst>
              </p14:cNvPr>
              <p14:cNvContentPartPr/>
              <p14:nvPr/>
            </p14:nvContentPartPr>
            <p14:xfrm>
              <a:off x="5718868" y="2719411"/>
              <a:ext cx="360" cy="3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FD54E146-C989-C9B2-7162-4EB3C077DD0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14548" y="2715091"/>
                <a:ext cx="9000" cy="9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uppo 36">
            <a:extLst>
              <a:ext uri="{FF2B5EF4-FFF2-40B4-BE49-F238E27FC236}">
                <a16:creationId xmlns:a16="http://schemas.microsoft.com/office/drawing/2014/main" id="{490E6C74-D73C-91FB-F042-F818692303C4}"/>
              </a:ext>
            </a:extLst>
          </p:cNvPr>
          <p:cNvGrpSpPr/>
          <p:nvPr/>
        </p:nvGrpSpPr>
        <p:grpSpPr>
          <a:xfrm>
            <a:off x="343959" y="301119"/>
            <a:ext cx="1132200" cy="403560"/>
            <a:chOff x="343959" y="301119"/>
            <a:chExt cx="1132200" cy="40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C31A1CFC-A6FD-1DD6-E0E9-CBF88E98E02E}"/>
                    </a:ext>
                  </a:extLst>
                </p14:cNvPr>
                <p14:cNvContentPartPr/>
                <p14:nvPr/>
              </p14:nvContentPartPr>
              <p14:xfrm>
                <a:off x="343959" y="342879"/>
                <a:ext cx="176400" cy="3142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C31A1CFC-A6FD-1DD6-E0E9-CBF88E98E02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36399" y="335319"/>
                  <a:ext cx="19152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D593B0E1-D0F8-11BD-61B4-2D565E71E45E}"/>
                    </a:ext>
                  </a:extLst>
                </p14:cNvPr>
                <p14:cNvContentPartPr/>
                <p14:nvPr/>
              </p14:nvContentPartPr>
              <p14:xfrm>
                <a:off x="558159" y="337839"/>
                <a:ext cx="36360" cy="3132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D593B0E1-D0F8-11BD-61B4-2D565E71E45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50959" y="330279"/>
                  <a:ext cx="5148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DEC263B1-42F4-50B1-6B4D-35AAAAA4A2BC}"/>
                    </a:ext>
                  </a:extLst>
                </p14:cNvPr>
                <p14:cNvContentPartPr/>
                <p14:nvPr/>
              </p14:nvContentPartPr>
              <p14:xfrm>
                <a:off x="609279" y="497319"/>
                <a:ext cx="67680" cy="428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DEC263B1-42F4-50B1-6B4D-35AAAAA4A2B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01719" y="490119"/>
                  <a:ext cx="828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9E01B46D-BE43-ADD6-8D7D-49C916EA32C1}"/>
                    </a:ext>
                  </a:extLst>
                </p14:cNvPr>
                <p14:cNvContentPartPr/>
                <p14:nvPr/>
              </p14:nvContentPartPr>
              <p14:xfrm>
                <a:off x="789279" y="301119"/>
                <a:ext cx="188280" cy="19656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9E01B46D-BE43-ADD6-8D7D-49C916EA32C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81719" y="293559"/>
                  <a:ext cx="2034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C3EFBFC2-83CD-43C8-6EA5-F4EEDB84C693}"/>
                    </a:ext>
                  </a:extLst>
                </p14:cNvPr>
                <p14:cNvContentPartPr/>
                <p14:nvPr/>
              </p14:nvContentPartPr>
              <p14:xfrm>
                <a:off x="740679" y="530799"/>
                <a:ext cx="223560" cy="435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C3EFBFC2-83CD-43C8-6EA5-F4EEDB84C69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33119" y="523239"/>
                  <a:ext cx="23832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26DA5046-1540-D2E9-4C25-876287EE9FFC}"/>
                    </a:ext>
                  </a:extLst>
                </p14:cNvPr>
                <p14:cNvContentPartPr/>
                <p14:nvPr/>
              </p14:nvContentPartPr>
              <p14:xfrm>
                <a:off x="861279" y="562479"/>
                <a:ext cx="19080" cy="1422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26DA5046-1540-D2E9-4C25-876287EE9FF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53719" y="554919"/>
                  <a:ext cx="342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029B1C51-CE02-CC17-D6BB-2A1139DC2EFC}"/>
                    </a:ext>
                  </a:extLst>
                </p14:cNvPr>
                <p14:cNvContentPartPr/>
                <p14:nvPr/>
              </p14:nvContentPartPr>
              <p14:xfrm>
                <a:off x="1049919" y="370599"/>
                <a:ext cx="228960" cy="133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029B1C51-CE02-CC17-D6BB-2A1139DC2EF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42359" y="363039"/>
                  <a:ext cx="2440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BE6DE81C-657B-5882-011C-6847DC53CD79}"/>
                    </a:ext>
                  </a:extLst>
                </p14:cNvPr>
                <p14:cNvContentPartPr/>
                <p14:nvPr/>
              </p14:nvContentPartPr>
              <p14:xfrm>
                <a:off x="1047399" y="402999"/>
                <a:ext cx="211680" cy="2314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BE6DE81C-657B-5882-011C-6847DC53CD7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39839" y="395439"/>
                  <a:ext cx="22680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4B0D5020-CF57-96B9-42EA-9F80CD349881}"/>
                    </a:ext>
                  </a:extLst>
                </p14:cNvPr>
                <p14:cNvContentPartPr/>
                <p14:nvPr/>
              </p14:nvContentPartPr>
              <p14:xfrm>
                <a:off x="1290759" y="420999"/>
                <a:ext cx="20880" cy="2404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4B0D5020-CF57-96B9-42EA-9F80CD34988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283199" y="413439"/>
                  <a:ext cx="3564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97D4502D-ED9D-EE86-7F13-5DB105076625}"/>
                    </a:ext>
                  </a:extLst>
                </p14:cNvPr>
                <p14:cNvContentPartPr/>
                <p14:nvPr/>
              </p14:nvContentPartPr>
              <p14:xfrm>
                <a:off x="1355919" y="518559"/>
                <a:ext cx="120240" cy="4104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97D4502D-ED9D-EE86-7F13-5DB10507662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348359" y="510999"/>
                  <a:ext cx="135000" cy="5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95D8A347-CF4F-2CDC-227E-42C31CCD6C56}"/>
              </a:ext>
            </a:extLst>
          </p:cNvPr>
          <p:cNvGrpSpPr/>
          <p:nvPr/>
        </p:nvGrpSpPr>
        <p:grpSpPr>
          <a:xfrm>
            <a:off x="1779279" y="450159"/>
            <a:ext cx="288360" cy="153720"/>
            <a:chOff x="1779279" y="450159"/>
            <a:chExt cx="288360" cy="153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0A0D12FE-B945-827C-8303-78CE049BA01A}"/>
                    </a:ext>
                  </a:extLst>
                </p14:cNvPr>
                <p14:cNvContentPartPr/>
                <p14:nvPr/>
              </p14:nvContentPartPr>
              <p14:xfrm>
                <a:off x="1779279" y="450159"/>
                <a:ext cx="203760" cy="583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0A0D12FE-B945-827C-8303-78CE049BA01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771719" y="442599"/>
                  <a:ext cx="21888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6D473F06-CEBF-0936-DB87-4BB539B719EA}"/>
                    </a:ext>
                  </a:extLst>
                </p14:cNvPr>
                <p14:cNvContentPartPr/>
                <p14:nvPr/>
              </p14:nvContentPartPr>
              <p14:xfrm>
                <a:off x="1805919" y="579759"/>
                <a:ext cx="261720" cy="241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6D473F06-CEBF-0936-DB87-4BB539B719E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798359" y="572199"/>
                  <a:ext cx="276840" cy="3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uppo 64">
            <a:extLst>
              <a:ext uri="{FF2B5EF4-FFF2-40B4-BE49-F238E27FC236}">
                <a16:creationId xmlns:a16="http://schemas.microsoft.com/office/drawing/2014/main" id="{C411D4F6-00C3-CFC7-C723-4398968E0B0A}"/>
              </a:ext>
            </a:extLst>
          </p:cNvPr>
          <p:cNvGrpSpPr/>
          <p:nvPr/>
        </p:nvGrpSpPr>
        <p:grpSpPr>
          <a:xfrm>
            <a:off x="2287599" y="319839"/>
            <a:ext cx="1078200" cy="359280"/>
            <a:chOff x="2287599" y="319839"/>
            <a:chExt cx="1078200" cy="359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3DD83E13-7BBF-0822-45FE-4A511FB1145E}"/>
                    </a:ext>
                  </a:extLst>
                </p14:cNvPr>
                <p14:cNvContentPartPr/>
                <p14:nvPr/>
              </p14:nvContentPartPr>
              <p14:xfrm>
                <a:off x="2287599" y="319839"/>
                <a:ext cx="147600" cy="3103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3DD83E13-7BBF-0822-45FE-4A511FB1145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280039" y="312279"/>
                  <a:ext cx="162720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D3440989-B10B-54CA-17B6-915D2FF6AD49}"/>
                    </a:ext>
                  </a:extLst>
                </p14:cNvPr>
                <p14:cNvContentPartPr/>
                <p14:nvPr/>
              </p14:nvContentPartPr>
              <p14:xfrm>
                <a:off x="2504679" y="489399"/>
                <a:ext cx="23760" cy="1216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D3440989-B10B-54CA-17B6-915D2FF6AD4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497119" y="481839"/>
                  <a:ext cx="388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4BF9419A-3825-E7EF-C896-0901F8409498}"/>
                    </a:ext>
                  </a:extLst>
                </p14:cNvPr>
                <p14:cNvContentPartPr/>
                <p14:nvPr/>
              </p14:nvContentPartPr>
              <p14:xfrm>
                <a:off x="2599359" y="526839"/>
                <a:ext cx="102960" cy="10692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4BF9419A-3825-E7EF-C896-0901F840949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591799" y="519279"/>
                  <a:ext cx="1180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84E80C66-A3C0-6EF6-87C2-5B0BE549C8D4}"/>
                    </a:ext>
                  </a:extLst>
                </p14:cNvPr>
                <p14:cNvContentPartPr/>
                <p14:nvPr/>
              </p14:nvContentPartPr>
              <p14:xfrm>
                <a:off x="2726799" y="523239"/>
                <a:ext cx="29160" cy="8028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84E80C66-A3C0-6EF6-87C2-5B0BE549C8D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19239" y="515679"/>
                  <a:ext cx="4428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5B878950-B1CD-4CDC-1F29-75AAFB76AE30}"/>
                    </a:ext>
                  </a:extLst>
                </p14:cNvPr>
                <p14:cNvContentPartPr/>
                <p14:nvPr/>
              </p14:nvContentPartPr>
              <p14:xfrm>
                <a:off x="2790879" y="354039"/>
                <a:ext cx="136440" cy="3207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5B878950-B1CD-4CDC-1F29-75AAFB76AE3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3679" y="346479"/>
                  <a:ext cx="15156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6851C7CF-4FFD-9A35-492B-9DA80E8D0354}"/>
                    </a:ext>
                  </a:extLst>
                </p14:cNvPr>
                <p14:cNvContentPartPr/>
                <p14:nvPr/>
              </p14:nvContentPartPr>
              <p14:xfrm>
                <a:off x="2978079" y="486159"/>
                <a:ext cx="121320" cy="16632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6851C7CF-4FFD-9A35-492B-9DA80E8D035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970519" y="478599"/>
                  <a:ext cx="13644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1327397C-582B-0DD4-F66C-18A2DF294486}"/>
                    </a:ext>
                  </a:extLst>
                </p14:cNvPr>
                <p14:cNvContentPartPr/>
                <p14:nvPr/>
              </p14:nvContentPartPr>
              <p14:xfrm>
                <a:off x="3157359" y="499839"/>
                <a:ext cx="71640" cy="1396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1327397C-582B-0DD4-F66C-18A2DF29448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149799" y="492279"/>
                  <a:ext cx="867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5013DAB3-EDB6-2A08-A9A2-4F1F3CFE1F1E}"/>
                    </a:ext>
                  </a:extLst>
                </p14:cNvPr>
                <p14:cNvContentPartPr/>
                <p14:nvPr/>
              </p14:nvContentPartPr>
              <p14:xfrm>
                <a:off x="3270039" y="493359"/>
                <a:ext cx="95760" cy="18576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5013DAB3-EDB6-2A08-A9A2-4F1F3CFE1F1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262479" y="485799"/>
                  <a:ext cx="110880" cy="200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66" name="Input penna 65">
                <a:extLst>
                  <a:ext uri="{FF2B5EF4-FFF2-40B4-BE49-F238E27FC236}">
                    <a16:creationId xmlns:a16="http://schemas.microsoft.com/office/drawing/2014/main" id="{71EDED19-139C-BADF-92EA-F38CD2AA099B}"/>
                  </a:ext>
                </a:extLst>
              </p14:cNvPr>
              <p14:cNvContentPartPr/>
              <p14:nvPr/>
            </p14:nvContentPartPr>
            <p14:xfrm>
              <a:off x="218679" y="1166919"/>
              <a:ext cx="157320" cy="307080"/>
            </p14:xfrm>
          </p:contentPart>
        </mc:Choice>
        <mc:Fallback>
          <p:pic>
            <p:nvPicPr>
              <p:cNvPr id="66" name="Input penna 65">
                <a:extLst>
                  <a:ext uri="{FF2B5EF4-FFF2-40B4-BE49-F238E27FC236}">
                    <a16:creationId xmlns:a16="http://schemas.microsoft.com/office/drawing/2014/main" id="{71EDED19-139C-BADF-92EA-F38CD2AA099B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11119" y="1159359"/>
                <a:ext cx="172440" cy="32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67" name="Input penna 66">
                <a:extLst>
                  <a:ext uri="{FF2B5EF4-FFF2-40B4-BE49-F238E27FC236}">
                    <a16:creationId xmlns:a16="http://schemas.microsoft.com/office/drawing/2014/main" id="{6D7ED759-54F0-C8D1-1AB5-2789BBA61226}"/>
                  </a:ext>
                </a:extLst>
              </p14:cNvPr>
              <p14:cNvContentPartPr/>
              <p14:nvPr/>
            </p14:nvContentPartPr>
            <p14:xfrm>
              <a:off x="451959" y="1214799"/>
              <a:ext cx="73080" cy="70560"/>
            </p14:xfrm>
          </p:contentPart>
        </mc:Choice>
        <mc:Fallback>
          <p:pic>
            <p:nvPicPr>
              <p:cNvPr id="67" name="Input penna 66">
                <a:extLst>
                  <a:ext uri="{FF2B5EF4-FFF2-40B4-BE49-F238E27FC236}">
                    <a16:creationId xmlns:a16="http://schemas.microsoft.com/office/drawing/2014/main" id="{6D7ED759-54F0-C8D1-1AB5-2789BBA61226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44399" y="1207239"/>
                <a:ext cx="8820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68" name="Input penna 67">
                <a:extLst>
                  <a:ext uri="{FF2B5EF4-FFF2-40B4-BE49-F238E27FC236}">
                    <a16:creationId xmlns:a16="http://schemas.microsoft.com/office/drawing/2014/main" id="{16628412-736C-5CE2-BD79-DF4C91FB6B02}"/>
                  </a:ext>
                </a:extLst>
              </p14:cNvPr>
              <p14:cNvContentPartPr/>
              <p14:nvPr/>
            </p14:nvContentPartPr>
            <p14:xfrm>
              <a:off x="577239" y="1171599"/>
              <a:ext cx="62280" cy="122400"/>
            </p14:xfrm>
          </p:contentPart>
        </mc:Choice>
        <mc:Fallback>
          <p:pic>
            <p:nvPicPr>
              <p:cNvPr id="68" name="Input penna 67">
                <a:extLst>
                  <a:ext uri="{FF2B5EF4-FFF2-40B4-BE49-F238E27FC236}">
                    <a16:creationId xmlns:a16="http://schemas.microsoft.com/office/drawing/2014/main" id="{16628412-736C-5CE2-BD79-DF4C91FB6B02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569679" y="1164039"/>
                <a:ext cx="7740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69" name="Input penna 68">
                <a:extLst>
                  <a:ext uri="{FF2B5EF4-FFF2-40B4-BE49-F238E27FC236}">
                    <a16:creationId xmlns:a16="http://schemas.microsoft.com/office/drawing/2014/main" id="{F45210D0-2D3B-F0CD-7A09-8192F84E44DC}"/>
                  </a:ext>
                </a:extLst>
              </p14:cNvPr>
              <p14:cNvContentPartPr/>
              <p14:nvPr/>
            </p14:nvContentPartPr>
            <p14:xfrm>
              <a:off x="707919" y="1068999"/>
              <a:ext cx="35640" cy="217800"/>
            </p14:xfrm>
          </p:contentPart>
        </mc:Choice>
        <mc:Fallback>
          <p:pic>
            <p:nvPicPr>
              <p:cNvPr id="69" name="Input penna 68">
                <a:extLst>
                  <a:ext uri="{FF2B5EF4-FFF2-40B4-BE49-F238E27FC236}">
                    <a16:creationId xmlns:a16="http://schemas.microsoft.com/office/drawing/2014/main" id="{F45210D0-2D3B-F0CD-7A09-8192F84E44DC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700359" y="1061439"/>
                <a:ext cx="50760" cy="23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70" name="Input penna 69">
                <a:extLst>
                  <a:ext uri="{FF2B5EF4-FFF2-40B4-BE49-F238E27FC236}">
                    <a16:creationId xmlns:a16="http://schemas.microsoft.com/office/drawing/2014/main" id="{1099D218-5BDD-67FB-D697-8D11E0B11F42}"/>
                  </a:ext>
                </a:extLst>
              </p14:cNvPr>
              <p14:cNvContentPartPr/>
              <p14:nvPr/>
            </p14:nvContentPartPr>
            <p14:xfrm>
              <a:off x="710799" y="1208319"/>
              <a:ext cx="76320" cy="73800"/>
            </p14:xfrm>
          </p:contentPart>
        </mc:Choice>
        <mc:Fallback>
          <p:pic>
            <p:nvPicPr>
              <p:cNvPr id="70" name="Input penna 69">
                <a:extLst>
                  <a:ext uri="{FF2B5EF4-FFF2-40B4-BE49-F238E27FC236}">
                    <a16:creationId xmlns:a16="http://schemas.microsoft.com/office/drawing/2014/main" id="{1099D218-5BDD-67FB-D697-8D11E0B11F42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703239" y="1200759"/>
                <a:ext cx="91440" cy="8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71" name="Input penna 70">
                <a:extLst>
                  <a:ext uri="{FF2B5EF4-FFF2-40B4-BE49-F238E27FC236}">
                    <a16:creationId xmlns:a16="http://schemas.microsoft.com/office/drawing/2014/main" id="{DB23EB44-C16C-721A-6FF1-77E22624CE4F}"/>
                  </a:ext>
                </a:extLst>
              </p14:cNvPr>
              <p14:cNvContentPartPr/>
              <p14:nvPr/>
            </p14:nvContentPartPr>
            <p14:xfrm>
              <a:off x="838599" y="1160439"/>
              <a:ext cx="5760" cy="124200"/>
            </p14:xfrm>
          </p:contentPart>
        </mc:Choice>
        <mc:Fallback>
          <p:pic>
            <p:nvPicPr>
              <p:cNvPr id="71" name="Input penna 70">
                <a:extLst>
                  <a:ext uri="{FF2B5EF4-FFF2-40B4-BE49-F238E27FC236}">
                    <a16:creationId xmlns:a16="http://schemas.microsoft.com/office/drawing/2014/main" id="{DB23EB44-C16C-721A-6FF1-77E22624CE4F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31039" y="1152879"/>
                <a:ext cx="20880" cy="13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72" name="Input penna 71">
                <a:extLst>
                  <a:ext uri="{FF2B5EF4-FFF2-40B4-BE49-F238E27FC236}">
                    <a16:creationId xmlns:a16="http://schemas.microsoft.com/office/drawing/2014/main" id="{7F6A2E5B-1D8A-8E7B-912E-2D9879208FB7}"/>
                  </a:ext>
                </a:extLst>
              </p14:cNvPr>
              <p14:cNvContentPartPr/>
              <p14:nvPr/>
            </p14:nvContentPartPr>
            <p14:xfrm>
              <a:off x="912039" y="1210119"/>
              <a:ext cx="47160" cy="81000"/>
            </p14:xfrm>
          </p:contentPart>
        </mc:Choice>
        <mc:Fallback>
          <p:pic>
            <p:nvPicPr>
              <p:cNvPr id="72" name="Input penna 71">
                <a:extLst>
                  <a:ext uri="{FF2B5EF4-FFF2-40B4-BE49-F238E27FC236}">
                    <a16:creationId xmlns:a16="http://schemas.microsoft.com/office/drawing/2014/main" id="{7F6A2E5B-1D8A-8E7B-912E-2D9879208FB7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904479" y="1202559"/>
                <a:ext cx="6228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73" name="Input penna 72">
                <a:extLst>
                  <a:ext uri="{FF2B5EF4-FFF2-40B4-BE49-F238E27FC236}">
                    <a16:creationId xmlns:a16="http://schemas.microsoft.com/office/drawing/2014/main" id="{AB6AAE4C-2005-EC3D-188D-C34E18C60EE6}"/>
                  </a:ext>
                </a:extLst>
              </p14:cNvPr>
              <p14:cNvContentPartPr/>
              <p14:nvPr/>
            </p14:nvContentPartPr>
            <p14:xfrm>
              <a:off x="1061439" y="1174119"/>
              <a:ext cx="105840" cy="159840"/>
            </p14:xfrm>
          </p:contentPart>
        </mc:Choice>
        <mc:Fallback>
          <p:pic>
            <p:nvPicPr>
              <p:cNvPr id="73" name="Input penna 72">
                <a:extLst>
                  <a:ext uri="{FF2B5EF4-FFF2-40B4-BE49-F238E27FC236}">
                    <a16:creationId xmlns:a16="http://schemas.microsoft.com/office/drawing/2014/main" id="{AB6AAE4C-2005-EC3D-188D-C34E18C60EE6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053879" y="1166559"/>
                <a:ext cx="120960" cy="174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45" name="Gruppo 144">
            <a:extLst>
              <a:ext uri="{FF2B5EF4-FFF2-40B4-BE49-F238E27FC236}">
                <a16:creationId xmlns:a16="http://schemas.microsoft.com/office/drawing/2014/main" id="{0E94F052-6761-044C-196C-23CAED50CEA3}"/>
              </a:ext>
            </a:extLst>
          </p:cNvPr>
          <p:cNvGrpSpPr/>
          <p:nvPr/>
        </p:nvGrpSpPr>
        <p:grpSpPr>
          <a:xfrm>
            <a:off x="1312719" y="1011399"/>
            <a:ext cx="4728600" cy="1812600"/>
            <a:chOff x="1312719" y="1011399"/>
            <a:chExt cx="4728600" cy="181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F0BA2850-9DD6-04B7-24FA-6ADA6C5F3F6F}"/>
                    </a:ext>
                  </a:extLst>
                </p14:cNvPr>
                <p14:cNvContentPartPr/>
                <p14:nvPr/>
              </p14:nvContentPartPr>
              <p14:xfrm>
                <a:off x="3509799" y="1026879"/>
                <a:ext cx="280080" cy="50256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F0BA2850-9DD6-04B7-24FA-6ADA6C5F3F6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502239" y="1019319"/>
                  <a:ext cx="295200" cy="51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7AC403DC-0340-E13E-5423-0DAE7633882C}"/>
                    </a:ext>
                  </a:extLst>
                </p14:cNvPr>
                <p14:cNvContentPartPr/>
                <p14:nvPr/>
              </p14:nvContentPartPr>
              <p14:xfrm>
                <a:off x="3832359" y="1063959"/>
                <a:ext cx="135000" cy="36792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7AC403DC-0340-E13E-5423-0DAE7633882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824799" y="1056399"/>
                  <a:ext cx="15012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BB5CFDF7-08CE-AA7C-AF4A-21EB7A3BC8AC}"/>
                    </a:ext>
                  </a:extLst>
                </p14:cNvPr>
                <p14:cNvContentPartPr/>
                <p14:nvPr/>
              </p14:nvContentPartPr>
              <p14:xfrm>
                <a:off x="3832719" y="1226319"/>
                <a:ext cx="122400" cy="2484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BB5CFDF7-08CE-AA7C-AF4A-21EB7A3BC8AC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825159" y="1218759"/>
                  <a:ext cx="1375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9018EB32-C066-2059-DBCD-A1E7DB98552C}"/>
                    </a:ext>
                  </a:extLst>
                </p14:cNvPr>
                <p14:cNvContentPartPr/>
                <p14:nvPr/>
              </p14:nvContentPartPr>
              <p14:xfrm>
                <a:off x="3925959" y="1251519"/>
                <a:ext cx="180360" cy="17748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9018EB32-C066-2059-DBCD-A1E7DB98552C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918399" y="1243959"/>
                  <a:ext cx="1954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FF39C5D7-71EF-A436-B19A-B6565A7B27C0}"/>
                    </a:ext>
                  </a:extLst>
                </p14:cNvPr>
                <p14:cNvContentPartPr/>
                <p14:nvPr/>
              </p14:nvContentPartPr>
              <p14:xfrm>
                <a:off x="4199559" y="1291479"/>
                <a:ext cx="76320" cy="15804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FF39C5D7-71EF-A436-B19A-B6565A7B27C0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191999" y="1283919"/>
                  <a:ext cx="914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DB34E5B0-51EF-CF6C-03E5-541FEDC65FB7}"/>
                    </a:ext>
                  </a:extLst>
                </p14:cNvPr>
                <p14:cNvContentPartPr/>
                <p14:nvPr/>
              </p14:nvContentPartPr>
              <p14:xfrm>
                <a:off x="4573599" y="1225599"/>
                <a:ext cx="237600" cy="34308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DB34E5B0-51EF-CF6C-03E5-541FEDC65FB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566039" y="1218039"/>
                  <a:ext cx="25272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FDE520D3-E240-426F-E238-01F79D75FCF3}"/>
                    </a:ext>
                  </a:extLst>
                </p14:cNvPr>
                <p14:cNvContentPartPr/>
                <p14:nvPr/>
              </p14:nvContentPartPr>
              <p14:xfrm>
                <a:off x="4816239" y="1345119"/>
                <a:ext cx="100440" cy="10836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FDE520D3-E240-426F-E238-01F79D75FCF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808679" y="1337559"/>
                  <a:ext cx="1155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A6CA4613-DC4F-99B5-A375-4FD9723D14A0}"/>
                    </a:ext>
                  </a:extLst>
                </p14:cNvPr>
                <p14:cNvContentPartPr/>
                <p14:nvPr/>
              </p14:nvContentPartPr>
              <p14:xfrm>
                <a:off x="5003439" y="1316679"/>
                <a:ext cx="66240" cy="9000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A6CA4613-DC4F-99B5-A375-4FD9723D14A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995879" y="1309119"/>
                  <a:ext cx="810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E2D94D8A-A6E9-C419-24A1-CF4909C4A716}"/>
                    </a:ext>
                  </a:extLst>
                </p14:cNvPr>
                <p14:cNvContentPartPr/>
                <p14:nvPr/>
              </p14:nvContentPartPr>
              <p14:xfrm>
                <a:off x="5161479" y="1141719"/>
                <a:ext cx="19080" cy="18756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E2D94D8A-A6E9-C419-24A1-CF4909C4A716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153919" y="1134159"/>
                  <a:ext cx="342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F25934FD-F4A4-98D3-1E27-065A1484F9D5}"/>
                    </a:ext>
                  </a:extLst>
                </p14:cNvPr>
                <p14:cNvContentPartPr/>
                <p14:nvPr/>
              </p14:nvContentPartPr>
              <p14:xfrm>
                <a:off x="5160759" y="1292199"/>
                <a:ext cx="43560" cy="3780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F25934FD-F4A4-98D3-1E27-065A1484F9D5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153199" y="1284639"/>
                  <a:ext cx="583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09A1A178-B50A-5C2A-BCF9-F4E107D6933D}"/>
                    </a:ext>
                  </a:extLst>
                </p14:cNvPr>
                <p14:cNvContentPartPr/>
                <p14:nvPr/>
              </p14:nvContentPartPr>
              <p14:xfrm>
                <a:off x="5247879" y="1242519"/>
                <a:ext cx="107280" cy="18360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09A1A178-B50A-5C2A-BCF9-F4E107D6933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240319" y="1234959"/>
                  <a:ext cx="1224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5B960102-9670-E295-646E-B3709F28C2AB}"/>
                    </a:ext>
                  </a:extLst>
                </p14:cNvPr>
                <p14:cNvContentPartPr/>
                <p14:nvPr/>
              </p14:nvContentPartPr>
              <p14:xfrm>
                <a:off x="5415999" y="1324959"/>
                <a:ext cx="79560" cy="12240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5B960102-9670-E295-646E-B3709F28C2A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408439" y="1317399"/>
                  <a:ext cx="943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A0F8C1D6-0A2C-BA9B-AB69-E6018AF8A670}"/>
                    </a:ext>
                  </a:extLst>
                </p14:cNvPr>
                <p14:cNvContentPartPr/>
                <p14:nvPr/>
              </p14:nvContentPartPr>
              <p14:xfrm>
                <a:off x="5570799" y="1309479"/>
                <a:ext cx="135000" cy="12888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A0F8C1D6-0A2C-BA9B-AB69-E6018AF8A670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563239" y="1301919"/>
                  <a:ext cx="1501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8439D4EB-C837-E15E-CAF0-B05E2276D895}"/>
                    </a:ext>
                  </a:extLst>
                </p14:cNvPr>
                <p14:cNvContentPartPr/>
                <p14:nvPr/>
              </p14:nvContentPartPr>
              <p14:xfrm>
                <a:off x="5742159" y="1367079"/>
                <a:ext cx="73800" cy="4752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8439D4EB-C837-E15E-CAF0-B05E2276D895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734599" y="1359519"/>
                  <a:ext cx="889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11623428-F47D-06E0-7F4F-74D14BE9789E}"/>
                    </a:ext>
                  </a:extLst>
                </p14:cNvPr>
                <p14:cNvContentPartPr/>
                <p14:nvPr/>
              </p14:nvContentPartPr>
              <p14:xfrm>
                <a:off x="5968959" y="1051359"/>
                <a:ext cx="72360" cy="37188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11623428-F47D-06E0-7F4F-74D14BE9789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961759" y="1043799"/>
                  <a:ext cx="87480" cy="3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E54C8A36-6227-4B82-08BF-0F81AC3712CE}"/>
                    </a:ext>
                  </a:extLst>
                </p14:cNvPr>
                <p14:cNvContentPartPr/>
                <p14:nvPr/>
              </p14:nvContentPartPr>
              <p14:xfrm>
                <a:off x="1338639" y="1170159"/>
                <a:ext cx="59760" cy="1188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E54C8A36-6227-4B82-08BF-0F81AC3712CE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331079" y="1162599"/>
                  <a:ext cx="748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A99769C3-8AC5-3E3E-3709-603EA361245A}"/>
                    </a:ext>
                  </a:extLst>
                </p14:cNvPr>
                <p14:cNvContentPartPr/>
                <p14:nvPr/>
              </p14:nvContentPartPr>
              <p14:xfrm>
                <a:off x="1312719" y="1243239"/>
                <a:ext cx="95760" cy="1656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A99769C3-8AC5-3E3E-3709-603EA361245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305159" y="1236039"/>
                  <a:ext cx="1108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72E61A04-EAAE-2A09-D834-35331EFD7389}"/>
                    </a:ext>
                  </a:extLst>
                </p14:cNvPr>
                <p14:cNvContentPartPr/>
                <p14:nvPr/>
              </p14:nvContentPartPr>
              <p14:xfrm>
                <a:off x="1925439" y="1011399"/>
                <a:ext cx="360" cy="8496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72E61A04-EAAE-2A09-D834-35331EFD738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917879" y="1003839"/>
                  <a:ext cx="1548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E258EE79-315E-42EC-B664-16ED5A3D7CEF}"/>
                    </a:ext>
                  </a:extLst>
                </p14:cNvPr>
                <p14:cNvContentPartPr/>
                <p14:nvPr/>
              </p14:nvContentPartPr>
              <p14:xfrm>
                <a:off x="1739319" y="1077279"/>
                <a:ext cx="351720" cy="4824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E258EE79-315E-42EC-B664-16ED5A3D7CE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731759" y="1069719"/>
                  <a:ext cx="3668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19CBA56D-10E5-C25A-826F-CDCFA6C637D3}"/>
                    </a:ext>
                  </a:extLst>
                </p14:cNvPr>
                <p14:cNvContentPartPr/>
                <p14:nvPr/>
              </p14:nvContentPartPr>
              <p14:xfrm>
                <a:off x="1824639" y="1120479"/>
                <a:ext cx="130320" cy="10224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19CBA56D-10E5-C25A-826F-CDCFA6C637D3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817079" y="1112919"/>
                  <a:ext cx="1454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C8243561-1B1E-E857-E71D-9B971E4DAC20}"/>
                    </a:ext>
                  </a:extLst>
                </p14:cNvPr>
                <p14:cNvContentPartPr/>
                <p14:nvPr/>
              </p14:nvContentPartPr>
              <p14:xfrm>
                <a:off x="1951359" y="1117959"/>
                <a:ext cx="103680" cy="6372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C8243561-1B1E-E857-E71D-9B971E4DAC20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943799" y="1110399"/>
                  <a:ext cx="1188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E1FE3A75-4BAE-1430-E98B-53DA891FC9E5}"/>
                    </a:ext>
                  </a:extLst>
                </p14:cNvPr>
                <p14:cNvContentPartPr/>
                <p14:nvPr/>
              </p14:nvContentPartPr>
              <p14:xfrm>
                <a:off x="1801959" y="1238559"/>
                <a:ext cx="236880" cy="2736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E1FE3A75-4BAE-1430-E98B-53DA891FC9E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794399" y="1230999"/>
                  <a:ext cx="2516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6FFF2560-BE21-1F84-0B7A-899D49E88BF9}"/>
                    </a:ext>
                  </a:extLst>
                </p14:cNvPr>
                <p14:cNvContentPartPr/>
                <p14:nvPr/>
              </p14:nvContentPartPr>
              <p14:xfrm>
                <a:off x="1962159" y="1259799"/>
                <a:ext cx="10440" cy="5400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6FFF2560-BE21-1F84-0B7A-899D49E88BF9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954599" y="1252239"/>
                  <a:ext cx="255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A9BB0FD1-35CF-7901-C31B-793998745349}"/>
                    </a:ext>
                  </a:extLst>
                </p14:cNvPr>
                <p14:cNvContentPartPr/>
                <p14:nvPr/>
              </p14:nvContentPartPr>
              <p14:xfrm>
                <a:off x="1847319" y="1368879"/>
                <a:ext cx="182880" cy="10080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A9BB0FD1-35CF-7901-C31B-79399874534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839759" y="1361319"/>
                  <a:ext cx="1976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DAB90956-13BF-80C2-2AB1-DA4002D7DECF}"/>
                    </a:ext>
                  </a:extLst>
                </p14:cNvPr>
                <p14:cNvContentPartPr/>
                <p14:nvPr/>
              </p14:nvContentPartPr>
              <p14:xfrm>
                <a:off x="2147919" y="1101039"/>
                <a:ext cx="131760" cy="22896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DAB90956-13BF-80C2-2AB1-DA4002D7DECF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140359" y="1093479"/>
                  <a:ext cx="1468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A9E58CA1-BC96-1C72-BB4A-5F8486B19409}"/>
                    </a:ext>
                  </a:extLst>
                </p14:cNvPr>
                <p14:cNvContentPartPr/>
                <p14:nvPr/>
              </p14:nvContentPartPr>
              <p14:xfrm>
                <a:off x="2163399" y="1238559"/>
                <a:ext cx="88920" cy="1836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A9E58CA1-BC96-1C72-BB4A-5F8486B1940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155839" y="1230999"/>
                  <a:ext cx="1040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CA740BFD-E0C6-D755-83BA-A3B4E58C98FC}"/>
                    </a:ext>
                  </a:extLst>
                </p14:cNvPr>
                <p14:cNvContentPartPr/>
                <p14:nvPr/>
              </p14:nvContentPartPr>
              <p14:xfrm>
                <a:off x="2343399" y="1130199"/>
                <a:ext cx="4320" cy="12816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CA740BFD-E0C6-D755-83BA-A3B4E58C98FC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335839" y="1122639"/>
                  <a:ext cx="194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6197EB6B-56AF-BCA1-3D77-EA40D0BC698D}"/>
                    </a:ext>
                  </a:extLst>
                </p14:cNvPr>
                <p14:cNvContentPartPr/>
                <p14:nvPr/>
              </p14:nvContentPartPr>
              <p14:xfrm>
                <a:off x="2349519" y="1205079"/>
                <a:ext cx="90360" cy="4932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6197EB6B-56AF-BCA1-3D77-EA40D0BC698D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341959" y="1197519"/>
                  <a:ext cx="10548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98DD77A0-B3E2-DE33-8580-3CE2F926A422}"/>
                    </a:ext>
                  </a:extLst>
                </p14:cNvPr>
                <p14:cNvContentPartPr/>
                <p14:nvPr/>
              </p14:nvContentPartPr>
              <p14:xfrm>
                <a:off x="2246199" y="1354839"/>
                <a:ext cx="140400" cy="14292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98DD77A0-B3E2-DE33-8580-3CE2F926A422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238999" y="1347279"/>
                  <a:ext cx="1555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D55E4472-B525-C597-B56C-007248CC2986}"/>
                    </a:ext>
                  </a:extLst>
                </p14:cNvPr>
                <p14:cNvContentPartPr/>
                <p14:nvPr/>
              </p14:nvContentPartPr>
              <p14:xfrm>
                <a:off x="2553279" y="1139199"/>
                <a:ext cx="156240" cy="2412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D55E4472-B525-C597-B56C-007248CC2986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545719" y="1131639"/>
                  <a:ext cx="171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D2B29B7E-0ACD-4F68-99E2-84A1C8C5ED4E}"/>
                    </a:ext>
                  </a:extLst>
                </p14:cNvPr>
                <p14:cNvContentPartPr/>
                <p14:nvPr/>
              </p14:nvContentPartPr>
              <p14:xfrm>
                <a:off x="2589999" y="1203999"/>
                <a:ext cx="72360" cy="2844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D2B29B7E-0ACD-4F68-99E2-84A1C8C5ED4E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582439" y="1196439"/>
                  <a:ext cx="874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0316C543-B252-F622-0D53-B87D6970DDAC}"/>
                    </a:ext>
                  </a:extLst>
                </p14:cNvPr>
                <p14:cNvContentPartPr/>
                <p14:nvPr/>
              </p14:nvContentPartPr>
              <p14:xfrm>
                <a:off x="2581359" y="1257279"/>
                <a:ext cx="73080" cy="10296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0316C543-B252-F622-0D53-B87D6970DDA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573799" y="1249719"/>
                  <a:ext cx="882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290B66E6-1C67-55D6-0023-E977585884EC}"/>
                    </a:ext>
                  </a:extLst>
                </p14:cNvPr>
                <p14:cNvContentPartPr/>
                <p14:nvPr/>
              </p14:nvContentPartPr>
              <p14:xfrm>
                <a:off x="2772879" y="1135959"/>
                <a:ext cx="20520" cy="25200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290B66E6-1C67-55D6-0023-E977585884EC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765679" y="1128399"/>
                  <a:ext cx="3564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078FAA36-972A-FAB8-363E-57CCDEFFA21D}"/>
                    </a:ext>
                  </a:extLst>
                </p14:cNvPr>
                <p14:cNvContentPartPr/>
                <p14:nvPr/>
              </p14:nvContentPartPr>
              <p14:xfrm>
                <a:off x="2793399" y="1205799"/>
                <a:ext cx="167040" cy="4680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078FAA36-972A-FAB8-363E-57CCDEFFA21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785839" y="1198239"/>
                  <a:ext cx="1821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39491EBD-4B89-A50F-4028-A786C2235D03}"/>
                    </a:ext>
                  </a:extLst>
                </p14:cNvPr>
                <p14:cNvContentPartPr/>
                <p14:nvPr/>
              </p14:nvContentPartPr>
              <p14:xfrm>
                <a:off x="2940639" y="1140639"/>
                <a:ext cx="140400" cy="2088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39491EBD-4B89-A50F-4028-A786C2235D03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933079" y="1133439"/>
                  <a:ext cx="1555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7EC2128C-2725-FEA8-C8F5-8D10EAAA8AB4}"/>
                    </a:ext>
                  </a:extLst>
                </p14:cNvPr>
                <p14:cNvContentPartPr/>
                <p14:nvPr/>
              </p14:nvContentPartPr>
              <p14:xfrm>
                <a:off x="2913999" y="1152159"/>
                <a:ext cx="138240" cy="18684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7EC2128C-2725-FEA8-C8F5-8D10EAAA8AB4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906439" y="1144599"/>
                  <a:ext cx="1530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EB990839-CE77-B023-49C8-23B156675FC6}"/>
                    </a:ext>
                  </a:extLst>
                </p14:cNvPr>
                <p14:cNvContentPartPr/>
                <p14:nvPr/>
              </p14:nvContentPartPr>
              <p14:xfrm>
                <a:off x="3128919" y="1190319"/>
                <a:ext cx="9720" cy="15192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EB990839-CE77-B023-49C8-23B156675FC6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3121719" y="1183119"/>
                  <a:ext cx="2484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016DAE25-60CE-A4BD-E581-EA08D553DC06}"/>
                    </a:ext>
                  </a:extLst>
                </p14:cNvPr>
                <p14:cNvContentPartPr/>
                <p14:nvPr/>
              </p14:nvContentPartPr>
              <p14:xfrm>
                <a:off x="3138639" y="1255839"/>
                <a:ext cx="126360" cy="1620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016DAE25-60CE-A4BD-E581-EA08D553DC0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3131079" y="1248279"/>
                  <a:ext cx="1414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2E33F7AB-EDBA-765D-4102-DC7CF0AA35E0}"/>
                    </a:ext>
                  </a:extLst>
                </p14:cNvPr>
                <p14:cNvContentPartPr/>
                <p14:nvPr/>
              </p14:nvContentPartPr>
              <p14:xfrm>
                <a:off x="1529439" y="1538079"/>
                <a:ext cx="867960" cy="8280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2E33F7AB-EDBA-765D-4102-DC7CF0AA35E0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521879" y="1530519"/>
                  <a:ext cx="8830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B6BB3DC0-9A33-16CB-24E5-19EE716C88CA}"/>
                    </a:ext>
                  </a:extLst>
                </p14:cNvPr>
                <p14:cNvContentPartPr/>
                <p14:nvPr/>
              </p14:nvContentPartPr>
              <p14:xfrm>
                <a:off x="2035239" y="1605039"/>
                <a:ext cx="13680" cy="8928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B6BB3DC0-9A33-16CB-24E5-19EE716C88CA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027679" y="1597479"/>
                  <a:ext cx="288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5FCFAF48-C22C-9EEB-2155-751102CDBC33}"/>
                    </a:ext>
                  </a:extLst>
                </p14:cNvPr>
                <p14:cNvContentPartPr/>
                <p14:nvPr/>
              </p14:nvContentPartPr>
              <p14:xfrm>
                <a:off x="1897359" y="1719879"/>
                <a:ext cx="204480" cy="6372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5FCFAF48-C22C-9EEB-2155-751102CDBC33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889799" y="1712319"/>
                  <a:ext cx="2196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AA190EB2-AC75-62B1-1BBE-05D6F6E125F0}"/>
                    </a:ext>
                  </a:extLst>
                </p14:cNvPr>
                <p14:cNvContentPartPr/>
                <p14:nvPr/>
              </p14:nvContentPartPr>
              <p14:xfrm>
                <a:off x="1465359" y="1938039"/>
                <a:ext cx="168480" cy="24336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AA190EB2-AC75-62B1-1BBE-05D6F6E125F0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457799" y="1930479"/>
                  <a:ext cx="18360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D58C979A-F695-7CD9-506E-258B4A49CC23}"/>
                    </a:ext>
                  </a:extLst>
                </p14:cNvPr>
                <p14:cNvContentPartPr/>
                <p14:nvPr/>
              </p14:nvContentPartPr>
              <p14:xfrm>
                <a:off x="1685679" y="1981239"/>
                <a:ext cx="81360" cy="10368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D58C979A-F695-7CD9-506E-258B4A49CC23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678119" y="1973679"/>
                  <a:ext cx="9648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A4DE0BFC-8150-C19A-22DE-67EC6639F4CB}"/>
                    </a:ext>
                  </a:extLst>
                </p14:cNvPr>
                <p14:cNvContentPartPr/>
                <p14:nvPr/>
              </p14:nvContentPartPr>
              <p14:xfrm>
                <a:off x="1848759" y="1956759"/>
                <a:ext cx="75600" cy="13140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A4DE0BFC-8150-C19A-22DE-67EC6639F4CB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841199" y="1949199"/>
                  <a:ext cx="907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99E788F1-AC98-5E51-C0B9-8A4AB153F847}"/>
                    </a:ext>
                  </a:extLst>
                </p14:cNvPr>
                <p14:cNvContentPartPr/>
                <p14:nvPr/>
              </p14:nvContentPartPr>
              <p14:xfrm>
                <a:off x="1998159" y="1867119"/>
                <a:ext cx="35640" cy="20232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99E788F1-AC98-5E51-C0B9-8A4AB153F847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990599" y="1859559"/>
                  <a:ext cx="5076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C7E5637F-19FB-1ED5-721C-E92B6F9A5758}"/>
                    </a:ext>
                  </a:extLst>
                </p14:cNvPr>
                <p14:cNvContentPartPr/>
                <p14:nvPr/>
              </p14:nvContentPartPr>
              <p14:xfrm>
                <a:off x="2008599" y="1951359"/>
                <a:ext cx="217800" cy="17028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C7E5637F-19FB-1ED5-721C-E92B6F9A5758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001039" y="1943799"/>
                  <a:ext cx="2329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85869160-06EB-8303-7345-3E5061F5332F}"/>
                    </a:ext>
                  </a:extLst>
                </p14:cNvPr>
                <p14:cNvContentPartPr/>
                <p14:nvPr/>
              </p14:nvContentPartPr>
              <p14:xfrm>
                <a:off x="2286159" y="2005719"/>
                <a:ext cx="66960" cy="12240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85869160-06EB-8303-7345-3E5061F5332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278599" y="1998159"/>
                  <a:ext cx="820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D18C7252-1CB9-3E5C-FC21-CF9041CA9CD7}"/>
                    </a:ext>
                  </a:extLst>
                </p14:cNvPr>
                <p14:cNvContentPartPr/>
                <p14:nvPr/>
              </p14:nvContentPartPr>
              <p14:xfrm>
                <a:off x="2434119" y="1978719"/>
                <a:ext cx="78480" cy="13860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D18C7252-1CB9-3E5C-FC21-CF9041CA9CD7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426559" y="1971159"/>
                  <a:ext cx="9360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2E5A1B06-196E-E9CF-5718-6958B819B832}"/>
                    </a:ext>
                  </a:extLst>
                </p14:cNvPr>
                <p14:cNvContentPartPr/>
                <p14:nvPr/>
              </p14:nvContentPartPr>
              <p14:xfrm>
                <a:off x="2625999" y="2025879"/>
                <a:ext cx="117000" cy="6300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2E5A1B06-196E-E9CF-5718-6958B819B832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618439" y="2018319"/>
                  <a:ext cx="13212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2F59CD92-E15F-B8FF-4117-89D41961A707}"/>
                    </a:ext>
                  </a:extLst>
                </p14:cNvPr>
                <p14:cNvContentPartPr/>
                <p14:nvPr/>
              </p14:nvContentPartPr>
              <p14:xfrm>
                <a:off x="1675959" y="1831119"/>
                <a:ext cx="4177080" cy="99288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2F59CD92-E15F-B8FF-4117-89D41961A70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668399" y="1823559"/>
                  <a:ext cx="4192200" cy="10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60D2F41B-E767-45F1-2A10-DA98489161D8}"/>
                    </a:ext>
                  </a:extLst>
                </p14:cNvPr>
                <p14:cNvContentPartPr/>
                <p14:nvPr/>
              </p14:nvContentPartPr>
              <p14:xfrm>
                <a:off x="4102719" y="2371119"/>
                <a:ext cx="126360" cy="3132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60D2F41B-E767-45F1-2A10-DA98489161D8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4095159" y="2363559"/>
                  <a:ext cx="1414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25607981-3709-A55F-3781-4619FCF86C01}"/>
                    </a:ext>
                  </a:extLst>
                </p14:cNvPr>
                <p14:cNvContentPartPr/>
                <p14:nvPr/>
              </p14:nvContentPartPr>
              <p14:xfrm>
                <a:off x="4035399" y="2443839"/>
                <a:ext cx="207720" cy="10908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25607981-3709-A55F-3781-4619FCF86C01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4027839" y="2436279"/>
                  <a:ext cx="22248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BFA6A627-E366-2911-8B70-059367EB33CD}"/>
                    </a:ext>
                  </a:extLst>
                </p14:cNvPr>
                <p14:cNvContentPartPr/>
                <p14:nvPr/>
              </p14:nvContentPartPr>
              <p14:xfrm>
                <a:off x="4463439" y="2366439"/>
                <a:ext cx="271800" cy="34632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BFA6A627-E366-2911-8B70-059367EB33CD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4455879" y="2358879"/>
                  <a:ext cx="28692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A9DB0652-BE24-D9A6-5149-401762605B19}"/>
                    </a:ext>
                  </a:extLst>
                </p14:cNvPr>
                <p14:cNvContentPartPr/>
                <p14:nvPr/>
              </p14:nvContentPartPr>
              <p14:xfrm>
                <a:off x="4774119" y="2393079"/>
                <a:ext cx="164520" cy="13716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A9DB0652-BE24-D9A6-5149-401762605B1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4766559" y="2385519"/>
                  <a:ext cx="1796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C59CB86F-E6B2-756A-A2D1-C3D860F98D11}"/>
                    </a:ext>
                  </a:extLst>
                </p14:cNvPr>
                <p14:cNvContentPartPr/>
                <p14:nvPr/>
              </p14:nvContentPartPr>
              <p14:xfrm>
                <a:off x="4979319" y="2423319"/>
                <a:ext cx="102960" cy="13428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C59CB86F-E6B2-756A-A2D1-C3D860F98D11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971759" y="2415759"/>
                  <a:ext cx="11808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E01385AC-D2BC-B8BA-A902-6DE8F04D65B5}"/>
                    </a:ext>
                  </a:extLst>
                </p14:cNvPr>
                <p14:cNvContentPartPr/>
                <p14:nvPr/>
              </p14:nvContentPartPr>
              <p14:xfrm>
                <a:off x="5151399" y="2262759"/>
                <a:ext cx="41040" cy="20628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E01385AC-D2BC-B8BA-A902-6DE8F04D65B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5143839" y="2255559"/>
                  <a:ext cx="5616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028835EF-93BC-0B9D-94F3-C8807C916FD8}"/>
                    </a:ext>
                  </a:extLst>
                </p14:cNvPr>
                <p14:cNvContentPartPr/>
                <p14:nvPr/>
              </p14:nvContentPartPr>
              <p14:xfrm>
                <a:off x="5144199" y="2415039"/>
                <a:ext cx="77760" cy="3312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028835EF-93BC-0B9D-94F3-C8807C916FD8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5136639" y="2407839"/>
                  <a:ext cx="9288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3A4DC5FD-6083-AB73-AD43-F4A0EF21B3C5}"/>
                    </a:ext>
                  </a:extLst>
                </p14:cNvPr>
                <p14:cNvContentPartPr/>
                <p14:nvPr/>
              </p14:nvContentPartPr>
              <p14:xfrm>
                <a:off x="5259399" y="2372919"/>
                <a:ext cx="17640" cy="10800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3A4DC5FD-6083-AB73-AD43-F4A0EF21B3C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5251839" y="2365359"/>
                  <a:ext cx="324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36825BDB-8CD0-C981-5FEC-AC5472331C3D}"/>
                    </a:ext>
                  </a:extLst>
                </p14:cNvPr>
                <p14:cNvContentPartPr/>
                <p14:nvPr/>
              </p14:nvContentPartPr>
              <p14:xfrm>
                <a:off x="5344719" y="2355639"/>
                <a:ext cx="58320" cy="11664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36825BDB-8CD0-C981-5FEC-AC5472331C3D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5337159" y="2348079"/>
                  <a:ext cx="734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BAAC84F4-C31E-C17E-BDE3-0707E569D550}"/>
                    </a:ext>
                  </a:extLst>
                </p14:cNvPr>
                <p14:cNvContentPartPr/>
                <p14:nvPr/>
              </p14:nvContentPartPr>
              <p14:xfrm>
                <a:off x="5453439" y="2332959"/>
                <a:ext cx="270360" cy="19260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BAAC84F4-C31E-C17E-BDE3-0707E569D550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5445879" y="2325399"/>
                  <a:ext cx="285480" cy="20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uppo 172">
            <a:extLst>
              <a:ext uri="{FF2B5EF4-FFF2-40B4-BE49-F238E27FC236}">
                <a16:creationId xmlns:a16="http://schemas.microsoft.com/office/drawing/2014/main" id="{652A4A56-A231-C88C-6CC6-8AA8020DA1ED}"/>
              </a:ext>
            </a:extLst>
          </p:cNvPr>
          <p:cNvGrpSpPr/>
          <p:nvPr/>
        </p:nvGrpSpPr>
        <p:grpSpPr>
          <a:xfrm>
            <a:off x="385359" y="3183623"/>
            <a:ext cx="649800" cy="555480"/>
            <a:chOff x="385359" y="3183623"/>
            <a:chExt cx="649800" cy="555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45813B42-E002-DCEC-9088-C94C2EA5CB8E}"/>
                    </a:ext>
                  </a:extLst>
                </p14:cNvPr>
                <p14:cNvContentPartPr/>
                <p14:nvPr/>
              </p14:nvContentPartPr>
              <p14:xfrm>
                <a:off x="385359" y="3183623"/>
                <a:ext cx="300960" cy="48960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45813B42-E002-DCEC-9088-C94C2EA5CB8E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77799" y="3176063"/>
                  <a:ext cx="316080" cy="50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39EAC508-2D76-61F9-C522-D466F53E7E6E}"/>
                    </a:ext>
                  </a:extLst>
                </p14:cNvPr>
                <p14:cNvContentPartPr/>
                <p14:nvPr/>
              </p14:nvContentPartPr>
              <p14:xfrm>
                <a:off x="726639" y="3488903"/>
                <a:ext cx="211680" cy="19188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39EAC508-2D76-61F9-C522-D466F53E7E6E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719079" y="3481343"/>
                  <a:ext cx="22680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4994FAAD-3AB4-CDE8-A7CC-43D5FFD0B977}"/>
                    </a:ext>
                  </a:extLst>
                </p14:cNvPr>
                <p14:cNvContentPartPr/>
                <p14:nvPr/>
              </p14:nvContentPartPr>
              <p14:xfrm>
                <a:off x="1002399" y="3498623"/>
                <a:ext cx="32760" cy="24048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4994FAAD-3AB4-CDE8-A7CC-43D5FFD0B977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94839" y="3491063"/>
                  <a:ext cx="47880" cy="25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1" name="Gruppo 170">
            <a:extLst>
              <a:ext uri="{FF2B5EF4-FFF2-40B4-BE49-F238E27FC236}">
                <a16:creationId xmlns:a16="http://schemas.microsoft.com/office/drawing/2014/main" id="{24F3C47F-AC13-ABA2-1168-9AA2EC5B27DF}"/>
              </a:ext>
            </a:extLst>
          </p:cNvPr>
          <p:cNvGrpSpPr/>
          <p:nvPr/>
        </p:nvGrpSpPr>
        <p:grpSpPr>
          <a:xfrm>
            <a:off x="1749759" y="3342383"/>
            <a:ext cx="449280" cy="311760"/>
            <a:chOff x="1749759" y="3342383"/>
            <a:chExt cx="449280" cy="31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A5F62F3E-6D14-2FE6-DC16-D7BDC2CCBF01}"/>
                    </a:ext>
                  </a:extLst>
                </p14:cNvPr>
                <p14:cNvContentPartPr/>
                <p14:nvPr/>
              </p14:nvContentPartPr>
              <p14:xfrm>
                <a:off x="1749759" y="3500423"/>
                <a:ext cx="149040" cy="15372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A5F62F3E-6D14-2FE6-DC16-D7BDC2CCBF01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742559" y="3492863"/>
                  <a:ext cx="16416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0D59F744-6593-2279-2DEB-374DF5A1B64F}"/>
                    </a:ext>
                  </a:extLst>
                </p14:cNvPr>
                <p14:cNvContentPartPr/>
                <p14:nvPr/>
              </p14:nvContentPartPr>
              <p14:xfrm>
                <a:off x="2027319" y="3342383"/>
                <a:ext cx="171720" cy="8496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0D59F744-6593-2279-2DEB-374DF5A1B64F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019759" y="3334823"/>
                  <a:ext cx="186840" cy="10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uppo 168">
            <a:extLst>
              <a:ext uri="{FF2B5EF4-FFF2-40B4-BE49-F238E27FC236}">
                <a16:creationId xmlns:a16="http://schemas.microsoft.com/office/drawing/2014/main" id="{4622F8F6-A5CC-E2B5-946A-790B7E5311DB}"/>
              </a:ext>
            </a:extLst>
          </p:cNvPr>
          <p:cNvGrpSpPr/>
          <p:nvPr/>
        </p:nvGrpSpPr>
        <p:grpSpPr>
          <a:xfrm>
            <a:off x="2471919" y="3347423"/>
            <a:ext cx="581040" cy="314640"/>
            <a:chOff x="2471919" y="3347423"/>
            <a:chExt cx="581040" cy="31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B512BB6B-1FB8-2F6D-B3E8-63D115CBCC03}"/>
                    </a:ext>
                  </a:extLst>
                </p14:cNvPr>
                <p14:cNvContentPartPr/>
                <p14:nvPr/>
              </p14:nvContentPartPr>
              <p14:xfrm>
                <a:off x="2471919" y="3421583"/>
                <a:ext cx="106920" cy="24048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B512BB6B-1FB8-2F6D-B3E8-63D115CBCC03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464359" y="3414023"/>
                  <a:ext cx="12168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C8924B4A-C552-C962-AA23-4901B57530FC}"/>
                    </a:ext>
                  </a:extLst>
                </p14:cNvPr>
                <p14:cNvContentPartPr/>
                <p14:nvPr/>
              </p14:nvContentPartPr>
              <p14:xfrm>
                <a:off x="2696199" y="3468743"/>
                <a:ext cx="51120" cy="13140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C8924B4A-C552-C962-AA23-4901B57530F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688639" y="3461183"/>
                  <a:ext cx="662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6F0E2BDF-78D9-CFC4-75D3-C8A2B51ED47F}"/>
                    </a:ext>
                  </a:extLst>
                </p14:cNvPr>
                <p14:cNvContentPartPr/>
                <p14:nvPr/>
              </p14:nvContentPartPr>
              <p14:xfrm>
                <a:off x="2788719" y="3504383"/>
                <a:ext cx="99000" cy="6048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6F0E2BDF-78D9-CFC4-75D3-C8A2B51ED47F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2781159" y="3496823"/>
                  <a:ext cx="11412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C6A074F5-E2F5-E52F-0B9A-CB458BBDFA2D}"/>
                    </a:ext>
                  </a:extLst>
                </p14:cNvPr>
                <p14:cNvContentPartPr/>
                <p14:nvPr/>
              </p14:nvContentPartPr>
              <p14:xfrm>
                <a:off x="2913279" y="3347423"/>
                <a:ext cx="139680" cy="3708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C6A074F5-E2F5-E52F-0B9A-CB458BBDFA2D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2905719" y="3339863"/>
                  <a:ext cx="154800" cy="5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uppo 166">
            <a:extLst>
              <a:ext uri="{FF2B5EF4-FFF2-40B4-BE49-F238E27FC236}">
                <a16:creationId xmlns:a16="http://schemas.microsoft.com/office/drawing/2014/main" id="{F4FB413E-5E14-88A8-A16A-07AE0D9B83FA}"/>
              </a:ext>
            </a:extLst>
          </p:cNvPr>
          <p:cNvGrpSpPr/>
          <p:nvPr/>
        </p:nvGrpSpPr>
        <p:grpSpPr>
          <a:xfrm>
            <a:off x="3433479" y="3113063"/>
            <a:ext cx="1299600" cy="503280"/>
            <a:chOff x="3433479" y="3113063"/>
            <a:chExt cx="1299600" cy="50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84CD3B3B-B407-6193-2E30-0985A37AA93D}"/>
                    </a:ext>
                  </a:extLst>
                </p14:cNvPr>
                <p14:cNvContentPartPr/>
                <p14:nvPr/>
              </p14:nvContentPartPr>
              <p14:xfrm>
                <a:off x="3433479" y="3296663"/>
                <a:ext cx="260280" cy="31968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84CD3B3B-B407-6193-2E30-0985A37AA93D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3425919" y="3289463"/>
                  <a:ext cx="2754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272D8ACA-35B4-2024-AC97-2A5D22637D8C}"/>
                    </a:ext>
                  </a:extLst>
                </p14:cNvPr>
                <p14:cNvContentPartPr/>
                <p14:nvPr/>
              </p14:nvContentPartPr>
              <p14:xfrm>
                <a:off x="3654879" y="3424823"/>
                <a:ext cx="156960" cy="10980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272D8ACA-35B4-2024-AC97-2A5D22637D8C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647319" y="3417263"/>
                  <a:ext cx="1720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DA75A8F6-11BE-47F0-EF90-3E64C09AAB0A}"/>
                    </a:ext>
                  </a:extLst>
                </p14:cNvPr>
                <p14:cNvContentPartPr/>
                <p14:nvPr/>
              </p14:nvContentPartPr>
              <p14:xfrm>
                <a:off x="3860079" y="3370823"/>
                <a:ext cx="56880" cy="14688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DA75A8F6-11BE-47F0-EF90-3E64C09AAB0A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3852519" y="3363263"/>
                  <a:ext cx="716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78147477-E5B6-2D3A-3DCF-2FBAA4377B66}"/>
                    </a:ext>
                  </a:extLst>
                </p14:cNvPr>
                <p14:cNvContentPartPr/>
                <p14:nvPr/>
              </p14:nvContentPartPr>
              <p14:xfrm>
                <a:off x="3990039" y="3173903"/>
                <a:ext cx="55080" cy="35064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78147477-E5B6-2D3A-3DCF-2FBAA4377B66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3982479" y="3166343"/>
                  <a:ext cx="70200" cy="36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2E2A4B9C-29CD-230F-3A9C-B12785E20AA9}"/>
                    </a:ext>
                  </a:extLst>
                </p14:cNvPr>
                <p14:cNvContentPartPr/>
                <p14:nvPr/>
              </p14:nvContentPartPr>
              <p14:xfrm>
                <a:off x="4007319" y="3460463"/>
                <a:ext cx="70920" cy="1512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2E2A4B9C-29CD-230F-3A9C-B12785E20AA9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3999759" y="3452903"/>
                  <a:ext cx="856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7EDA6D72-C371-2AEB-5ACA-EB5B5A65178D}"/>
                    </a:ext>
                  </a:extLst>
                </p14:cNvPr>
                <p14:cNvContentPartPr/>
                <p14:nvPr/>
              </p14:nvContentPartPr>
              <p14:xfrm>
                <a:off x="4134039" y="3410783"/>
                <a:ext cx="25560" cy="14040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7EDA6D72-C371-2AEB-5ACA-EB5B5A65178D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4126479" y="3403223"/>
                  <a:ext cx="4032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F265C62E-206B-87D0-CBF8-DA68451D7CB9}"/>
                    </a:ext>
                  </a:extLst>
                </p14:cNvPr>
                <p14:cNvContentPartPr/>
                <p14:nvPr/>
              </p14:nvContentPartPr>
              <p14:xfrm>
                <a:off x="4278039" y="3214583"/>
                <a:ext cx="44640" cy="23724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F265C62E-206B-87D0-CBF8-DA68451D7CB9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4270479" y="3207023"/>
                  <a:ext cx="5976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8070B215-01C0-4147-858A-B444A970AA72}"/>
                    </a:ext>
                  </a:extLst>
                </p14:cNvPr>
                <p14:cNvContentPartPr/>
                <p14:nvPr/>
              </p14:nvContentPartPr>
              <p14:xfrm>
                <a:off x="4258239" y="3448223"/>
                <a:ext cx="57600" cy="1836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8070B215-01C0-4147-858A-B444A970AA72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4250679" y="3440663"/>
                  <a:ext cx="727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32747354-EA0B-2C83-C9D6-7244F394DC2A}"/>
                    </a:ext>
                  </a:extLst>
                </p14:cNvPr>
                <p14:cNvContentPartPr/>
                <p14:nvPr/>
              </p14:nvContentPartPr>
              <p14:xfrm>
                <a:off x="4400799" y="3415823"/>
                <a:ext cx="69120" cy="11268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32747354-EA0B-2C83-C9D6-7244F394DC2A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4393239" y="3408263"/>
                  <a:ext cx="842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8E876FF9-D67C-BF34-E789-BDCB05276604}"/>
                    </a:ext>
                  </a:extLst>
                </p14:cNvPr>
                <p14:cNvContentPartPr/>
                <p14:nvPr/>
              </p14:nvContentPartPr>
              <p14:xfrm>
                <a:off x="4666839" y="3113063"/>
                <a:ext cx="66240" cy="24120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8E876FF9-D67C-BF34-E789-BDCB05276604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4659279" y="3105503"/>
                  <a:ext cx="8100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A164C319-C158-54B8-60BB-98E3A7754B55}"/>
                    </a:ext>
                  </a:extLst>
                </p14:cNvPr>
                <p14:cNvContentPartPr/>
                <p14:nvPr/>
              </p14:nvContentPartPr>
              <p14:xfrm>
                <a:off x="4671519" y="3515903"/>
                <a:ext cx="27720" cy="4428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A164C319-C158-54B8-60BB-98E3A7754B55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4663959" y="3508343"/>
                  <a:ext cx="42840" cy="59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24">
            <p14:nvContentPartPr>
              <p14:cNvPr id="174" name="Input penna 173">
                <a:extLst>
                  <a:ext uri="{FF2B5EF4-FFF2-40B4-BE49-F238E27FC236}">
                    <a16:creationId xmlns:a16="http://schemas.microsoft.com/office/drawing/2014/main" id="{EE710F00-58AA-EBC3-AB9A-96F40846D48E}"/>
                  </a:ext>
                </a:extLst>
              </p14:cNvPr>
              <p14:cNvContentPartPr/>
              <p14:nvPr/>
            </p14:nvContentPartPr>
            <p14:xfrm>
              <a:off x="5283519" y="3135743"/>
              <a:ext cx="373680" cy="403920"/>
            </p14:xfrm>
          </p:contentPart>
        </mc:Choice>
        <mc:Fallback>
          <p:pic>
            <p:nvPicPr>
              <p:cNvPr id="174" name="Input penna 173">
                <a:extLst>
                  <a:ext uri="{FF2B5EF4-FFF2-40B4-BE49-F238E27FC236}">
                    <a16:creationId xmlns:a16="http://schemas.microsoft.com/office/drawing/2014/main" id="{EE710F00-58AA-EBC3-AB9A-96F40846D48E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5275959" y="3128183"/>
                <a:ext cx="388800" cy="41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6">
            <p14:nvContentPartPr>
              <p14:cNvPr id="175" name="Input penna 174">
                <a:extLst>
                  <a:ext uri="{FF2B5EF4-FFF2-40B4-BE49-F238E27FC236}">
                    <a16:creationId xmlns:a16="http://schemas.microsoft.com/office/drawing/2014/main" id="{C119DA6D-14EF-6376-9B3A-BF981F204027}"/>
                  </a:ext>
                </a:extLst>
              </p14:cNvPr>
              <p14:cNvContentPartPr/>
              <p14:nvPr/>
            </p14:nvContentPartPr>
            <p14:xfrm>
              <a:off x="5644959" y="3307103"/>
              <a:ext cx="132480" cy="134280"/>
            </p14:xfrm>
          </p:contentPart>
        </mc:Choice>
        <mc:Fallback>
          <p:pic>
            <p:nvPicPr>
              <p:cNvPr id="175" name="Input penna 174">
                <a:extLst>
                  <a:ext uri="{FF2B5EF4-FFF2-40B4-BE49-F238E27FC236}">
                    <a16:creationId xmlns:a16="http://schemas.microsoft.com/office/drawing/2014/main" id="{C119DA6D-14EF-6376-9B3A-BF981F204027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5637759" y="3299543"/>
                <a:ext cx="14760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8">
            <p14:nvContentPartPr>
              <p14:cNvPr id="176" name="Input penna 175">
                <a:extLst>
                  <a:ext uri="{FF2B5EF4-FFF2-40B4-BE49-F238E27FC236}">
                    <a16:creationId xmlns:a16="http://schemas.microsoft.com/office/drawing/2014/main" id="{C8CF4443-6993-1343-0E5D-4239C12F5EB4}"/>
                  </a:ext>
                </a:extLst>
              </p14:cNvPr>
              <p14:cNvContentPartPr/>
              <p14:nvPr/>
            </p14:nvContentPartPr>
            <p14:xfrm>
              <a:off x="5813439" y="3405023"/>
              <a:ext cx="162360" cy="79200"/>
            </p14:xfrm>
          </p:contentPart>
        </mc:Choice>
        <mc:Fallback>
          <p:pic>
            <p:nvPicPr>
              <p:cNvPr id="176" name="Input penna 175">
                <a:extLst>
                  <a:ext uri="{FF2B5EF4-FFF2-40B4-BE49-F238E27FC236}">
                    <a16:creationId xmlns:a16="http://schemas.microsoft.com/office/drawing/2014/main" id="{C8CF4443-6993-1343-0E5D-4239C12F5EB4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5805879" y="3397463"/>
                <a:ext cx="177480" cy="94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1" name="Gruppo 190">
            <a:extLst>
              <a:ext uri="{FF2B5EF4-FFF2-40B4-BE49-F238E27FC236}">
                <a16:creationId xmlns:a16="http://schemas.microsoft.com/office/drawing/2014/main" id="{9DC6B2BE-3FFC-33FA-A903-2109B99CD11C}"/>
              </a:ext>
            </a:extLst>
          </p:cNvPr>
          <p:cNvGrpSpPr/>
          <p:nvPr/>
        </p:nvGrpSpPr>
        <p:grpSpPr>
          <a:xfrm>
            <a:off x="6377891" y="3305663"/>
            <a:ext cx="261000" cy="187200"/>
            <a:chOff x="6377891" y="3305663"/>
            <a:chExt cx="261000" cy="187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58004F35-0EDC-7C31-B6A1-40B887D46871}"/>
                    </a:ext>
                  </a:extLst>
                </p14:cNvPr>
                <p14:cNvContentPartPr/>
                <p14:nvPr/>
              </p14:nvContentPartPr>
              <p14:xfrm>
                <a:off x="6377891" y="3305663"/>
                <a:ext cx="112320" cy="15912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58004F35-0EDC-7C31-B6A1-40B887D46871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6370331" y="3298103"/>
                  <a:ext cx="1274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A274DA1F-27DA-216B-A4AE-78A1253C5E6E}"/>
                    </a:ext>
                  </a:extLst>
                </p14:cNvPr>
                <p14:cNvContentPartPr/>
                <p14:nvPr/>
              </p14:nvContentPartPr>
              <p14:xfrm>
                <a:off x="6522971" y="3358583"/>
                <a:ext cx="115920" cy="13428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A274DA1F-27DA-216B-A4AE-78A1253C5E6E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515411" y="3351023"/>
                  <a:ext cx="131040" cy="14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uppo 188">
            <a:extLst>
              <a:ext uri="{FF2B5EF4-FFF2-40B4-BE49-F238E27FC236}">
                <a16:creationId xmlns:a16="http://schemas.microsoft.com/office/drawing/2014/main" id="{2746F8CE-CB06-0437-48AF-5F21F0034DC5}"/>
              </a:ext>
            </a:extLst>
          </p:cNvPr>
          <p:cNvGrpSpPr/>
          <p:nvPr/>
        </p:nvGrpSpPr>
        <p:grpSpPr>
          <a:xfrm>
            <a:off x="7033091" y="3129983"/>
            <a:ext cx="221760" cy="332640"/>
            <a:chOff x="7033091" y="3129983"/>
            <a:chExt cx="221760" cy="332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0BA0AD70-0A31-D520-9D3E-A2CFC3CE46CA}"/>
                    </a:ext>
                  </a:extLst>
                </p14:cNvPr>
                <p14:cNvContentPartPr/>
                <p14:nvPr/>
              </p14:nvContentPartPr>
              <p14:xfrm>
                <a:off x="7033091" y="3129983"/>
                <a:ext cx="114480" cy="30420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0BA0AD70-0A31-D520-9D3E-A2CFC3CE46CA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025531" y="3122423"/>
                  <a:ext cx="12924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C86F3F29-0A5F-9644-660D-D9020AEFCDAB}"/>
                    </a:ext>
                  </a:extLst>
                </p14:cNvPr>
                <p14:cNvContentPartPr/>
                <p14:nvPr/>
              </p14:nvContentPartPr>
              <p14:xfrm>
                <a:off x="7128851" y="3350663"/>
                <a:ext cx="126000" cy="11196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C86F3F29-0A5F-9644-660D-D9020AEFCDAB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121651" y="3343103"/>
                  <a:ext cx="141120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6" name="Gruppo 205">
            <a:extLst>
              <a:ext uri="{FF2B5EF4-FFF2-40B4-BE49-F238E27FC236}">
                <a16:creationId xmlns:a16="http://schemas.microsoft.com/office/drawing/2014/main" id="{6097904E-9831-6F84-9960-142B332A6750}"/>
              </a:ext>
            </a:extLst>
          </p:cNvPr>
          <p:cNvGrpSpPr/>
          <p:nvPr/>
        </p:nvGrpSpPr>
        <p:grpSpPr>
          <a:xfrm>
            <a:off x="7699451" y="3031388"/>
            <a:ext cx="1189612" cy="543915"/>
            <a:chOff x="7699451" y="3031388"/>
            <a:chExt cx="1189612" cy="543915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AB30CC0D-6EEE-9932-2E2E-717FAB267630}"/>
                    </a:ext>
                  </a:extLst>
                </p14:cNvPr>
                <p14:cNvContentPartPr/>
                <p14:nvPr/>
              </p14:nvContentPartPr>
              <p14:xfrm>
                <a:off x="7699451" y="3335183"/>
                <a:ext cx="150480" cy="15228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AB30CC0D-6EEE-9932-2E2E-717FAB267630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7691891" y="3327623"/>
                  <a:ext cx="1656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335859E4-2114-7FB1-1EFB-6669F5538D73}"/>
                    </a:ext>
                  </a:extLst>
                </p14:cNvPr>
                <p14:cNvContentPartPr/>
                <p14:nvPr/>
              </p14:nvContentPartPr>
              <p14:xfrm>
                <a:off x="7843451" y="3374063"/>
                <a:ext cx="69840" cy="16740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335859E4-2114-7FB1-1EFB-6669F5538D73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7835891" y="3366503"/>
                  <a:ext cx="849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82935268-AF9C-1296-B71A-683C0563CA82}"/>
                    </a:ext>
                  </a:extLst>
                </p14:cNvPr>
                <p14:cNvContentPartPr/>
                <p14:nvPr/>
              </p14:nvContentPartPr>
              <p14:xfrm>
                <a:off x="7955411" y="3388823"/>
                <a:ext cx="115560" cy="18648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82935268-AF9C-1296-B71A-683C0563CA82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7947851" y="3381263"/>
                  <a:ext cx="1303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E719C9D9-CE88-53F7-4158-DBF39DC1DC97}"/>
                    </a:ext>
                  </a:extLst>
                </p14:cNvPr>
                <p14:cNvContentPartPr/>
                <p14:nvPr/>
              </p14:nvContentPartPr>
              <p14:xfrm>
                <a:off x="8112731" y="3356423"/>
                <a:ext cx="121320" cy="17460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E719C9D9-CE88-53F7-4158-DBF39DC1DC97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8105171" y="3348863"/>
                  <a:ext cx="13644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1C568DB8-F568-39A6-365F-BDE868C39814}"/>
                    </a:ext>
                  </a:extLst>
                </p14:cNvPr>
                <p14:cNvContentPartPr/>
                <p14:nvPr/>
              </p14:nvContentPartPr>
              <p14:xfrm>
                <a:off x="8270943" y="3031388"/>
                <a:ext cx="69840" cy="41076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1C568DB8-F568-39A6-365F-BDE868C39814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8263383" y="3023828"/>
                  <a:ext cx="8496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F2BF8438-2FB9-A845-D11E-6A3C1D7D751F}"/>
                    </a:ext>
                  </a:extLst>
                </p14:cNvPr>
                <p14:cNvContentPartPr/>
                <p14:nvPr/>
              </p14:nvContentPartPr>
              <p14:xfrm>
                <a:off x="8299383" y="3288788"/>
                <a:ext cx="56880" cy="4428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F2BF8438-2FB9-A845-D11E-6A3C1D7D751F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291823" y="3281228"/>
                  <a:ext cx="716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0C632CAB-6D5C-B140-D12C-DAD98B50DD7A}"/>
                    </a:ext>
                  </a:extLst>
                </p14:cNvPr>
                <p14:cNvContentPartPr/>
                <p14:nvPr/>
              </p14:nvContentPartPr>
              <p14:xfrm>
                <a:off x="8423583" y="3072788"/>
                <a:ext cx="89640" cy="27144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0C632CAB-6D5C-B140-D12C-DAD98B50DD7A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8416023" y="3065228"/>
                  <a:ext cx="10476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6CA1D63E-5A93-8C5D-80D2-DA899F9581DD}"/>
                    </a:ext>
                  </a:extLst>
                </p14:cNvPr>
                <p14:cNvContentPartPr/>
                <p14:nvPr/>
              </p14:nvContentPartPr>
              <p14:xfrm>
                <a:off x="8407383" y="3296708"/>
                <a:ext cx="76320" cy="2160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6CA1D63E-5A93-8C5D-80D2-DA899F9581DD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8399823" y="3289148"/>
                  <a:ext cx="914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3439BAD7-D3F4-9B21-B6DF-DD839BD038EE}"/>
                    </a:ext>
                  </a:extLst>
                </p14:cNvPr>
                <p14:cNvContentPartPr/>
                <p14:nvPr/>
              </p14:nvContentPartPr>
              <p14:xfrm>
                <a:off x="8525463" y="3261788"/>
                <a:ext cx="94320" cy="14688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3439BAD7-D3F4-9B21-B6DF-DD839BD038EE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8517903" y="3254228"/>
                  <a:ext cx="1094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84A606DC-4769-B5CA-8FA4-FF7F33F0F16A}"/>
                    </a:ext>
                  </a:extLst>
                </p14:cNvPr>
                <p14:cNvContentPartPr/>
                <p14:nvPr/>
              </p14:nvContentPartPr>
              <p14:xfrm>
                <a:off x="8706903" y="3331988"/>
                <a:ext cx="69120" cy="10872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84A606DC-4769-B5CA-8FA4-FF7F33F0F16A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8699343" y="3324428"/>
                  <a:ext cx="8424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E5BB351A-BCA9-C24A-2EE3-60D79A4CC861}"/>
                    </a:ext>
                  </a:extLst>
                </p14:cNvPr>
                <p14:cNvContentPartPr/>
                <p14:nvPr/>
              </p14:nvContentPartPr>
              <p14:xfrm>
                <a:off x="8852703" y="3366908"/>
                <a:ext cx="36360" cy="8244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E5BB351A-BCA9-C24A-2EE3-60D79A4CC861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8845143" y="3359348"/>
                  <a:ext cx="51120" cy="97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60">
            <p14:nvContentPartPr>
              <p14:cNvPr id="207" name="Input penna 206">
                <a:extLst>
                  <a:ext uri="{FF2B5EF4-FFF2-40B4-BE49-F238E27FC236}">
                    <a16:creationId xmlns:a16="http://schemas.microsoft.com/office/drawing/2014/main" id="{DDC542EE-1E38-5AB3-3BA7-B6B5F2199B62}"/>
                  </a:ext>
                </a:extLst>
              </p14:cNvPr>
              <p14:cNvContentPartPr/>
              <p14:nvPr/>
            </p14:nvContentPartPr>
            <p14:xfrm>
              <a:off x="9024999" y="3092081"/>
              <a:ext cx="91800" cy="215280"/>
            </p14:xfrm>
          </p:contentPart>
        </mc:Choice>
        <mc:Fallback>
          <p:pic>
            <p:nvPicPr>
              <p:cNvPr id="207" name="Input penna 206">
                <a:extLst>
                  <a:ext uri="{FF2B5EF4-FFF2-40B4-BE49-F238E27FC236}">
                    <a16:creationId xmlns:a16="http://schemas.microsoft.com/office/drawing/2014/main" id="{DDC542EE-1E38-5AB3-3BA7-B6B5F2199B62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9017439" y="3084521"/>
                <a:ext cx="10692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2">
            <p14:nvContentPartPr>
              <p14:cNvPr id="208" name="Input penna 207">
                <a:extLst>
                  <a:ext uri="{FF2B5EF4-FFF2-40B4-BE49-F238E27FC236}">
                    <a16:creationId xmlns:a16="http://schemas.microsoft.com/office/drawing/2014/main" id="{60801B20-E9A0-EBDA-E8CA-1287B433CA1F}"/>
                  </a:ext>
                </a:extLst>
              </p14:cNvPr>
              <p14:cNvContentPartPr/>
              <p14:nvPr/>
            </p14:nvContentPartPr>
            <p14:xfrm>
              <a:off x="9118239" y="3523721"/>
              <a:ext cx="360" cy="360"/>
            </p14:xfrm>
          </p:contentPart>
        </mc:Choice>
        <mc:Fallback>
          <p:pic>
            <p:nvPicPr>
              <p:cNvPr id="208" name="Input penna 207">
                <a:extLst>
                  <a:ext uri="{FF2B5EF4-FFF2-40B4-BE49-F238E27FC236}">
                    <a16:creationId xmlns:a16="http://schemas.microsoft.com/office/drawing/2014/main" id="{60801B20-E9A0-EBDA-E8CA-1287B433CA1F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9110679" y="3516161"/>
                <a:ext cx="15480" cy="15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21" name="Gruppo 220">
            <a:extLst>
              <a:ext uri="{FF2B5EF4-FFF2-40B4-BE49-F238E27FC236}">
                <a16:creationId xmlns:a16="http://schemas.microsoft.com/office/drawing/2014/main" id="{33704010-61C5-A252-BA3A-37C11D3B4F76}"/>
              </a:ext>
            </a:extLst>
          </p:cNvPr>
          <p:cNvGrpSpPr/>
          <p:nvPr/>
        </p:nvGrpSpPr>
        <p:grpSpPr>
          <a:xfrm>
            <a:off x="246039" y="4110907"/>
            <a:ext cx="1214280" cy="516600"/>
            <a:chOff x="246039" y="4110907"/>
            <a:chExt cx="1214280" cy="516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DE529E10-F252-F8CE-E067-D49C814DDE94}"/>
                    </a:ext>
                  </a:extLst>
                </p14:cNvPr>
                <p14:cNvContentPartPr/>
                <p14:nvPr/>
              </p14:nvContentPartPr>
              <p14:xfrm>
                <a:off x="287439" y="4255267"/>
                <a:ext cx="191160" cy="21852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DE529E10-F252-F8CE-E067-D49C814DDE94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279879" y="4247707"/>
                  <a:ext cx="20628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811F8278-A00C-BACC-3118-B6915F22671B}"/>
                    </a:ext>
                  </a:extLst>
                </p14:cNvPr>
                <p14:cNvContentPartPr/>
                <p14:nvPr/>
              </p14:nvContentPartPr>
              <p14:xfrm>
                <a:off x="246039" y="4536067"/>
                <a:ext cx="409680" cy="2160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811F8278-A00C-BACC-3118-B6915F22671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238479" y="4528507"/>
                  <a:ext cx="4248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E6B2E654-04BA-80BB-055C-B20A577EAF08}"/>
                    </a:ext>
                  </a:extLst>
                </p14:cNvPr>
                <p14:cNvContentPartPr/>
                <p14:nvPr/>
              </p14:nvContentPartPr>
              <p14:xfrm>
                <a:off x="785319" y="4110907"/>
                <a:ext cx="105120" cy="24048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E6B2E654-04BA-80BB-055C-B20A577EAF08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777759" y="4103347"/>
                  <a:ext cx="12024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81559644-E4D3-56DE-B67F-BA6F493F38A5}"/>
                    </a:ext>
                  </a:extLst>
                </p14:cNvPr>
                <p14:cNvContentPartPr/>
                <p14:nvPr/>
              </p14:nvContentPartPr>
              <p14:xfrm>
                <a:off x="704679" y="4246987"/>
                <a:ext cx="233640" cy="1980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81559644-E4D3-56DE-B67F-BA6F493F38A5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697119" y="4239427"/>
                  <a:ext cx="2487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083FB771-E8E7-8303-EAE7-2C80BC4A33B6}"/>
                    </a:ext>
                  </a:extLst>
                </p14:cNvPr>
                <p14:cNvContentPartPr/>
                <p14:nvPr/>
              </p14:nvContentPartPr>
              <p14:xfrm>
                <a:off x="678759" y="4380547"/>
                <a:ext cx="298440" cy="3564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083FB771-E8E7-8303-EAE7-2C80BC4A33B6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671199" y="4372987"/>
                  <a:ext cx="31356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F82C3E0A-278A-3F04-1CAC-43388FDA089E}"/>
                    </a:ext>
                  </a:extLst>
                </p14:cNvPr>
                <p14:cNvContentPartPr/>
                <p14:nvPr/>
              </p14:nvContentPartPr>
              <p14:xfrm>
                <a:off x="870639" y="4397827"/>
                <a:ext cx="11160" cy="6300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F82C3E0A-278A-3F04-1CAC-43388FDA089E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863079" y="4390267"/>
                  <a:ext cx="2628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C5A6DA01-907E-E845-7652-E2C6007EF92D}"/>
                    </a:ext>
                  </a:extLst>
                </p14:cNvPr>
                <p14:cNvContentPartPr/>
                <p14:nvPr/>
              </p14:nvContentPartPr>
              <p14:xfrm>
                <a:off x="796839" y="4484947"/>
                <a:ext cx="212400" cy="142560"/>
              </p14:xfrm>
            </p:contentPart>
          </mc:Choice>
          <mc:Fallback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C5A6DA01-907E-E845-7652-E2C6007EF92D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789639" y="4477387"/>
                  <a:ext cx="22752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ED5446F7-094F-E516-468D-236FC35541A5}"/>
                    </a:ext>
                  </a:extLst>
                </p14:cNvPr>
                <p14:cNvContentPartPr/>
                <p14:nvPr/>
              </p14:nvContentPartPr>
              <p14:xfrm>
                <a:off x="1132719" y="4194427"/>
                <a:ext cx="194400" cy="24768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ED5446F7-094F-E516-468D-236FC35541A5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125159" y="4186867"/>
                  <a:ext cx="20952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07562766-E2E1-BD94-3EA9-B6112BE48E74}"/>
                    </a:ext>
                  </a:extLst>
                </p14:cNvPr>
                <p14:cNvContentPartPr/>
                <p14:nvPr/>
              </p14:nvContentPartPr>
              <p14:xfrm>
                <a:off x="1429719" y="4195867"/>
                <a:ext cx="30600" cy="35064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07562766-E2E1-BD94-3EA9-B6112BE48E74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422159" y="4188307"/>
                  <a:ext cx="45720" cy="36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4" name="Gruppo 233">
            <a:extLst>
              <a:ext uri="{FF2B5EF4-FFF2-40B4-BE49-F238E27FC236}">
                <a16:creationId xmlns:a16="http://schemas.microsoft.com/office/drawing/2014/main" id="{2C15EDF1-04C0-1572-8276-F4BCBBED806D}"/>
              </a:ext>
            </a:extLst>
          </p:cNvPr>
          <p:cNvGrpSpPr/>
          <p:nvPr/>
        </p:nvGrpSpPr>
        <p:grpSpPr>
          <a:xfrm>
            <a:off x="2056839" y="4014787"/>
            <a:ext cx="878040" cy="634680"/>
            <a:chOff x="2056839" y="4014787"/>
            <a:chExt cx="878040" cy="63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85BEC7F8-207B-B8F2-5506-AA2FC5B0DD80}"/>
                    </a:ext>
                  </a:extLst>
                </p14:cNvPr>
                <p14:cNvContentPartPr/>
                <p14:nvPr/>
              </p14:nvContentPartPr>
              <p14:xfrm>
                <a:off x="2085999" y="4014787"/>
                <a:ext cx="195120" cy="33912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85BEC7F8-207B-B8F2-5506-AA2FC5B0DD80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2078439" y="4007227"/>
                  <a:ext cx="21024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D5208B94-83C1-BF8D-529D-D7C2C78F0212}"/>
                    </a:ext>
                  </a:extLst>
                </p14:cNvPr>
                <p14:cNvContentPartPr/>
                <p14:nvPr/>
              </p14:nvContentPartPr>
              <p14:xfrm>
                <a:off x="2056839" y="4227547"/>
                <a:ext cx="269640" cy="4356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D5208B94-83C1-BF8D-529D-D7C2C78F021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2049279" y="4219987"/>
                  <a:ext cx="28476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CDEA7FE9-9189-C96D-8BC2-4168DD2B6CE7}"/>
                    </a:ext>
                  </a:extLst>
                </p14:cNvPr>
                <p14:cNvContentPartPr/>
                <p14:nvPr/>
              </p14:nvContentPartPr>
              <p14:xfrm>
                <a:off x="2352039" y="4200547"/>
                <a:ext cx="92520" cy="540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CDEA7FE9-9189-C96D-8BC2-4168DD2B6CE7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2344479" y="4192987"/>
                  <a:ext cx="1076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578B1030-96AF-F5F7-BEE8-3A1A73695036}"/>
                    </a:ext>
                  </a:extLst>
                </p14:cNvPr>
                <p14:cNvContentPartPr/>
                <p14:nvPr/>
              </p14:nvContentPartPr>
              <p14:xfrm>
                <a:off x="2479479" y="4106947"/>
                <a:ext cx="8640" cy="16488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578B1030-96AF-F5F7-BEE8-3A1A73695036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2471919" y="4099387"/>
                  <a:ext cx="237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86FEF6A0-3044-0EF1-05DC-6765C22A9A6D}"/>
                    </a:ext>
                  </a:extLst>
                </p14:cNvPr>
                <p14:cNvContentPartPr/>
                <p14:nvPr/>
              </p14:nvContentPartPr>
              <p14:xfrm>
                <a:off x="2258079" y="4443907"/>
                <a:ext cx="155160" cy="20556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86FEF6A0-3044-0EF1-05DC-6765C22A9A6D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2250519" y="4436707"/>
                  <a:ext cx="17028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2F79C7F6-829F-065F-7D91-CE505B5656E3}"/>
                    </a:ext>
                  </a:extLst>
                </p14:cNvPr>
                <p14:cNvContentPartPr/>
                <p14:nvPr/>
              </p14:nvContentPartPr>
              <p14:xfrm>
                <a:off x="2511519" y="4108747"/>
                <a:ext cx="97560" cy="23976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2F79C7F6-829F-065F-7D91-CE505B5656E3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2503959" y="4101187"/>
                  <a:ext cx="11232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75DE891D-B561-74C0-2EE3-010B287B64E4}"/>
                    </a:ext>
                  </a:extLst>
                </p14:cNvPr>
                <p14:cNvContentPartPr/>
                <p14:nvPr/>
              </p14:nvContentPartPr>
              <p14:xfrm>
                <a:off x="2533479" y="4299187"/>
                <a:ext cx="105120" cy="9396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75DE891D-B561-74C0-2EE3-010B287B64E4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2525919" y="4291627"/>
                  <a:ext cx="1202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6FF18CB1-7F9D-4172-C161-B7572667750F}"/>
                    </a:ext>
                  </a:extLst>
                </p14:cNvPr>
                <p14:cNvContentPartPr/>
                <p14:nvPr/>
              </p14:nvContentPartPr>
              <p14:xfrm>
                <a:off x="2638599" y="4090027"/>
                <a:ext cx="168480" cy="31032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6FF18CB1-7F9D-4172-C161-B7572667750F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2631039" y="4082827"/>
                  <a:ext cx="183600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DBBE8689-C919-5405-E60B-818D2DF916EC}"/>
                    </a:ext>
                  </a:extLst>
                </p14:cNvPr>
                <p14:cNvContentPartPr/>
                <p14:nvPr/>
              </p14:nvContentPartPr>
              <p14:xfrm>
                <a:off x="2708799" y="4300627"/>
                <a:ext cx="97560" cy="4176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DBBE8689-C919-5405-E60B-818D2DF916EC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2701239" y="4293067"/>
                  <a:ext cx="11232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6626E147-3AAF-D13A-8498-319F525E8A20}"/>
                    </a:ext>
                  </a:extLst>
                </p14:cNvPr>
                <p14:cNvContentPartPr/>
                <p14:nvPr/>
              </p14:nvContentPartPr>
              <p14:xfrm>
                <a:off x="2812119" y="4298467"/>
                <a:ext cx="71640" cy="540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6626E147-3AAF-D13A-8498-319F525E8A20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2804559" y="4290907"/>
                  <a:ext cx="867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7FF34555-2142-163B-D206-DD9A8A1D19FB}"/>
                    </a:ext>
                  </a:extLst>
                </p14:cNvPr>
                <p14:cNvContentPartPr/>
                <p14:nvPr/>
              </p14:nvContentPartPr>
              <p14:xfrm>
                <a:off x="2895279" y="4161667"/>
                <a:ext cx="39600" cy="31716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7FF34555-2142-163B-D206-DD9A8A1D19FB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2887719" y="4154107"/>
                  <a:ext cx="54720" cy="33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7" name="Gruppo 266">
            <a:extLst>
              <a:ext uri="{FF2B5EF4-FFF2-40B4-BE49-F238E27FC236}">
                <a16:creationId xmlns:a16="http://schemas.microsoft.com/office/drawing/2014/main" id="{11EC8140-7774-C60D-3992-49D4A4B9CE84}"/>
              </a:ext>
            </a:extLst>
          </p:cNvPr>
          <p:cNvGrpSpPr/>
          <p:nvPr/>
        </p:nvGrpSpPr>
        <p:grpSpPr>
          <a:xfrm>
            <a:off x="3275439" y="3942427"/>
            <a:ext cx="1745640" cy="739080"/>
            <a:chOff x="3275439" y="3942427"/>
            <a:chExt cx="1745640" cy="73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F4B1B2FC-4BB4-CA49-BA89-2DB88168B42B}"/>
                    </a:ext>
                  </a:extLst>
                </p14:cNvPr>
                <p14:cNvContentPartPr/>
                <p14:nvPr/>
              </p14:nvContentPartPr>
              <p14:xfrm>
                <a:off x="3478839" y="3942427"/>
                <a:ext cx="76320" cy="17064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F4B1B2FC-4BB4-CA49-BA89-2DB88168B42B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3471279" y="3934867"/>
                  <a:ext cx="914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0135D4AC-26A8-8523-D8AF-FC56BDCA07CE}"/>
                    </a:ext>
                  </a:extLst>
                </p14:cNvPr>
                <p14:cNvContentPartPr/>
                <p14:nvPr/>
              </p14:nvContentPartPr>
              <p14:xfrm>
                <a:off x="3304239" y="4063747"/>
                <a:ext cx="325080" cy="8172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0135D4AC-26A8-8523-D8AF-FC56BDCA07CE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3297039" y="4056187"/>
                  <a:ext cx="3402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F57E9640-EEE6-54F9-6B02-2858217D3BAE}"/>
                    </a:ext>
                  </a:extLst>
                </p14:cNvPr>
                <p14:cNvContentPartPr/>
                <p14:nvPr/>
              </p14:nvContentPartPr>
              <p14:xfrm>
                <a:off x="3341319" y="4131427"/>
                <a:ext cx="89640" cy="12096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F57E9640-EEE6-54F9-6B02-2858217D3BAE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3333759" y="4123867"/>
                  <a:ext cx="1047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0B84BB55-F64E-EC59-0F17-3502133B64A0}"/>
                    </a:ext>
                  </a:extLst>
                </p14:cNvPr>
                <p14:cNvContentPartPr/>
                <p14:nvPr/>
              </p14:nvContentPartPr>
              <p14:xfrm>
                <a:off x="3400719" y="4169587"/>
                <a:ext cx="175680" cy="7128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0B84BB55-F64E-EC59-0F17-3502133B64A0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3393159" y="4162027"/>
                  <a:ext cx="1908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08D4658F-80CB-6AB5-985F-C7940108AFD3}"/>
                    </a:ext>
                  </a:extLst>
                </p14:cNvPr>
                <p14:cNvContentPartPr/>
                <p14:nvPr/>
              </p14:nvContentPartPr>
              <p14:xfrm>
                <a:off x="3275439" y="4330867"/>
                <a:ext cx="228240" cy="3060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08D4658F-80CB-6AB5-985F-C7940108AFD3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3267879" y="4323307"/>
                  <a:ext cx="2430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DC181886-33C8-81EF-E375-7EA0B6ACC8B4}"/>
                    </a:ext>
                  </a:extLst>
                </p14:cNvPr>
                <p14:cNvContentPartPr/>
                <p14:nvPr/>
              </p14:nvContentPartPr>
              <p14:xfrm>
                <a:off x="3453999" y="4362547"/>
                <a:ext cx="21600" cy="3852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DC181886-33C8-81EF-E375-7EA0B6ACC8B4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3446439" y="4354987"/>
                  <a:ext cx="3672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FE508CFB-88E8-8C19-FE23-EA592500339C}"/>
                    </a:ext>
                  </a:extLst>
                </p14:cNvPr>
                <p14:cNvContentPartPr/>
                <p14:nvPr/>
              </p14:nvContentPartPr>
              <p14:xfrm>
                <a:off x="3312879" y="4484947"/>
                <a:ext cx="315720" cy="16524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FE508CFB-88E8-8C19-FE23-EA592500339C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3305679" y="4477387"/>
                  <a:ext cx="33084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EE87CA71-0AED-A010-AA1D-2C4AC27F44B4}"/>
                    </a:ext>
                  </a:extLst>
                </p14:cNvPr>
                <p14:cNvContentPartPr/>
                <p14:nvPr/>
              </p14:nvContentPartPr>
              <p14:xfrm>
                <a:off x="3740199" y="4076707"/>
                <a:ext cx="133560" cy="27396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EE87CA71-0AED-A010-AA1D-2C4AC27F44B4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3732639" y="4069147"/>
                  <a:ext cx="14868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36FB1B17-EEE2-0992-CE4F-9A93696ABE99}"/>
                    </a:ext>
                  </a:extLst>
                </p14:cNvPr>
                <p14:cNvContentPartPr/>
                <p14:nvPr/>
              </p14:nvContentPartPr>
              <p14:xfrm>
                <a:off x="3763959" y="4215307"/>
                <a:ext cx="116280" cy="12600"/>
              </p14:xfrm>
            </p:contentPart>
          </mc:Choice>
          <mc:Fallback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36FB1B17-EEE2-0992-CE4F-9A93696ABE99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3756399" y="4207747"/>
                  <a:ext cx="13140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4794A944-0FA5-DE36-28D3-5C4EC4C0F877}"/>
                    </a:ext>
                  </a:extLst>
                </p14:cNvPr>
                <p14:cNvContentPartPr/>
                <p14:nvPr/>
              </p14:nvContentPartPr>
              <p14:xfrm>
                <a:off x="3918039" y="4122427"/>
                <a:ext cx="45720" cy="196560"/>
              </p14:xfrm>
            </p:contentPart>
          </mc:Choice>
          <mc:Fallback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4794A944-0FA5-DE36-28D3-5C4EC4C0F877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3910479" y="4114867"/>
                  <a:ext cx="608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45" name="Input penna 244">
                  <a:extLst>
                    <a:ext uri="{FF2B5EF4-FFF2-40B4-BE49-F238E27FC236}">
                      <a16:creationId xmlns:a16="http://schemas.microsoft.com/office/drawing/2014/main" id="{EE6904A3-98C1-C345-3906-C08310C09A00}"/>
                    </a:ext>
                  </a:extLst>
                </p14:cNvPr>
                <p14:cNvContentPartPr/>
                <p14:nvPr/>
              </p14:nvContentPartPr>
              <p14:xfrm>
                <a:off x="3909399" y="4234747"/>
                <a:ext cx="91080" cy="50760"/>
              </p14:xfrm>
            </p:contentPart>
          </mc:Choice>
          <mc:Fallback>
            <p:pic>
              <p:nvPicPr>
                <p:cNvPr id="245" name="Input penna 244">
                  <a:extLst>
                    <a:ext uri="{FF2B5EF4-FFF2-40B4-BE49-F238E27FC236}">
                      <a16:creationId xmlns:a16="http://schemas.microsoft.com/office/drawing/2014/main" id="{EE6904A3-98C1-C345-3906-C08310C09A00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3901839" y="4227187"/>
                  <a:ext cx="10620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98D7DE71-D7FA-7874-AEBB-C9098F018561}"/>
                    </a:ext>
                  </a:extLst>
                </p14:cNvPr>
                <p14:cNvContentPartPr/>
                <p14:nvPr/>
              </p14:nvContentPartPr>
              <p14:xfrm>
                <a:off x="3784839" y="4458667"/>
                <a:ext cx="199080" cy="13896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98D7DE71-D7FA-7874-AEBB-C9098F018561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3777279" y="4451107"/>
                  <a:ext cx="21420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9688954C-D0B6-F791-B3D4-DCECD3360AB4}"/>
                    </a:ext>
                  </a:extLst>
                </p14:cNvPr>
                <p14:cNvContentPartPr/>
                <p14:nvPr/>
              </p14:nvContentPartPr>
              <p14:xfrm>
                <a:off x="4148799" y="4121347"/>
                <a:ext cx="105120" cy="29880"/>
              </p14:xfrm>
            </p:contentPart>
          </mc:Choice>
          <mc:Fallback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9688954C-D0B6-F791-B3D4-DCECD3360AB4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4141239" y="4114147"/>
                  <a:ext cx="1202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48" name="Input penna 247">
                  <a:extLst>
                    <a:ext uri="{FF2B5EF4-FFF2-40B4-BE49-F238E27FC236}">
                      <a16:creationId xmlns:a16="http://schemas.microsoft.com/office/drawing/2014/main" id="{606554BD-22AA-6354-5E16-E948828995F4}"/>
                    </a:ext>
                  </a:extLst>
                </p14:cNvPr>
                <p14:cNvContentPartPr/>
                <p14:nvPr/>
              </p14:nvContentPartPr>
              <p14:xfrm>
                <a:off x="4051959" y="4273987"/>
                <a:ext cx="129600" cy="31320"/>
              </p14:xfrm>
            </p:contentPart>
          </mc:Choice>
          <mc:Fallback>
            <p:pic>
              <p:nvPicPr>
                <p:cNvPr id="248" name="Input penna 247">
                  <a:extLst>
                    <a:ext uri="{FF2B5EF4-FFF2-40B4-BE49-F238E27FC236}">
                      <a16:creationId xmlns:a16="http://schemas.microsoft.com/office/drawing/2014/main" id="{606554BD-22AA-6354-5E16-E948828995F4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4044399" y="4266427"/>
                  <a:ext cx="1447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2C05043B-675B-2611-5177-8068EC1000C4}"/>
                    </a:ext>
                  </a:extLst>
                </p14:cNvPr>
                <p14:cNvContentPartPr/>
                <p14:nvPr/>
              </p14:nvContentPartPr>
              <p14:xfrm>
                <a:off x="4064919" y="4365787"/>
                <a:ext cx="123120" cy="11592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2C05043B-675B-2611-5177-8068EC1000C4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4057719" y="4358227"/>
                  <a:ext cx="1382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AAF0A851-AC6F-5E9F-669F-3D7D03588C6B}"/>
                    </a:ext>
                  </a:extLst>
                </p14:cNvPr>
                <p14:cNvContentPartPr/>
                <p14:nvPr/>
              </p14:nvContentPartPr>
              <p14:xfrm>
                <a:off x="4248879" y="4219267"/>
                <a:ext cx="39240" cy="21456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AAF0A851-AC6F-5E9F-669F-3D7D03588C6B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4241319" y="4211707"/>
                  <a:ext cx="5436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0F8D273E-FBAD-35A9-C28C-311CA3A3A168}"/>
                    </a:ext>
                  </a:extLst>
                </p14:cNvPr>
                <p14:cNvContentPartPr/>
                <p14:nvPr/>
              </p14:nvContentPartPr>
              <p14:xfrm>
                <a:off x="4262199" y="4319347"/>
                <a:ext cx="106920" cy="82440"/>
              </p14:xfrm>
            </p:contentPart>
          </mc:Choice>
          <mc:Fallback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0F8D273E-FBAD-35A9-C28C-311CA3A3A168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254639" y="4311787"/>
                  <a:ext cx="12168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B693BCA0-93DA-B432-51AE-DFFB5BB47C17}"/>
                    </a:ext>
                  </a:extLst>
                </p14:cNvPr>
                <p14:cNvContentPartPr/>
                <p14:nvPr/>
              </p14:nvContentPartPr>
              <p14:xfrm>
                <a:off x="4404039" y="4189027"/>
                <a:ext cx="26280" cy="232560"/>
              </p14:xfrm>
            </p:contentPart>
          </mc:Choice>
          <mc:Fallback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B693BCA0-93DA-B432-51AE-DFFB5BB47C17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396479" y="4181827"/>
                  <a:ext cx="4140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26E6BDDE-7B46-040F-3F2A-5AD8A6B4FA37}"/>
                    </a:ext>
                  </a:extLst>
                </p14:cNvPr>
                <p14:cNvContentPartPr/>
                <p14:nvPr/>
              </p14:nvContentPartPr>
              <p14:xfrm>
                <a:off x="4055559" y="4550827"/>
                <a:ext cx="164520" cy="130680"/>
              </p14:xfrm>
            </p:contentPart>
          </mc:Choice>
          <mc:Fallback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26E6BDDE-7B46-040F-3F2A-5AD8A6B4FA37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4047999" y="4543267"/>
                  <a:ext cx="17964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5FD4D95B-E13A-EB21-99A0-06FC0148460F}"/>
                    </a:ext>
                  </a:extLst>
                </p14:cNvPr>
                <p14:cNvContentPartPr/>
                <p14:nvPr/>
              </p14:nvContentPartPr>
              <p14:xfrm>
                <a:off x="4058799" y="4634707"/>
                <a:ext cx="150480" cy="3708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5FD4D95B-E13A-EB21-99A0-06FC0148460F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4051239" y="4627147"/>
                  <a:ext cx="1656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DF280B69-C5A8-E1D9-11C0-A26855CD014D}"/>
                    </a:ext>
                  </a:extLst>
                </p14:cNvPr>
                <p14:cNvContentPartPr/>
                <p14:nvPr/>
              </p14:nvContentPartPr>
              <p14:xfrm>
                <a:off x="4222239" y="4530307"/>
                <a:ext cx="168480" cy="13392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DF280B69-C5A8-E1D9-11C0-A26855CD014D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4214679" y="4522747"/>
                  <a:ext cx="1836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392163DE-723E-EBC4-CC54-07A2DF2012AF}"/>
                    </a:ext>
                  </a:extLst>
                </p14:cNvPr>
                <p14:cNvContentPartPr/>
                <p14:nvPr/>
              </p14:nvContentPartPr>
              <p14:xfrm>
                <a:off x="4280919" y="4628947"/>
                <a:ext cx="169560" cy="30240"/>
              </p14:xfrm>
            </p:contentPart>
          </mc:Choice>
          <mc:Fallback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392163DE-723E-EBC4-CC54-07A2DF2012AF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4273719" y="4621387"/>
                  <a:ext cx="1843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F7B77F9D-1FF4-C630-3CD7-108236889CD7}"/>
                    </a:ext>
                  </a:extLst>
                </p14:cNvPr>
                <p14:cNvContentPartPr/>
                <p14:nvPr/>
              </p14:nvContentPartPr>
              <p14:xfrm>
                <a:off x="4537599" y="4342747"/>
                <a:ext cx="99720" cy="123480"/>
              </p14:xfrm>
            </p:contentPart>
          </mc:Choice>
          <mc:Fallback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F7B77F9D-1FF4-C630-3CD7-108236889CD7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4530399" y="4335187"/>
                  <a:ext cx="1148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14A43E6F-9C78-8794-AD12-66CDD61E1AA7}"/>
                    </a:ext>
                  </a:extLst>
                </p14:cNvPr>
                <p14:cNvContentPartPr/>
                <p14:nvPr/>
              </p14:nvContentPartPr>
              <p14:xfrm>
                <a:off x="4635519" y="4432027"/>
                <a:ext cx="104400" cy="684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14A43E6F-9C78-8794-AD12-66CDD61E1AA7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4627959" y="4424467"/>
                  <a:ext cx="11952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3A2B3CBC-5418-265E-14B1-F50A0200639A}"/>
                    </a:ext>
                  </a:extLst>
                </p14:cNvPr>
                <p14:cNvContentPartPr/>
                <p14:nvPr/>
              </p14:nvContentPartPr>
              <p14:xfrm>
                <a:off x="4773039" y="4343107"/>
                <a:ext cx="27360" cy="136440"/>
              </p14:xfrm>
            </p:contentPart>
          </mc:Choice>
          <mc:Fallback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3A2B3CBC-5418-265E-14B1-F50A0200639A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4765479" y="4335547"/>
                  <a:ext cx="4248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60" name="Input penna 259">
                  <a:extLst>
                    <a:ext uri="{FF2B5EF4-FFF2-40B4-BE49-F238E27FC236}">
                      <a16:creationId xmlns:a16="http://schemas.microsoft.com/office/drawing/2014/main" id="{71C3A293-90B2-AB61-9366-D1F7D809BC8C}"/>
                    </a:ext>
                  </a:extLst>
                </p14:cNvPr>
                <p14:cNvContentPartPr/>
                <p14:nvPr/>
              </p14:nvContentPartPr>
              <p14:xfrm>
                <a:off x="4922079" y="4290187"/>
                <a:ext cx="78480" cy="109440"/>
              </p14:xfrm>
            </p:contentPart>
          </mc:Choice>
          <mc:Fallback>
            <p:pic>
              <p:nvPicPr>
                <p:cNvPr id="260" name="Input penna 259">
                  <a:extLst>
                    <a:ext uri="{FF2B5EF4-FFF2-40B4-BE49-F238E27FC236}">
                      <a16:creationId xmlns:a16="http://schemas.microsoft.com/office/drawing/2014/main" id="{71C3A293-90B2-AB61-9366-D1F7D809BC8C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4914519" y="4282627"/>
                  <a:ext cx="936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61" name="Input penna 260">
                  <a:extLst>
                    <a:ext uri="{FF2B5EF4-FFF2-40B4-BE49-F238E27FC236}">
                      <a16:creationId xmlns:a16="http://schemas.microsoft.com/office/drawing/2014/main" id="{1336AAE6-1C09-7392-8882-3BF77B69EA1A}"/>
                    </a:ext>
                  </a:extLst>
                </p14:cNvPr>
                <p14:cNvContentPartPr/>
                <p14:nvPr/>
              </p14:nvContentPartPr>
              <p14:xfrm>
                <a:off x="4910199" y="4419787"/>
                <a:ext cx="30960" cy="112680"/>
              </p14:xfrm>
            </p:contentPart>
          </mc:Choice>
          <mc:Fallback>
            <p:pic>
              <p:nvPicPr>
                <p:cNvPr id="261" name="Input penna 260">
                  <a:extLst>
                    <a:ext uri="{FF2B5EF4-FFF2-40B4-BE49-F238E27FC236}">
                      <a16:creationId xmlns:a16="http://schemas.microsoft.com/office/drawing/2014/main" id="{1336AAE6-1C09-7392-8882-3BF77B69EA1A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902639" y="4412227"/>
                  <a:ext cx="4608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62" name="Input penna 261">
                  <a:extLst>
                    <a:ext uri="{FF2B5EF4-FFF2-40B4-BE49-F238E27FC236}">
                      <a16:creationId xmlns:a16="http://schemas.microsoft.com/office/drawing/2014/main" id="{AC4CBEE1-AA13-580F-E1BE-C185726CFCFC}"/>
                    </a:ext>
                  </a:extLst>
                </p14:cNvPr>
                <p14:cNvContentPartPr/>
                <p14:nvPr/>
              </p14:nvContentPartPr>
              <p14:xfrm>
                <a:off x="5001999" y="4450747"/>
                <a:ext cx="15120" cy="48240"/>
              </p14:xfrm>
            </p:contentPart>
          </mc:Choice>
          <mc:Fallback>
            <p:pic>
              <p:nvPicPr>
                <p:cNvPr id="262" name="Input penna 261">
                  <a:extLst>
                    <a:ext uri="{FF2B5EF4-FFF2-40B4-BE49-F238E27FC236}">
                      <a16:creationId xmlns:a16="http://schemas.microsoft.com/office/drawing/2014/main" id="{AC4CBEE1-AA13-580F-E1BE-C185726CFCFC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4994439" y="4443187"/>
                  <a:ext cx="302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63" name="Input penna 262">
                  <a:extLst>
                    <a:ext uri="{FF2B5EF4-FFF2-40B4-BE49-F238E27FC236}">
                      <a16:creationId xmlns:a16="http://schemas.microsoft.com/office/drawing/2014/main" id="{BF41C8D1-02C0-E80E-05FB-C5A499A8F5E5}"/>
                    </a:ext>
                  </a:extLst>
                </p14:cNvPr>
                <p14:cNvContentPartPr/>
                <p14:nvPr/>
              </p14:nvContentPartPr>
              <p14:xfrm>
                <a:off x="4845399" y="4536067"/>
                <a:ext cx="175680" cy="46800"/>
              </p14:xfrm>
            </p:contentPart>
          </mc:Choice>
          <mc:Fallback>
            <p:pic>
              <p:nvPicPr>
                <p:cNvPr id="263" name="Input penna 262">
                  <a:extLst>
                    <a:ext uri="{FF2B5EF4-FFF2-40B4-BE49-F238E27FC236}">
                      <a16:creationId xmlns:a16="http://schemas.microsoft.com/office/drawing/2014/main" id="{BF41C8D1-02C0-E80E-05FB-C5A499A8F5E5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4837839" y="4528507"/>
                  <a:ext cx="190800" cy="61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62">
            <p14:nvContentPartPr>
              <p14:cNvPr id="264" name="Input penna 263">
                <a:extLst>
                  <a:ext uri="{FF2B5EF4-FFF2-40B4-BE49-F238E27FC236}">
                    <a16:creationId xmlns:a16="http://schemas.microsoft.com/office/drawing/2014/main" id="{42921873-5D14-9465-9528-F0110469E55B}"/>
                  </a:ext>
                </a:extLst>
              </p14:cNvPr>
              <p14:cNvContentPartPr/>
              <p14:nvPr/>
            </p14:nvContentPartPr>
            <p14:xfrm>
              <a:off x="5257599" y="4090747"/>
              <a:ext cx="85680" cy="253440"/>
            </p14:xfrm>
          </p:contentPart>
        </mc:Choice>
        <mc:Fallback>
          <p:pic>
            <p:nvPicPr>
              <p:cNvPr id="264" name="Input penna 263">
                <a:extLst>
                  <a:ext uri="{FF2B5EF4-FFF2-40B4-BE49-F238E27FC236}">
                    <a16:creationId xmlns:a16="http://schemas.microsoft.com/office/drawing/2014/main" id="{42921873-5D14-9465-9528-F0110469E55B}"/>
                  </a:ext>
                </a:extLst>
              </p:cNvPr>
              <p:cNvPicPr/>
              <p:nvPr/>
            </p:nvPicPr>
            <p:blipFill>
              <a:blip r:embed="rId363"/>
              <a:stretch>
                <a:fillRect/>
              </a:stretch>
            </p:blipFill>
            <p:spPr>
              <a:xfrm>
                <a:off x="5250039" y="4083187"/>
                <a:ext cx="10080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4">
            <p14:nvContentPartPr>
              <p14:cNvPr id="265" name="Input penna 264">
                <a:extLst>
                  <a:ext uri="{FF2B5EF4-FFF2-40B4-BE49-F238E27FC236}">
                    <a16:creationId xmlns:a16="http://schemas.microsoft.com/office/drawing/2014/main" id="{9BC0A2A6-59ED-1CAE-318C-A052F05C33CA}"/>
                  </a:ext>
                </a:extLst>
              </p14:cNvPr>
              <p14:cNvContentPartPr/>
              <p14:nvPr/>
            </p14:nvContentPartPr>
            <p14:xfrm>
              <a:off x="5276319" y="4462627"/>
              <a:ext cx="19440" cy="49320"/>
            </p14:xfrm>
          </p:contentPart>
        </mc:Choice>
        <mc:Fallback>
          <p:pic>
            <p:nvPicPr>
              <p:cNvPr id="265" name="Input penna 264">
                <a:extLst>
                  <a:ext uri="{FF2B5EF4-FFF2-40B4-BE49-F238E27FC236}">
                    <a16:creationId xmlns:a16="http://schemas.microsoft.com/office/drawing/2014/main" id="{9BC0A2A6-59ED-1CAE-318C-A052F05C33CA}"/>
                  </a:ext>
                </a:extLst>
              </p:cNvPr>
              <p:cNvPicPr/>
              <p:nvPr/>
            </p:nvPicPr>
            <p:blipFill>
              <a:blip r:embed="rId365"/>
              <a:stretch>
                <a:fillRect/>
              </a:stretch>
            </p:blipFill>
            <p:spPr>
              <a:xfrm>
                <a:off x="5268759" y="4455427"/>
                <a:ext cx="34560" cy="6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12" name="Gruppo 311">
            <a:extLst>
              <a:ext uri="{FF2B5EF4-FFF2-40B4-BE49-F238E27FC236}">
                <a16:creationId xmlns:a16="http://schemas.microsoft.com/office/drawing/2014/main" id="{1E9B7BA4-A257-D0CB-E0BF-58B2E8E44044}"/>
              </a:ext>
            </a:extLst>
          </p:cNvPr>
          <p:cNvGrpSpPr/>
          <p:nvPr/>
        </p:nvGrpSpPr>
        <p:grpSpPr>
          <a:xfrm>
            <a:off x="7104148" y="667599"/>
            <a:ext cx="2501280" cy="825480"/>
            <a:chOff x="7104148" y="667599"/>
            <a:chExt cx="2501280" cy="825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81" name="Input penna 280">
                  <a:extLst>
                    <a:ext uri="{FF2B5EF4-FFF2-40B4-BE49-F238E27FC236}">
                      <a16:creationId xmlns:a16="http://schemas.microsoft.com/office/drawing/2014/main" id="{5E4BF2F3-3753-6DB2-BF6F-9DB0D9A4530E}"/>
                    </a:ext>
                  </a:extLst>
                </p14:cNvPr>
                <p14:cNvContentPartPr/>
                <p14:nvPr/>
              </p14:nvContentPartPr>
              <p14:xfrm>
                <a:off x="7244188" y="864879"/>
                <a:ext cx="23040" cy="218520"/>
              </p14:xfrm>
            </p:contentPart>
          </mc:Choice>
          <mc:Fallback>
            <p:pic>
              <p:nvPicPr>
                <p:cNvPr id="281" name="Input penna 280">
                  <a:extLst>
                    <a:ext uri="{FF2B5EF4-FFF2-40B4-BE49-F238E27FC236}">
                      <a16:creationId xmlns:a16="http://schemas.microsoft.com/office/drawing/2014/main" id="{5E4BF2F3-3753-6DB2-BF6F-9DB0D9A4530E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236628" y="857319"/>
                  <a:ext cx="3816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82" name="Input penna 281">
                  <a:extLst>
                    <a:ext uri="{FF2B5EF4-FFF2-40B4-BE49-F238E27FC236}">
                      <a16:creationId xmlns:a16="http://schemas.microsoft.com/office/drawing/2014/main" id="{3B0DD8F7-0C15-129A-DCBF-1813A81B4C85}"/>
                    </a:ext>
                  </a:extLst>
                </p14:cNvPr>
                <p14:cNvContentPartPr/>
                <p14:nvPr/>
              </p14:nvContentPartPr>
              <p14:xfrm>
                <a:off x="7180108" y="830679"/>
                <a:ext cx="253080" cy="334080"/>
              </p14:xfrm>
            </p:contentPart>
          </mc:Choice>
          <mc:Fallback>
            <p:pic>
              <p:nvPicPr>
                <p:cNvPr id="282" name="Input penna 281">
                  <a:extLst>
                    <a:ext uri="{FF2B5EF4-FFF2-40B4-BE49-F238E27FC236}">
                      <a16:creationId xmlns:a16="http://schemas.microsoft.com/office/drawing/2014/main" id="{3B0DD8F7-0C15-129A-DCBF-1813A81B4C85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7172548" y="823119"/>
                  <a:ext cx="26820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85" name="Input penna 284">
                  <a:extLst>
                    <a:ext uri="{FF2B5EF4-FFF2-40B4-BE49-F238E27FC236}">
                      <a16:creationId xmlns:a16="http://schemas.microsoft.com/office/drawing/2014/main" id="{A19BDADA-128B-D758-8EBB-6562DF3378EF}"/>
                    </a:ext>
                  </a:extLst>
                </p14:cNvPr>
                <p14:cNvContentPartPr/>
                <p14:nvPr/>
              </p14:nvContentPartPr>
              <p14:xfrm>
                <a:off x="7278028" y="1155399"/>
                <a:ext cx="37800" cy="166320"/>
              </p14:xfrm>
            </p:contentPart>
          </mc:Choice>
          <mc:Fallback>
            <p:pic>
              <p:nvPicPr>
                <p:cNvPr id="285" name="Input penna 284">
                  <a:extLst>
                    <a:ext uri="{FF2B5EF4-FFF2-40B4-BE49-F238E27FC236}">
                      <a16:creationId xmlns:a16="http://schemas.microsoft.com/office/drawing/2014/main" id="{A19BDADA-128B-D758-8EBB-6562DF3378EF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7270468" y="1147839"/>
                  <a:ext cx="529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86" name="Input penna 285">
                  <a:extLst>
                    <a:ext uri="{FF2B5EF4-FFF2-40B4-BE49-F238E27FC236}">
                      <a16:creationId xmlns:a16="http://schemas.microsoft.com/office/drawing/2014/main" id="{3C9DFB1F-FED3-7CBD-CF2E-13C64A0BB622}"/>
                    </a:ext>
                  </a:extLst>
                </p14:cNvPr>
                <p14:cNvContentPartPr/>
                <p14:nvPr/>
              </p14:nvContentPartPr>
              <p14:xfrm>
                <a:off x="7104148" y="1299759"/>
                <a:ext cx="423000" cy="20880"/>
              </p14:xfrm>
            </p:contentPart>
          </mc:Choice>
          <mc:Fallback>
            <p:pic>
              <p:nvPicPr>
                <p:cNvPr id="286" name="Input penna 285">
                  <a:extLst>
                    <a:ext uri="{FF2B5EF4-FFF2-40B4-BE49-F238E27FC236}">
                      <a16:creationId xmlns:a16="http://schemas.microsoft.com/office/drawing/2014/main" id="{3C9DFB1F-FED3-7CBD-CF2E-13C64A0BB622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7096588" y="1292199"/>
                  <a:ext cx="4381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F2F97F8A-2E7E-61A7-264D-0E4A7386AE5D}"/>
                    </a:ext>
                  </a:extLst>
                </p14:cNvPr>
                <p14:cNvContentPartPr/>
                <p14:nvPr/>
              </p14:nvContentPartPr>
              <p14:xfrm>
                <a:off x="7608868" y="923199"/>
                <a:ext cx="148680" cy="222120"/>
              </p14:xfrm>
            </p:contentPart>
          </mc:Choice>
          <mc:Fallback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F2F97F8A-2E7E-61A7-264D-0E4A7386AE5D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7601308" y="915639"/>
                  <a:ext cx="16380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90" name="Input penna 289">
                  <a:extLst>
                    <a:ext uri="{FF2B5EF4-FFF2-40B4-BE49-F238E27FC236}">
                      <a16:creationId xmlns:a16="http://schemas.microsoft.com/office/drawing/2014/main" id="{F98FAAD0-F299-F605-1146-B4EB97BEA791}"/>
                    </a:ext>
                  </a:extLst>
                </p14:cNvPr>
                <p14:cNvContentPartPr/>
                <p14:nvPr/>
              </p14:nvContentPartPr>
              <p14:xfrm>
                <a:off x="7535068" y="1174839"/>
                <a:ext cx="320760" cy="92520"/>
              </p14:xfrm>
            </p:contentPart>
          </mc:Choice>
          <mc:Fallback>
            <p:pic>
              <p:nvPicPr>
                <p:cNvPr id="290" name="Input penna 289">
                  <a:extLst>
                    <a:ext uri="{FF2B5EF4-FFF2-40B4-BE49-F238E27FC236}">
                      <a16:creationId xmlns:a16="http://schemas.microsoft.com/office/drawing/2014/main" id="{F98FAAD0-F299-F605-1146-B4EB97BEA791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7527508" y="1167639"/>
                  <a:ext cx="3355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91" name="Input penna 290">
                  <a:extLst>
                    <a:ext uri="{FF2B5EF4-FFF2-40B4-BE49-F238E27FC236}">
                      <a16:creationId xmlns:a16="http://schemas.microsoft.com/office/drawing/2014/main" id="{938FF622-C9D4-D3F2-6E28-5DF5F312F81E}"/>
                    </a:ext>
                  </a:extLst>
                </p14:cNvPr>
                <p14:cNvContentPartPr/>
                <p14:nvPr/>
              </p14:nvContentPartPr>
              <p14:xfrm>
                <a:off x="7922788" y="935439"/>
                <a:ext cx="156240" cy="10800"/>
              </p14:xfrm>
            </p:contentPart>
          </mc:Choice>
          <mc:Fallback>
            <p:pic>
              <p:nvPicPr>
                <p:cNvPr id="291" name="Input penna 290">
                  <a:extLst>
                    <a:ext uri="{FF2B5EF4-FFF2-40B4-BE49-F238E27FC236}">
                      <a16:creationId xmlns:a16="http://schemas.microsoft.com/office/drawing/2014/main" id="{938FF622-C9D4-D3F2-6E28-5DF5F312F81E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7915228" y="927879"/>
                  <a:ext cx="17100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3754EA78-B14C-BA84-956C-A19CA0BB805E}"/>
                    </a:ext>
                  </a:extLst>
                </p14:cNvPr>
                <p14:cNvContentPartPr/>
                <p14:nvPr/>
              </p14:nvContentPartPr>
              <p14:xfrm>
                <a:off x="7855468" y="959919"/>
                <a:ext cx="197640" cy="230040"/>
              </p14:xfrm>
            </p:contentPart>
          </mc:Choice>
          <mc:Fallback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3754EA78-B14C-BA84-956C-A19CA0BB805E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7847908" y="952359"/>
                  <a:ext cx="21276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DF19B5EC-3847-000C-E56D-15C649E25016}"/>
                    </a:ext>
                  </a:extLst>
                </p14:cNvPr>
                <p14:cNvContentPartPr/>
                <p14:nvPr/>
              </p14:nvContentPartPr>
              <p14:xfrm>
                <a:off x="8094148" y="940479"/>
                <a:ext cx="37800" cy="189360"/>
              </p14:xfrm>
            </p:contentPart>
          </mc:Choice>
          <mc:Fallback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DF19B5EC-3847-000C-E56D-15C649E25016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8086588" y="932919"/>
                  <a:ext cx="5292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A449FF73-50F8-493E-0DFF-92C8A1B10012}"/>
                    </a:ext>
                  </a:extLst>
                </p14:cNvPr>
                <p14:cNvContentPartPr/>
                <p14:nvPr/>
              </p14:nvContentPartPr>
              <p14:xfrm>
                <a:off x="8075428" y="1083759"/>
                <a:ext cx="135720" cy="59760"/>
              </p14:xfrm>
            </p:contentPart>
          </mc:Choice>
          <mc:Fallback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A449FF73-50F8-493E-0DFF-92C8A1B10012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8067868" y="1076199"/>
                  <a:ext cx="1508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1121C8AB-2685-A120-112F-87513B24B9A6}"/>
                    </a:ext>
                  </a:extLst>
                </p14:cNvPr>
                <p14:cNvContentPartPr/>
                <p14:nvPr/>
              </p14:nvContentPartPr>
              <p14:xfrm>
                <a:off x="8354068" y="972879"/>
                <a:ext cx="75240" cy="39600"/>
              </p14:xfrm>
            </p:contentPart>
          </mc:Choice>
          <mc:Fallback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1121C8AB-2685-A120-112F-87513B24B9A6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8346508" y="965679"/>
                  <a:ext cx="903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F9288972-E456-F89B-5BE6-EB465904D6B2}"/>
                    </a:ext>
                  </a:extLst>
                </p14:cNvPr>
                <p14:cNvContentPartPr/>
                <p14:nvPr/>
              </p14:nvContentPartPr>
              <p14:xfrm>
                <a:off x="8333548" y="1096719"/>
                <a:ext cx="206280" cy="72000"/>
              </p14:xfrm>
            </p:contentPart>
          </mc:Choice>
          <mc:Fallback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F9288972-E456-F89B-5BE6-EB465904D6B2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8325988" y="1089159"/>
                  <a:ext cx="22140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300" name="Input penna 299">
                  <a:extLst>
                    <a:ext uri="{FF2B5EF4-FFF2-40B4-BE49-F238E27FC236}">
                      <a16:creationId xmlns:a16="http://schemas.microsoft.com/office/drawing/2014/main" id="{32CCB492-BC0A-D50D-8786-EDF19D573998}"/>
                    </a:ext>
                  </a:extLst>
                </p14:cNvPr>
                <p14:cNvContentPartPr/>
                <p14:nvPr/>
              </p14:nvContentPartPr>
              <p14:xfrm>
                <a:off x="8558908" y="973959"/>
                <a:ext cx="210960" cy="162360"/>
              </p14:xfrm>
            </p:contentPart>
          </mc:Choice>
          <mc:Fallback>
            <p:pic>
              <p:nvPicPr>
                <p:cNvPr id="300" name="Input penna 299">
                  <a:extLst>
                    <a:ext uri="{FF2B5EF4-FFF2-40B4-BE49-F238E27FC236}">
                      <a16:creationId xmlns:a16="http://schemas.microsoft.com/office/drawing/2014/main" id="{32CCB492-BC0A-D50D-8786-EDF19D573998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8551348" y="966399"/>
                  <a:ext cx="22608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301" name="Input penna 300">
                  <a:extLst>
                    <a:ext uri="{FF2B5EF4-FFF2-40B4-BE49-F238E27FC236}">
                      <a16:creationId xmlns:a16="http://schemas.microsoft.com/office/drawing/2014/main" id="{04F4BE47-1E15-8F45-5F23-121CAE129C7A}"/>
                    </a:ext>
                  </a:extLst>
                </p14:cNvPr>
                <p14:cNvContentPartPr/>
                <p14:nvPr/>
              </p14:nvContentPartPr>
              <p14:xfrm>
                <a:off x="8804068" y="970719"/>
                <a:ext cx="74160" cy="119880"/>
              </p14:xfrm>
            </p:contentPart>
          </mc:Choice>
          <mc:Fallback>
            <p:pic>
              <p:nvPicPr>
                <p:cNvPr id="301" name="Input penna 300">
                  <a:extLst>
                    <a:ext uri="{FF2B5EF4-FFF2-40B4-BE49-F238E27FC236}">
                      <a16:creationId xmlns:a16="http://schemas.microsoft.com/office/drawing/2014/main" id="{04F4BE47-1E15-8F45-5F23-121CAE129C7A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8796508" y="963159"/>
                  <a:ext cx="8892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302" name="Input penna 301">
                  <a:extLst>
                    <a:ext uri="{FF2B5EF4-FFF2-40B4-BE49-F238E27FC236}">
                      <a16:creationId xmlns:a16="http://schemas.microsoft.com/office/drawing/2014/main" id="{A9D27E69-5996-0F1B-F181-8E711641A38D}"/>
                    </a:ext>
                  </a:extLst>
                </p14:cNvPr>
                <p14:cNvContentPartPr/>
                <p14:nvPr/>
              </p14:nvContentPartPr>
              <p14:xfrm>
                <a:off x="8978308" y="931479"/>
                <a:ext cx="225000" cy="174960"/>
              </p14:xfrm>
            </p:contentPart>
          </mc:Choice>
          <mc:Fallback>
            <p:pic>
              <p:nvPicPr>
                <p:cNvPr id="302" name="Input penna 301">
                  <a:extLst>
                    <a:ext uri="{FF2B5EF4-FFF2-40B4-BE49-F238E27FC236}">
                      <a16:creationId xmlns:a16="http://schemas.microsoft.com/office/drawing/2014/main" id="{A9D27E69-5996-0F1B-F181-8E711641A38D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8970748" y="923919"/>
                  <a:ext cx="2401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303" name="Input penna 302">
                  <a:extLst>
                    <a:ext uri="{FF2B5EF4-FFF2-40B4-BE49-F238E27FC236}">
                      <a16:creationId xmlns:a16="http://schemas.microsoft.com/office/drawing/2014/main" id="{F44309D7-03A4-8B5B-03C1-0CD93F1EC289}"/>
                    </a:ext>
                  </a:extLst>
                </p14:cNvPr>
                <p14:cNvContentPartPr/>
                <p14:nvPr/>
              </p14:nvContentPartPr>
              <p14:xfrm>
                <a:off x="8612188" y="1363119"/>
                <a:ext cx="77760" cy="129960"/>
              </p14:xfrm>
            </p:contentPart>
          </mc:Choice>
          <mc:Fallback>
            <p:pic>
              <p:nvPicPr>
                <p:cNvPr id="303" name="Input penna 302">
                  <a:extLst>
                    <a:ext uri="{FF2B5EF4-FFF2-40B4-BE49-F238E27FC236}">
                      <a16:creationId xmlns:a16="http://schemas.microsoft.com/office/drawing/2014/main" id="{F44309D7-03A4-8B5B-03C1-0CD93F1EC289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8604628" y="1355559"/>
                  <a:ext cx="928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304" name="Input penna 303">
                  <a:extLst>
                    <a:ext uri="{FF2B5EF4-FFF2-40B4-BE49-F238E27FC236}">
                      <a16:creationId xmlns:a16="http://schemas.microsoft.com/office/drawing/2014/main" id="{1C13E860-2362-6F2C-2D8E-9E31AEAB8585}"/>
                    </a:ext>
                  </a:extLst>
                </p14:cNvPr>
                <p14:cNvContentPartPr/>
                <p14:nvPr/>
              </p14:nvContentPartPr>
              <p14:xfrm>
                <a:off x="8741428" y="1358079"/>
                <a:ext cx="138960" cy="91800"/>
              </p14:xfrm>
            </p:contentPart>
          </mc:Choice>
          <mc:Fallback>
            <p:pic>
              <p:nvPicPr>
                <p:cNvPr id="304" name="Input penna 303">
                  <a:extLst>
                    <a:ext uri="{FF2B5EF4-FFF2-40B4-BE49-F238E27FC236}">
                      <a16:creationId xmlns:a16="http://schemas.microsoft.com/office/drawing/2014/main" id="{1C13E860-2362-6F2C-2D8E-9E31AEAB8585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8733868" y="1350879"/>
                  <a:ext cx="1540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305" name="Input penna 304">
                  <a:extLst>
                    <a:ext uri="{FF2B5EF4-FFF2-40B4-BE49-F238E27FC236}">
                      <a16:creationId xmlns:a16="http://schemas.microsoft.com/office/drawing/2014/main" id="{8141B98F-559D-A8F4-A0CE-573FF69FC536}"/>
                    </a:ext>
                  </a:extLst>
                </p14:cNvPr>
                <p14:cNvContentPartPr/>
                <p14:nvPr/>
              </p14:nvContentPartPr>
              <p14:xfrm>
                <a:off x="8931508" y="1282479"/>
                <a:ext cx="112320" cy="181800"/>
              </p14:xfrm>
            </p:contentPart>
          </mc:Choice>
          <mc:Fallback>
            <p:pic>
              <p:nvPicPr>
                <p:cNvPr id="305" name="Input penna 304">
                  <a:extLst>
                    <a:ext uri="{FF2B5EF4-FFF2-40B4-BE49-F238E27FC236}">
                      <a16:creationId xmlns:a16="http://schemas.microsoft.com/office/drawing/2014/main" id="{8141B98F-559D-A8F4-A0CE-573FF69FC536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8923948" y="1274919"/>
                  <a:ext cx="12744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306" name="Input penna 305">
                  <a:extLst>
                    <a:ext uri="{FF2B5EF4-FFF2-40B4-BE49-F238E27FC236}">
                      <a16:creationId xmlns:a16="http://schemas.microsoft.com/office/drawing/2014/main" id="{67D7FE7F-9B4A-345B-43EA-96A1CE7BA237}"/>
                    </a:ext>
                  </a:extLst>
                </p14:cNvPr>
                <p14:cNvContentPartPr/>
                <p14:nvPr/>
              </p14:nvContentPartPr>
              <p14:xfrm>
                <a:off x="9092788" y="1273119"/>
                <a:ext cx="92520" cy="134640"/>
              </p14:xfrm>
            </p:contentPart>
          </mc:Choice>
          <mc:Fallback>
            <p:pic>
              <p:nvPicPr>
                <p:cNvPr id="306" name="Input penna 305">
                  <a:extLst>
                    <a:ext uri="{FF2B5EF4-FFF2-40B4-BE49-F238E27FC236}">
                      <a16:creationId xmlns:a16="http://schemas.microsoft.com/office/drawing/2014/main" id="{67D7FE7F-9B4A-345B-43EA-96A1CE7BA237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9085228" y="1265559"/>
                  <a:ext cx="1076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307" name="Input penna 306">
                  <a:extLst>
                    <a:ext uri="{FF2B5EF4-FFF2-40B4-BE49-F238E27FC236}">
                      <a16:creationId xmlns:a16="http://schemas.microsoft.com/office/drawing/2014/main" id="{2E002331-291B-63FA-2B31-1F32CA200BC9}"/>
                    </a:ext>
                  </a:extLst>
                </p14:cNvPr>
                <p14:cNvContentPartPr/>
                <p14:nvPr/>
              </p14:nvContentPartPr>
              <p14:xfrm>
                <a:off x="9227428" y="1254759"/>
                <a:ext cx="55080" cy="110160"/>
              </p14:xfrm>
            </p:contentPart>
          </mc:Choice>
          <mc:Fallback>
            <p:pic>
              <p:nvPicPr>
                <p:cNvPr id="307" name="Input penna 306">
                  <a:extLst>
                    <a:ext uri="{FF2B5EF4-FFF2-40B4-BE49-F238E27FC236}">
                      <a16:creationId xmlns:a16="http://schemas.microsoft.com/office/drawing/2014/main" id="{2E002331-291B-63FA-2B31-1F32CA200BC9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9219868" y="1247199"/>
                  <a:ext cx="702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308" name="Input penna 307">
                  <a:extLst>
                    <a:ext uri="{FF2B5EF4-FFF2-40B4-BE49-F238E27FC236}">
                      <a16:creationId xmlns:a16="http://schemas.microsoft.com/office/drawing/2014/main" id="{C4A5C71D-4FF1-B65D-D01C-D4FDD9BF9BDE}"/>
                    </a:ext>
                  </a:extLst>
                </p14:cNvPr>
                <p14:cNvContentPartPr/>
                <p14:nvPr/>
              </p14:nvContentPartPr>
              <p14:xfrm>
                <a:off x="9311668" y="1216599"/>
                <a:ext cx="132840" cy="168840"/>
              </p14:xfrm>
            </p:contentPart>
          </mc:Choice>
          <mc:Fallback>
            <p:pic>
              <p:nvPicPr>
                <p:cNvPr id="308" name="Input penna 307">
                  <a:extLst>
                    <a:ext uri="{FF2B5EF4-FFF2-40B4-BE49-F238E27FC236}">
                      <a16:creationId xmlns:a16="http://schemas.microsoft.com/office/drawing/2014/main" id="{C4A5C71D-4FF1-B65D-D01C-D4FDD9BF9BDE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9304108" y="1209039"/>
                  <a:ext cx="14760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309" name="Input penna 308">
                  <a:extLst>
                    <a:ext uri="{FF2B5EF4-FFF2-40B4-BE49-F238E27FC236}">
                      <a16:creationId xmlns:a16="http://schemas.microsoft.com/office/drawing/2014/main" id="{8059CA88-52F1-4797-5B78-ABE8B11CAF5C}"/>
                    </a:ext>
                  </a:extLst>
                </p14:cNvPr>
                <p14:cNvContentPartPr/>
                <p14:nvPr/>
              </p14:nvContentPartPr>
              <p14:xfrm>
                <a:off x="8455588" y="667599"/>
                <a:ext cx="843840" cy="622440"/>
              </p14:xfrm>
            </p:contentPart>
          </mc:Choice>
          <mc:Fallback>
            <p:pic>
              <p:nvPicPr>
                <p:cNvPr id="309" name="Input penna 308">
                  <a:extLst>
                    <a:ext uri="{FF2B5EF4-FFF2-40B4-BE49-F238E27FC236}">
                      <a16:creationId xmlns:a16="http://schemas.microsoft.com/office/drawing/2014/main" id="{8059CA88-52F1-4797-5B78-ABE8B11CAF5C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448028" y="660039"/>
                  <a:ext cx="858960" cy="63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310" name="Input penna 309">
                  <a:extLst>
                    <a:ext uri="{FF2B5EF4-FFF2-40B4-BE49-F238E27FC236}">
                      <a16:creationId xmlns:a16="http://schemas.microsoft.com/office/drawing/2014/main" id="{B8A56ACD-45FF-C5F1-CC5D-511EBAA47DE5}"/>
                    </a:ext>
                  </a:extLst>
                </p14:cNvPr>
                <p14:cNvContentPartPr/>
                <p14:nvPr/>
              </p14:nvContentPartPr>
              <p14:xfrm>
                <a:off x="8250388" y="1098159"/>
                <a:ext cx="1355040" cy="221400"/>
              </p14:xfrm>
            </p:contentPart>
          </mc:Choice>
          <mc:Fallback>
            <p:pic>
              <p:nvPicPr>
                <p:cNvPr id="310" name="Input penna 309">
                  <a:extLst>
                    <a:ext uri="{FF2B5EF4-FFF2-40B4-BE49-F238E27FC236}">
                      <a16:creationId xmlns:a16="http://schemas.microsoft.com/office/drawing/2014/main" id="{B8A56ACD-45FF-C5F1-CC5D-511EBAA47DE5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243188" y="1090599"/>
                  <a:ext cx="1370160" cy="23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2" name="Gruppo 331">
            <a:extLst>
              <a:ext uri="{FF2B5EF4-FFF2-40B4-BE49-F238E27FC236}">
                <a16:creationId xmlns:a16="http://schemas.microsoft.com/office/drawing/2014/main" id="{34192407-562D-4E47-7E5F-9907D9059BF3}"/>
              </a:ext>
            </a:extLst>
          </p:cNvPr>
          <p:cNvGrpSpPr/>
          <p:nvPr/>
        </p:nvGrpSpPr>
        <p:grpSpPr>
          <a:xfrm>
            <a:off x="7268668" y="1620519"/>
            <a:ext cx="987840" cy="525960"/>
            <a:chOff x="7268668" y="1620519"/>
            <a:chExt cx="987840" cy="52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313" name="Input penna 312">
                  <a:extLst>
                    <a:ext uri="{FF2B5EF4-FFF2-40B4-BE49-F238E27FC236}">
                      <a16:creationId xmlns:a16="http://schemas.microsoft.com/office/drawing/2014/main" id="{E7865E18-F9A3-20B8-502D-8324F95A8167}"/>
                    </a:ext>
                  </a:extLst>
                </p14:cNvPr>
                <p14:cNvContentPartPr/>
                <p14:nvPr/>
              </p14:nvContentPartPr>
              <p14:xfrm>
                <a:off x="7268668" y="1696839"/>
                <a:ext cx="153000" cy="217440"/>
              </p14:xfrm>
            </p:contentPart>
          </mc:Choice>
          <mc:Fallback>
            <p:pic>
              <p:nvPicPr>
                <p:cNvPr id="313" name="Input penna 312">
                  <a:extLst>
                    <a:ext uri="{FF2B5EF4-FFF2-40B4-BE49-F238E27FC236}">
                      <a16:creationId xmlns:a16="http://schemas.microsoft.com/office/drawing/2014/main" id="{E7865E18-F9A3-20B8-502D-8324F95A8167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7261108" y="1689279"/>
                  <a:ext cx="16812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314" name="Input penna 313">
                  <a:extLst>
                    <a:ext uri="{FF2B5EF4-FFF2-40B4-BE49-F238E27FC236}">
                      <a16:creationId xmlns:a16="http://schemas.microsoft.com/office/drawing/2014/main" id="{3689F96E-646E-9A37-E735-FF27DB21577D}"/>
                    </a:ext>
                  </a:extLst>
                </p14:cNvPr>
                <p14:cNvContentPartPr/>
                <p14:nvPr/>
              </p14:nvContentPartPr>
              <p14:xfrm>
                <a:off x="7468828" y="1620519"/>
                <a:ext cx="35640" cy="217080"/>
              </p14:xfrm>
            </p:contentPart>
          </mc:Choice>
          <mc:Fallback>
            <p:pic>
              <p:nvPicPr>
                <p:cNvPr id="314" name="Input penna 313">
                  <a:extLst>
                    <a:ext uri="{FF2B5EF4-FFF2-40B4-BE49-F238E27FC236}">
                      <a16:creationId xmlns:a16="http://schemas.microsoft.com/office/drawing/2014/main" id="{3689F96E-646E-9A37-E735-FF27DB21577D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7461268" y="1612959"/>
                  <a:ext cx="5076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315" name="Input penna 314">
                  <a:extLst>
                    <a:ext uri="{FF2B5EF4-FFF2-40B4-BE49-F238E27FC236}">
                      <a16:creationId xmlns:a16="http://schemas.microsoft.com/office/drawing/2014/main" id="{CB5D2DBC-D0A7-0CFE-4CAA-44F148369558}"/>
                    </a:ext>
                  </a:extLst>
                </p14:cNvPr>
                <p14:cNvContentPartPr/>
                <p14:nvPr/>
              </p14:nvContentPartPr>
              <p14:xfrm>
                <a:off x="7471348" y="1742559"/>
                <a:ext cx="120240" cy="20880"/>
              </p14:xfrm>
            </p:contentPart>
          </mc:Choice>
          <mc:Fallback>
            <p:pic>
              <p:nvPicPr>
                <p:cNvPr id="315" name="Input penna 314">
                  <a:extLst>
                    <a:ext uri="{FF2B5EF4-FFF2-40B4-BE49-F238E27FC236}">
                      <a16:creationId xmlns:a16="http://schemas.microsoft.com/office/drawing/2014/main" id="{CB5D2DBC-D0A7-0CFE-4CAA-44F148369558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7463788" y="1734999"/>
                  <a:ext cx="1350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952A52A5-AFEB-699C-58F8-68436811CF50}"/>
                    </a:ext>
                  </a:extLst>
                </p14:cNvPr>
                <p14:cNvContentPartPr/>
                <p14:nvPr/>
              </p14:nvContentPartPr>
              <p14:xfrm>
                <a:off x="7334908" y="1959279"/>
                <a:ext cx="192240" cy="187200"/>
              </p14:xfrm>
            </p:contentPart>
          </mc:Choice>
          <mc:Fallback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952A52A5-AFEB-699C-58F8-68436811CF50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7327348" y="1951719"/>
                  <a:ext cx="2070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D8FF7577-26E3-D4D8-640F-43FCF0BFF74F}"/>
                    </a:ext>
                  </a:extLst>
                </p14:cNvPr>
                <p14:cNvContentPartPr/>
                <p14:nvPr/>
              </p14:nvContentPartPr>
              <p14:xfrm>
                <a:off x="7613548" y="1718079"/>
                <a:ext cx="180360" cy="8640"/>
              </p14:xfrm>
            </p:contentPart>
          </mc:Choice>
          <mc:Fallback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D8FF7577-26E3-D4D8-640F-43FCF0BFF74F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7605988" y="1710519"/>
                  <a:ext cx="1954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318" name="Input penna 317">
                  <a:extLst>
                    <a:ext uri="{FF2B5EF4-FFF2-40B4-BE49-F238E27FC236}">
                      <a16:creationId xmlns:a16="http://schemas.microsoft.com/office/drawing/2014/main" id="{E0B300C1-9B6D-46E5-D0FA-D7E345C66D4D}"/>
                    </a:ext>
                  </a:extLst>
                </p14:cNvPr>
                <p14:cNvContentPartPr/>
                <p14:nvPr/>
              </p14:nvContentPartPr>
              <p14:xfrm>
                <a:off x="7587628" y="1749759"/>
                <a:ext cx="151560" cy="243360"/>
              </p14:xfrm>
            </p:contentPart>
          </mc:Choice>
          <mc:Fallback>
            <p:pic>
              <p:nvPicPr>
                <p:cNvPr id="318" name="Input penna 317">
                  <a:extLst>
                    <a:ext uri="{FF2B5EF4-FFF2-40B4-BE49-F238E27FC236}">
                      <a16:creationId xmlns:a16="http://schemas.microsoft.com/office/drawing/2014/main" id="{E0B300C1-9B6D-46E5-D0FA-D7E345C66D4D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7580068" y="1742199"/>
                  <a:ext cx="16632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319" name="Input penna 318">
                  <a:extLst>
                    <a:ext uri="{FF2B5EF4-FFF2-40B4-BE49-F238E27FC236}">
                      <a16:creationId xmlns:a16="http://schemas.microsoft.com/office/drawing/2014/main" id="{116EBFB1-3B79-E1F9-EBB2-442847A6989E}"/>
                    </a:ext>
                  </a:extLst>
                </p14:cNvPr>
                <p14:cNvContentPartPr/>
                <p14:nvPr/>
              </p14:nvContentPartPr>
              <p14:xfrm>
                <a:off x="7810828" y="1764519"/>
                <a:ext cx="19080" cy="153360"/>
              </p14:xfrm>
            </p:contentPart>
          </mc:Choice>
          <mc:Fallback>
            <p:pic>
              <p:nvPicPr>
                <p:cNvPr id="319" name="Input penna 318">
                  <a:extLst>
                    <a:ext uri="{FF2B5EF4-FFF2-40B4-BE49-F238E27FC236}">
                      <a16:creationId xmlns:a16="http://schemas.microsoft.com/office/drawing/2014/main" id="{116EBFB1-3B79-E1F9-EBB2-442847A6989E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7803268" y="1756959"/>
                  <a:ext cx="342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320" name="Input penna 319">
                  <a:extLst>
                    <a:ext uri="{FF2B5EF4-FFF2-40B4-BE49-F238E27FC236}">
                      <a16:creationId xmlns:a16="http://schemas.microsoft.com/office/drawing/2014/main" id="{9585EFE8-DCA3-B3F7-E5D2-2D3D231216C2}"/>
                    </a:ext>
                  </a:extLst>
                </p14:cNvPr>
                <p14:cNvContentPartPr/>
                <p14:nvPr/>
              </p14:nvContentPartPr>
              <p14:xfrm>
                <a:off x="7827388" y="1810959"/>
                <a:ext cx="173160" cy="47520"/>
              </p14:xfrm>
            </p:contentPart>
          </mc:Choice>
          <mc:Fallback>
            <p:pic>
              <p:nvPicPr>
                <p:cNvPr id="320" name="Input penna 319">
                  <a:extLst>
                    <a:ext uri="{FF2B5EF4-FFF2-40B4-BE49-F238E27FC236}">
                      <a16:creationId xmlns:a16="http://schemas.microsoft.com/office/drawing/2014/main" id="{9585EFE8-DCA3-B3F7-E5D2-2D3D231216C2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7819828" y="1803399"/>
                  <a:ext cx="1882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321" name="Input penna 320">
                  <a:extLst>
                    <a:ext uri="{FF2B5EF4-FFF2-40B4-BE49-F238E27FC236}">
                      <a16:creationId xmlns:a16="http://schemas.microsoft.com/office/drawing/2014/main" id="{73E6951D-DE13-76D4-6B94-E0C48B3F4F01}"/>
                    </a:ext>
                  </a:extLst>
                </p14:cNvPr>
                <p14:cNvContentPartPr/>
                <p14:nvPr/>
              </p14:nvContentPartPr>
              <p14:xfrm>
                <a:off x="8084068" y="1819959"/>
                <a:ext cx="161640" cy="23040"/>
              </p14:xfrm>
            </p:contentPart>
          </mc:Choice>
          <mc:Fallback>
            <p:pic>
              <p:nvPicPr>
                <p:cNvPr id="321" name="Input penna 320">
                  <a:extLst>
                    <a:ext uri="{FF2B5EF4-FFF2-40B4-BE49-F238E27FC236}">
                      <a16:creationId xmlns:a16="http://schemas.microsoft.com/office/drawing/2014/main" id="{73E6951D-DE13-76D4-6B94-E0C48B3F4F01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8076508" y="1812399"/>
                  <a:ext cx="1767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3206E473-3F1F-2E04-1F93-C20A952FD6F5}"/>
                    </a:ext>
                  </a:extLst>
                </p14:cNvPr>
                <p14:cNvContentPartPr/>
                <p14:nvPr/>
              </p14:nvContentPartPr>
              <p14:xfrm>
                <a:off x="8094148" y="1917519"/>
                <a:ext cx="162360" cy="25560"/>
              </p14:xfrm>
            </p:contentPart>
          </mc:Choice>
          <mc:Fallback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3206E473-3F1F-2E04-1F93-C20A952FD6F5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8086588" y="1909959"/>
                  <a:ext cx="177480" cy="4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0" name="Gruppo 329">
            <a:extLst>
              <a:ext uri="{FF2B5EF4-FFF2-40B4-BE49-F238E27FC236}">
                <a16:creationId xmlns:a16="http://schemas.microsoft.com/office/drawing/2014/main" id="{7477DBB0-46CE-FD39-282A-C868036747B2}"/>
              </a:ext>
            </a:extLst>
          </p:cNvPr>
          <p:cNvGrpSpPr/>
          <p:nvPr/>
        </p:nvGrpSpPr>
        <p:grpSpPr>
          <a:xfrm>
            <a:off x="8436868" y="1814919"/>
            <a:ext cx="1008360" cy="309240"/>
            <a:chOff x="8436868" y="1814919"/>
            <a:chExt cx="1008360" cy="30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95E77BE9-7AA6-5EC2-E1D0-9C65CB4E7482}"/>
                    </a:ext>
                  </a:extLst>
                </p14:cNvPr>
                <p14:cNvContentPartPr/>
                <p14:nvPr/>
              </p14:nvContentPartPr>
              <p14:xfrm>
                <a:off x="8436868" y="1822479"/>
                <a:ext cx="124920" cy="229680"/>
              </p14:xfrm>
            </p:contentPart>
          </mc:Choice>
          <mc:Fallback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95E77BE9-7AA6-5EC2-E1D0-9C65CB4E7482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8429308" y="1814919"/>
                  <a:ext cx="13968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A7CF9802-0D4A-52C8-BCB8-3477FEF7CD68}"/>
                    </a:ext>
                  </a:extLst>
                </p14:cNvPr>
                <p14:cNvContentPartPr/>
                <p14:nvPr/>
              </p14:nvContentPartPr>
              <p14:xfrm>
                <a:off x="8620108" y="1836159"/>
                <a:ext cx="93600" cy="175320"/>
              </p14:xfrm>
            </p:contentPart>
          </mc:Choice>
          <mc:Fallback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A7CF9802-0D4A-52C8-BCB8-3477FEF7CD68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8612548" y="1828599"/>
                  <a:ext cx="10872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DC4CE5D1-3D29-8268-7AEF-745C3039D409}"/>
                    </a:ext>
                  </a:extLst>
                </p14:cNvPr>
                <p14:cNvContentPartPr/>
                <p14:nvPr/>
              </p14:nvContentPartPr>
              <p14:xfrm>
                <a:off x="8792908" y="1845159"/>
                <a:ext cx="120960" cy="27900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DC4CE5D1-3D29-8268-7AEF-745C3039D409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8785348" y="1837599"/>
                  <a:ext cx="13608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707C0178-54C8-4FCE-1D41-8CC1FC9212F4}"/>
                    </a:ext>
                  </a:extLst>
                </p14:cNvPr>
                <p14:cNvContentPartPr/>
                <p14:nvPr/>
              </p14:nvContentPartPr>
              <p14:xfrm>
                <a:off x="9009628" y="1828959"/>
                <a:ext cx="122400" cy="172440"/>
              </p14:xfrm>
            </p:contentPart>
          </mc:Choice>
          <mc:Fallback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707C0178-54C8-4FCE-1D41-8CC1FC9212F4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9002068" y="1821399"/>
                  <a:ext cx="13752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ABB0FD22-CF86-2575-4A3E-004636E42E6B}"/>
                    </a:ext>
                  </a:extLst>
                </p14:cNvPr>
                <p14:cNvContentPartPr/>
                <p14:nvPr/>
              </p14:nvContentPartPr>
              <p14:xfrm>
                <a:off x="9179548" y="1867839"/>
                <a:ext cx="45720" cy="111960"/>
              </p14:xfrm>
            </p:contentPart>
          </mc:Choice>
          <mc:Fallback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ABB0FD22-CF86-2575-4A3E-004636E42E6B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9171988" y="1860279"/>
                  <a:ext cx="608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328" name="Input penna 327">
                  <a:extLst>
                    <a:ext uri="{FF2B5EF4-FFF2-40B4-BE49-F238E27FC236}">
                      <a16:creationId xmlns:a16="http://schemas.microsoft.com/office/drawing/2014/main" id="{3E8168C2-38E1-3128-1041-3518704B5ECE}"/>
                    </a:ext>
                  </a:extLst>
                </p14:cNvPr>
                <p14:cNvContentPartPr/>
                <p14:nvPr/>
              </p14:nvContentPartPr>
              <p14:xfrm>
                <a:off x="9292948" y="1814919"/>
                <a:ext cx="152280" cy="181800"/>
              </p14:xfrm>
            </p:contentPart>
          </mc:Choice>
          <mc:Fallback>
            <p:pic>
              <p:nvPicPr>
                <p:cNvPr id="328" name="Input penna 327">
                  <a:extLst>
                    <a:ext uri="{FF2B5EF4-FFF2-40B4-BE49-F238E27FC236}">
                      <a16:creationId xmlns:a16="http://schemas.microsoft.com/office/drawing/2014/main" id="{3E8168C2-38E1-3128-1041-3518704B5ECE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9285388" y="1807359"/>
                  <a:ext cx="167400" cy="19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4" name="Gruppo 353">
            <a:extLst>
              <a:ext uri="{FF2B5EF4-FFF2-40B4-BE49-F238E27FC236}">
                <a16:creationId xmlns:a16="http://schemas.microsoft.com/office/drawing/2014/main" id="{9FA77B7C-F696-36CD-C8CF-62D44246B0AE}"/>
              </a:ext>
            </a:extLst>
          </p:cNvPr>
          <p:cNvGrpSpPr/>
          <p:nvPr/>
        </p:nvGrpSpPr>
        <p:grpSpPr>
          <a:xfrm>
            <a:off x="5960788" y="3985410"/>
            <a:ext cx="2013840" cy="531000"/>
            <a:chOff x="5960788" y="3985410"/>
            <a:chExt cx="2013840" cy="531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333" name="Input penna 332">
                  <a:extLst>
                    <a:ext uri="{FF2B5EF4-FFF2-40B4-BE49-F238E27FC236}">
                      <a16:creationId xmlns:a16="http://schemas.microsoft.com/office/drawing/2014/main" id="{D6FE4174-B855-389C-3645-9E0D2DCB7E81}"/>
                    </a:ext>
                  </a:extLst>
                </p14:cNvPr>
                <p14:cNvContentPartPr/>
                <p14:nvPr/>
              </p14:nvContentPartPr>
              <p14:xfrm>
                <a:off x="5994988" y="4032210"/>
                <a:ext cx="38880" cy="225000"/>
              </p14:xfrm>
            </p:contentPart>
          </mc:Choice>
          <mc:Fallback>
            <p:pic>
              <p:nvPicPr>
                <p:cNvPr id="333" name="Input penna 332">
                  <a:extLst>
                    <a:ext uri="{FF2B5EF4-FFF2-40B4-BE49-F238E27FC236}">
                      <a16:creationId xmlns:a16="http://schemas.microsoft.com/office/drawing/2014/main" id="{D6FE4174-B855-389C-3645-9E0D2DCB7E81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5987428" y="4024650"/>
                  <a:ext cx="5400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334" name="Input penna 333">
                  <a:extLst>
                    <a:ext uri="{FF2B5EF4-FFF2-40B4-BE49-F238E27FC236}">
                      <a16:creationId xmlns:a16="http://schemas.microsoft.com/office/drawing/2014/main" id="{1AC3EA08-9341-4FAA-ECB6-59DA5936375E}"/>
                    </a:ext>
                  </a:extLst>
                </p14:cNvPr>
                <p14:cNvContentPartPr/>
                <p14:nvPr/>
              </p14:nvContentPartPr>
              <p14:xfrm>
                <a:off x="6026668" y="3985410"/>
                <a:ext cx="161640" cy="262080"/>
              </p14:xfrm>
            </p:contentPart>
          </mc:Choice>
          <mc:Fallback>
            <p:pic>
              <p:nvPicPr>
                <p:cNvPr id="334" name="Input penna 333">
                  <a:extLst>
                    <a:ext uri="{FF2B5EF4-FFF2-40B4-BE49-F238E27FC236}">
                      <a16:creationId xmlns:a16="http://schemas.microsoft.com/office/drawing/2014/main" id="{1AC3EA08-9341-4FAA-ECB6-59DA5936375E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6019108" y="3977850"/>
                  <a:ext cx="17676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335" name="Input penna 334">
                  <a:extLst>
                    <a:ext uri="{FF2B5EF4-FFF2-40B4-BE49-F238E27FC236}">
                      <a16:creationId xmlns:a16="http://schemas.microsoft.com/office/drawing/2014/main" id="{4CD12A0B-FEC6-A552-A6C1-AA9F198A03A0}"/>
                    </a:ext>
                  </a:extLst>
                </p14:cNvPr>
                <p14:cNvContentPartPr/>
                <p14:nvPr/>
              </p14:nvContentPartPr>
              <p14:xfrm>
                <a:off x="6142228" y="4196010"/>
                <a:ext cx="2880" cy="72720"/>
              </p14:xfrm>
            </p:contentPart>
          </mc:Choice>
          <mc:Fallback>
            <p:pic>
              <p:nvPicPr>
                <p:cNvPr id="335" name="Input penna 334">
                  <a:extLst>
                    <a:ext uri="{FF2B5EF4-FFF2-40B4-BE49-F238E27FC236}">
                      <a16:creationId xmlns:a16="http://schemas.microsoft.com/office/drawing/2014/main" id="{4CD12A0B-FEC6-A552-A6C1-AA9F198A03A0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6134668" y="4188450"/>
                  <a:ext cx="1764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336" name="Input penna 335">
                  <a:extLst>
                    <a:ext uri="{FF2B5EF4-FFF2-40B4-BE49-F238E27FC236}">
                      <a16:creationId xmlns:a16="http://schemas.microsoft.com/office/drawing/2014/main" id="{A78AF684-5DA9-8F3B-169B-02F3A3B451FC}"/>
                    </a:ext>
                  </a:extLst>
                </p14:cNvPr>
                <p14:cNvContentPartPr/>
                <p14:nvPr/>
              </p14:nvContentPartPr>
              <p14:xfrm>
                <a:off x="5960788" y="4296090"/>
                <a:ext cx="297000" cy="12600"/>
              </p14:xfrm>
            </p:contentPart>
          </mc:Choice>
          <mc:Fallback>
            <p:pic>
              <p:nvPicPr>
                <p:cNvPr id="336" name="Input penna 335">
                  <a:extLst>
                    <a:ext uri="{FF2B5EF4-FFF2-40B4-BE49-F238E27FC236}">
                      <a16:creationId xmlns:a16="http://schemas.microsoft.com/office/drawing/2014/main" id="{A78AF684-5DA9-8F3B-169B-02F3A3B451FC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5953228" y="4288530"/>
                  <a:ext cx="3121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337" name="Input penna 336">
                  <a:extLst>
                    <a:ext uri="{FF2B5EF4-FFF2-40B4-BE49-F238E27FC236}">
                      <a16:creationId xmlns:a16="http://schemas.microsoft.com/office/drawing/2014/main" id="{3D3C7316-3B27-888E-FF8F-8137460FAC6B}"/>
                    </a:ext>
                  </a:extLst>
                </p14:cNvPr>
                <p14:cNvContentPartPr/>
                <p14:nvPr/>
              </p14:nvContentPartPr>
              <p14:xfrm>
                <a:off x="6070948" y="4370250"/>
                <a:ext cx="210240" cy="137160"/>
              </p14:xfrm>
            </p:contentPart>
          </mc:Choice>
          <mc:Fallback>
            <p:pic>
              <p:nvPicPr>
                <p:cNvPr id="337" name="Input penna 336">
                  <a:extLst>
                    <a:ext uri="{FF2B5EF4-FFF2-40B4-BE49-F238E27FC236}">
                      <a16:creationId xmlns:a16="http://schemas.microsoft.com/office/drawing/2014/main" id="{3D3C7316-3B27-888E-FF8F-8137460FAC6B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6063748" y="4362690"/>
                  <a:ext cx="2253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338" name="Input penna 337">
                  <a:extLst>
                    <a:ext uri="{FF2B5EF4-FFF2-40B4-BE49-F238E27FC236}">
                      <a16:creationId xmlns:a16="http://schemas.microsoft.com/office/drawing/2014/main" id="{B291CEAE-BD60-72B5-96DC-DDD7A7645008}"/>
                    </a:ext>
                  </a:extLst>
                </p14:cNvPr>
                <p14:cNvContentPartPr/>
                <p14:nvPr/>
              </p14:nvContentPartPr>
              <p14:xfrm>
                <a:off x="6356068" y="4023210"/>
                <a:ext cx="97560" cy="315360"/>
              </p14:xfrm>
            </p:contentPart>
          </mc:Choice>
          <mc:Fallback>
            <p:pic>
              <p:nvPicPr>
                <p:cNvPr id="338" name="Input penna 337">
                  <a:extLst>
                    <a:ext uri="{FF2B5EF4-FFF2-40B4-BE49-F238E27FC236}">
                      <a16:creationId xmlns:a16="http://schemas.microsoft.com/office/drawing/2014/main" id="{B291CEAE-BD60-72B5-96DC-DDD7A7645008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6348508" y="4015650"/>
                  <a:ext cx="11232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339" name="Input penna 338">
                  <a:extLst>
                    <a:ext uri="{FF2B5EF4-FFF2-40B4-BE49-F238E27FC236}">
                      <a16:creationId xmlns:a16="http://schemas.microsoft.com/office/drawing/2014/main" id="{9FF0F1B2-3991-62AA-4648-519FA3D3F4C0}"/>
                    </a:ext>
                  </a:extLst>
                </p14:cNvPr>
                <p14:cNvContentPartPr/>
                <p14:nvPr/>
              </p14:nvContentPartPr>
              <p14:xfrm>
                <a:off x="6553348" y="4030410"/>
                <a:ext cx="27000" cy="230040"/>
              </p14:xfrm>
            </p:contentPart>
          </mc:Choice>
          <mc:Fallback>
            <p:pic>
              <p:nvPicPr>
                <p:cNvPr id="339" name="Input penna 338">
                  <a:extLst>
                    <a:ext uri="{FF2B5EF4-FFF2-40B4-BE49-F238E27FC236}">
                      <a16:creationId xmlns:a16="http://schemas.microsoft.com/office/drawing/2014/main" id="{9FF0F1B2-3991-62AA-4648-519FA3D3F4C0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6545788" y="4023210"/>
                  <a:ext cx="4212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340" name="Input penna 339">
                  <a:extLst>
                    <a:ext uri="{FF2B5EF4-FFF2-40B4-BE49-F238E27FC236}">
                      <a16:creationId xmlns:a16="http://schemas.microsoft.com/office/drawing/2014/main" id="{45DAE4EB-EB3F-AEC4-BDDB-91A089675AB3}"/>
                    </a:ext>
                  </a:extLst>
                </p14:cNvPr>
                <p14:cNvContentPartPr/>
                <p14:nvPr/>
              </p14:nvContentPartPr>
              <p14:xfrm>
                <a:off x="6534268" y="4201050"/>
                <a:ext cx="86400" cy="33480"/>
              </p14:xfrm>
            </p:contentPart>
          </mc:Choice>
          <mc:Fallback>
            <p:pic>
              <p:nvPicPr>
                <p:cNvPr id="340" name="Input penna 339">
                  <a:extLst>
                    <a:ext uri="{FF2B5EF4-FFF2-40B4-BE49-F238E27FC236}">
                      <a16:creationId xmlns:a16="http://schemas.microsoft.com/office/drawing/2014/main" id="{45DAE4EB-EB3F-AEC4-BDDB-91A089675AB3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6527068" y="4193490"/>
                  <a:ext cx="1015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341" name="Input penna 340">
                  <a:extLst>
                    <a:ext uri="{FF2B5EF4-FFF2-40B4-BE49-F238E27FC236}">
                      <a16:creationId xmlns:a16="http://schemas.microsoft.com/office/drawing/2014/main" id="{753B6FBB-6852-8055-386D-896AED139F1C}"/>
                    </a:ext>
                  </a:extLst>
                </p14:cNvPr>
                <p14:cNvContentPartPr/>
                <p14:nvPr/>
              </p14:nvContentPartPr>
              <p14:xfrm>
                <a:off x="6338788" y="4367730"/>
                <a:ext cx="146520" cy="148680"/>
              </p14:xfrm>
            </p:contentPart>
          </mc:Choice>
          <mc:Fallback>
            <p:pic>
              <p:nvPicPr>
                <p:cNvPr id="341" name="Input penna 340">
                  <a:extLst>
                    <a:ext uri="{FF2B5EF4-FFF2-40B4-BE49-F238E27FC236}">
                      <a16:creationId xmlns:a16="http://schemas.microsoft.com/office/drawing/2014/main" id="{753B6FBB-6852-8055-386D-896AED139F1C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6331228" y="4360170"/>
                  <a:ext cx="1616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342" name="Input penna 341">
                  <a:extLst>
                    <a:ext uri="{FF2B5EF4-FFF2-40B4-BE49-F238E27FC236}">
                      <a16:creationId xmlns:a16="http://schemas.microsoft.com/office/drawing/2014/main" id="{C117BB40-5244-EF53-D832-3207D6A8D031}"/>
                    </a:ext>
                  </a:extLst>
                </p14:cNvPr>
                <p14:cNvContentPartPr/>
                <p14:nvPr/>
              </p14:nvContentPartPr>
              <p14:xfrm>
                <a:off x="6396028" y="4449090"/>
                <a:ext cx="122400" cy="41040"/>
              </p14:xfrm>
            </p:contentPart>
          </mc:Choice>
          <mc:Fallback>
            <p:pic>
              <p:nvPicPr>
                <p:cNvPr id="342" name="Input penna 341">
                  <a:extLst>
                    <a:ext uri="{FF2B5EF4-FFF2-40B4-BE49-F238E27FC236}">
                      <a16:creationId xmlns:a16="http://schemas.microsoft.com/office/drawing/2014/main" id="{C117BB40-5244-EF53-D832-3207D6A8D031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6388468" y="4441530"/>
                  <a:ext cx="1375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0E8FE09D-F2CC-FA22-7BE8-12C782B1C0B2}"/>
                    </a:ext>
                  </a:extLst>
                </p14:cNvPr>
                <p14:cNvContentPartPr/>
                <p14:nvPr/>
              </p14:nvContentPartPr>
              <p14:xfrm>
                <a:off x="6520948" y="4374210"/>
                <a:ext cx="86400" cy="72720"/>
              </p14:xfrm>
            </p:contentPart>
          </mc:Choice>
          <mc:Fallback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0E8FE09D-F2CC-FA22-7BE8-12C782B1C0B2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6513748" y="4366650"/>
                  <a:ext cx="1015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344" name="Input penna 343">
                  <a:extLst>
                    <a:ext uri="{FF2B5EF4-FFF2-40B4-BE49-F238E27FC236}">
                      <a16:creationId xmlns:a16="http://schemas.microsoft.com/office/drawing/2014/main" id="{F6824F5B-1BE9-063F-25F9-68E47C5D38C2}"/>
                    </a:ext>
                  </a:extLst>
                </p14:cNvPr>
                <p14:cNvContentPartPr/>
                <p14:nvPr/>
              </p14:nvContentPartPr>
              <p14:xfrm>
                <a:off x="6572788" y="4436850"/>
                <a:ext cx="145800" cy="37800"/>
              </p14:xfrm>
            </p:contentPart>
          </mc:Choice>
          <mc:Fallback>
            <p:pic>
              <p:nvPicPr>
                <p:cNvPr id="344" name="Input penna 343">
                  <a:extLst>
                    <a:ext uri="{FF2B5EF4-FFF2-40B4-BE49-F238E27FC236}">
                      <a16:creationId xmlns:a16="http://schemas.microsoft.com/office/drawing/2014/main" id="{F6824F5B-1BE9-063F-25F9-68E47C5D38C2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6565228" y="4429290"/>
                  <a:ext cx="1609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345" name="Input penna 344">
                  <a:extLst>
                    <a:ext uri="{FF2B5EF4-FFF2-40B4-BE49-F238E27FC236}">
                      <a16:creationId xmlns:a16="http://schemas.microsoft.com/office/drawing/2014/main" id="{56FCE686-DC60-BC9B-701C-E20A19CDBA99}"/>
                    </a:ext>
                  </a:extLst>
                </p14:cNvPr>
                <p14:cNvContentPartPr/>
                <p14:nvPr/>
              </p14:nvContentPartPr>
              <p14:xfrm>
                <a:off x="6801748" y="4105650"/>
                <a:ext cx="125280" cy="186840"/>
              </p14:xfrm>
            </p:contentPart>
          </mc:Choice>
          <mc:Fallback>
            <p:pic>
              <p:nvPicPr>
                <p:cNvPr id="345" name="Input penna 344">
                  <a:extLst>
                    <a:ext uri="{FF2B5EF4-FFF2-40B4-BE49-F238E27FC236}">
                      <a16:creationId xmlns:a16="http://schemas.microsoft.com/office/drawing/2014/main" id="{56FCE686-DC60-BC9B-701C-E20A19CDBA99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6794188" y="4098090"/>
                  <a:ext cx="1404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346" name="Input penna 345">
                  <a:extLst>
                    <a:ext uri="{FF2B5EF4-FFF2-40B4-BE49-F238E27FC236}">
                      <a16:creationId xmlns:a16="http://schemas.microsoft.com/office/drawing/2014/main" id="{60869BBF-4C0F-49D1-F8BB-ED479E8FFF0E}"/>
                    </a:ext>
                  </a:extLst>
                </p14:cNvPr>
                <p14:cNvContentPartPr/>
                <p14:nvPr/>
              </p14:nvContentPartPr>
              <p14:xfrm>
                <a:off x="7010188" y="4213650"/>
                <a:ext cx="118440" cy="6120"/>
              </p14:xfrm>
            </p:contentPart>
          </mc:Choice>
          <mc:Fallback>
            <p:pic>
              <p:nvPicPr>
                <p:cNvPr id="346" name="Input penna 345">
                  <a:extLst>
                    <a:ext uri="{FF2B5EF4-FFF2-40B4-BE49-F238E27FC236}">
                      <a16:creationId xmlns:a16="http://schemas.microsoft.com/office/drawing/2014/main" id="{60869BBF-4C0F-49D1-F8BB-ED479E8FFF0E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7002628" y="4206090"/>
                  <a:ext cx="1335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347" name="Input penna 346">
                  <a:extLst>
                    <a:ext uri="{FF2B5EF4-FFF2-40B4-BE49-F238E27FC236}">
                      <a16:creationId xmlns:a16="http://schemas.microsoft.com/office/drawing/2014/main" id="{D93A785F-21C9-E1CD-BC12-723AAB47F557}"/>
                    </a:ext>
                  </a:extLst>
                </p14:cNvPr>
                <p14:cNvContentPartPr/>
                <p14:nvPr/>
              </p14:nvContentPartPr>
              <p14:xfrm>
                <a:off x="7136188" y="4090890"/>
                <a:ext cx="36360" cy="206280"/>
              </p14:xfrm>
            </p:contentPart>
          </mc:Choice>
          <mc:Fallback>
            <p:pic>
              <p:nvPicPr>
                <p:cNvPr id="347" name="Input penna 346">
                  <a:extLst>
                    <a:ext uri="{FF2B5EF4-FFF2-40B4-BE49-F238E27FC236}">
                      <a16:creationId xmlns:a16="http://schemas.microsoft.com/office/drawing/2014/main" id="{D93A785F-21C9-E1CD-BC12-723AAB47F557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7128628" y="4083330"/>
                  <a:ext cx="5148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348" name="Input penna 347">
                  <a:extLst>
                    <a:ext uri="{FF2B5EF4-FFF2-40B4-BE49-F238E27FC236}">
                      <a16:creationId xmlns:a16="http://schemas.microsoft.com/office/drawing/2014/main" id="{0787126E-4D00-A07C-C15F-145D74F92BA9}"/>
                    </a:ext>
                  </a:extLst>
                </p14:cNvPr>
                <p14:cNvContentPartPr/>
                <p14:nvPr/>
              </p14:nvContentPartPr>
              <p14:xfrm>
                <a:off x="7345348" y="4099890"/>
                <a:ext cx="138960" cy="146520"/>
              </p14:xfrm>
            </p:contentPart>
          </mc:Choice>
          <mc:Fallback>
            <p:pic>
              <p:nvPicPr>
                <p:cNvPr id="348" name="Input penna 347">
                  <a:extLst>
                    <a:ext uri="{FF2B5EF4-FFF2-40B4-BE49-F238E27FC236}">
                      <a16:creationId xmlns:a16="http://schemas.microsoft.com/office/drawing/2014/main" id="{0787126E-4D00-A07C-C15F-145D74F92BA9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7337788" y="4092330"/>
                  <a:ext cx="15408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349" name="Input penna 348">
                  <a:extLst>
                    <a:ext uri="{FF2B5EF4-FFF2-40B4-BE49-F238E27FC236}">
                      <a16:creationId xmlns:a16="http://schemas.microsoft.com/office/drawing/2014/main" id="{4F4D8DBD-BD81-05ED-4332-01C5C682D9A9}"/>
                    </a:ext>
                  </a:extLst>
                </p14:cNvPr>
                <p14:cNvContentPartPr/>
                <p14:nvPr/>
              </p14:nvContentPartPr>
              <p14:xfrm>
                <a:off x="7400788" y="4278090"/>
                <a:ext cx="12960" cy="97200"/>
              </p14:xfrm>
            </p:contentPart>
          </mc:Choice>
          <mc:Fallback>
            <p:pic>
              <p:nvPicPr>
                <p:cNvPr id="349" name="Input penna 348">
                  <a:extLst>
                    <a:ext uri="{FF2B5EF4-FFF2-40B4-BE49-F238E27FC236}">
                      <a16:creationId xmlns:a16="http://schemas.microsoft.com/office/drawing/2014/main" id="{4F4D8DBD-BD81-05ED-4332-01C5C682D9A9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7393228" y="4270530"/>
                  <a:ext cx="280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350" name="Input penna 349">
                  <a:extLst>
                    <a:ext uri="{FF2B5EF4-FFF2-40B4-BE49-F238E27FC236}">
                      <a16:creationId xmlns:a16="http://schemas.microsoft.com/office/drawing/2014/main" id="{6F149ADE-E5BF-26AE-80A9-D20E138719F5}"/>
                    </a:ext>
                  </a:extLst>
                </p14:cNvPr>
                <p14:cNvContentPartPr/>
                <p14:nvPr/>
              </p14:nvContentPartPr>
              <p14:xfrm>
                <a:off x="7466668" y="4298610"/>
                <a:ext cx="23760" cy="91440"/>
              </p14:xfrm>
            </p:contentPart>
          </mc:Choice>
          <mc:Fallback>
            <p:pic>
              <p:nvPicPr>
                <p:cNvPr id="350" name="Input penna 349">
                  <a:extLst>
                    <a:ext uri="{FF2B5EF4-FFF2-40B4-BE49-F238E27FC236}">
                      <a16:creationId xmlns:a16="http://schemas.microsoft.com/office/drawing/2014/main" id="{6F149ADE-E5BF-26AE-80A9-D20E138719F5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7459108" y="4291050"/>
                  <a:ext cx="388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351" name="Input penna 350">
                  <a:extLst>
                    <a:ext uri="{FF2B5EF4-FFF2-40B4-BE49-F238E27FC236}">
                      <a16:creationId xmlns:a16="http://schemas.microsoft.com/office/drawing/2014/main" id="{A9C9CB80-B6F3-A63E-C0F7-F24D8E662591}"/>
                    </a:ext>
                  </a:extLst>
                </p14:cNvPr>
                <p14:cNvContentPartPr/>
                <p14:nvPr/>
              </p14:nvContentPartPr>
              <p14:xfrm>
                <a:off x="7208188" y="4436130"/>
                <a:ext cx="766440" cy="17640"/>
              </p14:xfrm>
            </p:contentPart>
          </mc:Choice>
          <mc:Fallback>
            <p:pic>
              <p:nvPicPr>
                <p:cNvPr id="351" name="Input penna 350">
                  <a:extLst>
                    <a:ext uri="{FF2B5EF4-FFF2-40B4-BE49-F238E27FC236}">
                      <a16:creationId xmlns:a16="http://schemas.microsoft.com/office/drawing/2014/main" id="{A9C9CB80-B6F3-A63E-C0F7-F24D8E662591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7200628" y="4428570"/>
                  <a:ext cx="781560" cy="32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82">
            <p14:nvContentPartPr>
              <p14:cNvPr id="352" name="Input penna 351">
                <a:extLst>
                  <a:ext uri="{FF2B5EF4-FFF2-40B4-BE49-F238E27FC236}">
                    <a16:creationId xmlns:a16="http://schemas.microsoft.com/office/drawing/2014/main" id="{99AC2F74-5787-6289-38B4-FAB4944C5094}"/>
                  </a:ext>
                </a:extLst>
              </p14:cNvPr>
              <p14:cNvContentPartPr/>
              <p14:nvPr/>
            </p14:nvContentPartPr>
            <p14:xfrm>
              <a:off x="5775388" y="4622250"/>
              <a:ext cx="2293200" cy="184680"/>
            </p14:xfrm>
          </p:contentPart>
        </mc:Choice>
        <mc:Fallback>
          <p:pic>
            <p:nvPicPr>
              <p:cNvPr id="352" name="Input penna 351">
                <a:extLst>
                  <a:ext uri="{FF2B5EF4-FFF2-40B4-BE49-F238E27FC236}">
                    <a16:creationId xmlns:a16="http://schemas.microsoft.com/office/drawing/2014/main" id="{99AC2F74-5787-6289-38B4-FAB4944C5094}"/>
                  </a:ext>
                </a:extLst>
              </p:cNvPr>
              <p:cNvPicPr/>
              <p:nvPr/>
            </p:nvPicPr>
            <p:blipFill>
              <a:blip r:embed="rId483"/>
              <a:stretch>
                <a:fillRect/>
              </a:stretch>
            </p:blipFill>
            <p:spPr>
              <a:xfrm>
                <a:off x="5767828" y="4614690"/>
                <a:ext cx="2308320" cy="199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8" name="Gruppo 367">
            <a:extLst>
              <a:ext uri="{FF2B5EF4-FFF2-40B4-BE49-F238E27FC236}">
                <a16:creationId xmlns:a16="http://schemas.microsoft.com/office/drawing/2014/main" id="{08D22E39-F9E6-9264-8E17-295AFF25ACC2}"/>
              </a:ext>
            </a:extLst>
          </p:cNvPr>
          <p:cNvGrpSpPr/>
          <p:nvPr/>
        </p:nvGrpSpPr>
        <p:grpSpPr>
          <a:xfrm>
            <a:off x="428559" y="5477164"/>
            <a:ext cx="2076480" cy="408240"/>
            <a:chOff x="428559" y="5477164"/>
            <a:chExt cx="2076480" cy="40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355" name="Input penna 354">
                  <a:extLst>
                    <a:ext uri="{FF2B5EF4-FFF2-40B4-BE49-F238E27FC236}">
                      <a16:creationId xmlns:a16="http://schemas.microsoft.com/office/drawing/2014/main" id="{0C091943-F64A-3D9C-DC62-BAABEB0F35BC}"/>
                    </a:ext>
                  </a:extLst>
                </p14:cNvPr>
                <p14:cNvContentPartPr/>
                <p14:nvPr/>
              </p14:nvContentPartPr>
              <p14:xfrm>
                <a:off x="444759" y="5502364"/>
                <a:ext cx="323640" cy="90720"/>
              </p14:xfrm>
            </p:contentPart>
          </mc:Choice>
          <mc:Fallback>
            <p:pic>
              <p:nvPicPr>
                <p:cNvPr id="355" name="Input penna 354">
                  <a:extLst>
                    <a:ext uri="{FF2B5EF4-FFF2-40B4-BE49-F238E27FC236}">
                      <a16:creationId xmlns:a16="http://schemas.microsoft.com/office/drawing/2014/main" id="{0C091943-F64A-3D9C-DC62-BAABEB0F35BC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437199" y="5494804"/>
                  <a:ext cx="33876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356" name="Input penna 355">
                  <a:extLst>
                    <a:ext uri="{FF2B5EF4-FFF2-40B4-BE49-F238E27FC236}">
                      <a16:creationId xmlns:a16="http://schemas.microsoft.com/office/drawing/2014/main" id="{B2EEBFE7-CDE1-194F-91CD-AC62F0F00F84}"/>
                    </a:ext>
                  </a:extLst>
                </p14:cNvPr>
                <p14:cNvContentPartPr/>
                <p14:nvPr/>
              </p14:nvContentPartPr>
              <p14:xfrm>
                <a:off x="428559" y="5557804"/>
                <a:ext cx="276480" cy="261000"/>
              </p14:xfrm>
            </p:contentPart>
          </mc:Choice>
          <mc:Fallback>
            <p:pic>
              <p:nvPicPr>
                <p:cNvPr id="356" name="Input penna 355">
                  <a:extLst>
                    <a:ext uri="{FF2B5EF4-FFF2-40B4-BE49-F238E27FC236}">
                      <a16:creationId xmlns:a16="http://schemas.microsoft.com/office/drawing/2014/main" id="{B2EEBFE7-CDE1-194F-91CD-AC62F0F00F84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420999" y="5550244"/>
                  <a:ext cx="29160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357" name="Input penna 356">
                  <a:extLst>
                    <a:ext uri="{FF2B5EF4-FFF2-40B4-BE49-F238E27FC236}">
                      <a16:creationId xmlns:a16="http://schemas.microsoft.com/office/drawing/2014/main" id="{B8392631-1897-932B-33FA-0062869E5832}"/>
                    </a:ext>
                  </a:extLst>
                </p14:cNvPr>
                <p14:cNvContentPartPr/>
                <p14:nvPr/>
              </p14:nvContentPartPr>
              <p14:xfrm>
                <a:off x="438639" y="5666164"/>
                <a:ext cx="269640" cy="46800"/>
              </p14:xfrm>
            </p:contentPart>
          </mc:Choice>
          <mc:Fallback>
            <p:pic>
              <p:nvPicPr>
                <p:cNvPr id="357" name="Input penna 356">
                  <a:extLst>
                    <a:ext uri="{FF2B5EF4-FFF2-40B4-BE49-F238E27FC236}">
                      <a16:creationId xmlns:a16="http://schemas.microsoft.com/office/drawing/2014/main" id="{B8392631-1897-932B-33FA-0062869E5832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431079" y="5658604"/>
                  <a:ext cx="2847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358" name="Input penna 357">
                  <a:extLst>
                    <a:ext uri="{FF2B5EF4-FFF2-40B4-BE49-F238E27FC236}">
                      <a16:creationId xmlns:a16="http://schemas.microsoft.com/office/drawing/2014/main" id="{2362F9D7-BD63-01E5-934D-E824E597A681}"/>
                    </a:ext>
                  </a:extLst>
                </p14:cNvPr>
                <p14:cNvContentPartPr/>
                <p14:nvPr/>
              </p14:nvContentPartPr>
              <p14:xfrm>
                <a:off x="753279" y="5652844"/>
                <a:ext cx="156240" cy="24120"/>
              </p14:xfrm>
            </p:contentPart>
          </mc:Choice>
          <mc:Fallback>
            <p:pic>
              <p:nvPicPr>
                <p:cNvPr id="358" name="Input penna 357">
                  <a:extLst>
                    <a:ext uri="{FF2B5EF4-FFF2-40B4-BE49-F238E27FC236}">
                      <a16:creationId xmlns:a16="http://schemas.microsoft.com/office/drawing/2014/main" id="{2362F9D7-BD63-01E5-934D-E824E597A681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745719" y="5645644"/>
                  <a:ext cx="171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359" name="Input penna 358">
                  <a:extLst>
                    <a:ext uri="{FF2B5EF4-FFF2-40B4-BE49-F238E27FC236}">
                      <a16:creationId xmlns:a16="http://schemas.microsoft.com/office/drawing/2014/main" id="{65AB81FE-3E53-9937-FDF0-8293B4EF172D}"/>
                    </a:ext>
                  </a:extLst>
                </p14:cNvPr>
                <p14:cNvContentPartPr/>
                <p14:nvPr/>
              </p14:nvContentPartPr>
              <p14:xfrm>
                <a:off x="923919" y="5477164"/>
                <a:ext cx="44280" cy="408240"/>
              </p14:xfrm>
            </p:contentPart>
          </mc:Choice>
          <mc:Fallback>
            <p:pic>
              <p:nvPicPr>
                <p:cNvPr id="359" name="Input penna 358">
                  <a:extLst>
                    <a:ext uri="{FF2B5EF4-FFF2-40B4-BE49-F238E27FC236}">
                      <a16:creationId xmlns:a16="http://schemas.microsoft.com/office/drawing/2014/main" id="{65AB81FE-3E53-9937-FDF0-8293B4EF172D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916359" y="5469604"/>
                  <a:ext cx="59400" cy="42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360" name="Input penna 359">
                  <a:extLst>
                    <a:ext uri="{FF2B5EF4-FFF2-40B4-BE49-F238E27FC236}">
                      <a16:creationId xmlns:a16="http://schemas.microsoft.com/office/drawing/2014/main" id="{9D2F4B01-1FEE-CA34-4C7F-FFFF3BB0540D}"/>
                    </a:ext>
                  </a:extLst>
                </p14:cNvPr>
                <p14:cNvContentPartPr/>
                <p14:nvPr/>
              </p14:nvContentPartPr>
              <p14:xfrm>
                <a:off x="1113999" y="5499844"/>
                <a:ext cx="230400" cy="309960"/>
              </p14:xfrm>
            </p:contentPart>
          </mc:Choice>
          <mc:Fallback>
            <p:pic>
              <p:nvPicPr>
                <p:cNvPr id="360" name="Input penna 359">
                  <a:extLst>
                    <a:ext uri="{FF2B5EF4-FFF2-40B4-BE49-F238E27FC236}">
                      <a16:creationId xmlns:a16="http://schemas.microsoft.com/office/drawing/2014/main" id="{9D2F4B01-1FEE-CA34-4C7F-FFFF3BB0540D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1106439" y="5492284"/>
                  <a:ext cx="24552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361" name="Input penna 360">
                  <a:extLst>
                    <a:ext uri="{FF2B5EF4-FFF2-40B4-BE49-F238E27FC236}">
                      <a16:creationId xmlns:a16="http://schemas.microsoft.com/office/drawing/2014/main" id="{8C4A2ED6-D2F6-1399-871C-9B79827F333C}"/>
                    </a:ext>
                  </a:extLst>
                </p14:cNvPr>
                <p14:cNvContentPartPr/>
                <p14:nvPr/>
              </p14:nvContentPartPr>
              <p14:xfrm>
                <a:off x="1452759" y="5483644"/>
                <a:ext cx="49680" cy="367560"/>
              </p14:xfrm>
            </p:contentPart>
          </mc:Choice>
          <mc:Fallback>
            <p:pic>
              <p:nvPicPr>
                <p:cNvPr id="361" name="Input penna 360">
                  <a:extLst>
                    <a:ext uri="{FF2B5EF4-FFF2-40B4-BE49-F238E27FC236}">
                      <a16:creationId xmlns:a16="http://schemas.microsoft.com/office/drawing/2014/main" id="{8C4A2ED6-D2F6-1399-871C-9B79827F333C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1445199" y="5476084"/>
                  <a:ext cx="64800" cy="38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362" name="Input penna 361">
                  <a:extLst>
                    <a:ext uri="{FF2B5EF4-FFF2-40B4-BE49-F238E27FC236}">
                      <a16:creationId xmlns:a16="http://schemas.microsoft.com/office/drawing/2014/main" id="{600C9C29-2024-FEE5-045C-AC5150DC0370}"/>
                    </a:ext>
                  </a:extLst>
                </p14:cNvPr>
                <p14:cNvContentPartPr/>
                <p14:nvPr/>
              </p14:nvContentPartPr>
              <p14:xfrm>
                <a:off x="1528719" y="5655364"/>
                <a:ext cx="210960" cy="24120"/>
              </p14:xfrm>
            </p:contentPart>
          </mc:Choice>
          <mc:Fallback>
            <p:pic>
              <p:nvPicPr>
                <p:cNvPr id="362" name="Input penna 361">
                  <a:extLst>
                    <a:ext uri="{FF2B5EF4-FFF2-40B4-BE49-F238E27FC236}">
                      <a16:creationId xmlns:a16="http://schemas.microsoft.com/office/drawing/2014/main" id="{600C9C29-2024-FEE5-045C-AC5150DC0370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1521159" y="5647804"/>
                  <a:ext cx="2260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363" name="Input penna 362">
                  <a:extLst>
                    <a:ext uri="{FF2B5EF4-FFF2-40B4-BE49-F238E27FC236}">
                      <a16:creationId xmlns:a16="http://schemas.microsoft.com/office/drawing/2014/main" id="{D88F2D67-9E64-8127-0357-311298F0DFF3}"/>
                    </a:ext>
                  </a:extLst>
                </p14:cNvPr>
                <p14:cNvContentPartPr/>
                <p14:nvPr/>
              </p14:nvContentPartPr>
              <p14:xfrm>
                <a:off x="1815999" y="5535844"/>
                <a:ext cx="223560" cy="27360"/>
              </p14:xfrm>
            </p:contentPart>
          </mc:Choice>
          <mc:Fallback>
            <p:pic>
              <p:nvPicPr>
                <p:cNvPr id="363" name="Input penna 362">
                  <a:extLst>
                    <a:ext uri="{FF2B5EF4-FFF2-40B4-BE49-F238E27FC236}">
                      <a16:creationId xmlns:a16="http://schemas.microsoft.com/office/drawing/2014/main" id="{D88F2D67-9E64-8127-0357-311298F0DFF3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1808439" y="5528284"/>
                  <a:ext cx="2383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364" name="Input penna 363">
                  <a:extLst>
                    <a:ext uri="{FF2B5EF4-FFF2-40B4-BE49-F238E27FC236}">
                      <a16:creationId xmlns:a16="http://schemas.microsoft.com/office/drawing/2014/main" id="{AB85A2EE-482D-DA2E-DFFF-3B433826E952}"/>
                    </a:ext>
                  </a:extLst>
                </p14:cNvPr>
                <p14:cNvContentPartPr/>
                <p14:nvPr/>
              </p14:nvContentPartPr>
              <p14:xfrm>
                <a:off x="1833279" y="5540524"/>
                <a:ext cx="221760" cy="299160"/>
              </p14:xfrm>
            </p:contentPart>
          </mc:Choice>
          <mc:Fallback>
            <p:pic>
              <p:nvPicPr>
                <p:cNvPr id="364" name="Input penna 363">
                  <a:extLst>
                    <a:ext uri="{FF2B5EF4-FFF2-40B4-BE49-F238E27FC236}">
                      <a16:creationId xmlns:a16="http://schemas.microsoft.com/office/drawing/2014/main" id="{AB85A2EE-482D-DA2E-DFFF-3B433826E952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1825719" y="5532964"/>
                  <a:ext cx="23688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365" name="Input penna 364">
                  <a:extLst>
                    <a:ext uri="{FF2B5EF4-FFF2-40B4-BE49-F238E27FC236}">
                      <a16:creationId xmlns:a16="http://schemas.microsoft.com/office/drawing/2014/main" id="{80E6637E-36E2-F95B-F4B8-272636D18A30}"/>
                    </a:ext>
                  </a:extLst>
                </p14:cNvPr>
                <p14:cNvContentPartPr/>
                <p14:nvPr/>
              </p14:nvContentPartPr>
              <p14:xfrm>
                <a:off x="2150799" y="5549524"/>
                <a:ext cx="20880" cy="273960"/>
              </p14:xfrm>
            </p:contentPart>
          </mc:Choice>
          <mc:Fallback>
            <p:pic>
              <p:nvPicPr>
                <p:cNvPr id="365" name="Input penna 364">
                  <a:extLst>
                    <a:ext uri="{FF2B5EF4-FFF2-40B4-BE49-F238E27FC236}">
                      <a16:creationId xmlns:a16="http://schemas.microsoft.com/office/drawing/2014/main" id="{80E6637E-36E2-F95B-F4B8-272636D18A30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2143239" y="5541964"/>
                  <a:ext cx="3564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366" name="Input penna 365">
                  <a:extLst>
                    <a:ext uri="{FF2B5EF4-FFF2-40B4-BE49-F238E27FC236}">
                      <a16:creationId xmlns:a16="http://schemas.microsoft.com/office/drawing/2014/main" id="{5ED257F3-78E6-751F-68AF-F34DCADDB38B}"/>
                    </a:ext>
                  </a:extLst>
                </p14:cNvPr>
                <p14:cNvContentPartPr/>
                <p14:nvPr/>
              </p14:nvContentPartPr>
              <p14:xfrm>
                <a:off x="2213439" y="5697844"/>
                <a:ext cx="291600" cy="21600"/>
              </p14:xfrm>
            </p:contentPart>
          </mc:Choice>
          <mc:Fallback>
            <p:pic>
              <p:nvPicPr>
                <p:cNvPr id="366" name="Input penna 365">
                  <a:extLst>
                    <a:ext uri="{FF2B5EF4-FFF2-40B4-BE49-F238E27FC236}">
                      <a16:creationId xmlns:a16="http://schemas.microsoft.com/office/drawing/2014/main" id="{5ED257F3-78E6-751F-68AF-F34DCADDB38B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2205879" y="5690284"/>
                  <a:ext cx="30672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2" name="Gruppo 371">
            <a:extLst>
              <a:ext uri="{FF2B5EF4-FFF2-40B4-BE49-F238E27FC236}">
                <a16:creationId xmlns:a16="http://schemas.microsoft.com/office/drawing/2014/main" id="{A9AFB399-CA31-BCFD-1A94-5A8D418DC884}"/>
              </a:ext>
            </a:extLst>
          </p:cNvPr>
          <p:cNvGrpSpPr/>
          <p:nvPr/>
        </p:nvGrpSpPr>
        <p:grpSpPr>
          <a:xfrm>
            <a:off x="2802759" y="5499124"/>
            <a:ext cx="462960" cy="186840"/>
            <a:chOff x="2802759" y="5499124"/>
            <a:chExt cx="462960" cy="186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8">
              <p14:nvContentPartPr>
                <p14:cNvPr id="369" name="Input penna 368">
                  <a:extLst>
                    <a:ext uri="{FF2B5EF4-FFF2-40B4-BE49-F238E27FC236}">
                      <a16:creationId xmlns:a16="http://schemas.microsoft.com/office/drawing/2014/main" id="{ACD2C016-354D-C9D5-0A24-4D343E06AADD}"/>
                    </a:ext>
                  </a:extLst>
                </p14:cNvPr>
                <p14:cNvContentPartPr/>
                <p14:nvPr/>
              </p14:nvContentPartPr>
              <p14:xfrm>
                <a:off x="2821479" y="5499124"/>
                <a:ext cx="266400" cy="55080"/>
              </p14:xfrm>
            </p:contentPart>
          </mc:Choice>
          <mc:Fallback>
            <p:pic>
              <p:nvPicPr>
                <p:cNvPr id="369" name="Input penna 368">
                  <a:extLst>
                    <a:ext uri="{FF2B5EF4-FFF2-40B4-BE49-F238E27FC236}">
                      <a16:creationId xmlns:a16="http://schemas.microsoft.com/office/drawing/2014/main" id="{ACD2C016-354D-C9D5-0A24-4D343E06AADD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2813919" y="5491564"/>
                  <a:ext cx="28152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370" name="Input penna 369">
                  <a:extLst>
                    <a:ext uri="{FF2B5EF4-FFF2-40B4-BE49-F238E27FC236}">
                      <a16:creationId xmlns:a16="http://schemas.microsoft.com/office/drawing/2014/main" id="{CDE694B0-E94F-5A26-6BA6-CE3AEE05CC9E}"/>
                    </a:ext>
                  </a:extLst>
                </p14:cNvPr>
                <p14:cNvContentPartPr/>
                <p14:nvPr/>
              </p14:nvContentPartPr>
              <p14:xfrm>
                <a:off x="2802759" y="5583724"/>
                <a:ext cx="462960" cy="102240"/>
              </p14:xfrm>
            </p:contentPart>
          </mc:Choice>
          <mc:Fallback>
            <p:pic>
              <p:nvPicPr>
                <p:cNvPr id="370" name="Input penna 369">
                  <a:extLst>
                    <a:ext uri="{FF2B5EF4-FFF2-40B4-BE49-F238E27FC236}">
                      <a16:creationId xmlns:a16="http://schemas.microsoft.com/office/drawing/2014/main" id="{CDE694B0-E94F-5A26-6BA6-CE3AEE05CC9E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2795199" y="5576164"/>
                  <a:ext cx="478080" cy="11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5" name="Gruppo 384">
            <a:extLst>
              <a:ext uri="{FF2B5EF4-FFF2-40B4-BE49-F238E27FC236}">
                <a16:creationId xmlns:a16="http://schemas.microsoft.com/office/drawing/2014/main" id="{E83575BC-7054-260F-32E1-6C6B0EA05D7B}"/>
              </a:ext>
            </a:extLst>
          </p:cNvPr>
          <p:cNvGrpSpPr/>
          <p:nvPr/>
        </p:nvGrpSpPr>
        <p:grpSpPr>
          <a:xfrm>
            <a:off x="3538959" y="5310844"/>
            <a:ext cx="1176840" cy="559440"/>
            <a:chOff x="3538959" y="5310844"/>
            <a:chExt cx="1176840" cy="55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373" name="Input penna 372">
                  <a:extLst>
                    <a:ext uri="{FF2B5EF4-FFF2-40B4-BE49-F238E27FC236}">
                      <a16:creationId xmlns:a16="http://schemas.microsoft.com/office/drawing/2014/main" id="{6A21E4A2-162C-F948-12A8-5A4D8FEF6F3A}"/>
                    </a:ext>
                  </a:extLst>
                </p14:cNvPr>
                <p14:cNvContentPartPr/>
                <p14:nvPr/>
              </p14:nvContentPartPr>
              <p14:xfrm>
                <a:off x="3538959" y="5426764"/>
                <a:ext cx="190080" cy="443520"/>
              </p14:xfrm>
            </p:contentPart>
          </mc:Choice>
          <mc:Fallback>
            <p:pic>
              <p:nvPicPr>
                <p:cNvPr id="373" name="Input penna 372">
                  <a:extLst>
                    <a:ext uri="{FF2B5EF4-FFF2-40B4-BE49-F238E27FC236}">
                      <a16:creationId xmlns:a16="http://schemas.microsoft.com/office/drawing/2014/main" id="{6A21E4A2-162C-F948-12A8-5A4D8FEF6F3A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3531399" y="5419204"/>
                  <a:ext cx="205200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377" name="Input penna 376">
                  <a:extLst>
                    <a:ext uri="{FF2B5EF4-FFF2-40B4-BE49-F238E27FC236}">
                      <a16:creationId xmlns:a16="http://schemas.microsoft.com/office/drawing/2014/main" id="{8EB54789-14B2-FB14-94B7-F262846B4FA8}"/>
                    </a:ext>
                  </a:extLst>
                </p14:cNvPr>
                <p14:cNvContentPartPr/>
                <p14:nvPr/>
              </p14:nvContentPartPr>
              <p14:xfrm>
                <a:off x="3751359" y="5491924"/>
                <a:ext cx="175680" cy="180000"/>
              </p14:xfrm>
            </p:contentPart>
          </mc:Choice>
          <mc:Fallback>
            <p:pic>
              <p:nvPicPr>
                <p:cNvPr id="377" name="Input penna 376">
                  <a:extLst>
                    <a:ext uri="{FF2B5EF4-FFF2-40B4-BE49-F238E27FC236}">
                      <a16:creationId xmlns:a16="http://schemas.microsoft.com/office/drawing/2014/main" id="{8EB54789-14B2-FB14-94B7-F262846B4FA8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3743799" y="5484364"/>
                  <a:ext cx="1908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378" name="Input penna 377">
                  <a:extLst>
                    <a:ext uri="{FF2B5EF4-FFF2-40B4-BE49-F238E27FC236}">
                      <a16:creationId xmlns:a16="http://schemas.microsoft.com/office/drawing/2014/main" id="{6DA0AA67-1CA7-2FA8-BE57-F305469935B4}"/>
                    </a:ext>
                  </a:extLst>
                </p14:cNvPr>
                <p14:cNvContentPartPr/>
                <p14:nvPr/>
              </p14:nvContentPartPr>
              <p14:xfrm>
                <a:off x="3995439" y="5493364"/>
                <a:ext cx="98280" cy="173160"/>
              </p14:xfrm>
            </p:contentPart>
          </mc:Choice>
          <mc:Fallback>
            <p:pic>
              <p:nvPicPr>
                <p:cNvPr id="378" name="Input penna 377">
                  <a:extLst>
                    <a:ext uri="{FF2B5EF4-FFF2-40B4-BE49-F238E27FC236}">
                      <a16:creationId xmlns:a16="http://schemas.microsoft.com/office/drawing/2014/main" id="{6DA0AA67-1CA7-2FA8-BE57-F305469935B4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3987879" y="5485804"/>
                  <a:ext cx="1134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79" name="Input penna 378">
                  <a:extLst>
                    <a:ext uri="{FF2B5EF4-FFF2-40B4-BE49-F238E27FC236}">
                      <a16:creationId xmlns:a16="http://schemas.microsoft.com/office/drawing/2014/main" id="{CB410C8C-3EA2-5CEE-D0E3-A5B998EF0128}"/>
                    </a:ext>
                  </a:extLst>
                </p14:cNvPr>
                <p14:cNvContentPartPr/>
                <p14:nvPr/>
              </p14:nvContentPartPr>
              <p14:xfrm>
                <a:off x="4196679" y="5310844"/>
                <a:ext cx="18360" cy="341640"/>
              </p14:xfrm>
            </p:contentPart>
          </mc:Choice>
          <mc:Fallback>
            <p:pic>
              <p:nvPicPr>
                <p:cNvPr id="379" name="Input penna 378">
                  <a:extLst>
                    <a:ext uri="{FF2B5EF4-FFF2-40B4-BE49-F238E27FC236}">
                      <a16:creationId xmlns:a16="http://schemas.microsoft.com/office/drawing/2014/main" id="{CB410C8C-3EA2-5CEE-D0E3-A5B998EF0128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4189119" y="5303644"/>
                  <a:ext cx="3348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0">
              <p14:nvContentPartPr>
                <p14:cNvPr id="380" name="Input penna 379">
                  <a:extLst>
                    <a:ext uri="{FF2B5EF4-FFF2-40B4-BE49-F238E27FC236}">
                      <a16:creationId xmlns:a16="http://schemas.microsoft.com/office/drawing/2014/main" id="{0592516A-E7C1-CD76-F60F-5735A6A5406B}"/>
                    </a:ext>
                  </a:extLst>
                </p14:cNvPr>
                <p14:cNvContentPartPr/>
                <p14:nvPr/>
              </p14:nvContentPartPr>
              <p14:xfrm>
                <a:off x="4188039" y="5514604"/>
                <a:ext cx="76320" cy="30600"/>
              </p14:xfrm>
            </p:contentPart>
          </mc:Choice>
          <mc:Fallback>
            <p:pic>
              <p:nvPicPr>
                <p:cNvPr id="380" name="Input penna 379">
                  <a:extLst>
                    <a:ext uri="{FF2B5EF4-FFF2-40B4-BE49-F238E27FC236}">
                      <a16:creationId xmlns:a16="http://schemas.microsoft.com/office/drawing/2014/main" id="{0592516A-E7C1-CD76-F60F-5735A6A5406B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4180479" y="5507044"/>
                  <a:ext cx="914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381" name="Input penna 380">
                  <a:extLst>
                    <a:ext uri="{FF2B5EF4-FFF2-40B4-BE49-F238E27FC236}">
                      <a16:creationId xmlns:a16="http://schemas.microsoft.com/office/drawing/2014/main" id="{7BE620AB-A228-C470-BCB0-DB301748936C}"/>
                    </a:ext>
                  </a:extLst>
                </p14:cNvPr>
                <p14:cNvContentPartPr/>
                <p14:nvPr/>
              </p14:nvContentPartPr>
              <p14:xfrm>
                <a:off x="4338879" y="5441164"/>
                <a:ext cx="9000" cy="201600"/>
              </p14:xfrm>
            </p:contentPart>
          </mc:Choice>
          <mc:Fallback>
            <p:pic>
              <p:nvPicPr>
                <p:cNvPr id="381" name="Input penna 380">
                  <a:extLst>
                    <a:ext uri="{FF2B5EF4-FFF2-40B4-BE49-F238E27FC236}">
                      <a16:creationId xmlns:a16="http://schemas.microsoft.com/office/drawing/2014/main" id="{7BE620AB-A228-C470-BCB0-DB301748936C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4331319" y="5433604"/>
                  <a:ext cx="2412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382" name="Input penna 381">
                  <a:extLst>
                    <a:ext uri="{FF2B5EF4-FFF2-40B4-BE49-F238E27FC236}">
                      <a16:creationId xmlns:a16="http://schemas.microsoft.com/office/drawing/2014/main" id="{B4F0F773-209F-1B87-2B9F-1AC5636D9C9C}"/>
                    </a:ext>
                  </a:extLst>
                </p14:cNvPr>
                <p14:cNvContentPartPr/>
                <p14:nvPr/>
              </p14:nvContentPartPr>
              <p14:xfrm>
                <a:off x="4423479" y="5510644"/>
                <a:ext cx="101160" cy="169920"/>
              </p14:xfrm>
            </p:contentPart>
          </mc:Choice>
          <mc:Fallback>
            <p:pic>
              <p:nvPicPr>
                <p:cNvPr id="382" name="Input penna 381">
                  <a:extLst>
                    <a:ext uri="{FF2B5EF4-FFF2-40B4-BE49-F238E27FC236}">
                      <a16:creationId xmlns:a16="http://schemas.microsoft.com/office/drawing/2014/main" id="{B4F0F773-209F-1B87-2B9F-1AC5636D9C9C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4415919" y="5503084"/>
                  <a:ext cx="11628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6">
              <p14:nvContentPartPr>
                <p14:cNvPr id="383" name="Input penna 382">
                  <a:extLst>
                    <a:ext uri="{FF2B5EF4-FFF2-40B4-BE49-F238E27FC236}">
                      <a16:creationId xmlns:a16="http://schemas.microsoft.com/office/drawing/2014/main" id="{308FBB76-924B-4EF4-8446-E07D4B7B9689}"/>
                    </a:ext>
                  </a:extLst>
                </p14:cNvPr>
                <p14:cNvContentPartPr/>
                <p14:nvPr/>
              </p14:nvContentPartPr>
              <p14:xfrm>
                <a:off x="4590159" y="5527564"/>
                <a:ext cx="125640" cy="243720"/>
              </p14:xfrm>
            </p:contentPart>
          </mc:Choice>
          <mc:Fallback>
            <p:pic>
              <p:nvPicPr>
                <p:cNvPr id="383" name="Input penna 382">
                  <a:extLst>
                    <a:ext uri="{FF2B5EF4-FFF2-40B4-BE49-F238E27FC236}">
                      <a16:creationId xmlns:a16="http://schemas.microsoft.com/office/drawing/2014/main" id="{308FBB76-924B-4EF4-8446-E07D4B7B9689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4582599" y="5520004"/>
                  <a:ext cx="140760" cy="25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4" name="Gruppo 393">
            <a:extLst>
              <a:ext uri="{FF2B5EF4-FFF2-40B4-BE49-F238E27FC236}">
                <a16:creationId xmlns:a16="http://schemas.microsoft.com/office/drawing/2014/main" id="{271A9869-AD34-60FB-741C-1FCF7FB5AD02}"/>
              </a:ext>
            </a:extLst>
          </p:cNvPr>
          <p:cNvGrpSpPr/>
          <p:nvPr/>
        </p:nvGrpSpPr>
        <p:grpSpPr>
          <a:xfrm>
            <a:off x="5083359" y="5248564"/>
            <a:ext cx="985680" cy="526680"/>
            <a:chOff x="5083359" y="5248564"/>
            <a:chExt cx="985680" cy="52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386" name="Input penna 385">
                  <a:extLst>
                    <a:ext uri="{FF2B5EF4-FFF2-40B4-BE49-F238E27FC236}">
                      <a16:creationId xmlns:a16="http://schemas.microsoft.com/office/drawing/2014/main" id="{5496A6D9-2F1A-CDBA-179C-1C3BA31C62A0}"/>
                    </a:ext>
                  </a:extLst>
                </p14:cNvPr>
                <p14:cNvContentPartPr/>
                <p14:nvPr/>
              </p14:nvContentPartPr>
              <p14:xfrm>
                <a:off x="5083359" y="5248564"/>
                <a:ext cx="237600" cy="526680"/>
              </p14:xfrm>
            </p:contentPart>
          </mc:Choice>
          <mc:Fallback>
            <p:pic>
              <p:nvPicPr>
                <p:cNvPr id="386" name="Input penna 385">
                  <a:extLst>
                    <a:ext uri="{FF2B5EF4-FFF2-40B4-BE49-F238E27FC236}">
                      <a16:creationId xmlns:a16="http://schemas.microsoft.com/office/drawing/2014/main" id="{5496A6D9-2F1A-CDBA-179C-1C3BA31C62A0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5075799" y="5241004"/>
                  <a:ext cx="252720" cy="54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387" name="Input penna 386">
                  <a:extLst>
                    <a:ext uri="{FF2B5EF4-FFF2-40B4-BE49-F238E27FC236}">
                      <a16:creationId xmlns:a16="http://schemas.microsoft.com/office/drawing/2014/main" id="{E971F9AC-7CD5-D5C6-CFB8-0D58EC135378}"/>
                    </a:ext>
                  </a:extLst>
                </p14:cNvPr>
                <p14:cNvContentPartPr/>
                <p14:nvPr/>
              </p14:nvContentPartPr>
              <p14:xfrm>
                <a:off x="5284959" y="5459164"/>
                <a:ext cx="221040" cy="198360"/>
              </p14:xfrm>
            </p:contentPart>
          </mc:Choice>
          <mc:Fallback>
            <p:pic>
              <p:nvPicPr>
                <p:cNvPr id="387" name="Input penna 386">
                  <a:extLst>
                    <a:ext uri="{FF2B5EF4-FFF2-40B4-BE49-F238E27FC236}">
                      <a16:creationId xmlns:a16="http://schemas.microsoft.com/office/drawing/2014/main" id="{E971F9AC-7CD5-D5C6-CFB8-0D58EC135378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5277759" y="5451604"/>
                  <a:ext cx="2361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388" name="Input penna 387">
                  <a:extLst>
                    <a:ext uri="{FF2B5EF4-FFF2-40B4-BE49-F238E27FC236}">
                      <a16:creationId xmlns:a16="http://schemas.microsoft.com/office/drawing/2014/main" id="{B5680B7C-F68F-490D-E0BC-A0F0A7FDF772}"/>
                    </a:ext>
                  </a:extLst>
                </p14:cNvPr>
                <p14:cNvContentPartPr/>
                <p14:nvPr/>
              </p14:nvContentPartPr>
              <p14:xfrm>
                <a:off x="5502039" y="5341084"/>
                <a:ext cx="161640" cy="339120"/>
              </p14:xfrm>
            </p:contentPart>
          </mc:Choice>
          <mc:Fallback>
            <p:pic>
              <p:nvPicPr>
                <p:cNvPr id="388" name="Input penna 387">
                  <a:extLst>
                    <a:ext uri="{FF2B5EF4-FFF2-40B4-BE49-F238E27FC236}">
                      <a16:creationId xmlns:a16="http://schemas.microsoft.com/office/drawing/2014/main" id="{B5680B7C-F68F-490D-E0BC-A0F0A7FDF772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5494479" y="5333524"/>
                  <a:ext cx="17676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4">
              <p14:nvContentPartPr>
                <p14:cNvPr id="389" name="Input penna 388">
                  <a:extLst>
                    <a:ext uri="{FF2B5EF4-FFF2-40B4-BE49-F238E27FC236}">
                      <a16:creationId xmlns:a16="http://schemas.microsoft.com/office/drawing/2014/main" id="{5DFC80DA-A48F-41E4-96D6-B518F4A2B3DC}"/>
                    </a:ext>
                  </a:extLst>
                </p14:cNvPr>
                <p14:cNvContentPartPr/>
                <p14:nvPr/>
              </p14:nvContentPartPr>
              <p14:xfrm>
                <a:off x="5702199" y="5303644"/>
                <a:ext cx="117000" cy="360000"/>
              </p14:xfrm>
            </p:contentPart>
          </mc:Choice>
          <mc:Fallback>
            <p:pic>
              <p:nvPicPr>
                <p:cNvPr id="389" name="Input penna 388">
                  <a:extLst>
                    <a:ext uri="{FF2B5EF4-FFF2-40B4-BE49-F238E27FC236}">
                      <a16:creationId xmlns:a16="http://schemas.microsoft.com/office/drawing/2014/main" id="{5DFC80DA-A48F-41E4-96D6-B518F4A2B3DC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5694639" y="5296084"/>
                  <a:ext cx="13212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390" name="Input penna 389">
                  <a:extLst>
                    <a:ext uri="{FF2B5EF4-FFF2-40B4-BE49-F238E27FC236}">
                      <a16:creationId xmlns:a16="http://schemas.microsoft.com/office/drawing/2014/main" id="{E31AD2FD-D478-841F-1F9E-EAF3254A406C}"/>
                    </a:ext>
                  </a:extLst>
                </p14:cNvPr>
                <p14:cNvContentPartPr/>
                <p14:nvPr/>
              </p14:nvContentPartPr>
              <p14:xfrm>
                <a:off x="5904879" y="5479684"/>
                <a:ext cx="11160" cy="128160"/>
              </p14:xfrm>
            </p:contentPart>
          </mc:Choice>
          <mc:Fallback>
            <p:pic>
              <p:nvPicPr>
                <p:cNvPr id="390" name="Input penna 389">
                  <a:extLst>
                    <a:ext uri="{FF2B5EF4-FFF2-40B4-BE49-F238E27FC236}">
                      <a16:creationId xmlns:a16="http://schemas.microsoft.com/office/drawing/2014/main" id="{E31AD2FD-D478-841F-1F9E-EAF3254A406C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5897319" y="5472124"/>
                  <a:ext cx="262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391" name="Input penna 390">
                  <a:extLst>
                    <a:ext uri="{FF2B5EF4-FFF2-40B4-BE49-F238E27FC236}">
                      <a16:creationId xmlns:a16="http://schemas.microsoft.com/office/drawing/2014/main" id="{7EF40347-2E74-4792-8309-60B9EFF142C4}"/>
                    </a:ext>
                  </a:extLst>
                </p14:cNvPr>
                <p14:cNvContentPartPr/>
                <p14:nvPr/>
              </p14:nvContentPartPr>
              <p14:xfrm>
                <a:off x="5988039" y="5455204"/>
                <a:ext cx="81000" cy="155880"/>
              </p14:xfrm>
            </p:contentPart>
          </mc:Choice>
          <mc:Fallback>
            <p:pic>
              <p:nvPicPr>
                <p:cNvPr id="391" name="Input penna 390">
                  <a:extLst>
                    <a:ext uri="{FF2B5EF4-FFF2-40B4-BE49-F238E27FC236}">
                      <a16:creationId xmlns:a16="http://schemas.microsoft.com/office/drawing/2014/main" id="{7EF40347-2E74-4792-8309-60B9EFF142C4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5980479" y="5447644"/>
                  <a:ext cx="96120" cy="17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40">
            <p14:nvContentPartPr>
              <p14:cNvPr id="392" name="Input penna 391">
                <a:extLst>
                  <a:ext uri="{FF2B5EF4-FFF2-40B4-BE49-F238E27FC236}">
                    <a16:creationId xmlns:a16="http://schemas.microsoft.com/office/drawing/2014/main" id="{7851E6FC-19AC-19D4-6739-EC428A8AA2C4}"/>
                  </a:ext>
                </a:extLst>
              </p14:cNvPr>
              <p14:cNvContentPartPr/>
              <p14:nvPr/>
            </p14:nvContentPartPr>
            <p14:xfrm>
              <a:off x="6280719" y="5257204"/>
              <a:ext cx="60840" cy="510120"/>
            </p14:xfrm>
          </p:contentPart>
        </mc:Choice>
        <mc:Fallback>
          <p:pic>
            <p:nvPicPr>
              <p:cNvPr id="392" name="Input penna 391">
                <a:extLst>
                  <a:ext uri="{FF2B5EF4-FFF2-40B4-BE49-F238E27FC236}">
                    <a16:creationId xmlns:a16="http://schemas.microsoft.com/office/drawing/2014/main" id="{7851E6FC-19AC-19D4-6739-EC428A8AA2C4}"/>
                  </a:ext>
                </a:extLst>
              </p:cNvPr>
              <p:cNvPicPr/>
              <p:nvPr/>
            </p:nvPicPr>
            <p:blipFill>
              <a:blip r:embed="rId541"/>
              <a:stretch>
                <a:fillRect/>
              </a:stretch>
            </p:blipFill>
            <p:spPr>
              <a:xfrm>
                <a:off x="6273159" y="5249644"/>
                <a:ext cx="75960" cy="525240"/>
              </a:xfrm>
              <a:prstGeom prst="rect">
                <a:avLst/>
              </a:prstGeom>
            </p:spPr>
          </p:pic>
        </mc:Fallback>
      </mc:AlternateContent>
      <p:grpSp>
        <p:nvGrpSpPr>
          <p:cNvPr id="405" name="Gruppo 404">
            <a:extLst>
              <a:ext uri="{FF2B5EF4-FFF2-40B4-BE49-F238E27FC236}">
                <a16:creationId xmlns:a16="http://schemas.microsoft.com/office/drawing/2014/main" id="{F6039778-D295-E233-2B6F-35D0271B7F0C}"/>
              </a:ext>
            </a:extLst>
          </p:cNvPr>
          <p:cNvGrpSpPr/>
          <p:nvPr/>
        </p:nvGrpSpPr>
        <p:grpSpPr>
          <a:xfrm>
            <a:off x="3853599" y="5947684"/>
            <a:ext cx="1303560" cy="346680"/>
            <a:chOff x="3853599" y="5947684"/>
            <a:chExt cx="1303560" cy="34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395" name="Input penna 394">
                  <a:extLst>
                    <a:ext uri="{FF2B5EF4-FFF2-40B4-BE49-F238E27FC236}">
                      <a16:creationId xmlns:a16="http://schemas.microsoft.com/office/drawing/2014/main" id="{3769D00B-B2E1-9399-2A42-406F6E0F468C}"/>
                    </a:ext>
                  </a:extLst>
                </p14:cNvPr>
                <p14:cNvContentPartPr/>
                <p14:nvPr/>
              </p14:nvContentPartPr>
              <p14:xfrm>
                <a:off x="3853599" y="6060364"/>
                <a:ext cx="145080" cy="234000"/>
              </p14:xfrm>
            </p:contentPart>
          </mc:Choice>
          <mc:Fallback>
            <p:pic>
              <p:nvPicPr>
                <p:cNvPr id="395" name="Input penna 394">
                  <a:extLst>
                    <a:ext uri="{FF2B5EF4-FFF2-40B4-BE49-F238E27FC236}">
                      <a16:creationId xmlns:a16="http://schemas.microsoft.com/office/drawing/2014/main" id="{3769D00B-B2E1-9399-2A42-406F6E0F468C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3846399" y="6052804"/>
                  <a:ext cx="16020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396" name="Input penna 395">
                  <a:extLst>
                    <a:ext uri="{FF2B5EF4-FFF2-40B4-BE49-F238E27FC236}">
                      <a16:creationId xmlns:a16="http://schemas.microsoft.com/office/drawing/2014/main" id="{EADA416C-09C9-38ED-B306-BC5EB6B7C089}"/>
                    </a:ext>
                  </a:extLst>
                </p14:cNvPr>
                <p14:cNvContentPartPr/>
                <p14:nvPr/>
              </p14:nvContentPartPr>
              <p14:xfrm>
                <a:off x="4063839" y="6111484"/>
                <a:ext cx="128520" cy="132840"/>
              </p14:xfrm>
            </p:contentPart>
          </mc:Choice>
          <mc:Fallback>
            <p:pic>
              <p:nvPicPr>
                <p:cNvPr id="396" name="Input penna 395">
                  <a:extLst>
                    <a:ext uri="{FF2B5EF4-FFF2-40B4-BE49-F238E27FC236}">
                      <a16:creationId xmlns:a16="http://schemas.microsoft.com/office/drawing/2014/main" id="{EADA416C-09C9-38ED-B306-BC5EB6B7C089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4056279" y="6103924"/>
                  <a:ext cx="14364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6">
              <p14:nvContentPartPr>
                <p14:cNvPr id="397" name="Input penna 396">
                  <a:extLst>
                    <a:ext uri="{FF2B5EF4-FFF2-40B4-BE49-F238E27FC236}">
                      <a16:creationId xmlns:a16="http://schemas.microsoft.com/office/drawing/2014/main" id="{DDDBB346-1705-2D67-2C3A-D6361863997B}"/>
                    </a:ext>
                  </a:extLst>
                </p14:cNvPr>
                <p14:cNvContentPartPr/>
                <p14:nvPr/>
              </p14:nvContentPartPr>
              <p14:xfrm>
                <a:off x="4270839" y="6078364"/>
                <a:ext cx="114120" cy="112320"/>
              </p14:xfrm>
            </p:contentPart>
          </mc:Choice>
          <mc:Fallback>
            <p:pic>
              <p:nvPicPr>
                <p:cNvPr id="397" name="Input penna 396">
                  <a:extLst>
                    <a:ext uri="{FF2B5EF4-FFF2-40B4-BE49-F238E27FC236}">
                      <a16:creationId xmlns:a16="http://schemas.microsoft.com/office/drawing/2014/main" id="{DDDBB346-1705-2D67-2C3A-D6361863997B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4263279" y="6070804"/>
                  <a:ext cx="1292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8">
              <p14:nvContentPartPr>
                <p14:cNvPr id="398" name="Input penna 397">
                  <a:extLst>
                    <a:ext uri="{FF2B5EF4-FFF2-40B4-BE49-F238E27FC236}">
                      <a16:creationId xmlns:a16="http://schemas.microsoft.com/office/drawing/2014/main" id="{5DAEB679-0A37-C6C1-1688-52AD3B7CF967}"/>
                    </a:ext>
                  </a:extLst>
                </p14:cNvPr>
                <p14:cNvContentPartPr/>
                <p14:nvPr/>
              </p14:nvContentPartPr>
              <p14:xfrm>
                <a:off x="4448679" y="5947684"/>
                <a:ext cx="92880" cy="286920"/>
              </p14:xfrm>
            </p:contentPart>
          </mc:Choice>
          <mc:Fallback>
            <p:pic>
              <p:nvPicPr>
                <p:cNvPr id="398" name="Input penna 397">
                  <a:extLst>
                    <a:ext uri="{FF2B5EF4-FFF2-40B4-BE49-F238E27FC236}">
                      <a16:creationId xmlns:a16="http://schemas.microsoft.com/office/drawing/2014/main" id="{5DAEB679-0A37-C6C1-1688-52AD3B7CF967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4441119" y="5940124"/>
                  <a:ext cx="10764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399" name="Input penna 398">
                  <a:extLst>
                    <a:ext uri="{FF2B5EF4-FFF2-40B4-BE49-F238E27FC236}">
                      <a16:creationId xmlns:a16="http://schemas.microsoft.com/office/drawing/2014/main" id="{A8838FE6-6B36-F8FA-33CB-4483C862C9BB}"/>
                    </a:ext>
                  </a:extLst>
                </p14:cNvPr>
                <p14:cNvContentPartPr/>
                <p14:nvPr/>
              </p14:nvContentPartPr>
              <p14:xfrm>
                <a:off x="4638759" y="6002404"/>
                <a:ext cx="86400" cy="227520"/>
              </p14:xfrm>
            </p:contentPart>
          </mc:Choice>
          <mc:Fallback>
            <p:pic>
              <p:nvPicPr>
                <p:cNvPr id="399" name="Input penna 398">
                  <a:extLst>
                    <a:ext uri="{FF2B5EF4-FFF2-40B4-BE49-F238E27FC236}">
                      <a16:creationId xmlns:a16="http://schemas.microsoft.com/office/drawing/2014/main" id="{A8838FE6-6B36-F8FA-33CB-4483C862C9BB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4631199" y="5994844"/>
                  <a:ext cx="10152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400" name="Input penna 399">
                  <a:extLst>
                    <a:ext uri="{FF2B5EF4-FFF2-40B4-BE49-F238E27FC236}">
                      <a16:creationId xmlns:a16="http://schemas.microsoft.com/office/drawing/2014/main" id="{109213F4-35F6-1979-C8E4-0BA43BF98A6C}"/>
                    </a:ext>
                  </a:extLst>
                </p14:cNvPr>
                <p14:cNvContentPartPr/>
                <p14:nvPr/>
              </p14:nvContentPartPr>
              <p14:xfrm>
                <a:off x="4809399" y="6127684"/>
                <a:ext cx="91080" cy="48240"/>
              </p14:xfrm>
            </p:contentPart>
          </mc:Choice>
          <mc:Fallback>
            <p:pic>
              <p:nvPicPr>
                <p:cNvPr id="400" name="Input penna 399">
                  <a:extLst>
                    <a:ext uri="{FF2B5EF4-FFF2-40B4-BE49-F238E27FC236}">
                      <a16:creationId xmlns:a16="http://schemas.microsoft.com/office/drawing/2014/main" id="{109213F4-35F6-1979-C8E4-0BA43BF98A6C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4801839" y="6120124"/>
                  <a:ext cx="10620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401" name="Input penna 400">
                  <a:extLst>
                    <a:ext uri="{FF2B5EF4-FFF2-40B4-BE49-F238E27FC236}">
                      <a16:creationId xmlns:a16="http://schemas.microsoft.com/office/drawing/2014/main" id="{B43EC845-864A-B896-6EB2-38E01E137012}"/>
                    </a:ext>
                  </a:extLst>
                </p14:cNvPr>
                <p14:cNvContentPartPr/>
                <p14:nvPr/>
              </p14:nvContentPartPr>
              <p14:xfrm>
                <a:off x="4908039" y="6092044"/>
                <a:ext cx="86400" cy="170640"/>
              </p14:xfrm>
            </p:contentPart>
          </mc:Choice>
          <mc:Fallback>
            <p:pic>
              <p:nvPicPr>
                <p:cNvPr id="401" name="Input penna 400">
                  <a:extLst>
                    <a:ext uri="{FF2B5EF4-FFF2-40B4-BE49-F238E27FC236}">
                      <a16:creationId xmlns:a16="http://schemas.microsoft.com/office/drawing/2014/main" id="{B43EC845-864A-B896-6EB2-38E01E137012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4900479" y="6084484"/>
                  <a:ext cx="10152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402" name="Input penna 401">
                  <a:extLst>
                    <a:ext uri="{FF2B5EF4-FFF2-40B4-BE49-F238E27FC236}">
                      <a16:creationId xmlns:a16="http://schemas.microsoft.com/office/drawing/2014/main" id="{8DB77599-16A1-2C5A-9C71-5E0B051ADA06}"/>
                    </a:ext>
                  </a:extLst>
                </p14:cNvPr>
                <p14:cNvContentPartPr/>
                <p14:nvPr/>
              </p14:nvContentPartPr>
              <p14:xfrm>
                <a:off x="5062479" y="6079804"/>
                <a:ext cx="94680" cy="147960"/>
              </p14:xfrm>
            </p:contentPart>
          </mc:Choice>
          <mc:Fallback>
            <p:pic>
              <p:nvPicPr>
                <p:cNvPr id="402" name="Input penna 401">
                  <a:extLst>
                    <a:ext uri="{FF2B5EF4-FFF2-40B4-BE49-F238E27FC236}">
                      <a16:creationId xmlns:a16="http://schemas.microsoft.com/office/drawing/2014/main" id="{8DB77599-16A1-2C5A-9C71-5E0B051ADA06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5054919" y="6072244"/>
                  <a:ext cx="109800" cy="163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58">
            <p14:nvContentPartPr>
              <p14:cNvPr id="403" name="Input penna 402">
                <a:extLst>
                  <a:ext uri="{FF2B5EF4-FFF2-40B4-BE49-F238E27FC236}">
                    <a16:creationId xmlns:a16="http://schemas.microsoft.com/office/drawing/2014/main" id="{F1E2D982-4C92-E59C-45C2-623E6376BB2C}"/>
                  </a:ext>
                </a:extLst>
              </p14:cNvPr>
              <p14:cNvContentPartPr/>
              <p14:nvPr/>
            </p14:nvContentPartPr>
            <p14:xfrm>
              <a:off x="5434719" y="5886124"/>
              <a:ext cx="145080" cy="435960"/>
            </p14:xfrm>
          </p:contentPart>
        </mc:Choice>
        <mc:Fallback>
          <p:pic>
            <p:nvPicPr>
              <p:cNvPr id="403" name="Input penna 402">
                <a:extLst>
                  <a:ext uri="{FF2B5EF4-FFF2-40B4-BE49-F238E27FC236}">
                    <a16:creationId xmlns:a16="http://schemas.microsoft.com/office/drawing/2014/main" id="{F1E2D982-4C92-E59C-45C2-623E6376BB2C}"/>
                  </a:ext>
                </a:extLst>
              </p:cNvPr>
              <p:cNvPicPr/>
              <p:nvPr/>
            </p:nvPicPr>
            <p:blipFill>
              <a:blip r:embed="rId559"/>
              <a:stretch>
                <a:fillRect/>
              </a:stretch>
            </p:blipFill>
            <p:spPr>
              <a:xfrm>
                <a:off x="5427159" y="5878564"/>
                <a:ext cx="160200" cy="451080"/>
              </a:xfrm>
              <a:prstGeom prst="rect">
                <a:avLst/>
              </a:prstGeom>
            </p:spPr>
          </p:pic>
        </mc:Fallback>
      </mc:AlternateContent>
      <p:grpSp>
        <p:nvGrpSpPr>
          <p:cNvPr id="415" name="Gruppo 414">
            <a:extLst>
              <a:ext uri="{FF2B5EF4-FFF2-40B4-BE49-F238E27FC236}">
                <a16:creationId xmlns:a16="http://schemas.microsoft.com/office/drawing/2014/main" id="{D3D5F192-9C92-6415-3D5A-FC8D4CA58822}"/>
              </a:ext>
            </a:extLst>
          </p:cNvPr>
          <p:cNvGrpSpPr/>
          <p:nvPr/>
        </p:nvGrpSpPr>
        <p:grpSpPr>
          <a:xfrm>
            <a:off x="5783199" y="6012844"/>
            <a:ext cx="830520" cy="218520"/>
            <a:chOff x="5783199" y="6012844"/>
            <a:chExt cx="830520" cy="218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406" name="Input penna 405">
                  <a:extLst>
                    <a:ext uri="{FF2B5EF4-FFF2-40B4-BE49-F238E27FC236}">
                      <a16:creationId xmlns:a16="http://schemas.microsoft.com/office/drawing/2014/main" id="{04369F0D-00B5-6DF8-2447-2237B5ED4CD5}"/>
                    </a:ext>
                  </a:extLst>
                </p14:cNvPr>
                <p14:cNvContentPartPr/>
                <p14:nvPr/>
              </p14:nvContentPartPr>
              <p14:xfrm>
                <a:off x="5783199" y="6028324"/>
                <a:ext cx="192600" cy="203040"/>
              </p14:xfrm>
            </p:contentPart>
          </mc:Choice>
          <mc:Fallback>
            <p:pic>
              <p:nvPicPr>
                <p:cNvPr id="406" name="Input penna 405">
                  <a:extLst>
                    <a:ext uri="{FF2B5EF4-FFF2-40B4-BE49-F238E27FC236}">
                      <a16:creationId xmlns:a16="http://schemas.microsoft.com/office/drawing/2014/main" id="{04369F0D-00B5-6DF8-2447-2237B5ED4CD5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5775639" y="6020764"/>
                  <a:ext cx="20772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2">
              <p14:nvContentPartPr>
                <p14:cNvPr id="407" name="Input penna 406">
                  <a:extLst>
                    <a:ext uri="{FF2B5EF4-FFF2-40B4-BE49-F238E27FC236}">
                      <a16:creationId xmlns:a16="http://schemas.microsoft.com/office/drawing/2014/main" id="{5731D29B-47CC-0D71-40A1-F01224BA80A4}"/>
                    </a:ext>
                  </a:extLst>
                </p14:cNvPr>
                <p14:cNvContentPartPr/>
                <p14:nvPr/>
              </p14:nvContentPartPr>
              <p14:xfrm>
                <a:off x="5894799" y="6025084"/>
                <a:ext cx="241560" cy="200520"/>
              </p14:xfrm>
            </p:contentPart>
          </mc:Choice>
          <mc:Fallback>
            <p:pic>
              <p:nvPicPr>
                <p:cNvPr id="407" name="Input penna 406">
                  <a:extLst>
                    <a:ext uri="{FF2B5EF4-FFF2-40B4-BE49-F238E27FC236}">
                      <a16:creationId xmlns:a16="http://schemas.microsoft.com/office/drawing/2014/main" id="{5731D29B-47CC-0D71-40A1-F01224BA80A4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5887239" y="6017524"/>
                  <a:ext cx="2563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4">
              <p14:nvContentPartPr>
                <p14:cNvPr id="408" name="Input penna 407">
                  <a:extLst>
                    <a:ext uri="{FF2B5EF4-FFF2-40B4-BE49-F238E27FC236}">
                      <a16:creationId xmlns:a16="http://schemas.microsoft.com/office/drawing/2014/main" id="{8ED794AC-70EC-1FE2-6C23-DD8A2F3E8645}"/>
                    </a:ext>
                  </a:extLst>
                </p14:cNvPr>
                <p14:cNvContentPartPr/>
                <p14:nvPr/>
              </p14:nvContentPartPr>
              <p14:xfrm>
                <a:off x="6291879" y="6038044"/>
                <a:ext cx="129960" cy="158760"/>
              </p14:xfrm>
            </p:contentPart>
          </mc:Choice>
          <mc:Fallback>
            <p:pic>
              <p:nvPicPr>
                <p:cNvPr id="408" name="Input penna 407">
                  <a:extLst>
                    <a:ext uri="{FF2B5EF4-FFF2-40B4-BE49-F238E27FC236}">
                      <a16:creationId xmlns:a16="http://schemas.microsoft.com/office/drawing/2014/main" id="{8ED794AC-70EC-1FE2-6C23-DD8A2F3E8645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6284319" y="6030484"/>
                  <a:ext cx="14508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6">
              <p14:nvContentPartPr>
                <p14:cNvPr id="409" name="Input penna 408">
                  <a:extLst>
                    <a:ext uri="{FF2B5EF4-FFF2-40B4-BE49-F238E27FC236}">
                      <a16:creationId xmlns:a16="http://schemas.microsoft.com/office/drawing/2014/main" id="{8EBBE1A5-CC08-9EF4-B8A3-0B42E3AACCE1}"/>
                    </a:ext>
                  </a:extLst>
                </p14:cNvPr>
                <p14:cNvContentPartPr/>
                <p14:nvPr/>
              </p14:nvContentPartPr>
              <p14:xfrm>
                <a:off x="6498159" y="6012844"/>
                <a:ext cx="115560" cy="164160"/>
              </p14:xfrm>
            </p:contentPart>
          </mc:Choice>
          <mc:Fallback>
            <p:pic>
              <p:nvPicPr>
                <p:cNvPr id="409" name="Input penna 408">
                  <a:extLst>
                    <a:ext uri="{FF2B5EF4-FFF2-40B4-BE49-F238E27FC236}">
                      <a16:creationId xmlns:a16="http://schemas.microsoft.com/office/drawing/2014/main" id="{8EBBE1A5-CC08-9EF4-B8A3-0B42E3AACCE1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6490599" y="6005284"/>
                  <a:ext cx="130320" cy="17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3" name="Gruppo 412">
            <a:extLst>
              <a:ext uri="{FF2B5EF4-FFF2-40B4-BE49-F238E27FC236}">
                <a16:creationId xmlns:a16="http://schemas.microsoft.com/office/drawing/2014/main" id="{F7A38DB6-0A47-467B-E26A-C3FD56CE8C4E}"/>
              </a:ext>
            </a:extLst>
          </p:cNvPr>
          <p:cNvGrpSpPr/>
          <p:nvPr/>
        </p:nvGrpSpPr>
        <p:grpSpPr>
          <a:xfrm>
            <a:off x="7003599" y="5963164"/>
            <a:ext cx="452520" cy="150120"/>
            <a:chOff x="7003599" y="5963164"/>
            <a:chExt cx="452520" cy="15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68">
              <p14:nvContentPartPr>
                <p14:cNvPr id="410" name="Input penna 409">
                  <a:extLst>
                    <a:ext uri="{FF2B5EF4-FFF2-40B4-BE49-F238E27FC236}">
                      <a16:creationId xmlns:a16="http://schemas.microsoft.com/office/drawing/2014/main" id="{53C0838E-C505-6075-57A1-5419C0B206CC}"/>
                    </a:ext>
                  </a:extLst>
                </p14:cNvPr>
                <p14:cNvContentPartPr/>
                <p14:nvPr/>
              </p14:nvContentPartPr>
              <p14:xfrm>
                <a:off x="7003599" y="5963164"/>
                <a:ext cx="187560" cy="150120"/>
              </p14:xfrm>
            </p:contentPart>
          </mc:Choice>
          <mc:Fallback>
            <p:pic>
              <p:nvPicPr>
                <p:cNvPr id="410" name="Input penna 409">
                  <a:extLst>
                    <a:ext uri="{FF2B5EF4-FFF2-40B4-BE49-F238E27FC236}">
                      <a16:creationId xmlns:a16="http://schemas.microsoft.com/office/drawing/2014/main" id="{53C0838E-C505-6075-57A1-5419C0B206CC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6996039" y="5955604"/>
                  <a:ext cx="2023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0">
              <p14:nvContentPartPr>
                <p14:cNvPr id="411" name="Input penna 410">
                  <a:extLst>
                    <a:ext uri="{FF2B5EF4-FFF2-40B4-BE49-F238E27FC236}">
                      <a16:creationId xmlns:a16="http://schemas.microsoft.com/office/drawing/2014/main" id="{7C76A537-61AD-05EE-CE5C-CD228D969864}"/>
                    </a:ext>
                  </a:extLst>
                </p14:cNvPr>
                <p14:cNvContentPartPr/>
                <p14:nvPr/>
              </p14:nvContentPartPr>
              <p14:xfrm>
                <a:off x="7170999" y="5972164"/>
                <a:ext cx="285120" cy="125640"/>
              </p14:xfrm>
            </p:contentPart>
          </mc:Choice>
          <mc:Fallback>
            <p:pic>
              <p:nvPicPr>
                <p:cNvPr id="411" name="Input penna 410">
                  <a:extLst>
                    <a:ext uri="{FF2B5EF4-FFF2-40B4-BE49-F238E27FC236}">
                      <a16:creationId xmlns:a16="http://schemas.microsoft.com/office/drawing/2014/main" id="{7C76A537-61AD-05EE-CE5C-CD228D969864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7163799" y="5964604"/>
                  <a:ext cx="30024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7" name="Gruppo 426">
            <a:extLst>
              <a:ext uri="{FF2B5EF4-FFF2-40B4-BE49-F238E27FC236}">
                <a16:creationId xmlns:a16="http://schemas.microsoft.com/office/drawing/2014/main" id="{186C3663-912D-1680-43F6-112C13D5EF3F}"/>
              </a:ext>
            </a:extLst>
          </p:cNvPr>
          <p:cNvGrpSpPr/>
          <p:nvPr/>
        </p:nvGrpSpPr>
        <p:grpSpPr>
          <a:xfrm>
            <a:off x="7578159" y="5065232"/>
            <a:ext cx="1848960" cy="1141920"/>
            <a:chOff x="7578159" y="5065232"/>
            <a:chExt cx="1848960" cy="114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2">
              <p14:nvContentPartPr>
                <p14:cNvPr id="416" name="Input penna 415">
                  <a:extLst>
                    <a:ext uri="{FF2B5EF4-FFF2-40B4-BE49-F238E27FC236}">
                      <a16:creationId xmlns:a16="http://schemas.microsoft.com/office/drawing/2014/main" id="{C0E73B31-9EC4-4059-DEF9-CA1DD1F15599}"/>
                    </a:ext>
                  </a:extLst>
                </p14:cNvPr>
                <p14:cNvContentPartPr/>
                <p14:nvPr/>
              </p14:nvContentPartPr>
              <p14:xfrm>
                <a:off x="7578159" y="5065232"/>
                <a:ext cx="570960" cy="1141920"/>
              </p14:xfrm>
            </p:contentPart>
          </mc:Choice>
          <mc:Fallback>
            <p:pic>
              <p:nvPicPr>
                <p:cNvPr id="416" name="Input penna 415">
                  <a:extLst>
                    <a:ext uri="{FF2B5EF4-FFF2-40B4-BE49-F238E27FC236}">
                      <a16:creationId xmlns:a16="http://schemas.microsoft.com/office/drawing/2014/main" id="{C0E73B31-9EC4-4059-DEF9-CA1DD1F15599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7570599" y="5057672"/>
                  <a:ext cx="586080" cy="11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4">
              <p14:nvContentPartPr>
                <p14:cNvPr id="417" name="Input penna 416">
                  <a:extLst>
                    <a:ext uri="{FF2B5EF4-FFF2-40B4-BE49-F238E27FC236}">
                      <a16:creationId xmlns:a16="http://schemas.microsoft.com/office/drawing/2014/main" id="{1A7F7835-7160-C331-5FB4-27DDC63EE000}"/>
                    </a:ext>
                  </a:extLst>
                </p14:cNvPr>
                <p14:cNvContentPartPr/>
                <p14:nvPr/>
              </p14:nvContentPartPr>
              <p14:xfrm>
                <a:off x="7917639" y="5368712"/>
                <a:ext cx="355680" cy="474480"/>
              </p14:xfrm>
            </p:contentPart>
          </mc:Choice>
          <mc:Fallback>
            <p:pic>
              <p:nvPicPr>
                <p:cNvPr id="417" name="Input penna 416">
                  <a:extLst>
                    <a:ext uri="{FF2B5EF4-FFF2-40B4-BE49-F238E27FC236}">
                      <a16:creationId xmlns:a16="http://schemas.microsoft.com/office/drawing/2014/main" id="{1A7F7835-7160-C331-5FB4-27DDC63EE000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7910079" y="5361152"/>
                  <a:ext cx="370800" cy="48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6">
              <p14:nvContentPartPr>
                <p14:cNvPr id="418" name="Input penna 417">
                  <a:extLst>
                    <a:ext uri="{FF2B5EF4-FFF2-40B4-BE49-F238E27FC236}">
                      <a16:creationId xmlns:a16="http://schemas.microsoft.com/office/drawing/2014/main" id="{D652A52F-CE7B-2D5D-BC04-33C84785D562}"/>
                    </a:ext>
                  </a:extLst>
                </p14:cNvPr>
                <p14:cNvContentPartPr/>
                <p14:nvPr/>
              </p14:nvContentPartPr>
              <p14:xfrm>
                <a:off x="8224359" y="5448272"/>
                <a:ext cx="198720" cy="355320"/>
              </p14:xfrm>
            </p:contentPart>
          </mc:Choice>
          <mc:Fallback>
            <p:pic>
              <p:nvPicPr>
                <p:cNvPr id="418" name="Input penna 417">
                  <a:extLst>
                    <a:ext uri="{FF2B5EF4-FFF2-40B4-BE49-F238E27FC236}">
                      <a16:creationId xmlns:a16="http://schemas.microsoft.com/office/drawing/2014/main" id="{D652A52F-CE7B-2D5D-BC04-33C84785D562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8216799" y="5440712"/>
                  <a:ext cx="21384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8">
              <p14:nvContentPartPr>
                <p14:cNvPr id="419" name="Input penna 418">
                  <a:extLst>
                    <a:ext uri="{FF2B5EF4-FFF2-40B4-BE49-F238E27FC236}">
                      <a16:creationId xmlns:a16="http://schemas.microsoft.com/office/drawing/2014/main" id="{5A4E9A26-9068-BE2A-7D51-A9A506289A7F}"/>
                    </a:ext>
                  </a:extLst>
                </p14:cNvPr>
                <p14:cNvContentPartPr/>
                <p14:nvPr/>
              </p14:nvContentPartPr>
              <p14:xfrm>
                <a:off x="8375559" y="5470952"/>
                <a:ext cx="116280" cy="241920"/>
              </p14:xfrm>
            </p:contentPart>
          </mc:Choice>
          <mc:Fallback>
            <p:pic>
              <p:nvPicPr>
                <p:cNvPr id="419" name="Input penna 418">
                  <a:extLst>
                    <a:ext uri="{FF2B5EF4-FFF2-40B4-BE49-F238E27FC236}">
                      <a16:creationId xmlns:a16="http://schemas.microsoft.com/office/drawing/2014/main" id="{5A4E9A26-9068-BE2A-7D51-A9A506289A7F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8367999" y="5463392"/>
                  <a:ext cx="13140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0">
              <p14:nvContentPartPr>
                <p14:cNvPr id="420" name="Input penna 419">
                  <a:extLst>
                    <a:ext uri="{FF2B5EF4-FFF2-40B4-BE49-F238E27FC236}">
                      <a16:creationId xmlns:a16="http://schemas.microsoft.com/office/drawing/2014/main" id="{21A0E8F9-E55B-EC56-DAB3-8133F268C5DD}"/>
                    </a:ext>
                  </a:extLst>
                </p14:cNvPr>
                <p14:cNvContentPartPr/>
                <p14:nvPr/>
              </p14:nvContentPartPr>
              <p14:xfrm>
                <a:off x="8484999" y="5515232"/>
                <a:ext cx="180000" cy="212760"/>
              </p14:xfrm>
            </p:contentPart>
          </mc:Choice>
          <mc:Fallback>
            <p:pic>
              <p:nvPicPr>
                <p:cNvPr id="420" name="Input penna 419">
                  <a:extLst>
                    <a:ext uri="{FF2B5EF4-FFF2-40B4-BE49-F238E27FC236}">
                      <a16:creationId xmlns:a16="http://schemas.microsoft.com/office/drawing/2014/main" id="{21A0E8F9-E55B-EC56-DAB3-8133F268C5DD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8477439" y="5507672"/>
                  <a:ext cx="19512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2">
              <p14:nvContentPartPr>
                <p14:cNvPr id="421" name="Input penna 420">
                  <a:extLst>
                    <a:ext uri="{FF2B5EF4-FFF2-40B4-BE49-F238E27FC236}">
                      <a16:creationId xmlns:a16="http://schemas.microsoft.com/office/drawing/2014/main" id="{AC3364A4-F16E-4B8D-8539-032629A72B9B}"/>
                    </a:ext>
                  </a:extLst>
                </p14:cNvPr>
                <p14:cNvContentPartPr/>
                <p14:nvPr/>
              </p14:nvContentPartPr>
              <p14:xfrm>
                <a:off x="8655639" y="5494712"/>
                <a:ext cx="84240" cy="212400"/>
              </p14:xfrm>
            </p:contentPart>
          </mc:Choice>
          <mc:Fallback>
            <p:pic>
              <p:nvPicPr>
                <p:cNvPr id="421" name="Input penna 420">
                  <a:extLst>
                    <a:ext uri="{FF2B5EF4-FFF2-40B4-BE49-F238E27FC236}">
                      <a16:creationId xmlns:a16="http://schemas.microsoft.com/office/drawing/2014/main" id="{AC3364A4-F16E-4B8D-8539-032629A72B9B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8648079" y="5487152"/>
                  <a:ext cx="9900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4">
              <p14:nvContentPartPr>
                <p14:cNvPr id="422" name="Input penna 421">
                  <a:extLst>
                    <a:ext uri="{FF2B5EF4-FFF2-40B4-BE49-F238E27FC236}">
                      <a16:creationId xmlns:a16="http://schemas.microsoft.com/office/drawing/2014/main" id="{2B7B4F8E-6733-BA72-B4C7-4719A71252E5}"/>
                    </a:ext>
                  </a:extLst>
                </p14:cNvPr>
                <p14:cNvContentPartPr/>
                <p14:nvPr/>
              </p14:nvContentPartPr>
              <p14:xfrm>
                <a:off x="8785239" y="5507672"/>
                <a:ext cx="25200" cy="145440"/>
              </p14:xfrm>
            </p:contentPart>
          </mc:Choice>
          <mc:Fallback>
            <p:pic>
              <p:nvPicPr>
                <p:cNvPr id="422" name="Input penna 421">
                  <a:extLst>
                    <a:ext uri="{FF2B5EF4-FFF2-40B4-BE49-F238E27FC236}">
                      <a16:creationId xmlns:a16="http://schemas.microsoft.com/office/drawing/2014/main" id="{2B7B4F8E-6733-BA72-B4C7-4719A71252E5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8777679" y="5500112"/>
                  <a:ext cx="399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6">
              <p14:nvContentPartPr>
                <p14:cNvPr id="423" name="Input penna 422">
                  <a:extLst>
                    <a:ext uri="{FF2B5EF4-FFF2-40B4-BE49-F238E27FC236}">
                      <a16:creationId xmlns:a16="http://schemas.microsoft.com/office/drawing/2014/main" id="{764F12A5-04B0-7EED-FA7B-FDF3151F8AD5}"/>
                    </a:ext>
                  </a:extLst>
                </p14:cNvPr>
                <p14:cNvContentPartPr/>
                <p14:nvPr/>
              </p14:nvContentPartPr>
              <p14:xfrm>
                <a:off x="8861559" y="5542952"/>
                <a:ext cx="64440" cy="102240"/>
              </p14:xfrm>
            </p:contentPart>
          </mc:Choice>
          <mc:Fallback>
            <p:pic>
              <p:nvPicPr>
                <p:cNvPr id="423" name="Input penna 422">
                  <a:extLst>
                    <a:ext uri="{FF2B5EF4-FFF2-40B4-BE49-F238E27FC236}">
                      <a16:creationId xmlns:a16="http://schemas.microsoft.com/office/drawing/2014/main" id="{764F12A5-04B0-7EED-FA7B-FDF3151F8AD5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8853999" y="5535392"/>
                  <a:ext cx="7956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8">
              <p14:nvContentPartPr>
                <p14:cNvPr id="424" name="Input penna 423">
                  <a:extLst>
                    <a:ext uri="{FF2B5EF4-FFF2-40B4-BE49-F238E27FC236}">
                      <a16:creationId xmlns:a16="http://schemas.microsoft.com/office/drawing/2014/main" id="{4406962D-4267-AF6E-CBDC-5C9C0C384CA3}"/>
                    </a:ext>
                  </a:extLst>
                </p14:cNvPr>
                <p14:cNvContentPartPr/>
                <p14:nvPr/>
              </p14:nvContentPartPr>
              <p14:xfrm>
                <a:off x="8991519" y="5501912"/>
                <a:ext cx="157680" cy="190800"/>
              </p14:xfrm>
            </p:contentPart>
          </mc:Choice>
          <mc:Fallback>
            <p:pic>
              <p:nvPicPr>
                <p:cNvPr id="424" name="Input penna 423">
                  <a:extLst>
                    <a:ext uri="{FF2B5EF4-FFF2-40B4-BE49-F238E27FC236}">
                      <a16:creationId xmlns:a16="http://schemas.microsoft.com/office/drawing/2014/main" id="{4406962D-4267-AF6E-CBDC-5C9C0C384CA3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8983959" y="5494712"/>
                  <a:ext cx="1728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0">
              <p14:nvContentPartPr>
                <p14:cNvPr id="425" name="Input penna 424">
                  <a:extLst>
                    <a:ext uri="{FF2B5EF4-FFF2-40B4-BE49-F238E27FC236}">
                      <a16:creationId xmlns:a16="http://schemas.microsoft.com/office/drawing/2014/main" id="{78C4BF3F-85DB-F353-D27F-C6841D6592E0}"/>
                    </a:ext>
                  </a:extLst>
                </p14:cNvPr>
                <p14:cNvContentPartPr/>
                <p14:nvPr/>
              </p14:nvContentPartPr>
              <p14:xfrm>
                <a:off x="9234879" y="5128952"/>
                <a:ext cx="192240" cy="896040"/>
              </p14:xfrm>
            </p:contentPart>
          </mc:Choice>
          <mc:Fallback>
            <p:pic>
              <p:nvPicPr>
                <p:cNvPr id="425" name="Input penna 424">
                  <a:extLst>
                    <a:ext uri="{FF2B5EF4-FFF2-40B4-BE49-F238E27FC236}">
                      <a16:creationId xmlns:a16="http://schemas.microsoft.com/office/drawing/2014/main" id="{78C4BF3F-85DB-F353-D27F-C6841D6592E0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9227319" y="5121752"/>
                  <a:ext cx="207360" cy="911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0472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CF9A0-B5D2-1283-CD28-96ED87B89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1B4807-CD90-CC16-5A8A-97D390F26D59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7599B2-AD61-5ED3-DC2C-764A9CBCCD22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B0B8DB-D0E9-1E14-76DA-674D12A14BC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285EFC6-91BE-19F7-8FEA-51049A022B5D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EBECEA0-729A-6200-22D5-A7E2D7D28CD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5588F77-F655-79BF-799B-DF0BD534E08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3A43FF6-128C-27CC-9524-61CC62A7B33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198179E-8A4C-5DEB-F06D-B1611AB289B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F90B947-AE3F-1FFB-27E5-1CE148EBEE6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E51BE31-289A-B2AD-656C-01E44AE254A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B55B643-E9B3-C689-1C49-061692CDCBB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AE45774-5DE6-1790-35C5-CD03C285F07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A5307B6-61A5-6B8A-40AC-BE4C98C844A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E7DA143-4787-5D91-30DD-C5F0643DCE3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8334083-E6B1-9FF6-E183-DCD4A65AB14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062D8BC-7C51-1A72-DB73-10A499BDCB6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0ED327D-8438-63F6-6BA9-49E8605EA67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0172BA3E-F14C-D9E6-C162-7A9968B5179A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6BA38DB4-EA88-CD7F-5DCA-AC9A7E0F371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73789F9F-E05C-68E5-9ABC-79D02967384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5D355DB-1656-1B38-D967-3259772C952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5A0E7AC-B137-7820-47A6-CE20CD27871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097D3EF-3E50-82D2-1CF8-5E4721E37A0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3A54B70-8F38-7B9E-E398-50A6C923E06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D55BD76-AD79-CB6D-19A2-A040001A617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E85C1B0-7B20-3303-43BE-80CD2908D13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BFDB117-927C-1743-CA30-D308BF37ABD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A67E47CA-F99F-D52D-221F-070ACC1C384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1893A45-2942-07A5-C1A7-384CCFB5BD8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03CCD11-F5DE-0078-EC58-9EBA2762458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FCA6AFF-EE88-6EB0-F4F4-D5A8639AD38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A6A8615-8B59-7E7B-A23A-CF09673A9E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E6F1FE7-73CB-0D68-A324-66D3F09B0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EF052B-3F26-F7E3-0ECF-64E4342B5920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013B0C0-BCD8-D00D-AF0B-6B4319512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AFBFE8F-6CD1-2906-995A-83D16D278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2EF12256-5D95-CB6F-C69B-CD4C2BE64C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385" y="1390537"/>
            <a:ext cx="6858000" cy="417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61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58E11-3454-F7CD-4191-CE5CE91CF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1D25B3-D937-0DB2-7D2C-DDEF7AADFB8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4F6352-9E84-DC19-0CCF-7AFD8B862A6A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2933F-65F0-CFE5-E9EA-5D41A2A4A38A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C1DC52F-AA66-1197-3BFB-ACCEA90ACFF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CC0D027-1B37-3A87-00A8-50E6A450DBC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F425711-AB6C-F676-44F7-38DC702F0AF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E5A3A3A-BA10-B8C0-9249-413ACCDE5AE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EC86A0A-E9A4-48C7-521E-455DCA5E183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7E66C47-DD02-3574-3FD4-D5313A37679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43509B5-3282-7098-D001-A55BD6E8927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ED613AE-F079-100D-15A8-7FA6D7B6AA2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F08DE36-CD25-38B5-58A7-364063EB40A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9AD7A61-D32D-A4CE-7372-359725369EF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5EB6EFA-CA4E-CBA8-E00B-5B04E81F36B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ADF8DE39-3C93-1820-8530-F9A98151EC8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F640B1E-D353-7858-4ADE-B0C8DB1E6D3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4BA771E-F191-00C5-D224-AF19B48580E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E7569DBB-0C37-D063-E934-EBC81EBDB48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1D02DC4-7E3E-7518-4D98-3D30BA98BAB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89062052-0688-BDB5-FD66-BC29A262148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646A0F9-A4A5-5EAA-684D-C45D2458B47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D42FDD6E-0BEB-0BBD-1C20-D1D28182ECD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A451F4D8-4556-8B91-110C-D30CF4DD28D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6BF1BE7-982E-10DF-EB31-027BABD864A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D25B81B-E3AD-039F-EF0E-6BE03D269F1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E4E0BEBD-8AE6-0556-2CC4-7390341F05A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C2E502D-19BC-3126-431A-4C089A62C13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854A536-64BE-2655-5CFA-1F710DE1CEE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7B53BDC-D663-27CF-ADDA-68FCB3BF395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0722F397-A9D1-C6D1-1D93-B6F852B7445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B0690C07-61C8-33DE-3D78-FD168FCEADB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FF01E4AB-A4BB-C81B-5995-69E2CFB220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E7068DB-6457-6211-5834-8F1F074CE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4FF2F43-C8D6-23D5-E424-9938FC6230A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6623A35-FF51-5ACC-B2C1-AD180CD4E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45D5316-AA49-8511-28FA-138ECC98F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61BCA050-5510-2980-32DC-C38224324E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9568" y="1638963"/>
            <a:ext cx="6921500" cy="353101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8A841FA0-E46F-1DE5-3D5F-FDF2CD481ADA}"/>
                  </a:ext>
                </a:extLst>
              </p14:cNvPr>
              <p14:cNvContentPartPr/>
              <p14:nvPr/>
            </p14:nvContentPartPr>
            <p14:xfrm>
              <a:off x="7849960" y="2819212"/>
              <a:ext cx="282600" cy="3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8A841FA0-E46F-1DE5-3D5F-FDF2CD481AD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45640" y="2814892"/>
                <a:ext cx="29124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89A0E79C-1A31-94A2-B394-B49BF2999964}"/>
                  </a:ext>
                </a:extLst>
              </p14:cNvPr>
              <p14:cNvContentPartPr/>
              <p14:nvPr/>
            </p14:nvContentPartPr>
            <p14:xfrm>
              <a:off x="4938280" y="2748652"/>
              <a:ext cx="1497960" cy="36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89A0E79C-1A31-94A2-B394-B49BF299996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33960" y="2744332"/>
                <a:ext cx="15066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737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361</Words>
  <Application>Microsoft Macintosh PowerPoint</Application>
  <PresentationFormat>Widescreen</PresentationFormat>
  <Paragraphs>121</Paragraphs>
  <Slides>59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4" baseType="lpstr">
      <vt:lpstr>궁서</vt:lpstr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YOUNGHYEON KIM</dc:creator>
  <cp:lastModifiedBy>YOUNGHYEON KIM</cp:lastModifiedBy>
  <cp:revision>10</cp:revision>
  <dcterms:created xsi:type="dcterms:W3CDTF">2025-05-13T08:26:12Z</dcterms:created>
  <dcterms:modified xsi:type="dcterms:W3CDTF">2025-06-05T18:17:10Z</dcterms:modified>
</cp:coreProperties>
</file>