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56" r:id="rId2"/>
    <p:sldId id="264" r:id="rId3"/>
    <p:sldId id="265" r:id="rId4"/>
    <p:sldId id="351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258" r:id="rId52"/>
    <p:sldId id="259" r:id="rId53"/>
    <p:sldId id="260" r:id="rId54"/>
    <p:sldId id="261" r:id="rId55"/>
    <p:sldId id="262" r:id="rId56"/>
    <p:sldId id="263" r:id="rId57"/>
    <p:sldId id="319" r:id="rId58"/>
    <p:sldId id="320" r:id="rId59"/>
    <p:sldId id="321" r:id="rId6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56"/>
  </p:normalViewPr>
  <p:slideViewPr>
    <p:cSldViewPr snapToGrid="0">
      <p:cViewPr varScale="1">
        <p:scale>
          <a:sx n="112" d="100"/>
          <a:sy n="112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4:02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24099,'0'-6'2218,"0"2"-1972,0 4 225,0 0-382,70-54-32,-33 40-24,10-16 1,1 5-23,-5 34-11,0 9 34,-4 15-68,-7 9 57,-8 11-23,-12 8 45,-7 12-34,-28 11 56,-9 4-56,7-43 0,-4-3 12,-25 31-12,7-16 23,12-19-23,9-11 112,7-8 34,2 0 67,3-3-56,1-2 0,6-6-23,1-3-44,4-4-34,1-1-54,1 0-13,2 0 0,13 0 0,10 0 0,18 0 0,7 0 0,1 0 0,-2 0-3392,-9-1 3167,-7-10-694,-3-11-437,0-20-1882,8-18 3238,2-5 0,-14 23 0,-7 13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4:02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25 360 23504,'-14'2'2544,"3"-1"-2264,11-1-145,0 0-91,29-27-10,1-3-12,26-28 12,-9 6-23,-5 2 0,-6 6-11,-8 7 0,-6 10 0,-7 7 12,-5 9 88,-6 6 68,-3 4 79,-1 1-11,0 10 144,2 13-111,0 22-101,-1 21-22,1 16-79,-2 10-382,0 3 315,-3-5-3265,-1-5 2951,-3-15-762,0-15-4638,2-18 5714,12-19 0,-4-10 0,6-8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4:03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25398,'17'68'187,"0"0"0,0-3 0,-2-4-5747,3 24 5683,0-7-67,2-12 1370,-1-13-1370,3-15 857,-3-13-846,4-13 56,0-7 112,6-10 3321,4-17-3409,5-12-13,1-17 35,-3-3-79,-1 0-68,-8 6-22,-2 7-134,-7 9-416,-4 9-783,-1 7-1659,-1 8 2992,5 3 0,-8 4 0,2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4:0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46 26563,'-39'39'17,"0"0"0,-23 37-17,58-18-11,2-1 0,13-2-23,9-8-33,14-6-12,10-12-66,4-14 89,2-8 56,0-10 33,-6-11 68,-8-8 34,-9-13 77,-9-7 46,-9-7-56,-5-6 11,-9-5-123,-11 0-68,-5 2-22,-7 10 0,5 13-190,3 17-561,4 9-1042,1 22-5065,3 15 6858,4 17 0,4-15 0,4-4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4:04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0 25174,'-53'26'142,"1"0"0,4-1 0,9 3 922,16 17-806,1 7 177,5 0-367,3-1 80,8-3-148,3-4-90,4-1 201,12-1-649,5-3-279,15-3-719,5-11-985,9-11-7310,6-9 9753,6-24 1,-25 12 0,-7-11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4:04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1 23439,'-48'49'101,"-1"0"0,4-5 0,13-3 1453,27 9-1554,4-9 563,6-7-597,9-13 39,9-10-408,8-8 867,0-12-879,-2-7 180,-5-11 235,-7-4 11,-4 3 79,-4 7 167,-6 8 80,1 7-124,-3 5-67,2 1 134,1 0-34,3 5-11,5 6-122,0 5-68,4 4-34,4-1-11,-1 0-23,6 1-156,-5-5-202,2-3-470,-4-7-1088,2-2-3361,1-21 5300,2-10 0,-11 4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4:04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24580,'2'0'2790,"-1"0"-2308,-1 0-191,10 106 0,-8-29-1055,2 6 1,-2 5 791,-6-28 1,-2-2-29,0 1 0,-1 0 0,-1 1 0,-1-1 0,1-2 0,1 0-90,0-1 0,-1-2 26,1-2 1,-1-1-912,-2 40-829,3-18-1736,4-26 3540,8-22 0,-3-16 0,3-9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4:04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25174,'3'0'2700,"0"0"-2464,5 76-236,-6-21 0,3 3 0,-1 2-549,-4 13-740,-2-11-2801,-1-6 4090,-2-5 0,2-23 0,0-4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5:13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28244,'72'-2'142,"0"1"0,0-1 1,-2 1-143,-9 1 0,0 0-919,9-3 0,2-1 919,11-2 0,4-2 0,9-3 0,5-1 0,-28 4 0,2-1 0,2 2 0,8-1 0,1 1 0,3 2 0,4 0 0,3 1 0,0 2-338,-21 0 0,1 2 0,0 0 0,1 2 338,1 1 0,1 3 0,0 0 0,-1 1-246,1 1 0,-1 1 0,0 1 1,0 2 245,-1 0 0,-1 2 0,0 1 0,-1 0 0,20 4 0,0 1 0,-4-1-332,-9-1 1,-2 0-1,-4 0 197,18 3 0,-8 0-425,-23-3 1,-9 1-4226,1 8 4785,-54-3 0,-6-11 0,-16-5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53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0 426 17284,'92'-14'655,"0"-1"1,-21 3 0,3-1 0,1-1-66,10-4 0,2-2 1,4 1-591,-11 3 0,3 1 0,2-1 0,2 2-93,-10 2 1,3 1-1,1 0 1,1 1-1,1 0 93,7 0 0,2 1 0,2 0 0,0 1 0,2 0-35,-11 2 1,1 0 0,2 1 0,0 0 0,0 0 0,0 0 34,4 0 0,0-1 0,1 1 0,0-1 0,0 1 0,-1 0 0,1 0 0,0 0 0,0 0 0,-1 0 0,1 1 0,-2-1 0,-2 0 0,0 1 0,-1-1 0,0 1 0,-1 0 0,-1 0-107,13 1 1,-2-1 0,-1 1 0,-1 0 0,-1 1 106,-6 0 0,-2 0 0,0 0 0,-2 1 0,0 1 35,14 0 1,-1 2 0,-2 0-1,-1 1-35,-7-1 0,-1 0 0,-1 0 0,-1 2 0,-6-1 0,-1 2 0,-1-1 0,-1 1 0,15 0 0,-2 1 0,-3 0-478,-11-1 0,-2 0 0,-4 0-1215,15 3 1,-9 1 1692,23 7 0,-50-6 0,-31-2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38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46.7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109 18 20345,'2'-10'4728,"0"2"-4033,-2 8 526,0 0-1008,0 29-56,-3 3-78,-4 29-46,-2-2-22,-3 1 1,0 7 10,-1 5 0,-2 5 23,0 1 34,5-8-23,1-12 56,4-10 0,4-14 22,-1-8 23,2-10 11,0-6-23,0-6-20,0-3-125,0 1 0,0 0 0,0 0 0,6 1 0,5-2 0,26 0 0,-3-1 0,18 0 0,-11 0 0,-2 0 0,2 0 0,0-1 0,6-1 0,29-5 0,-15 1 0,15-3 0,-32 2 0,-8 0 0,-10 2 0,-6-1 0,-4 1-4158,14-16 4158,-4 0 0,-1-1 0,-12 10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47.2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154 263 23986,'0'-12'3037,"0"2"-2600,0 10-213,0 0-146,91-45-22,-47 21-56,14-7 0,0 2 12,-19 7 10,-6 5-11,-11 6 23,-10 4-34,-6 2 0,-4-2-235,-2-2-68,0-2 67,-8-1 136,-6 6 100,-10 1 0,-13 5 0,-5 2 11,-9 6 0,-2 3-11,3 7 11,6 1 0,5 6 68,6 7-3347,1 14 3492,3 8 112,3 6 212,6 24-268,9-24-267,5 13-13,6-29 0,14-1 0,4-1 0,19-1 0,3-3 0,33-3 0,-13-17 0,24-4-315,-19-17-1119,4-14-1480,6-6 2914,6-14 0,-35 17 0,-8 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47.7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25746,'7'57'115,"0"-1"1,0-1 0,0-3-4,7 20 22,2-4 46,1-7-35,0-14 12,1-8 67,3-14-33,3-13 33,4-5 134,7-14 1,4-12-102,5-17-55,0-11-167,-2-6-35,-6 0 0,1 3 0,-1 0-449,6 3-818,5 7-884,1 8-4852,-2 14 7003,-2 10 0,-21 6 0,-5 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48.1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208 0 26619,'-52'49'145,"0"0"1,5-4 0,10-1 12,26 5-91,5 4 11,3 3-55,3 2 10,3 1-33,10 0 0,8-6 23,15-8-12,5-16 0,9-14 11,3-15 46,5-26 10,-1-14 0,-3-25 12,-6-2 123,-12-2-90,-9 5-45,-12 4-10,-8 3-46,-4 7 0,-3 6-22,-4 10-44,-5 9-169,-7 12-381,-1 7-549,-3 6-1468,3 16-7220,4 5 7793,5 13 0,7-13 0,1-7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48.6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386 1 26348,'-44'52'274,"0"1"1,0-1-1,-16 21 1,10-9-17,18-12 161,4 2-195,3-2-123,4 3-101,4-1 74,5-6-74,7-1 0,2-7 0,3-3 37,0-4-37,12-1 112,5-4-112,16-4 0,5-11 0,5-5 0,3-6 0,0-2-248,2-8-782,0-8-740,1-13-1593,-1-10-6468,3-4 9146,-3-2 0,-20 20 0,-7 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49.0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201 0 26272,'-50'57'239,"0"0"0,4-5 0,11-5-3,23 1-57,7-5-89,2-7-68,5-5 0,10-11-22,8-8-22,12-7-124,4-17 12,0-9 67,-3-15 44,-6-6 23,-6-3 0,-5 0 0,-6 3 0,-3 4 0,-5 8 12,0 6-1,-2 9 0,0 6 0,0 6 12,0 3 100,3 5 202,1 12-34,6 10 22,0 13-66,5 1-124,4-2-88,2-4-35,4-3 0,-1-6 0,2-4-3505,-2-9 3157,0-1-279,-2-6-2185,11-3-2130,-10-1 4942,9-9 0,-20 6 0,-1-6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49.3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76 21 22406,'0'-11'3642,"0"1"-3071,0 10 539,0 0-651,0 35-134,0 2-167,-2 39-158,0-2 0,-3 6 0,0 0 0,-3-4 0,-1-1-337,-3-8-638,2-3-515,-1-8-1861,5-12 3351,2-7 0,3-20 0,1-4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49.5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26866,'6'66'71,"1"1"0,-1-6 0,-1-7-340,-5-9-896,0-2-2410,0-3 3575,0 1 0,0-19 0,0-3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1.3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4 23269,'-3'-2'2712,"0"0"-1334,3 2-1120,21 0-146,-5 0-23,18 0-66,-10 0-12,-1 5-22,-3-1-135,-3 5-627,0-2-807,-2-1-2207,5-3 3787,0 0 0,-7-2 0,-4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1.6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21 25275,'0'-12'2387,"0"3"-2119,0 9 1,0 0-235,24 13-34,-7-2 0,23 8-202,-12-5-671,7-2-865,2 2-3035,7 9 4773,3 7 0,-19-11 0,-4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2.1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540 1 26451,'-6'93'157,"0"0"0,0 0 0,0-4-45,0-17 0,0-3-6,1 2 1,1-1-29,0-2 1,1-2-62,1-8 0,1-2-17,1 36-12,0-23 12,0-21 0,0-20-11,3-14 11,-1-9 56,2-5-11,-3 0-23,-2-7-10,-16-4-1,-9-7 22,-15 2-21,-3 0-1,-1 10 34,4 2-12,0 4 23,5 6 23,2 10 189,1 11 193,-9 29-461,10-10 0,-2 16 0,18-17 0,8 0 0,5 1 0,3 14 0,9-19 0,7 4-281,13-30-761,11-7-942,10-10-5422,10-11 7406,5-2 0,-27-1 0,-8 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2.5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72 1 27247,'-19'75'179,"-1"0"0,3-4 1,5-5-124,9 12-56,3-9-34,10-19-22,7-18-459,12-17 44,4-10 90,1-16 157,-3-11 101,-6-14 78,-4-9 45,-9-2 0,-2 3 0,-7 4 34,2 11 111,-3 9 46,0 12 22,-1 5-12,1 3 68,1 0 112,2 6-168,7 10-101,0 11-67,7 9-45,1 1 0,3 0-146,2-4-705,4-6-561,3-8-1491,14-10-6928,6-4 9367,12-5 0,-27 0 1,-5 0-1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3.0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540 1 26093,'-56'24'560,"0"-1"1,-28 18-494,68 18 11,13-6 45,3 4-22,9 7-34,7-1-33,8-4 0,4-10 66,-6-8 136,-7-11 88,-6-7-31,-6-4-293,-3 0 0,-11 5 0,-10 6 0,-17 4 0,-10 1 0,-5 3 0,-3-6-80,1-1-816,2-5-314,8-3-1008,11-7-7613,12-4 9218,12-7 1,5-1-1,5-4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3.4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23 50 22900,'0'-12'2723,"0"2"-2376,0 10-78,0 0 44,-10 101-44,7-45-152,-3 13 1,3 0 73,14-8-79,7-4-67,13-19-45,5-12 11,5-16 0,1-10 45,3-23 12,-4-12 100,-2-21 56,-9-4 67,-7 4-45,-11 3-78,-5 7-144,-6 5-24,-2 1 0,-9 6 0,-4 3 0,-9 8-3392,-2 12 3392,-4 5-192,-2 8-77,-4 12-190,1 9-348,2 9-560,8 2-2084,5-2 4299,11-7 0,3-8 0,5-8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3.7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123 0 27695,'4'55'325,"0"-1"0,-1 0 1,0-2-326,-6 38 0,-9 4 0,-2 1 0,-11 1 0,5-7 0,0-6 0,3-8 0,6-13 0,1-11-662,7-11-716,1-12-874,2-6-4998,0-7 7250,3-6 0,-2-4 0,2-5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4.1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165 302 24849,'57'-43'-101,"1"0"0,-6 4 1,-11 4 100,-22 10 0,-7 2 56,-4 2-12,-4 5 46,-3-3 89,-4 4-44,-10 2-1,-8 6 68,-9 4 157,-5 3 100,-2 2-33,-3 14 78,-6 12 56,5 17-89,-2 9-180,7 2-123,8 2-122,7 1-46,9-1 0,5 0 0,4-4 0,4-7 0,10-8-102,7-9-447,14-13-650,6-8-728,11-21-5077,8-22 7004,8-21 0,-27 17 0,-6 5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4.3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178 25 23706,'-4'-13'1233,"1"2"-1233,3 11-404,-50 83-1198,28-43-1816,-9 14 1,1 1 3417,11-14 0,8-16 0,3-7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4.5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 0 22070,'4'0'4135,"-1"0"-4449,-3 0-1378,-5 104-8139,-2-54 9343,3 17 1,-1-3-1,-2-35 1,4-9-1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5.0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28580,'74'0'91,"6"0"-91,6 0 0,1 0 0,0 0 0,-6 0 0,-5 0 0,-4 0 0,-2 0 0,-7 2 0,-3 2 0,-12-2-1872,-9 1-3316,-7-3 5188,-5 0 0,-12 0 0,-3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5.4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96 11 22014,'4'-5'2790,"-1"0"-2431,-3 5-135,0 0 68,-3 96-124,-10-28-90,4 6 0,-2 1-269,-15 9 527,4-18 206,10-24-4,6-23-168,6-11-46,0-8-55,0-6-179,0-7 300,0-10-390,0-9 0,0-7 0,0-6 0,0-4 0,7-3 0,4 0 0,9 3 0,3 6 0,-2 7 0,-4 11 0,-4 13-214,-3 5-615,2 7-1165,3 8-5054,3 8 7048,5 15 0,-11-12 0,0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5.9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28490,'2'18'-1409,"3"5"0,-3-7 0,3-2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6.2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 28671,'0'-6'0,"0"1"-629,0 5-1040,1 10-1894,0 9 3563,0 22 0,-1-17 0,0 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6.7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20 501 21275,'-8'0'3451,"2"0"-3126,6 0 145,0 0-167,-6-30 11,15 3-1,5-29-33,22 7 0,13-4-33,11-1-157,8 0-244,9 5 266,-1 5-34,-3 10 12,-6 8-12,-17 11 45,-10 7 90,-14 6-90,-6 5 68,-2 11-11,4 8-180,3 13 289,2 6-289,0 7 0,-3 2 0,-2 3 0,-6 21 0,-7-19 0,-5 14 0,-4-27 0,0-4 0,0-5-550,-1-6-1579,0-6-2555,0-10 4684,1-4 0,0-7 0,0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9:57.4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1895 69 23045,'-80'-19'608,"1"0"1,0 2 0,3 4-340,17 12 0,2 5-1949,-8 3 1,-2 3 1796,-4 1 1,0 2 22,-2 6 0,0 3-126,2 1 1,2 2 74,3 1 1,2 3 96,5 2 0,1 2-164,3 2 1,3 2-123,1 2 0,3 1 218,1 1 0,2 0 67,2-1 0,3 0-57,4-1 1,2 0 50,-25 32-44,13 5-46,10-2-21,7 13 55,10 7-51,13-43 1,2 0-28,0 3 1,2 0-46,1-1 0,3-1 714,6-1 1,3 0-715,2-3 0,4-1 0,9-3 0,4-2 0,4-3 0,4-2 0,5-1 0,3-3 387,4-3 0,2-3-387,5-1 0,1-2 0,3-4 0,2-3-9,4-2 1,2-3 8,3-5 0,2-2-262,4 0 0,1-3 262,0-5 0,-1-4 0,-1-2 0,-1-3 0,-5-4 0,-1-3 0,-1-3 0,-1-2 0,-1-1 0,-1-1 0,3 0 0,1-3 0,-11 0 0,3-2 0,-4 0 0,4-4 0,-3-1 5,13-12 0,-8-3-5,-5-25 0,-14-5 0,-13-7 0,-20 22 0,-4-1 0,-2 13 0,-1 1 0,-1-17 0,-4 1 0,-12-27 0,-9 6-223,-16 4 223,-12 7 0,-7 6 0,-11 5 0,-6 6 0,-3 10 0,0 10 564,4 13-564,2 15 0,1 8-483,0 6-805,-6 16-387,-6 8 1675,33-1 0,4 2 0,-9 2 0,6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1.4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120 22 18765,'2'-12'4594,"-1"3"-3978,-1 9 852,0 0-1390,-1 9-44,-4 5 10,-3 11 24,-2 5 11,0 5-12,0 11 34,-2 9-23,-2 11 12,0 7-23,-1 0 23,4 0 22,3-10-23,5-10 1,1-13 22,2-13-23,0-9 68,0-8 101,0-5 22,0 0-44,6 1-12,6-2 22,12 4-33,7-2 22,27 2-157,-12-4-65,19-1-13,-17-3 0,3 0 0,2 0 0,3 0-461,4-1-1618,-11-12 1,0-4 2078,28-13 0,-5-5 0,-41 14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1.8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8 267 25981,'59'-24'-38,"1"1"1,-5 0 0,-9-1-198,-6-6 77,-13 1 147,-13 6-34,-8 6-56,-12 1-11,-14 2-11,-9 1 123,-10 1-22,3 3 22,5 3 179,6 3 123,3 5 136,1 15 55,1 14-12,-1 29-10,2 19-157,5 16-714,9-44 0,2 1 411,0-2 0,3 0-11,9 44-548,13-14 503,16-13-112,15-10-426,9-16-716,4-9-584,11-18-7948,5-6 9325,9-11 0,-40 2 0,-8-2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2.2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444 0 25798,'-67'2'377,"0"-1"0,5 4 1,9 7-54,10 21-88,4 20-24,0 10-111,6 6-34,12-1-33,6-2-34,12-4-11,1-4-45,16-1-448,9-5-818,22-8-394,16-11-4121,11-11 5837,16-13 0,-39-4 0,-5-5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2.6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66 19 25667,'-21'53'22,"0"1"1,-3 41 112,42-54-68,13-5-4285,8-13 4229,9-11 905,2-7-905,4-8 56,-2-14 0,-5-6 68,-10-14 234,-10 3 1,-15-1-78,-6 3-91,-6 2 3281,-11 0-3482,-10 1-45,-16 4-313,-13 4-181,-2 8-133,1 6-415,8 6-840,9 4-4460,4 12 6387,7 11 0,9-7 0,5-1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3.0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75 0 23370,'-10'89'18,"-1"1"1,2-10 0,0-8-8,-5-3 12,3-12-12,5-16-11,1-13-23,5-15-55,0-9 78,0-4 22,3-17 12,13-11 0,9-21 78,12-4 246,2 3 135,-5 7-45,-3 13 23,-3 9-101,-5 12-67,2 4-57,-4 5-11,-1 0 124,8 21-247,-12-1-23,7 22-78,-15-4-11,-1 2 0,-3-2-324,-1-2-696,0-6-1221,4-9-4908,5-3 7149,5-11 0,-7-2 0,1-5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3.4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468 4 22115,'-11'-2'2174,"1"1"-2107,10 1 12,0 0 10,-50 47-89,38-22-11,-38 36-11,50-33 22,0-3 33,3 3-22,2-2 113,2 2 312,-1 0 57,-3 2-122,-3 6-2,-3-2-100,-9 6-101,-7 0-112,-12 2-3448,-6-1 3302,-5 0-470,0-7-370,-1-2-1087,5-9-7814,4-4 9599,4-1 1,15-10 0,2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3.8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 0 21323,'-10'73'116,"1"0"0,0-7 0,3-9 231,7-11 0,10-10 359,6-8-706,8-10 201,3-10-167,-1-4 202,0-9 134,-2-9 500,-3-8-131,-7-10-234,-6-2-46,-5-3-145,-4 3-180,0-3-11,-4 5-89,-8 1-34,-4 6-23,-8 8-189,2 8-248,-2 4-301,0 5-741,0 9-2957,2 9 4459,3 15 0,8-13 0,5-1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4.3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96 25 19448,'0'-14'2768,"0"3"-2219,-18 108-112,4-45-359,0 12 1,-1 1-46,-1-13 1,4-13-34,7-15 45,3-13 100,2-6 595,0-5-269,8-13-281,6-6 12,10-12-34,4-1 11,1 6 46,-3 6 10,1 6-56,-3 8 0,0 3-44,-2 3-12,-3 0-67,-2 2-23,-2 8-21,-5 8-12,-1 9-12,-4 7-133,-2-2-303,-1 0-460,0-4-1378,1-3 2286,3-3 0,-1-11 0,1-3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4.8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157 0 18966,'-9'0'3048,"1"0"-2667,8 0 639,0 0-505,-53 57-134,34-27-78,-39 46-169,51-43-55,4-3-35,3-7-44,0-7-44,8-7-1,3-6 45,9-3 0,3-14-23,0-7 1,0-15 11,-4-5 11,-4 4 11,-5 1 11,-1 8 34,-4 8 45,0 6-45,-3 9 67,-1 1 45,-1 4 101,3 0 191,-1 5 33,6 11-56,0 6-101,0 10-33,8 13-292,-4-15-11,8 7-302,-6-19-920,4-6-773,-2-3-6845,4-5 8840,0-3 0,-8-1 0,-1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5.1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 1 23168,'-3'55'398,"0"1"0,-1 32-298,4-81 35,0-4 22,0-3 0,3-6-101,8-8-11,6-7 0,7-4 55,-1 4 68,0 5-11,0 4 67,-2 5-45,1 3 24,-1 3 43,-4 1-67,0 3-55,-5 8-46,-3 8-78,-3 11 34,-4 4-34,-1 2-124,-1-1-189,0-1-550,0-5-628,0-3-4380,0-5 5871,0-4 0,0-8 0,0-5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5.4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 0 24838,'0'77'313,"0"0"1,0-5 0,0-6-213,-3 15-101,0-6 0,0-9-404,0-8-1243,-1-8-5367,-1-6 7014,-2-5 0,4-18 0,-1-5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5.5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22 20815,'0'-12'628,"0"2"-4606,0 10 3978,0 0 0,0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5.7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24323,'0'70'224,"0"1"0,0-6 0,0-7-370,-3 0-1815,-1-7 1961,-1-8 0,2-21 0,1-6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3.4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89 132 24797,'-25'81'194,"1"0"1,1-4-1,6-6 232,17 18-57,0 0 1,0 0-11,0-6-5359,0-8 5156,0-12 1337,0-17-1471,0-15 865,0-13-876,0-9 110,0-6-109,0-3-12,0-17-12,5-24-100,1-34 6,-1 24 0,0-2 1584,-1-4 1,-1-1-1546,0 0 0,-1 0 16,-1 5 1,-1 2-40,0-45 56,0 14 34,-4 8 0,-2 18 0,-2 12 0,1 18-11,3 13-45,3 7 56,1 6 11,0 0 0,7 11 34,7 4 267,12 10-278,5 0 44,23-2-67,-16-11 12,14-3-1,-22-18-11,4-11 12,2-14-12,3-4-11,-4 1 22,-7 11 34,-13 11 135,-9 8-57,-4 5 0,-2 2 113,1 0 44,4 16-88,2 13-203,5 23 0,-3 16 0,-2 8 0,-4 6 0,-3 5 0,0-3 0,0-1-337,0-9-1008,0-9-1243,0-13-7243,0-11 9498,0-10 1,0-15 0,0-5-1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3.7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1001 22608,'14'6'3261,"-4"-1"-2959,-4-89-201,10 18-1165,-5-6 0,4-3 1097,2 16 1,2 2-1449,0-3 0,1 0 1521,0 1 0,0 0-22,-2 6 0,0 2 1110,14-40-914,-5 23-67,-5 17-34,-3 23 771,-4 14-860,2 9 89,3 5 45,5 11 3351,6 9-3575,4 24 0,6 17 0,5 22-358,-21-33 1,-1 1 357,4 7 0,-1 0 0,1 4 0,-1 1 0,0-1 0,-1-1 0,-1-2 0,-1-1 0,-3-6 0,-2-2 0,12 35-584,-14-16-1298,-9-17-2645,-10-9 4712,-18-7 0,12-17 1,-12-5-1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3.9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0 323 27985,'80'-54'0,"0"-1"0,-4 4 0,-5 11-201,15 18-808,4 3-2151,-3 1-2555,-3 0 5715,-6-4 0,-36 11 0,-11-2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4.1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7 25151,'2'-4'2667,"-1"1"-2454,-1 3-112,21 88-90,-12-31-11,3 8 0,-1 2 0,-6 9-392,-3-1-1300,0-1-4908,-2 4 6600,0 10 0,0-39 0,0-3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4.3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25925,'35'30'-1618,"-11"-14"1,-18-2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7.8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932 4 25319,'-72'-2'523,"0"0"0,3 4 0,4 3-754,-25 11 589,-1 16-123,7 6-11,6 8-56,13 2-11,7 7-11,10 5-123,6 8-23,7 5 0,7 5 0,9-1 0,8-1 229,7-9-229,8-8 116,11-8-116,10-11 0,14-7 0,7-8 0,9-7-3595,9-9 2093,11-5-963,17-4-2451,-40 1 1,2-2 4013,7-2 0,-2 0 0,10 2 1,-12-6-1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8.1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283 152 22226,'-67'9'444,"0"0"1,9 0-1,10 6 1149,22 18-1526,15 10 565,5 9-609,6 3 44,14 0 236,10-6-270,26-12-55,13-14 55,13-11-33,9-9 0,-2-20 1015,-1-8-1004,-14-18 12,-15 0 156,-19 2 67,-17 3-89,-11-3-45,-9-5-67,-13-6-34,-7-1-11,-16-1 0,-3 11-11,-3 10-146,-3 15-403,-3 9-560,-1 11-1827,1 18 2947,6 10 0,20-6 0,8-2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8.6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164 7 21040,'-9'-4'1592,"1"1"-158,8 3-1390,-44 115-32,24-48-104,-7 12 0,2 0 115,10-8-12,6-14 399,4-19-454,3-16 763,2-13-765,0-6 46,0-16 57,0-10 576,5-22-611,-1-11-3268,1-6 3425,-1-2-26,-4 3 60,0 8-90,0 10-22,0 15-101,0 10-33,1 11 3412,6 4-3379,5 5 95,17 27-84,-4-5 0,10 24-11,-10-11 0,4 2 11,2 1 56,6-1 101,1-5 124,1-7-57,2-10 169,9-8-225,-12-6-34,3-9-66,-19-8-34,-2-12-45,-1-6-12,0-2-245,1 4-673,-1 2-6880,21-10 7810,-6 7 0,0 4 0,-16 13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9.0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300 1 26675,'-26'21'-22,"12"4"22,30 5 0,7 4 11,2 0-11,-1 1 23,-3 2 44,-4 1 213,-7 4 168,-5 1 12,-3 3-136,-11 1-77,-28 21-214,-1-22-33,-23 14-11,13-29-224,0-2-179,2-4-371,5-4-335,8-3-1312,9-6-7399,12-1 8647,6-7 0,6-1 1,0-3-1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9.4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58 7 25791,'-16'81'56,"0"-1"0,1-5 0,4-9 0,11-4 11,12-4-45,10-10-11,12-11 1,9-14-12,-2-9 0,-1-9-3359,-6-3 3404,-7-7 112,-5-12 168,-5-15-146,-3-19-11,-7-8 79,-3-5-79,-4 2-34,0 3-22,-4 8-56,-8 5 11,-7 10-67,-10 6 0,-3 9-112,-6 7 2832,-1 6-4031,-1 5-2891,4 11 4202,5 15 0,15-10 0,5 7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9.9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19 21073,'0'-10'3339,"0"2"-3092,0 8-180,0 88-67,0-34 28,0 8 0,0 2 50,0 2 68,0-11-90,0-10-56,0-19 0,0-12-11,0-9 11,0-5 89,9-19-78,5-6 12,11-23 55,3 0 101,0-1 91,1 7 21,-2 6-22,-3 11 56,-2 9-12,-3 10-32,-2 4-12,-1 2 67,3 25-224,-6-1-67,7 39-45,-11-22-23,3 9-145,-7-17-516,1-4-424,0-2-988,2-3-7735,4-6 9647,2-5 0,-5-7 0,-1-4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0.3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127 11 20647,'-6'-6'3989,"2"1"-3664,4 5 179,0 0-358,-47 95-56,30-51-17,-8 15 0,2-1-6,19-20-22,4-7 44,0-9-10,7-5-46,3-8 1,8-3-34,1-5-23,0-7-89,0-13 12,-2-12-57,-2-15 101,1-3 56,-4-1-11,-2 7 22,-3 9 22,-4 10 23,-1 13-22,-2 5 268,0 6 12,1 14 56,3 5-124,1 17 1,5 17-247,-3-12 0,6 11-213,-2-22-381,6-4-123,0-6-336,6-4-393,0-7-1747,3-4-6638,-4-3 9613,0-2 1,-11 0-1,-2 0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0.7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103 1 23930,'-21'73'175,"0"1"1,3-8 0,3-7-42,1-6-134,7-10 12,2-13-24,4-9 1,1-12 11,0-4 23,3-8-12,7-14 0,6-7 11,6-14 12,0 3 179,-1 3 22,-1 5 79,-4 7-78,2 5-57,-2 6-45,-1 3-11,2 5-44,-3 1 55,1 3-22,-3 10-33,-3 8-46,-4 11-33,-4 3-347,-1 3-763,0-4-2016,0-4 3126,0-10 0,0-9 0,0-7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1.0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 0 25712,'4'87'343,"0"0"1,0-2 0,-2-6-1288,-5-24 1,0-4 960,-1 2 0,0 1-12,-2-2 1,0-1 171,-4 40-446,1-12-67,6-13-1614,-2-13-6151,3-9 8101,-1-8 0,1-17 0,0-7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1.2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17442,'91'0'0,"-18"0"0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1.5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123 181 21140,'46'-37'241,"1"0"0,27-24 117,-74 42 180,-1 5 247,-9 6-192,-4 3-10,-12 5-123,-3 7 77,-3 8 13,-1 11-35,1 11 0,4 7 23,3 6-90,3 7-212,6 2-1,3 0-77,7-4-158,3-5 0,3-8 0,0-6 0,0-8 0,8-8-629,3-8-749,9-7-986,4-3-7467,2-2 9801,1-3 0,-12 2 1,-2-2-1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2.0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103 0 24889,'1'73'300,"-1"0"0,1-1 1,0-1-1,-1-1 1,0-4-72,1 8 1,-2-4-464,0 6 1,-2 0 233,0 0 0,0-1 0,-2-3 0,0-1 0,0-6 0,1-3 0,1-5 0,1-4 0,-1 38 0,3-18 699,0-22-991,0-17-579,-3-14-1460,-2-10-7500,-10-5 9347,-5-4 0,7-1 0,1 0 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2.3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25 28188,'99'-7'161,"-1"0"0,1 1 0,-4 1-161,-21 7 0,-2 3-777,4 0 1,0 1 776,-2 1 0,-1 1 0,-4 1 0,-3-1 0,-3 0 0,-2-2 0,-3 0 0,-2-1 0,-2 1 0,-1-1 489,46 3-938,-18 1-1153,-18 2-1930,-24 4 3532,-21 0 0,-10-3 0,-8-4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3.1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33 26597,'0'-18'358,"0"4"-324,0 25 22,6 14-11,2 21-23,7 20-11,-1 11-11,1 8 0,-1-1 12,-1 0 22,2-11-12,1-11 12,3-16-34,0-16 22,3-15 57,3-9 133,7-25 136,5-11-57,5-20-168,-2-9-45,0 4-78,-4 0-22,3 2-314,0 3-684,7 0-649,2 4-2544,2 11 4213,-5 12 0,-20 13 0,-8 9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3.4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181 15 25959,'-49'60'59,"1"1"1,3-6 0,13-2-38,27 9 23,3-8-23,7-7 1,14-11-12,13-14-11,22-9 34,11-16-23,8-18 11,0-10 34,-9-15 67,-14 1 180,-20 1-23,-13 0-78,-12-1-79,-4-1-89,-7 2-23,-6 4-11,-6 8-134,-4 11-237,2 10-110,-2 7-450,-2 18-1679,1 8-7221,1 18 8280,11 1 0,3-16 0,8-8 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3.7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499 0 25422,'-74'23'317,"0"-1"1,5 1 0,9 6 96,9 35 129,3 4-140,9-3-156,6-4-90,9-7-1,9-3-144,7-2 21,4-4-24,4-1-65,4-9-29,7-7-352,10-12-513,13-7-204,12-6-1042,10-11-7635,11-5 8871,7-7 0,-32 6 0,-8 5 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4.2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297 0 25710,'-64'50'198,"0"0"0,5-3 0,12-1 26,18 17-22,10-2-45,9-5-101,5-8 183,16-12-239,7-13 13,15-13-282,6-8 108,2-20 38,0-10-12,-6-18 79,-8-4 56,-7 2 124,-8 6-124,-3 11 0,-4 9 0,-2 12 0,-1 5 0,1 5 156,-1 0 169,1 13 12,2 7-12,-1 16-146,2 7-146,1 1 12,2-2-45,4-1-11,3-10-291,4-3-785,7-10-359,1-7-1344,6-6-7041,-3-3 9286,-2-2 0,-13 0 0,-5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4.5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1 25847,'-3'74'414,"0"1"0,0-2 1,-3-4-292,-4-18 1,-1-1-396,1 2 0,1 1 288,-2-1 1,2-1-17,-5 44-213,2-9-739,5-16-1301,4-10-7578,1-14 8647,2-9 1,0-18 0,0-6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4.8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103 407 23325,'56'-53'30,"0"-1"0,-6 6 0,-12 4 26,-26 10-23,-7-1-10,-3 1 22,-2 2-34,-5 3 11,-5 6 12,-6 10 22,-6 5 134,-2 10 281,-3 22 380,-7 15-133,-2 27-1,-4 11-101,3 3-212,7-1-136,7-10-88,12-9-91,5-12-55,6-7-12,0-8-22,7-6-67,9-6-403,10-3-606,8-10-807,5-2-4738,3-6 6621,3 0 0,-19 0 0,-5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5.3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 8 23359,'-11'-2'3003,"2"0"-2174,9 2 325,0 0-874,74 0-234,-24 0-46,9 0 0,3-1 0,15 0 0,5 0 0,-5 7 0,-10 8 0,-8 7 0,-9 5-46,-6-2-581,-3-3-516,-5-2-605,-5-6-2028,-7-3 3776,-7-6 0,-9-2 0,-3-2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5.6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 21 22944,'6'-11'2566,"-2"1"-2140,-4 10-56,0 0-113,19 95-145,-15-29-78,6 7 0,-2 4-928,-11 22 905,-6-4 0,-4-5 133,-4-15-144,3-17 145,5-20 12,4-18 146,4-12 44,1-7 532,0-18-711,0-14 118,4-25-107,7-13 0,3-6-166,5-2-13,-4 8 0,-1 10 0,-4 16 0,-2 17 0,-2 10-371,2 8-962,0 4-1379,7 1 2712,3 4 0,-7 0 0,-2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6.2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 25163,'0'-4'2790,"0"1"-2544,0 3-257,21 0 11,-12 0-101,16 0-627,-17 5-1008,2 7-4529,2 9 6265,1 11 0,-6-13 0,-3-2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6.4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25 28671,'28'-14'-405,"-5"3"-1298,-21 11-1512,-1 0 3215,-1 19 0,0-14 0,0 14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27.1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342 85 22014,'-9'-2'2376,"1"1"-2130,8 1-156,0 0 33,-35 85-22,25-38-29,-9 11 1,3 0 62,14-5 55,8-3 91,14-8 89,13-7-23,18-8-78,9-10-157,6-3-3448,2-6 3358,-4-3-11,-3-4 23,-8-1-23,-7 0 23,-6-1 33,-5-6-67,-6-1 22,-5-4 3370,-6 1-3392,-3 4 0,-4-1 11,-1 2 12,-3-3 10,-1-3-21,0-2-1,0-7 1,-4-1-1,2-3 157,-4-1 89,0 0 169,-11-16-236,-7 9 46,-15-14-11,-9 9-225,-9-2 0,-9-1 0,-8 2 0,-6 5 0,2 9 0,-19 7 0,32 11 0,-11 4 0,31 11 0,-2 5 0,-5 14 0,-2 5 0,-1 5 0,4 1-225,9-1-727,17-14-494,8-7-605,28-12-3820,9-4 5871,20 0 0,-18 0 0,-5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47.5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1797 452 21824,'-63'-13'911,"1"0"0,-3 1 1,0 3-677,6 6 0,0 2-2013,-6-1 0,-3 2 1935,-2 3 0,-2 3-85,0 1 1,-1 3-94,-1 4 0,1 3 155,3 1 1,0 1 241,5 3 0,2 2-303,4 0 0,3 2 11,6 2 0,3 4-23,3 2 1,3 5 28,2 4 0,3 3-18,1 7 1,3 4 0,1 6 0,3 4-6,3 5 0,4 3-344,4 5 1,4 2 326,3 3 1,6 0-40,9 1 0,7 0 11,3-2 1,7-1-6,11-3 0,8-3-17,5-5 0,7-4 0,5-4 0,6-6 0,7-6 0,4-6 0,4-6 0,3-6-23,6-6 1,1-6 56,5-6 1,2-6-35,-30-4 0,0-2 0,2-4-4,2-4 0,2-5 0,-1-1-56,2-3 0,1-2 0,-1-3 67,2-6 1,0-3-1,0-3-4,-2-2 1,-1-3 0,-1-1-4,-3 0 0,-1-2 0,-3-2 0,-3 1 0,-2-1 0,-2-1-829,18-19 1,-5-2 844,-9 2 1,-5-2 61,-8 2 1,-6-3 100,-8 2 0,-6-3-95,-7 0 0,-5-2-39,-4-3 0,-6-3 273,-5-4 0,-5-1-301,-5-6 1,-5 0-18,-4-4 0,-4 0 0,-6 1 0,-3 3 0,-3 3 0,-4 3 0,-1 8 0,-5 5 0,-3 7 0,-3 4 0,-3 7 0,-3 5 0,-4 6 0,-2 6 300,0 3 0,-2 6-374,2 5 1,-1 5-56,4 2 0,1 5-140,4 6 1,3 4-954,-40 15-1041,17 18-7568,16 10 8767,12 8 1,24-26-1,6-4 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49.6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6 25207,'-3'-3'2723,"1"0"-2095,2 3-515,-2 55-113,3-6 0,1 1 0,0 5-4252,7 38 4252,-3-42 0,0 1 0,0 5 0,0 0 270,-1 1 1,1 1-271,-2 2 0,-1-1 0,1 0 0,-1 0 0,-1 0 0,0-2 0,-1-1 0,-1 0 0,1-3 0,-1 0-2163,0 46 2163,-2-10 0,-4-13-15,-2-16-994,0-17 184,3-21-9006,2-12 8191,3-24 0,0 9 1,0-10-1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49.9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0 217 28671,'40'-36'0,"-1"1"0,36-29-1151,-23 37 1151,-1 3 369,-2 9-369,-4 5 189,-1 6-189,1 3 0,2 1 0,6 0-482,0 2-1210,-1 9 447,-5 9 1245,0 16 0,-23-16 0,-3 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0.96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1 910 24265,'11'-55'568,"0"0"0,2-2 0,2 1-468,3 2 1,2 0-34,1-3 1,-1 1-18,0 0 0,-2 1-5,0 3 0,0 2-11,12-36 44,-4 19-33,-4 20 694,-4 17-604,-3 14 222,-1 9-245,2 7 192,6 15-281,5 13 326,5 24-349,1 15 0,0 16 0,0 6-320,-2 2 320,-3-2 0,-4-6 0,-5-4 0,-10-5 0,-3-5-180,-9-4-1982,-9-7-6066,-6-8 8228,-7-8 0,10-20 0,4-8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1.1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6 149 24849,'-3'-8'3048,"1"2"-2746,2 6 12,42-26-156,1 13-158,42-21 0,-7 19 0,4 2 0,1 0-315,-3 2-1007,-6 5-1087,-11 3-7422,-11 5 9033,-7 8 1,-23-5 0,-4 5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1.8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1 259 25073,'26'-79'1166,"6"9"-998,7 31 11,3 8 190,-4 8 125,-4 12-237,-3 5-33,-4 7 23,0 12-1,-1 7-11,-2 17-222,-2 6-13,-5 8 0,-3 3 0,-6 2 0,-4 5 0,-3 4 0,-2 6-987,-9 7-1826,-8 7 2813,-10 5 0,10-39 0,3-8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2.0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92 28671,'93'-2'-4180,"-12"-7"-5076,-40-21 9256,2 3 0,-21 12 0,-2 6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2.5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28636,'45'68'11,"-1"1"1,2-1 0,2-5-12,-1-13 0,1-3-248,3 4 1,0 0 247,2-1 0,0 1-234,-2-2 0,-1 0 234,-2-2 0,0 0 0,-5-3 0,-1 1 0,-4-3 0,-1-1 0,-5-1 0,-1 0 0,20 30 232,-12-8-232,-10-15 0,-11-11 0,-7-12 238,-7-8-238,-2-4-550,-8 0-2128,-12 0-7153,-17 2 9193,-16 0 0,19-5 1,3-3-1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2.8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1269 23717,'-8'-4'3093,"3"2"-2387,30-46-5594,29-6 5079,-6-1 0,9-6-191,13-1 0,6 0 51,-19 14 0,2 0 0,0-1-51,4-1 0,0-1 0,0 1-298,-1 2 0,0 0 0,-1 1 298,-3 4 0,-1 1 0,-1 2 0,21-15 0,-2 3-20,-7 7 1,-2 3 19,-8 7 0,-2 2 0,-7 6 0,-2 4 0,28-7 1881,-22 16-1881,-20 15 693,-17 22-2486,-18 20-3170,-21 27 4963,-17 16 0,12-36 0,1-6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6.3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0 294 24614,'27'-77'1681,"3"9"-1469,8 25-32,2 8 122,0 5 91,-4 10-113,-4 7 0,-4 8-12,-3 3 12,0 3-99,3 9-181,2 7 0,3 13 0,-4 7 0,0 6 0,-7 4 0,-4 6 0,-6 6 0,-6 5 0,-3 1 0,-3-3 0,0-5 0,0-9 0,0-5-237,-3-4-2810,-9 4 3047,-8 8 0,5-23 0,1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6.4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 28671,'42'18'-9831,"-1"-9"9022,-12-23 0,-12 4 1,-2 5-1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7.3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28457,'48'80'214,"8"1"-214,-21-43 0,3-2 0,-1 5 0,1 0 0,1 2 0,0 0-298,-2 3 0,-1 0 298,0 1 0,-2 0 0,0 0 0,0 1 0,-2-1 0,0 1 0,0 0 0,-2 0 0,1-1 0,-2 0 0,-2-2 0,-2 0 0,18 38 0,-19-10-91,-11-8 91,-21-11 0,-11-8-292,-12-11-1199,-8-14-1130,-3-10-7210,-1-13 9308,-5-13 1,21 7 0,4-6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1:57.6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1285 27067,'25'-57'534,"0"0"1,9-6 0,5-1-1214,13-4 0,6 0 679,-12 16 0,2-1 0,1 0-253,5-2 0,1 1 0,1 0 253,1 0 0,1 2 0,-1 1 0,-2 6 0,-1 1 0,0 2 0,18-12 0,-2 4 0,-12 10 0,-3 4 0,-11 8 0,-3 4 0,20-9 484,-16 12-484,-13 12-214,-7 5-1209,-5 4-474,-7 13-7934,-6 12 9403,-11 23 1,2-20 0,-5 2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00.1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237 80 26440,'48'-23'426,"0"0"0,3 3 0,1 6-202,47 18-140,-43 5 0,0 5-338,1 5 0,-1 5 293,0 5 0,-3 4-558,-1 3 0,-3 1 530,-3 1 0,-3 0-11,-4 0 0,-2 0 218,30 33-251,-13-6 10,-7-7 1,-11-7 22,-10-6 11,-12-2-11,-7-1 34,-19 6-23,-14 4 22,-25 6-10,-24 7-56,29-30 0,-3 0 61,-5 2 0,-3-1 133,-3 2 1,0-1-112,0-2 1,2-1 65,3-2 0,2-1-116,6-4 0,2-2-396,-29 19 396,17-8 374,8-1-374,24-12 687,6 2-687,26-10 0,20 3 0,22-3 0,9-7 0,6-3 0,-12 0 0,1-2-68,22 1 1,-1 1 67,-20-2 0,-2 1 0,45 8-115,-10 2 115,-16 1 0,-17-2 0,-20-1 0,-15-3 0,-26 10 0,-23 2 0,-34 18 0,19-17 0,-4 0 285,-6 4 1,-3-1-286,-2-1 0,-1 0 0,3-3 0,1-1-369,5-3 1,1-1 368,-40 12-195,36-7 1,2 0 194,-17 11 0,-8 13 0,48-13 0,14 1 0,9 3 0,17 4 824,16 3-824,25 3 0,7-14 0,6-2-121,-12-7 1,1-1 120,23 6 0,0 0 0,-23-10 0,-2 0 0,0 1 0,-2 2 0,-3 3 0,-2 4 0,-3 3 0,-3 3 0,1 4 0,-3 3 0,0 4 0,-1 2 0,-1 0 0,-2 2 0,7 22 0,-5 1-439,-13-18 0,-4 1 439,4 16 0,-9-1 0,-20-20 0,-7-2-62,-4 4 0,-7-2 62,-12 2 0,-7-2 0,-6 2 0,-5-2-7,-3-2 0,-6-1 7,6-13 0,-6-1 0,4-3-390,-8 1 0,1-5 390,-20 1 0,3-7 0,31-14 0,2-4 0,1-2 0,0-3 235,-42-5-235,8-5 0,17-2 0,15 2-154,19-14 154,28-21 0,2 19 0,14-9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04.9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441 0 26239,'-89'0'975,"11"2"-830,39 2 46,6 1 33,6 1-56,10-2 11,5 2-157,6 5 1,2 8-35,3 11 24,3 7-12,7 6 0,5 2 11,9 3-11,3-1 33,-1 1 23,-3 2 269,-5-2-245,-9 1-80,-4-3 0,-8-1 0,-8-2 0,-9-1 0,-9-1 0,-5-5 0,0-5 0,1-6 0,3-7 0,5-6 0,6-7 0,4-2 0,5-4-1828,5-11-1007,2-9-6996,13-15 9395,9-6 0,-6 17 1,4 4-1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05.2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103 0 28671,'-7'57'0,"1"0"0,-1-2 0,1-1 0,-4 28-514,-2 2 514,0 0 0,-1-6 0,1-5-942,2-9-1478,5-11-7411,2-15 9632,9-17 0,-5-11 0,5-8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05.7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27852,'5'53'201,"0"0"1,-1-1 0,-1-4-169,1 20-33,-1 2-89,1 0-796,-1 2-1099,-1 1-7237,-2 2 9221,0 2 0,0-35 0,0-7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05.9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28065,'-9'0'606,"2"0"-606,7 0 0,0 0 0,4 10-1783,3-7-5152,7 7 6935,3-10 0,-7 0 0,-1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06.5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1190 25903,'35'45'896,"0"4"-762,-10 6-22,-3 5-11,-5 4 34,-6-2-34,-4-1-45,-5-6 11,-1-7-45,-1-9 45,0-8 12,0-8-23,0-8 22,0-4-55,0-7 21,0-2 158,11-19 212,15-22-233,27-43-181,-15 23 0,3-6-753,5-14 1,3-9 752,-14 18 0,2-7 0,-1-3 0,-2 5-553,2-4 0,-3 3 1,2-4 552,-4 6 0,2-5 0,-1 1 0,-3 8 0,9-19 0,-3 8 0,-2 12 0,0 5-352,-4 12 0,0 5 352,19-23-88,-11 25 88,-12 19-722,-10 23-4510,-17 27 5663,-19 27 1,7-15 0,-8 0-1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28.4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623 36 25970,'-71'-12'829,"9"3"-673,31 9-77,-1 0-23,-1 1 56,-2 6-67,-2 5 22,-3 10-22,-3 6-34,0 8 34,3 2-34,5 3 23,7-2 11,5-2-34,5 1 56,3-3 0,2 2 34,3 1 90,3 1 10,3 4-33,2 0-33,1 2-35,3 1 12,6-1-99,4 2-13,23 15 0,-4-15 0,12 9 0,-7-24 0,0-5 0,4-5 0,1-4 0,1-4 0,22-5 0,-15-4 0,15-5 0,-19-7 0,1-2 0,-2-8 0,2-2 0,-4-5 0,18-30 0,-18 7 0,10-23 0,-21 17 0,-5 1 0,-3 4 0,-5 3 0,-4 6 0,-4 0 0,-2 1 0,-3-22 0,-3 15 0,-1-14 0,-3 21 0,-6 0 0,-5 0 0,-6 0 0,-1 4 0,-12-5 0,5 16 0,-7 0 0,5 16 0,-3 3 0,-4 2 0,-3-1 0,0 1 0,2-1 0,4 0 0,-6 2 0,12-1 0,-5 2 0,11 4-640,1 6-1343,2 9-4000,2 6 5983,2 6 0,7-13 0,1-2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03.0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116 4 26799,'-4'-3'1098,"0"12"-762,4 11-90,-2 20-67,1 12-166,-1 11-13,0 9 0,1 4 0,-1 5 0,-1 2-460,-1 3 460,-2 4 0,-3 2 0,-2 5 113,-1-1-113,-1 0 0,1-5-441,2-8 441,2-11 0,4-14 0,0-11 0,3-12 0,0-9 332,1-7-332,0-6 0,0-5 0,0-4 456,0-2-1533,0-2-402,0-4-1143,0-5-7159,0-7 9781,0-4 0,0 7 0,0 3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03.4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73 23695,'-4'-5'3014,"0"2"-1052,4 3-1962,10-21 0,2 12 0,10-14 0,6 17 0,7 3 0,12 1 0,9 2 0,7 0 0,2 0 0,-3 0 0,-3 3 0,-8 1 0,-5 2 0,-7-1 0,-9 0 0,-3-1 0,-8-1 0,-4 1 0,-4-2-1155,-4 1-1870,-3 1 3025,-3 5 0,-1-5 0,0 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33.7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540 34 27023,'-73'-18'1087,"7"5"-875,34 11 1,1 2-77,2 3-136,1 6 0,-1 9 0,-2 5 0,0 6 0,1 2 0,2 3 0,3 2 0,2 3 0,2 2 0,2 1 0,4-2 0,3-1 0,3-1 0,5 1 0,1 1 0,2 1 0,1-1 0,0-1 0,2-2 0,3-1 0,6-1 0,14 12 0,-2-14 0,11 8 0,-6-19 0,3 0 0,1-4 0,2-1 0,-1-3 0,11 0 0,-11-6 0,8-1 0,-13-6 0,4-1 0,1 0 0,2-8 0,-2-5 0,8-20 0,-11 3 0,7-12 0,-14 9 0,-2-2 0,-4 2 0,-3 0 0,-4 0 0,-3 2 0,2-24 0,-2 11 0,3-17 0,-3 17 0,-2 4 0,-3 5 0,-1 4 0,-1 2 0,-12-11 0,3 9 0,-11-5 0,7 14 0,-1 5 0,-1 4 0,-4 4 0,-1 1 0,-6 4 0,-1 0 0,0 0 0,-4 1 0,13 1 0,-2 0 0,14 2 0,-1 0 0,1 0 0,-3 0-517,-3 7-4155,-9 22 4672,5 3 0,0 0 0,9-13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34.8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6 773 22877,'-1'5'3989,"0"-2"-3261,1-3-604,-4 2 324,14-18-23,5-12-345,20-27-80,12-16 0,3-7-419,1-5 419,-3 1 0,-6 4 0,-7 6 0,-7 8 0,-5 11 0,-5 12 0,-6 12 0,-4 12 0,-3 7 0,-3 7 419,1 1-419,1 2 0,2 0 0,4 10 0,2 10 0,3 18 0,0 14 0,0 13 0,-6-10 0,-1 3 0,2 34 0,-3-14 0,-1 0 0,-1 6 0,-1-22 0,0-3 0,0-3 0,-1 6 0,-2-30 0,-1-5 0,-1-6-293,-3-4-2418,-4-6-6802,-5-5 9513,-4-4 0,7-2 0,1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2:35.1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25847,'0'-6'2824,"0"1"-2824,0 5 0,48-2 0,-2 2 0,45-2 0,-14 3 0,-3 1 0,-5 1 0,-10 0 0,-11-2 0,-9-1 0,-9 0-2164,-7 0-7667,-6 8 8717,-5 8 0,-6-6 1,-4 4-1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6.3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 22473,'6'-8'3799,"-1"2"-3306,-5 6-247,0 0-134,89 22-10,-47-2-86,14-2 1,-2 2-17,-17 10-100,-8-5-842,-5 0-1288,-6-4-7601,-7 3 8313,-5 3 1,-4-11 0,-2-1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6.4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33 26485,'65'-9'-544,"-1"0"1,0 1-1,-10 2 1,-20 6 0,-5 0-1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6.9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529 11 23952,'-4'-6'2275,"1"1"-2084,3 5-146,0 0-12,-21 109-33,13-39-2126,-5 8 1,2 3 2125,8 6-12,1-11 861,2-12-849,0-16-56,0-12 56,0-17 0,0-8 0,-1-8 3414,-12-3-3391,-6 0 10,-16-3 124,-3-1 112,-4 0 135,-4 1-24,0 3-44,-4 7-11,5 11-123,6 10-100,8 7-102,8 2 0,9 1 0,2 4 0,7-1 0,2 2-46,1-1-313,2-4-537,6-1-739,9-11-2232,16-10 3867,17-10 0,-20-6 0,1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7.2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123 0 25588,'-32'63'157,"1"0"0,1-5 0,8-6-11,17-11-101,2-3-45,3-11-23,2-13-257,10-8-22,8-6 212,8-12 56,2-10 23,-4-13-23,-4-3 34,-5 8 45,-5 12 113,-6 8 88,-3 8 23,-2 2 235,3 7-67,4 9-202,1 8-145,4 9-68,1 1-22,3 0-22,3-1-213,4-5-819,5-5-1187,5-9-7590,6-6 8179,7-4 1,-21-2-1,-2-2 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7.7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284 1 26754,'-53'40'138,"1"-1"0,3-2 1,15-8-139,31-16-23,3 2 23,0 7 0,11 3-11,7 5-1,10 0 12,4 2 23,-6 2-11,-6-2 200,-8 3 91,-7 1-34,-3 4-68,-12 3-78,-10 3-78,-12-1-45,-10-2 0,2-6-224,4-5-571,9-7-617,7-6-2656,9 0 4068,4-4 0,6-4 0,1-4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8.0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8 129 19235,'-4'-10'2499,"1"2"-1984,3 8 203,0 0-584,15 88 90,4-58-84,-3 20 0,5-5 185,17-34 12,4-6-225,0-3-34,0-2 12,-1-11 145,-4-8 146,-5-10 90,-11-5 156,-10 3-89,-6-1-90,-5-2-112,-8 2-145,-9-2-147,-12 4-44,-8 5-112,-2 7-369,5 9-192,3 6-380,6 3-594,4 1-3474,6 6 5121,5 4 0,5-2 0,3-2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8.4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243 1 26631,'-31'85'291,"0"-1"0,2-3 1,4-7-169,-3 14-721,3-3 598,2-10-11,5-6-180,5-12-426,4-7-203,3-8-1063,3-8-5899,1-6 7782,2-5 0,0-11 0,0-5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8.9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96 199 22709,'0'-6'2129,"0"2"-2028,0 4-90,84-32 34,-48 16-34,14-4 0,-1-1 34,-25 5 0,-9-2 44,-8 2-22,-6 0 57,-2 0 179,-12 7-1,-6 2 34,-16 5 112,-2 9-33,-6 13 22,-1 13-191,0 16 12,4 2 0,7-1-79,9-2-77,7-7-102,10-2 0,3-5 0,4-4 0,1-7-270,13-7-570,11-9-874,21-4-3755,14-18 5469,15-10 0,-32 4 0,-4 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9.1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93 1 23997,'-51'73'-1124,"10"-16"0,41-52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9.3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161 0 24524,'0'39'2398,"-8"3"-2006,-6 5-291,-9 1-101,-3-2-684,4-3-1758,0-3 2442,0 3 0,10-21 0,0-1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09.8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0 154 28490,'65'0'181,"-2"0"-181,-18 0 0,3-4-13,2-4-681,3-7-908,0-8-1144,0-2-7085,-6-2 7874,-3 1 0,-22 12 0,-5 3 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0.1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158 11 21017,'0'-6'3642,"0"2"-2230,0 4-1211,0 63-78,0-19-89,0 7 0,-2 3-1,-10 19-33,-6 4 11,-11-1 1,-1-11-1,5-12 11,6-16 180,5-17-1,9-10 69,2-9-80,5-18 23,12-17-23,12-31-122,14-17-46,-17 37 0,0 0 1,19-37-23,-8 15-23,-10 19-436,-5 18-650,-3 14-807,2 9-7915,3 6 9790,0 21 0,-8-15 0,-4 16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0.5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 26698,'17'-2'-5177,"2"0"5177,5 2 0,-10 0 0,-2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0.6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22 25241,'0'-12'2622,"0"3"-2566,0 9-358,0 0-987,3 0-1971,-1 6 3260,1 8 0,-1-4 0,-2 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1.0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14 391 24860,'-8'0'1703,"2"0"-1680,6 0 22,0 0 22,105-104-1960,-38 53 1960,-18 8 0,7-6 1,-4 8 55,-6 16 1,-2 5 487,43-13-443,-10 17 11,-8 8 45,-12 8 0,-9 6-67,-13 8-12,-7 11 1507,-7 11-1641,-5 7 35,-4 5-46,-4 2-35,-1-2-301,1-7-437,4-11-605,8-12-672,9-10-3945,12-11 5995,10-16 0,-21 10 0,-3-8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0:11.6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1986 330 22440,'-73'-58'1019,"-1"0"1,2 5 0,0 6-807,15 16 0,0 5-2344,-3 6 0,-2 4 2243,-2 4 0,-1 5-28,-1 5 0,-1 6-22,-4 8 1,0 5 32,0 3 0,0 6 139,0 6 0,0 4-100,3 0 1,1 2-40,4-1 1,2 1-29,3 0 0,3 2-28,4-1 0,3 2-28,4-1 1,3 3 4,5 3 1,3 2-11,3 2 0,3 3-6,5 3 0,4 2-137,2 3 0,3 2 148,5 0 1,3 1 21,0 0 1,4-1-17,6 0 0,5-1 5,4-1 0,5-2 17,7-1 1,6-2-29,7-2 0,6-3 17,3-3 0,4-5 0,6-5 0,2-5 0,6-4 0,1-5 599,5-6 1,2-5-595,3-4 1,1-3-1,3-2 1,0-5-22,1-7 0,-1-5-12,0 0 0,0-6 0,-3-8 0,-2-4 0,-3-2 0,-1-4-749,-3-1 0,-2-4 749,-4 0 0,-3-3 0,-3 1 0,-3-4 212,9-17 0,-6-7-212,-14-5 0,-7-5 0,-1 0 0,-6-1 0,-13-3 0,-11 3 0,-12 15 0,-7 3-73,-1-5 1,-7 3 72,-12 1 0,-7 3 0,-4 4 0,-6 5 0,-6 8 0,-6 7 0,-1 11 0,-2 6-275,-1 6 0,-1 7-935,-1 8 0,0 8-3706,0 8 1,0 6 4313,-7 10 0,6 2 0,-11 11 0,11-2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6:26.8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14204,'11'0'0,"42"0"0,20 0-1225,-12 0 0,6 0 1,8 0 1224,12 0 0,9 0 0,6 0 0,3 0 0,-24 0 0,4 0 0,2 0 0,1 0 0,1 0 0,1 0-106,-5 0 0,-1 0 0,2 0 1,1 0-1,1 0 0,2 0 1,2 0 105,4 0 0,3 0 0,3 0 0,1 0 0,0 0 0,-3 0 0,-3 0 0,-4 0-76,1 0 1,-6 0 0,-2 0 0,-1 0 0,3 0 0,7 0 75,-2 0 0,6 0 0,3 0 0,3 0 0,-1 0 0,-2 0 0,-5 0 0,-6 0-212,11 0 0,-7 0 0,-4 0 0,2 0 0,6 0 212,-10 0 0,5 0 0,3 0 0,1 0 0,-3 0 0,-4 0 0,-7 0 145,12 0 0,-7 0 0,-4 0 1,3 0-146,13 0 0,2 0 0,-3 0 0,-13 0 615,2 0 0,-4 0-615,-2 0 0,5 0 0,-5 0 1027,6 0 1,-7 0-1028,-17 0 0,-5 0 3987,26 0-3987,-21 0 0,-14 0 0,1 0 3770,-19 0-3770,-5 0 2584,-10 0-2584,-7 0 2089,7 0-2089,-8 0 0,-5 0 0,0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51.4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937 105 25006,'-64'0'806,"-1"0"1,1 5 0,3 4-247,-29 16-954,43-5 0,0 3 522,0 2 1,1 2-106,1 0 0,2 2-23,-37 29 0,12 0 300,11-3-300,15 1 0,9 1 0,12 5 0,10 6 0,5 7 0,11 7 210,11 1-210,17 0 0,21-7 0,-18-40 0,3-2-222,5-3 0,4-3 222,5-2 0,2-4 0,3-3 0,1-5 0,2-4 0,0-3 0,0-5 0,1-4 0,-1-8 0,0-5 0,-1-4 0,-2-5 0,-2-7 0,-3-4 285,-5 1 1,-3-6-286,5-20 0,-4-3 0,-14 15 0,-3-1 0,4-17 0,-5-2 0,-12 19 0,-4 0 0,-3 0 0,-1-1 0,-3-1 0,-1 1 58,-3-47-58,-14 33 0,-7 0 0,-5 12 0,-4 3 0,-4 0 0,-4 6 0,-39-3 0,18 36 0,-1 11-1289,0 21-1580,3 17-6962,2 26 8700,8 15 0,20-33 1,9-6-1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55.6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213 8 23426,'0'-4'2958,"0"0"-1042,0 4-1545,-3 39-371,-1 4 0,-5 45 0,0 4-313,4-42 1,0 1 312,1 3 0,-1 0 0,0 1 0,0-1 0,1 2 0,0-1 0,-2 1 0,0-1 0,1 2 0,-1-1 0,0 0 0,-1 0 0,1 0 0,0 0 0,-1-2 0,0 0 0,0-2 0,0-1 0,0 0 0,0 0 0,-5 44 0,2 1 0,3-2 0,2-4 0,3-6-3083,0-9 3083,1-11-536,0-11 536,-1-14 0,1-10 0,-4-13 290,1-9-1333,-1-5 2768,2-6-4157,2-17-7399,5-14 9890,6-18 1,-4 21 0,4 5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55.9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6 25634,'-3'-3'3002,"1"1"-2967,2 2-35,48 0 0,0 0 0,50 0 0,-9 0-406,8 0 406,0 0 0,-5 0 0,-6 0 0,-13 0 0,-7 0 0,-11 0-2097,-10 0-6565,-6 0 8662,-10 10 0,-13-7 0,-6 7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59.1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355 0 25129,'-57'22'515,"0"-1"1,4 0-1,8 1-268,4 11 0,7 4-57,6 9-33,7 5-56,9 8-23,5 5-55,11 0 44,15 2 0,14 1-22,23-3-254,14-3 220,10-6 0,6-13-22,-2-12-11,-5-16 22,-8-8 45,-11-20 201,-11-9 0,-13-22-32,-12-12-214,-10-11 0,-7-4 0,-5 0 0,-4 4 0,-8 9 0,-7 10 0,-9 9-594,-29 9-773,6 20-2051,-24 31 3418,17 29 0,22-11 0,10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59.5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133 0 27919,'0'73'250,"0"-1"1,0-2 0,0-3-251,0 32 0,0-48 0,0 0 0,0 1 0,0 0-444,0 0 1,-2-1 443,-5 49 0,-3-4-128,-6-8 128,1-6-572,-1-9-594,-1-11-772,4-11-4437,-1-11 6375,3-12 0,4-13 0,2-7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59.8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58 26519,'0'-7'2152,"0"1"-2152,0 6 0,0 0 0,79 15 0,-31-10 0,8 3 0,1 0 0,5-7 0,-4-1-80,0-8-1331,2-5-1088,4-8 2499,-2 1 0,-24 8 0,-11 5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0.3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98 1 28647,'-59'17'24,"20"18"-24,59 41 0,15 17-693,-12-41 1,4 1 692,3 3 0,2 1 0,3 2 0,2 0 0,3 1 0,3 0 0,-1-1 0,1-2 0,0-2 0,-1-1 0,-3-5 0,0-2 0,-6-6 0,0-2 439,22 26-439,-13-19 228,-12-16-621,-11-14-2105,-7-9-5727,-6-5 8225,-7-2 0,-3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0.5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1440 28671,'52'-72'0,"-1"-1"0,1 0 0,3-2 0,2-1 0,2 3 0,3 3 0,4 2 0,0 1-1195,1-1 0,1 1 0,0 3 1195,-1 3 0,0 3 0,-1 3 0,-6 6 0,-1 2 0,-1 2 0,19-12 0,-2 5 324,-13 11 0,-2 4-324,-10 7 0,-3 5-79,25-2-1748,-23 17-3394,-23 39 5382,-16 24 0,-11-13 0,-1 3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2.2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555 51 25690,'-57'0'317,"0"0"0,2 3 1,6 6-105,-13 21-79,3 12-56,8 0 80,5 7-69,9 0 46,6 5 10,7 1-21,8 2 10,8-1-22,6-1-34,7 2-22,13 1-44,14-2-12,19-4-12,9-11 12,10-12-11,7-14 11,3-8 11,3-20 1,-4-9 21,-7-18 1,-9-8-34,-13-8 33,-11-4-10,-9-5 10,-11 0-10,-9-2 55,-9-23 1,-14 24-57,-9-16 0,-11 32-22,-4 8-56,2 4-134,3 11-1267,-1 7-627,13 10-3966,0 5 6050,12 10 0,4-4 0,3 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2.5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118 11 25757,'2'-6'2565,"-1"2"-2216,-1 4-349,13 60 0,-8-8 0,2 3 0,-1 5-969,-5 36 969,-4-43 0,-1 1 0,-2 0 0,0-1 0,-4 1 0,-1-2 0,1-1 0,0-2 0,-10 44-2915,4-7 2915,2-8-558,0-11 558,4-11-696,0-14-1197,5-14-2062,1-13 3955,4-9 0,0-5 0,0-1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2.7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0 193 28671,'62'0'0,"0"0"0,-3 1 0,-4-2 0,14-9 0,-1-7-136,-9-14-1298,-7-3-1098,-8-3-7299,-6 8 8913,6 8 0,-22 11 1,1 6-1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3.2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1386 28345,'16'88'326,"-4"-2"-326,-9-33 0,-2 2 0,-1-8 0,0-9 0,0-12 0,7-13 0,14-11 0,27-37 0,-8 2 0,5-6-436,15-22 0,3-8 436,-13 13 0,2-3 0,0-2-898,4-6 1,0-3 0,-1 0 897,0-2 0,0-1 0,-2 0 0,-2 1 0,-2 0 0,-1 2-313,-3 4 1,-3 2 0,0 1 312,14-21 0,-3 5 0,-6 11 0,-3 4 0,-7 13 0,-1 5-752,21-23-1635,-11 21 2387,-16 24 0,-12 11 0,-10 11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8.0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933 280 25017,'-53'4'754,"0"0"1,1 2 0,2 3-262,-29 17-247,-2 6-5660,6 6 5660,1 8-88,4 11 594,2 14-752,34-32 0,1 3 283,1 3 0,3 2-283,0 3 0,3 2 0,2 2 0,4 1 0,3 3 0,5 1 0,2 0 0,4 1 0,1 0 0,4-1 0,7-1 0,5 0 0,1-4 0,5-2 0,8-2 0,6-4 0,5-1 0,5-4 0,7-4 0,5-5 0,7-2 0,4-7 0,7-7 0,2-5 0,6-1 0,1-6 0,1-12 0,-1-5 0,-2-1 0,-1-5 0,-6-8 0,-3-5 0,-6 0 0,-3-5 0,9-20 0,-4-10 0,-6-9 0,-6-4 0,-1 0 0,-6-2-22,-9-4 1,-9 2 21,-14 22 0,-4 1 0,-2-2 0,-3 0-844,-5-2 0,-4 1 844,-5-3 0,-5 2 0,-3 0 0,-4 1-99,-4 3 0,-2 1 99,0 6 0,-1 2 0,3 7 0,-2 4 0,-24-24 0,3 25 1965,0 20-1965,5 13-147,5 17-1405,12 15 1552,12 52 0,10-39 0,5 23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8.7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264 0 25443,'-98'5'1782,"12"0"-1211,56 4-112,5 0-201,10-3-100,8 1-158,4-2 0,5 2 0,13 2 0,15 1 0,25 1 0,18 0 0,13-1 0,-37-6 0,2 1 0,1-2 0,1 0-290,5 1 0,0-1 290,2-2 0,0 1 0,1-1 0,0 0 0,1-1 0,0 0 0,-2 0 0,0 0 0,-1 0 0,-2 0 0,-3 0 0,-1 0 0,40 0 0,-12 3 0,-12 2 0,-7 3 0,-5-2 0,-5-1 0,-3-1 0,-5-1 0,-3-2 0,-6 0 580,-3-1-580,-9 0 0,-8 0 0,-8 0 0,-5 0-46,-2 0-2520,-10 0-5456,-10 0 8022,-18 0 0,14 0 0,1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9.0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108 19 24804,'-7'-10'3205,"2"2"-2668,5 8-412,0 0-125,-19 103 0,8-25 0,-2 3 0,0 5-287,8-29 1,1-3 286,0-1 0,1 0 0,-1 43 0,1-5 0,-1-7 0,-2-2-1278,3-6-1557,-1-6 2870,8-9 0,-3-28 0,2-13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9.6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28671,'41'54'0,"0"0"0,0 1 0,17 25 0,-6-2-592,-16-15 0,-4-1 592,0 5 0,-1 1-308,-1 2 0,-1 0 308,-2 0 0,1-1 0,-2-3 0,0-2 0,0-2 0,2-1 0,1-5 0,3-1 0,0-6 0,4-4 135,1-4 1,2-4-1559,33 18-953,-19-19-6420,-22-10 8934,-25-8 0,-8-8 0,-4-2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09.9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1615 24718,'40'-56'412,"-1"0"0,1 0 1,6-5-1,3 0 0,4 2-360,6-3 1,4 2-1,3-1-902,4-4 0,2-1 0,1 1 854,1 0 0,0 0 0,0 2-4,-4 3 0,0 2 0,-2 1 0,-7 5 0,0 2 0,-2 2 0,20-14 0,-3 3-62,-11 8 0,-3 3-353,-8 9 1,-2 5 216,34-16-3153,-18 24 3519,-20 31 1,-23-1 0,-13 11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11.7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832 26 13828,'-8'-3'4673,"1"1"-1806,7 2-1477,0 0 67,-59-9-1020,31 6 357,-52-6-412,38 13 1564,-12 8-1689,-14 11-22,-9 12-22,-4 7-21,2 4-192,8 3 0,10 0 0,14 1 0,12 1 0,14 1 0,11 5 0,6 4 0,11 3 0,10 2 0,15-3 0,17-5-3392,12-9 3392,15-10 0,15-11-74,-14-18 0,3-3 74,-18-2 0,0-3-149,21-5 0,-2-4 149,17-9 0,-13-14-2121,-15-4 2121,-12-8 0,-10-9 2121,-9-12-2121,-9-9 0,-19 15 0,-5-1 0,3-31 0,-12 33 0,-4 2 0,-10-11 0,-16 13 141,-4 9-141,-29 2-559,15 19-1054,-17 3 1195,24 15 418,5 10 0,17-4 0,7 3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12.3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28222,'61'8'449,"25"3"-449,-23-2 0,6-1 0,11 1 0,3-2-2831,7 0 1,2-2 2830,2-1 0,0-1 0,-1-2 0,-1 0 268,-5-1 1,-1 0-269,-4 0 0,-2 0 0,-6-1 0,0 0 0,-5-1 0,-1 0 0,-2-1 0,-3-1 0,-4 0 0,-1 0 0,-3 1 0,-2-1 882,44-3-882,-6 1 0,-8 0 0,-7 3 0,-12 0 2971,-9 2-2971,-12 0 1124,-3 1-1124,-19 0 147,-2 0-147,-17-2 0,-7-2-1671,-14 0-3214,-17 0 4885,-25 11 0,24-5 0,2 6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12.5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 14 24535,'-3'-7'3239,"1"1"-2679,2 6-223,0 0-337,-6 62 0,7-12 0,-2 1 0,1 4 0,9 22 0,1-3 0,2-1 0,-3-5 0,-2-5-13,0-3-1499,-1-8-718,5-9-6297,5-10 8527,12-17 0,-12-8 0,1-8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13.2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1714 27292,'8'5'885,"0"24"-706,-4 45-101,-2 25-625,0-42 0,-1 1 580,-1 2 1,0 0-1,0 0 1,0-2-28,0-2 0,0-2-6,0 41 0,0-14 379,0-17-379,0-18 0,0-19 195,10-14-195,20-43 0,3-3 0,7-7-870,19-29 0,7-11 870,-9 12 0,3-4 0,1-4-449,-8 9 0,1-2 1,1-3-1,-1 0 449,2-5 0,1-2 0,-1 0 0,-1-1 0,-1-1 0,0-1 0,-1 1 0,-2 0 0,-3 3 0,-2 0 0,0 1 0,-2 2 0,-4 8 0,-2 1 0,1 1 0,0-1-293,6-6 0,1-1 0,0 2 1,-3 6 292,-2 4 0,-2 4 0,1 2-84,5-7 0,2 1 0,-5 9 84,18-15 1018,-21 30-2788,-20 20 1128,-11 36 642,-18 28 0,7-13 0,-10 8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8:4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1055 11 17286,'5'-6'5826,"-2"1"-4683,-3 5 325,0 0-1042,-72 8 44,30 2-308,-10-1 1,-3 2 73,-6 10-79,-5 2-56,-3 2-34,2 3 22,1 1 113,2 2 67,5-1-124,6-2-10,7-3-1,11-4-55,11-7-23,9-4-56,8-4 0,3-1-23,4 4 12,5 6 11,10 10 0,14 10 0,14 8 0,8 5 11,7 2-11,-15-16 0,0 1 11,24 19-11,-26-19 0,-1 0 0,9 13 0,-8 2 12,-7-1-1,-10-2 0,-9 0 24,-9 20-35,-8-14 0,-14 14 0,-11-21 0,-15-3 0,-10-2 0,-7-2 0,-5-3 0,0-5 0,0-6 0,6-8 0,-19-5 0,21-7 0,-14 0 0,26-5 0,5 1 0,7-1 0,8 0-270,12 0-1355,5 0-1479,13-2-6727,17-15 8059,19-8 0,-13 4 0,2 3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8:45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217 434 27247,'57'-7'216,"-1"-1"1,-1 1 0,-4-3-72,23-11-77,-4 0-46,-9 0 12,-8 1-23,-6-1 0,-8 0 23,-9 2-23,-9-1 0,-11 4 23,-5-1-1,-4 3-33,-8-4 0,-11 0-67,-17-3 11,-14-4-56,-8 0 0,-4-3 0,3 4 34,0 6 33,4 9 34,-2 5-12,0 21 23,-4 10-3392,3 21 3403,5 10 34,7 2 22,21-16 0,2 3 45,-7 22 0,-1 25-12,19-28-44,5 3 124,5 23-102,13-23-22,7 17 1,11-30-57,5-2 0,4-4 0,3-4 0,4-6 0,0-9 0,0-8 0,0-8 0,19-6 0,-13-5 0,16-5 3375,-19-9-3375,3-4 0,1-7 0,1-3 52,0-1-1073,23-16-838,-21 12-3845,10-9 5704,-29 24 0,-18 5 0,-6 8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8:45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473 306 21656,'0'-11'3708,"0"3"-3113,0 8-47,-73-21-167,35 15-246,-11-6 0,-1 5 167,4 21-44,-2 9-113,3 15 23,7 6-134,6 5 11,8 3-1,7 8-32,8 5 21,6 5-22,6 0 1,15-5-12,13-5 0,19-10-12,11-7 12,10-9 0,3-9 12,7-10-1,-3-7-11,1-6 0,-4-15 11,-6-9 0,-6-18-11,-8-10 0,-11-6-22,-7-9 11,-9-4-45,-6-7 44,-8 0-21,-7 3 33,-3 3 0,-10 9-11,-11 1-12,-10 2-10,-14 4-68,-2 1 0,-4 11 34,2 6-34,3 12-22,6 8 22,4 8 23,7 4-102,2 2-223,3 4-202,3 9-841,1 10 1446,-1 46 0,9-38 0,0 22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8:46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0 25521,'-59'39'370,"6"5"-202,29 9-56,2 8 45,4 6 67,4 6 0,1 3 0,4 3-33,2-4-34,3-2-34,3-8-78,1-7 22,3-6-22,8-8 0,5-4 44,11-4-44,1 0 0,7-5 0,1 1-23,3-8-11,23-2 1,-10-12 21,20-2-33,-15-12 0,2-8-11,-4-6 33,-3-8 1,-7-3-23,-4-5-11,-5-4 11,-2-7 0,-5 1 0,-2-2 0,-4 0 22,1-19-22,-8 12 11,1-15 0,-9 18-11,-3-1 0,0-1-11,-3 0 11,0 6 0,-2 7 0,0 11-101,0 12-78,0 7-213,0 5-269,0 1-617,0 1-1130,0 1-7004,0 1 9412,2 0 0,-2 0 0,1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8:47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26866,'10'27'1076,"-1"13"-785,-9 18-123,0 10-34,0 2-44,-5 4-44,-2 4-46,-8 6-559,-1 6 559,-3-1 183,3-4-183,1-8 0,6-15 0,3-10 93,4-11-93,2-9 0,0-3 0,0-7 283,0 0-283,1-5 0,4-2 0,4-4 0,4-2 0,3-4 0,4-2 0,3-2 0,6-1 0,2 0 0,5 0 0,0 0 0,3-1 0,2-2 0,3 0 0,2-1 0,0 0 0,-3 0 0,-1-2 0,-3 2 0,-3 1 0,-1 2 0,-5 1 0,-2 0 0,-1 0 0,-1 0 0,2 0 0,-5 1 0,-3-1 0,-5 2 0,-6-2 0,-2 0-461,-5 0-1354,-1 0-2588,-6 11 4403,-16 9 0,10-5 0,-8 3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9:54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14 24759,'-5'-7'2297,"2"0"-1747,3 7 10,0 0-55,68 21-505,-31-9 0,54 16 0,-52-14 0,-2-1 0,1-1-57,2-2-1097,6 1-661,6-1-3597,0 1 5412,4-1 0,-25-4 0,-7-3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9:54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64 103 24513,'-1'58'48,"-1"0"1,-1-1 0,0-3-83,-5 24-89,-4-1-4162,5-9 4274,-2-12 44,5-14 1039,1-21 83,-2-15-573,3-30-190,-2-17-33,3-26-124,1-8 23,0-3-157,1 5-101,6 6 0,1 5-493,8 3-919,5 7 580,8 10 832,8 18 0,-15 12 0,-3 10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9:55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477 0 25039,'-67'16'594,"-1"0"0,7-2 0,7 0-336,-4 3-123,20-5-124,19 1-11,11 1 0,12 10 0,15 6-11,12 11 33,16 4 34,3 1 56,-4-2 56,-9-1 134,-14 0 169,-12 1-145,-12 6-326,-20 3 0,-14 4 0,-20-1 0,-2-3 0,1-8 0,9-8 0,10-10 0,8-7-214,10-6-985,5-3-8632,18-3 9582,25-11 1,-12 4 0,14-9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9:5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359 202 27841,'50'-19'61,"1"1"1,35-17-28,-47 19-12,-12 2-11,-11 0 68,-10 2-12,-4-2-67,-6-2-11,-12 0-45,-12 2-34,-16 4 34,-11 6 34,-9 4 22,-5 18 33,-3 7 57,5 21 123,5 2-12,14 2-55,10-3-100,12 1-46,6 2 0,8 6 0,6 6 0,2 1 0,9 0 0,14-10 0,14-14 0,18-16 0,12-13-68,-12-17 0,0-5-973,31-10 108,-28 2 0,-2-3-4367,19-17 5300,0-1 0,-31 19 0,-7 4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9:56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 27382,'-48'54'85,"1"0"1,2-1 0,10-2 82,16 28 90,7-6-45,5-7-1,6-11-66,8-4-111,8-5-35,12-3 0,7-4 0,5-8 0,-1-9 0,1-11 0,2-6 0,1-11 0,4-10-875,3-10-626,0-8-2690,-2 5 4191,-5 2 0,-20 14 0,-6 3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9:5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9 24435,'2'-5'3417,"-1"2"-2756,-1 3-503,-19 66-158,-1-6-334,0 0 0,-1 5 334,4-13 0,-1-1-1531,-1 1 0,0 1 1531,2-2 0,0 0 0,-1-2 0,0-2-79,-12 45 79,2-10 0,7-6 0,8-13 0,6-11 0,6-18 0,14-12 0,8-12 334,19-6-334,10-4 3351,5-4-3351,5-6 124,0-7-124,1-9 0,1-6 0,-1-4-651,-4-2-2005,-5 4 2656,-14 10 0,-17 11 0,-10 8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9:57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28041,'15'75'0,"1"-1"0,4 5 0,7 0 0,12 0 0,5-2-1067,1 3 0,4-1 1067,3-4 0,4-4 0,1-6 0,4-4 0,5-6 0,3-6 0,1-8 0,2-6 0,-3-6 0,0-4-214,-6-6 1,-2-3-700,-9-3 0,-3-2-1913,28 9 2826,-30 0 0,-23-9 0,-17-1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39:57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1512 26026,'47'-88'661,"-1"0"0,-9 27 0,1 1 1,4 1-1685,7 2 1,4 2-1,2 1 1023,4-3 0,3 0 0,1 2 0,2 0 0,1 1 0,1 2-487,1 1 1,1 2-1,1 1 487,-1 2 0,0 1 0,1 2 0,0 2 0,0 1 0,0 2-166,-1 3 0,1 1 0,-1 3-387,-1 3 0,-1 2 0,0 3-2400,28-4 1,-2 6 2952,-9 6 0,-7 5 0,12 2 0,-33 8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17.1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760 96 26317,'-91'25'2162,"7"-1"-1970,34-11-192,-5 6 0,-5 6 0,-6 9 0,-2 8 0,2 9 0,3 2 0,9 6 0,11 2 0,11 2 0,14 6 0,8 5 0,13 8-399,16 10 399,-4-45 0,4 0 0,7 1 0,4-2 0,3-1 0,5-2 0,3-4 0,3-4 0,4-3 0,3-5 0,3-6 0,3-6 0,1-3 0,2-5 0,0-5 0,0-4 0,0-5 0,-3-4 0,-3-1 0,-2-3 0,-4-5 0,-3-4 0,31-28-3194,-11-14 3194,-35 26 0,-2-4 0,0-4 0,-3-7-314,7-31 0,-5-4 314,-8 20 0,-3 0 0,2-21 0,-5 3 0,-8 30 0,-5 4 0,-13-42 0,-10 14 0,-19 16 0,-10 18 0,-24 13 0,16 18-32,-11 20-2097,28 28-2431,6 23 4560,9 24 0,11-34 0,8-3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17.8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79 27650,'-41'6'807,"34"-1"-593,83 0-214,-19-4 0,6 0-583,14 0 0,6 1 583,14-1 0,4-2-296,-26 0 1,2 0-1,1 0 296,0-1 0,1-1 0,0 0-505,-1-1 0,1-2 1,-2 1 504,-4 1 0,0-1 0,-3-1 0,27-3 0,-3-1-301,-8 3 1,-4 1 300,-11 0 0,-3 0 0,-10 1 0,-3 1-57,29 1-997,-25 1-573,-28 8-6978,-15 14 9103,-26 13 0,6-8 0,-9-2 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18.9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28378,'61'41'97,"-1"1"1,1 0 0,-3-1-98,-16-8 0,0 0-504,4 3 0,1 1 504,2 1 0,-1 2 162,-1 1 0,-1 1-162,-3 1 0,-2 1 83,-4 0 1,-2 0-84,-4-1 0,-1 0-158,20 34-1265,-7-14-1232,-2-24-7176,-3-17 8851,2-40 1,-19 12-1,-3-17 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19.2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950 0 16355,'-76'56'801,"-1"-1"0,23-14 0,0 1 0,-1 1-111,-4 4 0,0 2 1,0-1-594,4 0 0,0-1 0,3 0-74,-16 15 0,6-2-23,16-12 0,6-1 1425,-4 22-1538,26-12 684,14-5-1221,2 4-224,0 4-852,-3 5-2845,4-3 4571,-2-1 0,3-29 0,0-8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20.6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536 102 24782,'-57'-1'560,"0"-1"0,4 0 1,6 2-248,-3 10 1,1 9 11,1 17-146,2 10 34,3 7 11,6 6-89,11 0-23,11-1-45,8 4 11,9 0-33,13 3 0,13 1 33,18-2-55,10-4 34,11-4-57,5-10 0,6-11-445,4-13 445,2-12 0,2-7 0,-2-20 0,-4-9 0,-10-20 0,-30 8 0,-5-3 0,10-25 0,-21 21 0,-4-1-9,-7-24 9,-6-6 0,-5-2 0,-3-3 0,-11 0 0,-7 5 0,-5 30 0,-5 4 0,-15-11 0,-23 4-1087,15 38-998,-3 17-5063,0 17 7148,2 16 0,23-12 0,8-2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21.2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21 304 20345,'-8'2'4213,"1"1"-3799,7-3 393,0 0-314,-5 0-22,10-4-91,0-4-9,15-3 88,4-4-67,6 2-79,5-3-300,10 4-13,11 2 0,14 2 0,13 4 0,10 2-272,-42 1 1,1 0 271,3 1 0,2 0 0,4 0 0,2 0 0,6 1 0,0-2 0,3 0 0,0-1-1328,1 0 0,0-2 1328,-3 0 0,0-1 0,-2 2 0,0 0-302,2 0 1,0 1 301,4 0 0,2 1 0,7-2 0,2-2 0,6 0 0,1-3 0,2 0 0,0-2 0,-2-1 0,-3 0 0,-7 0 0,-4 0 0,-9 3 0,-3-1 0,-11 2 0,-2 2 133,4 0 1,-4 2-134,15-2 0,4 2 0,-42 2 2529,-10 1-2529,-9 0 865,-6 0-865,-5-5 141,-11 0-1083,-7-5-2688,-13 1 3630,-11 2 0,19 2 0,1 4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5:22.3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621 245 24278,'-60'2'459,"0"-1"1,4 3-1,5 3-134,-8 10 0,4 13-45,4 7 22,2 6 1,5 6 56,2 6-124,10 3-22,4 5-34,10 5-4296,7 6 4240,7 5-45,5 3 770,13 2-803,9 1-22,18-4-23,13-6 0,13-9-604,15-14 604,-36-29 0,1-3 0,4-4 0,1-3-100,2-3 1,-1-2 99,-1-2 0,0-3 0,0-1 0,-1-2 0,46-6 0,-8-11 0,-4-15 0,-10-24 0,-38 23 0,-1-4 0,-2-6 0,-1-2 0,-1-2 0,-2-2-55,6-16 1,-3-2 54,-12 16 0,-2 0 0,2-13 0,-4 0 0,-9-32 0,-9 23 0,-3-2 0,-4 18 0,-3-1 0,-4-15 0,-4 4 0,-30-16 0,-11 20 0,-11 19 0,-7 23 0,-6 12-1211,1 22-2083,6 12 3294,11 19 0,31-14 0,12-1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3:09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12 24345,'7'-7'2454,"-2"2"-2062,-5 5 549,0 0-560,15 56-223,-11-13-158,12 52 0,-16-22 0,0 8-325,0 4 325,0 4 0,-3 0 0,-3 0 0,-5 0 0,-2-5 0,-1-3 0,1-11 0,1-10 0,2-9 0,0-12 80,-1-6-226,-1-9-1737,0-9-2834,-4-7 4717,0-6 0,5-2 0,3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3:10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19908,'2'-4'4784,"0"0"-3741,-2 4 772,0 0-1043,21 0-423,-3 0-349,21 0 0,-1 0 0,14-3 0,16-1 0,20-4-347,-35 4 0,3 1 347,10 0 0,2 0 0,9 0 0,2 1 0,8-1 0,2 1 0,4-3 0,1 1 0,-2 1 0,-1 0 0,-3 0 0,-2 1-519,-4 0 1,-1 2 518,2-1 0,0 2 0,7-2 0,2 2 0,-25-1 0,1 1 0,1 0 0,3-1 0,0 1 0,1 0 0,0 2 0,-1 0 0,0 1 0,-4-1 0,-2 1 0,3 2 0,14 4 0,2 3 0,-5-1 0,5 2 0,-3 1 0,16 6 0,-7-1-490,0 5 490,-22-3-244,-16-7 244,-11-5 565,-9-5-565,-5-3 1017,11-2-1017,-10-7 0,10 0 572,-18-8-572,-8 5 311,-6 0-311,-20 0-3161,-11 1 3161,-21 3 0,17 3 0,0 3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3:11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13 24692,'0'-7'2656,"0"1"-2242,0 6 214,0 0-449,-1 67-101,-5-15-66,1 2 0,-1 2-12,-13 21-259,-3-2-559,-5-2-649,0-2-1380,0-4-6984,1-5 8271,4-9 1,9-23 0,4-12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3:1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5 179 22620,'-3'-11'2968,"1"2"-2732,2 9 44,0 0-201,18 18-35,3-3-44,21 12 12,4-10-12,9-8 22,9-5-22,5-4 11,-2-2-11,-3-4 0,-12-2 23,-11-4 156,-12 1 101,-12-4 22,-8-2 35,-6-9-24,-3-1 12,-6-6-56,-8 4-34,-12 1-99,-13 9-136,-9 8-24,-9 7-77,-7 17-369,1 5-695,2 14-1087,10 2-7295,7 4 9547,8 5 0,17-18 0,4-2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3:12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631 78 24289,'-56'0'795,"0"0"1,-32 1-471,23 9-101,14 10 67,-3 15 124,0 13-90,3 9-67,5 6-57,6 1-66,10 1-12,7-1-22,12 3 22,5 2-34,6 7 12,14-2-21,9 2-80,16-7 0,11-7 0,7-10 0,8-14 0,9-12 0,3-13 0,5-8 0,-1-15 0,-6-9 0,-5-16 0,-11-12 0,-8-8 0,-8-9 0,-19 15 0,-4-1 0,5-28 0,-12 28 0,-4 0 0,-6-14 0,-4 0 0,-10-3 0,-6-3 0,-14-3 0,-6 5 0,-5 4 0,-25 0 0,19 24 0,-12 3 0,24 27 0,2 6 0,-3 11 0,-2 7 0,0 10 0,-8 14-550,17-13-772,2 3-1177,20-12-7332,4 6 9543,4 15 1,0-16-1,0 3 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13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77 21320,'0'-7'3529,"0"1"-2790,0 6 494,0 0-863,-37-28-79,20 21-190,-30-22-22,29 35 10,0 3-55,-1 7-34,2 6 33,3 2 1,4 3 0,3-2-34,3-1 11,3-3-11,2-3 0,5-2-34,4-5 34,8-5-45,4-3 34,4-4-90,2-6 1,0-4-80,-2-7 169,-5 0 0,-4 0-3392,-4 0 3392,-4-1-1,-1-3 35,0-7-12,-3 8 0,1-3 23,-4 14-23,1 5 3403,-2 2-3234,1 3-147,-1 0-10,3 1 55,2 6-22,4 5-11,3 6-12,3 3 1,1 0 0,-1-1-23,0-1-22,3 3-236,-5-7-392,3 2-369,-7-8-897,-1-3-3708,1-2 5613,1-3 0,-4-1 0,-2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14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99 24939,'5'54'560,"-1"-2"-448,-4-11-56,0 3-11,0 2-34,0 0-11,0 0 12,0-3 10,0-7 0,-1-8 23,-1-11 246,0-8 169,-1-6-136,0-8-133,0-12-67,1-17-46,0-18-22,4-12 22,6-4-10,4 2 66,5 8-22,0 8-34,-1 9-66,0 8-1,-1 6-11,2 8-11,0 4-101,0 7-45,0 3 45,0 4 78,-1 2 34,-2 5 23,-2 4 21,-2 6 35,-3 1-57,-2 1-11,-2-2 57,-2-2 21,-1-1 12,-3-1-67,-5 0 10,-5 1-77,-13 7-102,7-5-212,-6 4-303,11-7-123,0-2-527,2-1-2935,3-1 4235,2 0 0,3-5 0,2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1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8 133 26395,'56'-18'303,"-8"2"-292,-26 9-11,-4 0 0,-2 0-11,-2 0-23,-4-1 1,-3 2-1,-4-2-56,-1 0 1,-2-1 10,-6 0-44,-3 0 67,-7 2-11,-4 2 67,0 3 67,-3 4 23,0 8 111,1 4 35,1 7-68,5 2 33,4 4 69,4 1-24,3 3-89,3-1-101,1-1-56,1-3 11,5-4-11,3-6-134,5-2-247,3-7-101,2-2-112,1-3-269,2-2-650,-2-4 1513,9-8 0,-16 6 0,4-5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15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10 23639,'0'-5'2364,"0"0"-2173,0 5-68,0 0 0,0 41 45,-1-14-45,-4 36-11,-1-22-33,-4 1-68,-1 1-11,0-4 34,2-6-12,2-6-11,3-10 112,1-8 371,3-5-113,0-3-68,2-11-78,2-7-110,5-14-125,4-5 0,2-3 0,0 2 0,0 4 0,-1 6 0,0 5 0,0 4 0,1 3-225,-1 3-671,0 2-337,-1 3-773,-1 2-4212,-2 3 6218,-2 0 0,-3 2 0,-3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15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28031,'11'81'594,"-2"-4"-572,-9-23-22,-2 3-33,-2-2-180,-4 0-246,0-6-516,-2-1-617,2-6-1668,-1-5-6571,0-6 8193,1-5 1,3-12 0,3-5-1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15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26059,'46'-35'-9831,"-6"7"9529,-26 26 1,-5 1 0,-3 1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16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25555,'-25'75'964,"5"-10"-785,17-36-34,3-3 1,0-3-79,2-4-67,2-5-33,2-5-135,3-6-23,0-2 23,2-5 0,1-6 11,1-7-156,-1-4 122,-2-1 135,-1 3 33,-4 3 23,0 4 11,-3 3 1,0 5 0,-2 1 10,0 2 146,0 1 101,0 6 44,1 3-10,1 7-79,0 3-45,2 0 1,1 1-79,0-2-79,3 0-22,0-2-112,3-1-247,2 0-89,2-3-90,1-1-101,2-4-862,7-4 582,-5-2-1356,5-1-7556,-9 0 9008,-3 1 1,-6-1 0,-3 1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3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48 24558,'-51'16'1367,"10"-3"-1065,39-9-134,1-2-22,1-1 11,1-1 78,6 0-78,5 0-45,9 0 0,5-1-44,5 0-35,3-2-33,1-2 11,1 0-11,-2-2-11,-2 0-11,-7 1 22,-6 1 45,-7 3 44,-7 1-44,-3 1 22,-2 0 34,-7 0-56,-3 0 0,-6 0-1,-5 0-21,-2 0 55,-4 0 124,1 0-1,3 0-55,3 0 1,5 0-147,3 0 0,6 0 0,1 0 0,5-1 0,0 0 0,5-1 0,1 1 0,6-2-35,2-2-771,2-2-853,4-2-2711,-1 3 4370,0 1 0,-9 4 0,-3 1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4:33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 22754,'-6'-1'3798,"1"0"-3372,5 1-45,0 0 168,-12 0-359,9 0-66,-10 0-24,13 1 12,3 1-67,4 2-11,7 1 11,7 0-12,2 1-10,3-1-12,-1-1 0,-2-1-11,-3 0-11,-3-2 11,-3 0-11,-3 0-12,-3 1 23,-4-2 0,-3 3 23,-1-2-23,-3 4-34,-6 2 0,-7 1-44,-5 0-12,-3-1 23,0-4 67,1-1 11,-1-2 1,2 0 200,-8 5-87,10-1-125,-3 5 0,14-5 0,4 1 0,2 0 0,3 2 0,3 1 0,27 5 0,-9-6 0,19 3-192,-22-8-1129,-6 2-1156,-5-3 2477,-4 0 0,-2-1 0,-1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20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748 17 19986,'1'-2'4056,"-1"1"-2532,0 1-986,-42-3-123,14 3 133,-38 3-99,25 7-203,-5 7-10,-4 4-46,-2 2-100,-2 5 22,1 1-23,3 2-10,5 4-23,6 5 1,5 6-57,3 9 0,2 6 0,2 5 0,3 1 0,5-1 0,7 1 0,6 0 0,6 2 0,7-1 0,7-3 0,12-5 0,7-10 0,10-6 0,40-7 0,-13-16 0,26-5 0,-28-15 0,-6-12 0,-4-7 0,-4-15-3392,-3-8 3392,-3-7 0,-3-5-110,8-29 110,-17 17 0,4-19 0,-19 24 0,-7-5 0,-4-4 0,-6 17 0,-3-2 0,-3-26 0,-2 28 0,-4 2 0,-14-15 0,-9 8 0,-7 7 0,-2 13 0,-1 12 0,1 10 0,2 10 0,0 2 3281,-14 14-4356,11 3-1193,-10 15-6024,16 5 8292,1 10 0,15-19 0,5-1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24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724 251 24311,'-63'-33'594,"5"8"-370,26 21-67,-5 2-23,-8 8 57,-4 6-23,-4 6-44,0 7 111,3 0-11,4 3 0,3 3 78,-14 25-145,5 15-135,5 4 1,18 4 22,21-19 56,6 7 89,4 10-211,5 9 290,6 6-146,9 3 0,9-4-33,11-7-34,10-11 11,7-14-11,3-12 56,2-15-55,3-12-57,3-10 0,4-12 0,1-16 0,1-14 0,-24-3 0,0-5 0,-14 8 0,0-3-147,10-11 0,-2-1 147,9-24 0,-9-2 303,-8 4-303,-18 24 0,-3-5-319,-3-10 1,-3-2 318,-1 10 0,-1 0 0,-4-8 0,-3 2 0,-7-13 0,-7-3 0,-11-4 0,-10 1 0,-8 5-3081,-4 8 3081,-2 12 171,2 14-171,3 14-180,6 12-593,2 7-32,4 7-1661,1 5-7365,3 5 8907,0 4 0,12-6 1,3-3-1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26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1026 55 22911,'-94'-3'1871,"3"1"-1602,24 4 22,-5 4-168,-2 6-11,3 6-22,1 4 22,5 6 68,4 3-46,4 7-33,3 4 56,0 10 190,1 9-146,3 13-21,7 13-107,26-40 0,3 2 11,4 2 0,4 1-436,3 1 1,5 0 418,5 1 0,5-1 6,5 0 0,4-1-34,6-1 0,5-2-17,5-2 1,5-3 5,3-3 0,5-5-28,4-5 0,3-5-6,2-5 1,5-7-40,30-6 0,1-10 17,-22-4 0,0-5-51,20-5 1,-4-7 16,-32-1 1,-6-2 33,-3 0 0,-3-2 28,29-27 0,-16-2 11,-12-1 79,-12-6 22,-6-3 73,-18 13 0,-2-1-692,2-34 574,-10 28 1,-6 0-1,-16-31 290,3 44 0,-4-1-380,-4 0 1,-2 2 22,-2-1 0,-2 2-62,0 4 1,-3 2-163,-12-3 0,-1 5-134,-20-6-147,-12 8-313,41 33-918,11 19-3004,11 12 4740,9 20 0,4-19 0,5-2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27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1022 205 22247,'-58'-59'1524,"1"9"106,17 29-1238,-8 2-10,-9 1-35,-12 3-212,-10 2-57,-8 7 462,-2 3-428,3 17-33,5 9 33,10 16-12,11 9-55,11 3 11,13 6-32,12 6-24,7 11 0,9 13 0,3 11 0,4-44 0,2 0-39,4 1 1,3 0 38,1 0 0,4-1 0,4-3 0,5-3 0,2-3 0,5-4 0,37 27 0,15-19 0,-35-32 0,3-4 0,3-4 0,2-3 0,2-5 0,1-3 0,-2-4 0,0-3 0,-2-1 0,-1-3 0,-4-3 0,-2-3 0,38-20 0,-9-8 0,-12-10 0,-11-7 0,-12-8 0,-11-5 0,-11-3 0,-9-3 0,-14 2 0,-14 1 0,-16 1 0,-15-1 0,-11 3 0,-5 7 0,-2 18 0,5 20-113,4 17-3715,5 28 1721,5 19-6017,1 26 8124,1 18 0,21-31 0,5-5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3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21980,'1'-3'4124,"1"1"-3586,-2 2 179,0 0-594,10 2 23,-2 10-79,11 10-33,-4 18-23,4 13-11,1 9 11,1 3 0,1 0-11,-1-4 0,0-7 0,-1-10 12,-3-9-12,-1-12-12,-3-10 12,-1-8 135,3-10 100,3-14 0,6-13-44,2-15-78,1-5-113,0-3 0,-2 4 0,-3 3-293,0 10-2003,6 4-349,-4 16-7186,7 5 8563,-4 12 0,-12 1 0,-2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4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55 25735,'-47'28'616,"10"-1"-560,35-8 11,2 3 0,8 3 11,6 1-44,12-5 11,7-5-34,5-8-11,1-5 45,-2-12 168,-6-5 101,-6-12-23,-6-5 56,-10 0-22,-4-1-123,-7 3-135,-8 3-22,-5 5-45,-5 6 0,3 5-292,4 6-346,5 3-561,4 1-963,3 1-1996,12 3 4158,9 3 0,-5-2 0,2-1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 27695,'-60'17'751,"8"7"-526,37 8-225,1 6 0,6-2 0,4-1 0,2-3 0,6-1 0,5-4 0,7-3-125,6-4-591,1-5-752,3-7-930,0-3-7433,1-8 9353,0-6 0,-12 4 0,-3-3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4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24468,'-5'0'1860,"2"0"-1636,3 0-101,0 0-67,-18 45-22,14-26 11,-12 34-34,23-42-11,3-5-56,7-3-78,2-10-102,1-6 68,-2-9 101,-2-3 67,-5 2 0,-3 6 11,-3 7 57,-3 5 32,2 4 124,0 5 34,2 8-12,1 7 13,2 8-147,-1 2-3482,1 1 3370,1-4-34,-1-2-1400,7-3-785,-4-10-4996,4-7 7215,-4-19 0,-5 7 0,-1-7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5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 24692,'5'-5'3059,"0"1"-2667,0 53-101,-3-7-123,3 47-99,-5-18-69,-2 4-4365,-3 1 3660,-1-3-1267,-1-5-2200,1-9 4172,3-12 0,1-23 0,2-9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5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27639,'2'72'538,"0"-4"-695,-2-20-941,0-4-1412,0-3 2510,0-7 0,0-14 0,0-6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4 22473,'0'-3'2981,"-38"2"-2622,10 8-79,-34 4-101,22 4 23,3 4 123,4-1-124,7 2-21,7-2-57,8 1-67,6 1-33,4 1-12,9 2 0,6-2 45,11 0 45,2-3 156,-3-1 68,-5-3 34,-7-1-190,-7 0-169,-2 2 0,-8 5 0,-8 4 0,-8 5 0,-10 2 0,-1-2-3392,5-3 3392,6-4 0,8-6-976,6-6-1332,10-6-2006,17-5 4314,17-13 0,-11 7 0,1-6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97 269 26384,'76'-54'213,"-11"2"-157,-36 11-56,-10 3 22,-10 6-22,-6 7-11,-13 10-11,-5 6 22,-15 6 0,-7 9 22,-2 9 34,0 10 112,3 10 247,6 5 112,6 3-91,6 1-111,7 2-245,5 1-80,4-2 0,6-1 0,8-4 0,10-5 0,9-7 0,7-8 0,3-8-505,0-7-840,-2-4-896,-3-5-5053,-5-4 7294,-3-5 0,-14 4 0,-3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6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 24345,'0'-2'2510,"0"1"-1905,0 56-224,-1-15-101,-1 49-56,-1-30-135,-1-4-66,1-8-23,3-11-23,-1-11 23,1-10-22,0-7 11,0-4-45,0-3 11,0-1 45,1 0-22,3-3 22,4-7 33,4-9 1,4-11-12,3-7-3414,0-3 3392,3 0 0,-1 3 11,-1 7-11,-4 7 90,2 8-68,-6 9 68,2 3-12,-4 5-65,0 4 3379,-1 6-3392,-4 7 0,-2 5 0,-1 5 0,-2 5 0,0 1 0,-1 0 0,-1-2-203,-2-5-581,1-5-930,1-6-2858,1-8 4572,1-4 0,0-3 0,0-2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7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97 26642,'-13'90'706,"0"-5"-616,2-26-46,0-2-10,1-6-23,1-10 0,3-12-11,3-11-22,0-11 11,3-9 11,0-16 11,0-15 23,4-19-23,3-11 11,6-3 57,3 2-12,2 4-22,1 7-34,0 9-11,1 10 0,-1 11 0,-2 9 0,-2 8 22,-3 5 23,-1 2 101,-2 5-1,-3 6 23,-2 6-22,-2 6-113,-2 5-10,-4 6-23,-7 4-381,-6 2-616,-5-3-471,1-5-2779,2-6 3399,6-8 0,6-9 0,3-5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7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27729,'13'82'784,"-6"-1"-706,-16-14-78,-5 5-11,-5 2-202,0-5-638,1-4-796,2-10-1367,4-10 3014,4-9 0,4-17 0,3-9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7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28278,'1'88'67,"-4"-6"-582,-1-25-875,-3-4-1344,1-8 2734,3-10 0,1-16 0,2-8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7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26899,'-65'45'863,"11"-4"-594,38-7-101,4-3-101,3 0-55,6-1-24,1-2-189,3 0-875,6-2-974,4-5-5267,6-5 7317,3-8 0,-9-4 0,-1-4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38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27561,'-6'53'370,"-1"-1"0,-2 10 0,0-3-370,-2 8 0,-3 16 0,8-30-853,1-3-794,2-3-1535,0-3 3182,-2-3 0,2-19 0,-1-4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42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0 271 24289,'78'-16'944,"1"0"1,6 0 0,1 0-1246,3 1 0,1 1 416,-22 4 1,2 0 0,2 1-895,4 0 1,2 0-1,1 1 917,2 1 0,1 0 0,1 1-119,3 1 0,0 0 1,0 1-196,1 0 0,1 1 0,-1 0 176,-1 0 0,0 0 0,-1 0 0,1 0 0,-1 0 0,-1 0 0,-3-1 0,0 1 0,-1-1 0,-1 0 0,-1 0 0,-1 0 0,-3 0 0,0 1 0,-1 0 0,-5-1 0,-1 1 0,-1 0 0,26 0 0,-4 1-183,-11 1 1,-4 0 182,-12 0 0,-3 2 0,29-1 274,-27 0-1070,-23 0 1004,-20 0-5408,-12 1 5625,-24-6 0,12 4 0,-11-4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5:4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879 37 25319,'-55'-19'1009,"3"4"-841,21 13 23,-6 2 21,-5 0-77,-1 0 22,0 3-45,1 3-22,-1 7 78,0 5-67,-2 4 22,-3 6 22,-1 2-66,1 2 10,2 0-21,3-1-1,6-2 0,6-1-56,7 1 0,4 3 45,5 4-11,1 6 34,4 6 10,1 5-9,5 4-80,1-2 0,2-1 0,2-5 0,7-2-3392,4-1 3392,7-1 0,1 0 0,9 14 0,-7-16 0,7 11 0,-7-22 0,1-2 0,17 3 0,-8-12 0,14 3 3392,-11-14-3392,-1-4 0,0-2 0,0-2 0,-2-1 0,2-1 0,1 0 0,2 0 0,20-8 0,-13-1 0,13-8 0,-19 1 0,-3 0 0,-1 0 0,-2-1 0,-1 2 0,14-10 0,-13 5 0,12-9 0,-17 7 0,0-4 0,-3 1 0,-2-2 0,-5 1 0,-1-2 0,-1-10 0,-4 7 0,0-8 0,-4 9 0,-1 0 0,-2 0 0,0 4 0,-2 3 0,-2 4 0,0 2 0,0-1 0,0 1 0,-4-3 0,-1-2 0,-5 0 0,-2-3 0,0 1 0,-1-2 0,-1 0 0,-1 1 0,-1 0 0,-1 0 0,0 2 0,0 0 0,1 2 0,-1 1 0,0 1 0,-2 3 0,0 0 0,-1 3 0,2 0 0,-7-3 0,5 3 0,-5-4 0,5 4 0,-1 0 0,0 0 0,-1 1 0,-10-2 0,8 5 0,-4 1 0,12 4 0,4 3 0,3 0 0,3 1 0,2 0-1783,-5 0-782,-1 6-7266,-9 9 8039,-5 12 0,10-9 0,0-1 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6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24513,'9'0'2386,"-2"0"-2071,-7 0-24,0 0-112,53 57-112,-29-33-11,41 41-11,-45-49-45,-4-4 0,-5-4-90,-1 0-414,-3-1-314,-1-2-571,0-1-1838,0 0 3227,-1-3 0,-3 0 0,-1-1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6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26944,'84'-9'1390,"6"7"-1256,-49 9-134,9 8 0,-20-1-190,-4 3-673,2 4-661,-1 5-1894,1 7 3418,-1 7 0,-11-16 0,-4-3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7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422 0 25723,'-93'7'952,"10"5"-739,43 12 0,-1 9-22,-1 7 33,4 6 34,4 2 10,10 7 57,8 4-21,9 9-304,4 2 0,17-3 0,10-13 0,23-23 0,11-16 0,7-36 0,2-15-13,-6-26-99,-9-8 12,-11 3 88,-10 3-3380,-10 7 3381,-7 8 22,-5 9 1,-5 12-1,-1 9 34,-2 9 44,-1 7-9,0 2 3312,0 1-3392,0 8 0,8 27 0,3 1 0,10 20 0,1-15 0,3-1 0,-2-2-494,-2-4-873,-3 1-1367,-4-5-7097,1-3 8106,2-6 1,-7-10 0,0-6-1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7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110 193 23213,'0'-8'2835,"0"2"-8092,0 86 5559,0-19-151,0 5 1,0 5 527,-2-20 1,0-1-546,-1 5 1,-1 0-35,-3 1 1,0-1-68,-1-1 1,0-1 34,-8 44 10,3-17-33,2-18 947,4-17-857,1-21 100,3-13-77,-1-13 3097,1-27-3255,0-31 0,2 11 0,0-7 206,2-11 1,2-4-207,3-6 0,1 0 0,2 0 0,2 1 0,2 9 0,3 0-210,5-7 0,1 2 210,-4 24 0,0 2 0,5-7 0,1 6 0,11 3 0,0 16 0,2 16 0,-1 6 0,0 12 0,-3 9 0,-8 12 0,-4 11 420,-13 6-420,-3 3 0,-6 2 0,-9 1 0,-7 0 0,-13 0 0,-6 1 0,-23 18 0,18-21 0,-7 8 0,28-33-1491,11-10-1310,5-7-3956,15-20 6757,15-11 0,-8 6 0,5-3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8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73 24614,'-2'-4'2375,"-1"0"-2094,3 4-169,65 20-79,-33-15-22,51 14 1,-53-19 10,-5 0-11,-6-2-33,2-15-68,-9 0 12,-2-10 11,-8 8-24,-6 4-9,-12 8 10,-15 2 79,-15 9 22,-7 8 11,1 5 12,8 8 0,9-1 44,10 3 169,6 3 123,1 5 44,3 7-89,2 2-111,4 5-214,4-1 0,3 3 0,2-2 0,9-4 0,2-6 0,11-12 0,4-10-461,5-9-379,4-5-2342,17-18-3776,-11-5 6958,12-16 0,-33 16 0,-4 2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8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27202,'0'51'437,"0"1"0,-1 45-314,-8-21-89,-3-1-12,-7-5-22,1-7 34,1-14-23,5-16 79,3-12 22,5-13 33,1-5-121,2-5-24,1-14 0,0-13 0,8-20 0,5-11 0,7-3 0,3 4 0,-1 6 0,-2 11 0,2 4 0,0 9 0,1 6 0,0 8-517,-3 8-547,-4 5-527,-1 2-2667,-1 1 4258,3 6 0,-7-5 0,-1 5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8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3 24356,'-3'-1'2925,"1"0"-1592,2 1-1276,0 91-57,0-15-526,0 4 1,-2 6 525,-2-19 0,-1-2 0,0 4 0,-2-1-1438,-2 0 1,-1-2 1437,0-3 0,-1-2 0,0-3 0,0-1-77,-1-5 0,-1-2-316,-10 40-1657,1-16-2623,4-19 4673,7-16 0,5-20 0,4-8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9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27180,'37'-37'-1037,"0"1"1,28-20-2427,-43 50 3463,-2 17 0,-11-8 0,-2 7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9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471 0 26328,'-47'20'246,"1"0"1,-38 25-45,39 6 123,-3 10 33,-2 6-33,2 7-22,5 0-57,11-2-155,13-5-91,10-12 0,14-12 0,16-20-147,14-11-245,16-29-123,7-18 112,-1-23 178,-7-14 203,-9 3 22,-10 7 44,-12 17 226,-5 14 111,-9 16 33,0 8-123,-3 4 13,4 8-304,2 9 0,2 9 0,1 12 0,3 3 0,-1 2 0,4-6 0,0-3-561,2-9-907,3-7-1457,1-8-3719,4-5 6644,3-14 0,-13 9 0,-3-9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9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10 24692,'0'-6'3250,"0"2"-2881,0 4-167,0 0-44,-64 51-158,32-16 0,-11 4 0,1 4-91,6 16-615,2 4-4131,1 0 2103,5-5 2734,4-10 0,11-21 0,5-11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7:59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10 23796,'0'-5'3462,"0"0"-2890,0 5-416,0 0-256,-13 73-864,-1-32 11,1 9 1,-2 2-6399,-13 1 7351,-3 4 0,12-26 0,4-4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2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22 25599,'0'-12'2443,"0"2"-2420,0 10-23,0 0-717,-52 68-751,32-33-633,-10 8 0,3 0 2101,18-14 0,5-13 0,4-9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12 24692,'1'-6'3384,"0"0"-2981,-1 6-291,-7 61-112,-1-27-134,-8 47-729,0-48-907,-1-6-4135,-3-5 5905,-6-2 0,11-10 0,1-1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0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713 0 26474,'-65'4'646,"0"-1"0,3 2 0,4 4-387,-14 20-259,-2 12-5661,4 13 5661,3 5 0,10 6 1409,8 1-1409,13-2 0,13-2 0,11-1 0,9 3-1409,18 3 1409,11-3-308,26-9-1294,20-21-1166,21-18-2148,-39-23 1,2-7 4991,4-3 1,-4-2-1,13-11 1,-18 2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1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190 177 26855,'-89'38'1288,"17"-1"-1165,53-1-78,9 1-34,11 3 1,21-6-24,17-8 1,28-12 11,14-12 11,5-20 1,-5-10-1,-15-16 34,-21-5 11,-18-2 56,-16-4-12,-9 1-87,-16 4-13,-7 7 0,-16 14 0,-6 14-192,-4 10-760,3 23-784,6 7-2063,16 11 3799,9-7 0,12-13 0,1-9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10 23168,'10'-5'2959,"-2"1"-2422,-8 4-167,0 0 11,27 62 0,-20-14-247,8 3 1,-3 5-743,-22 29 776,-5 10-107,2-43 1,-2 0-28,-2 1 0,0 1-34,0-2 0,0-1 0,-14 37 207,6-19-207,9-23 0,7-24 0,6-12 0,1-19 0,2-21 0,8-24 0,6-24 0,9-12 0,7-4 0,-9 34 0,2 1 0,11-22 0,-12 33 0,-1 4 648,6 1-648,-4 12 0,-5 10-942,-2 9-761,-1 8-3026,1 1 4729,5 6 0,-11-3 0,1 2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1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23 25588,'-2'-13'3083,"1"4"-3083,1 9 0,0 0 0,-26 66 0,9 2 0,-4-2 0,0 5-1009,8-7 0,2-1 1009,-2 4 0,0 1 0,0 0 0,0 0-372,0-2 1,0-1 371,-1-5 0,0-2-983,1-5 0,0-4-3117,-10 28 4100,4-19 0,10-31 0,2-11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 26619,'25'-44'140,"1"0"0,25-28-644,-13 53-1109,5 7-4942,-1 6 6555,-3 3 0,-17 3 0,-7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1 27706,'-44'58'175,"1"1"1,3-3 0,6-1-8,3 24-23,8 0-33,9-6-99,6-11-13,6-10 0,4-14 0,9-14 0,6-12-24,13-12-166,5-24-157,6-14-68,0-21 337,-4-3 67,-7 7 22,-8 14 101,-8 16 269,-5 13-34,-5 7-133,1 4-214,0 4 0,5 10 0,2 8 0,3 14 0,-1 2 0,1-1 0,-1-6 0,-1-9-1446,1-10-1894,1-6 3340,4-20 0,-10 11 0,2-10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3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23504,'0'-3'3071,"0"1"-2388,0 2-615,12 53-68,-4-12-45,10 44-493,-7-28-953,1-11-1097,5-12-6656,2-15 9244,4-11 0,-10-6 0,-3-2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48:13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24053,'0'-4'2555,"0"1"-2331,0 3-123,0 0-101,66 55-235,-31-25-253,9 9 1,1 1-1844,-4 2 2331,-3 6 0,-16-22 0,-7-2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08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387 28 24468,'-69'-7'1155,"7"6"-763,27 15-45,-2 9-45,-1 13 23,0 5-123,3 5-67,5 1-46,7 3-44,10 3-23,6 3 23,7 5-45,12 2 23,6-4-23,14-10 0,8-13 22,9-18-22,8-9 11,5-23-11,5-10 0,-4-17 11,-5-10 45,-12-2 45,-10-5-3314,-10-2 3717,-10-28-398,-7 22-106,-16-15 0,-7 35 0,-9 9 0,-2 9 0,2 9 0,3 10 0,2 4 3248,7 5-4178,2 0-566,6 4-2102,1 0 3598,11 6 0,-6-6 0,6 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08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0 677 27326,'42'-83'324,"-2"3"-279,-6 15-11,-2 2-34,-2 3 22,-3 4-22,0 5 11,-2 3-11,0 5 0,-4 6 0,-1 5 0,-4 8 23,-3 6-23,-4 8 0,-3 5 11,0 4 247,-1 1-1,4 3 68,3 7-290,3 9-35,1 12 0,3 9 0,-2 11 0,0 8 0,-2 8 0,-1 1-3392,-2-3 3392,-2-7 0,-1-8 0,-3 8 0,-2-18 0,-3 5-595,-2-21-1142,-6-4 2261,-4-4-524,-15-4 0,14-6 0,-6-3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0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69 23695,'-3'-6'2880,"1"1"-2264,2 5 303,0 0-662,49-15-89,-18 11-112,42-11-33,-32 14-23,-1-1-180,-2-1-570,-2-3-639,-4 1-796,-4 1-4516,-3 2 6701,-6 1 0,-8 1 0,-4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09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27482,'3'31'336,"4"4"-235,12 11-34,1 0 45,1-8 23,2-6-23,-2-12 11,2-9 34,2-7-111,3-12-46,6-7 0,2-13 0,3-7 0,2-3 0,1-1-371,2 3-1231,2 1-2476,-1 5 4078,-4 10 0,-18 7 0,-9 9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09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114 186 25487,'68'-70'90,"-15"11"0,-41 35-67,-8 7 66,-12 7 68,-6 5-112,-11 5-11,-4 7-34,1 4 0,1 10 123,2 6 280,3 3 236,1 5-45,2 4-180,3 4-78,6 4-189,5-1-147,3-2 0,11-7 0,5-9 0,11-10 0,6-10-4065,4-11 2429,4-15-1009,0-17 2645,0-17 0,-18 20 0,-4 3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09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27538,'-14'51'377,"0"-1"1,1 0 0,1 0-378,-6 36 0,0 4-513,0 0-92,1-2-1121,4-9-3709,6-7 5435,3-16 0,4-25 0,0-14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55 26799,'-38'74'605,"9"-6"-527,28-28-66,5-6 21,6-6-33,8-10 23,6-8-12,3-6 0,2-8 11,-2-9 68,-1-10 56,-5-11 190,-5-6-101,-7-2-101,-5 0 2,-3 4-136,-8 5 0,-4 8 0,-9 6 0,-1 9 0,0 4-494,3 5-851,2 6-996,5 5-5256,5 6 7597,3 5 0,3-10 0,0-2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0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 25679,'-63'9'694,"7"3"-526,28 13 190,2 5-66,3 3 44,3 6-112,5 1-190,7-1 11,4-3-45,6-3 0,11-6-280,9-6-1087,13-10-908,3-5-7556,1-6 9011,-5-5 0,-15 4 1,-8-4-1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0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110 197 24771,'73'-53'224,"-13"6"-180,-42 28 46,-8 2-45,-4 0 33,-4 4 146,-9 0 102,-5 4-35,-8 3-67,-6 4 56,-1 11 157,-2 8-45,-3 15 112,1 12-89,0 4-135,5 5-234,6-2-46,8-3 0,7-4 0,8-6 0,10-7 0,8-7 0,11-9-752,21-7-906,-11-16-987,15-6-7035,-14-13 9680,1-4 0,-18 12 0,-6 4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1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26239,'-26'90'728,"3"-12"-515,12-42 89,2-7-134,3-8-67,2-8-78,2-7-12,2-3-22,0-3-12,0 0 12,3 0 11,2-3 0,5-2 0,0-2 11,3 0-11,0 0 0,3-1 11,1 1-22,1-1 22,-1 1-11,2-1 68,-3 4-35,0 0 79,-3 3 11,1 1-33,-2 0 67,0 0-68,0 0-44,-1 0 22,-2 6-67,-4 5 0,-2 6 0,-3 5-504,0-2-571,0-2-1144,0-8-7612,0-6 9131,2-10 1,-2 4 0,2-4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1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151 144 22540,'54'-62'1267,"-15"10"-774,-34 39 45,-6 4 33,-6 4-133,-4 3-58,-7 2 12,-2 8 45,-2 6 157,-2 12 45,-2 7-257,2 7-382,-2 5 0,3 6 0,3 3 0,6-4 0,6-4 0,4-11 0,4-10 0,9-9 0,7-8-953,8-4-538,7-3-380,1-12-1894,5-6-6066,-1-14 9000,3-6 0,-18 15 0,-2 3 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1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18944,'2'-2'5513,"0"0"-4314,-2 2-751,0 50-145,-3-26-180,2 37 0,-2-43-89,3-7-34,0-6 33,0-3-22,6-4 23,2-5-34,9-2 22,-1-6-10,1 2 10,-2 2 23,0 2 100,-2 4-89,-2 2 169,0 2 33,-3 1-68,1 8-56,-1 3-111,-1 11-1,1 4-11,-2 1-11,-1-2-22,-1-3-1491,1-7-324,2-7-1323,4-15-6671,5-13 9114,4-15 1,-8 12 0,-1 2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2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26160,'3'93'1446,"-4"-8"-1312,-2-32-89,-3-3-45,2-4-23,0-9-739,2-7-593,-1-8-797,-1-5-4761,-2-5 6913,0-5 0,1-3 0,2-3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25577,'55'-44'-2565,"0"8"-6892,-13 29 9457,-1 3 0,-17 2 0,-7 2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2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87 20255,'0'2'2936,"0"-1"-2399,0-1-166,40 10-69,-17-7 0,32 6-156,-31-11-45,-3-5-79,-5-5 12,-6-6 33,-5-2-22,-4 1 11,-9 3 426,-6 5 33,-12 5 45,-9 6-66,-5 9 99,-2 8-178,1 10-169,5 5-54,8-2-192,7 1 0,10-2 0,6 0 0,4 0 0,13 13 0,3-12 0,16 3 0,3-20-1604,7-7-2899,1-5 4503,-5-1 0,-16 0 0,-10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3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28671,'40'40'0,"1"-1"0,-2 2 0,-5 2 0,8 44-973,-5 5 973,-3 0 0,-5-7 0,-1-8 0,-1-11 0,0-9 0,0-9 313,-3-9-313,-4-11-1409,-7-8-3061,-6-11 4470,-4-5 0,-3-4 0,0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3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60 248 25252,'-3'0'2298,"1"0"-1761,2 0-190,54 45-110,-14-19-237,3 5 0,3-1 0,15-2 0,2-9 0,2-9 0,0-10 0,-1-12 0,-2-7 0,-7-8 0,-6 0 0,-8-1 0,-7 1 0,-6-1 0,-4-1 0,-4 0 0,-4-1 0,-4 3 0,-6 1 0,-4 1 0,-11 1 0,-7 0 0,-14 2 0,-10 4 0,-7 9 0,-8 3 0,-10 19 0,-12 12-146,33-4 0,-1 4 146,-3 3 0,-1 1 0,0 0 0,1-1 0,4-1 0,1-1 0,-26 13 0,20-11 0,18-11-371,13-6-2374,7-3 2745,2 0 0,5-3 0,0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4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0 167 25286,'83'1'728,"1"1"0,-19 0 1,4 2-1,2 0-590,14 0 0,4 1 1,3 0-1488,-9-1 0,3 1 1,2-1-1,2 0 1349,-8-1 0,1-1 0,2 0 0,1 0 0,1-1 0,9 1 0,2-1 0,1 0 0,2-1 0,0 0 0,-9-2 0,1 0 0,0 0 0,2-2 0,0 1 0,2 0-169,-10-1 0,2 1 1,0-1-1,1 0 1,0 0-1,2-1 1,-1 1 168,5-2 0,1 0 0,1 0 0,0 0 0,1-1 0,0 1 0,1-1-60,-11 2 0,2-1 1,-1 0-1,1 0 1,0 0-1,1 0 1,-1 0-1,0 1 60,1-1 0,-1 1 0,1-1 0,0 1 0,0 0 0,0 0 0,-1 0 0,0 1-130,-2-1 0,0 1 1,-1 0-1,1 0 1,-1 1-1,-1-1 1,0 1-1,-1 0 130,6 0 0,0 1 0,-1-1 0,-1 1 0,-1 0 0,-1 0 0,-1 1-97,3 0 1,-1-1 0,-1 1 0,-2 1 0,-2 0 0,-2 2-854,22 1 1,-3 1 0,-4 2-1,-6 3 950,4 2 0,-7 3 0,-10 0 0,-7 0 0,-13 1 0,2 16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1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12042,'0'0'0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49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334 104 26171,'-90'18'1423,"11"9"-1199,39 14-22,4 10-101,6 5 11,7 3-23,6 0-33,6 2 0,6 3 23,2 6-46,4 6 35,12 5-68,10-4 0,18-11 0,12-19-23,6-24 23,7-14 0,1-26 0,-5-13-22,-6-18 33,-9-13-3403,-10-5 3426,-9-4-34,-13-4-88,-11 21 0,-5-1 88,-13-30 0,3 28 0,-5 2 0,-24-23 0,-6 6 0,1 10 0,5 14 0,8 15 0,4 12-236,15 11-772,0 4 2446,10 12-7241,1 9 5890,3 14 0,0-11 0,-1 1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49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214 183 27191,'83'2'359,"-9"-9"-337,-32-4 0,-4-11 1,-7-1 33,-9-3-56,-11 1-23,-7 0-133,-18 4-203,-10 6 45,-19 7 191,-7 6 123,-2 13 22,2 5-11,0 12 247,2 4 112,0 3-67,4 5 21,6 8-55,9 8 56,9 13-280,13-13 1,6 2-46,11 31 0,0-31 0,6-4 0,33 9 0,10-16 0,6-16 0,-15-21 0,2-7 0,30-13-3693,-8-9 1,-1-4 3692,12-12 0,-4-4 0,-50 29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50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11 24636,'-6'-6'2846,"2"1"-2084,4 5-335,0 0-427,42 51 0,3-11 0,-2 1 0,4 3 0,-3-10 0,1-2 0,4 2 0,1-1-341,2 1 1,0-1 340,2-2 0,-1-1 0,0-3 0,0-2 0,-3-4 0,-1-2 0,42 15 165,-12-9-165,-16-6 0,-14-4 0,-14-3 0,-10-1-1199,-10-2-1591,-4-3 2918,-6-2 1,-3-3 0,-2-1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5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27281,'88'8'336,"-13"9"-314,-51 22 12,-6 11-1,-8 12-10,-5 10-34,-6 10-700,-12 13 711,3-44 0,-3 0 0,-4 4 0,-3 0-6,-1-2 1,-1-1 5,-17 35 11,8-26 224,11-29-213,9-18 243,6-28-52,3-21-45,1-30-45,1-24-11,4-9-11,4 0 289,5 13-355,3 15-35,-2 12-13,0 11-87,-3 9-348,-3 12-617,0 8-638,-3 8-2566,1 6 4269,-2 2 0,-1 2 0,-2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1:59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48 541 27370,'-8'-66'1042,"2"16"-6658,6 47 5661,0 8 1465,5 17-1442,4 17-68,3 23 0,1 14 0,-6 10 0,-3 6 0,-3 1 673,-4-1-673,-4-8 0,-4-11-42,-2-14 42,2-19 3279,2-17-3279,3-13 0,1-15 0,-1-20-3094,-1-26 3094,4-35-356,0 30 0,3-5 356,5-5 0,2-7 0,2 3 0,1-10 0,3-1 0,1 11 0,2-2 0,2 6 0,6 4 0,2 5 0,0 4 0,2 3 0,26-30 0,13 15 0,-20 34 0,9 14 0,-22 32 3017,-5 13-3017,-13 20 1131,-6 12-1131,-23 12 0,-9 3 0,-6-22 0,-5-2 0,-15 20 0,16-27 0,-1-5 0,-6 1 0,3-7 0,6-11 0,5-5 0,7-7-550,7-5-9281,9-12 8086,15-7 1,-5 2 0,6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00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133 428 26451,'84'-47'639,"-7"-2"-594,-26 1 0,-9-2 134,-12 3 45,-12 3-33,-8 3-23,-7 6 56,-7 6-90,-10 8-22,-11 10-78,-14 5 33,-8 21-22,-6 11 68,-2 19-113,1 13 0,4 3 0,9 2 0,8 0 0,12-2 0,9 0 0,16 21 0,11-24 0,13 9 0,7-35 0,6-11 0,2-6 0,-2-9 0,-2-3 0,-4-3-1581,-1-5-1870,0-11 3451,2-9 0,-16 7 0,-3 1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00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28671,'-3'82'0,"0"0"0,-1-20 0,-1-5 0,-12 31 0,3-53 0,4-17 0,5-12 0,2-6 0,-1-8 0,0-6 0,2-9 0,0-4 0,2 1 0,5 2 0,5 2 0,8 2 0,8 1-539,5 1-2677,6 1 3216,7 4 0,-19 5 0,-2 5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00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5 28671,'-78'-5'0,"8"14"0,34 16 0,0 16 0,-2 11 0,4 7 0,3 6 0,5 2 0,8 1 0,8-4 0,7-2 0,13-11 0,7-7 0,13-14 0,3-11 0,3-11 0,1-5 0,1-12 0,-1-9-1592,-3-11-1546,-4-8 3138,-5-1 0,-11 16 0,-5 5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01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27796,'-4'63'291,"1"1"1,-4-1 0,-2-1-292,-4-12 0,-1-2 0,-3 3 0,-1 0 0,0-3 0,1-1 0,-14 33 0,6-17 0,10-23 0,8-17 0,4-14 0,9-12 0,9-19 0,15-13 0,9-17 0,3-2 0,-2 3 0,-5 8 0,-4 11 0,-5 8 0,-2 13 0,-5 4 0,-1 10 0,-5 8 0,-2 25 0,-5 0 0,-3 17 0,-3-13 0,-2-1 0,-5-3-237,0-6-2710,-4-8 2947,5-7 0,1-9 0,4-3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0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214 197 26709,'58'-64'190,"-12"9"-100,-50 32 79,-7 3-46,-9 3-90,-8 6 35,-6 5-57,-1 10-4218,1 12 4543,0 12 927,5 9-849,3 6-334,4 1-80,6 4 0,5 2 0,3 1 0,5-2 3392,1-5-3392,6-8 0,9-10 0,8-11 0,10-8-1043,3-13-671,2-13-1580,0-11 3294,-4-13 0,-14 18 0,-6 4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01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0 292 26541,'51'-84'829,"-17"36"0,0 5-829,11-1-280,13-3-964,-23 30-918,-7 9-5838,-10 8 8000,-9 16 0,-6-10 0,-3 9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46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448 79 23986,'-45'30'425,"0"-1"1,2 0 0,3 0 102,-10 19 20,-1 6-167,5 2-11,5 3 11,7 0-90,9-2-111,9 0-57,8-1-45,5 2-44,18 3-1,10 3 1,26 0 22,12-1-388,13-6 466,6-10-123,2-13-11,-3-18-11,-5-14 11,-7-22 45,-8-16-45,-9-18 113,-12-11-3301,-10-6 3188,-11-7 0,-8-3-63,-8 16 1,-2-3 62,-4 16 0,-1-1 0,-1-17 0,-2 1 0,-17-21 0,-4 15 0,-20 3 0,9 31 203,-11 5-203,11 28 0,3 5 0,-1 8 3328,-2 12-3374,2 15-5220,-8 39 5266,20-6 0,2-8 0,19-27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4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151 250 22900,'-4'8'3753,"1"-1"-3181,73 19-5706,-9-19 5290,1 7 1,5-2-51,-14-10 1,-1-4 553,2 0 0,0-3-627,-1 0 1,-1-2-12,43-14 23,-14-2-45,-16 4 900,-17 3-889,-12 5 12,-14 3-23,-7 1 67,-8 1 3258,-4-2-3325,-5-5 274,-14-3-274,-14-4 0,-23 1 0,-19-1 0,-15-1-29,40 11 1,-4-1-17,-17-3 0,-1 2-210,-28-3 249,41 6 1,3 4-6,-3 5 11,6 13-11,0 9 22,-3 17 34,0 11-34,4 9-11,9 11 50,24-9 1,4 4-248,4-13 0,3 1 197,7 18 0,7 0 0,18 24 0,-3-49 0,5-3 0,3-4 0,2-2 0,3-3 0,5-2 0,27 5 0,5-5 0,-17-10 0,2-3 0,22 4 0,0-6 0,-22-11 0,-2-3 0,-2 0 0,0-3 0,-3-4 0,0-2 0,39-11 0,-10-9-852,-10-2-941,-12 6-2287,-9 5 4080,-12 9 0,-17 5 0,-9 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8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1 376 25230,'24'-60'313,"0"1"1,0 4 0,0 6-168,13-2 11,2 10 89,-1 11-100,-2 12-1,-3 9 91,-4 6 44,-3 4 56,-3 9 34,-3 8-90,-3 20-122,-4 11-158,-2 17 0,-3 5 0,-5 4 0,0-3 0,-3-4 0,0-6 0,0-3 0,0-5 0,0-5 0,-2-8-774,-2-9-1041,-4-10-3295,-6 0 5110,-6 6 0,9-12 0,-2 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8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27067,'-4'6'1604,"1"-2"-1604,3-4 0,0 0 0,2 36 0,1-24-1211,7 27-1478,5-34 2689,7 3 0,-8-6 0,-2 3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51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27067,'-32'21'527,"2"7"-426,14 17 34,-1 30-79,6-14-23,2 22 57,7-22-12,2 3 45,2 1 12,7-3-23,7-5 45,11-8-100,8-9-57,9-7 0,8-9 0,5-12 0,5-6 0,1-18 0,-1-14 0,-5-21 0,-3-15 0,-10-9 0,-7-2 0,-11 0 0,-4-18 0,-9 28 0,-1-10 0,-10 37 0,0 8 0,-2 10 0,0 8 0,0 5-662,-5 3-9169,-9 17 7812,-2 10 0,1-5 1,8 1-1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52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74 283 27169,'58'0'306,"0"0"0,-4-2 0,-6-2-227,1-6-46,-5-10 1,-8-5-34,-8-2 22,-10-1 23,-8 1-11,-7-1-1,-5 1 34,-11 2-44,-10 4 10,-17 4-10,-10 6-23,-4 4 11,-2 5-11,8 1 0,3 4 56,8 13 35,5 15-91,4 22 0,5 17 0,13-12 0,2 2 0,-1 32-280,7-34 0,5-2 280,15 13 0,12-6 0,16-3 0,8-6-326,6-6 326,1-10 0,1-10 0,18-11 0,-22-9 0,9-17 0,-26-11-853,-3-18-1978,2-10 2831,2-5 0,-18 21 0,-4 9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54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8 23202,'-4'-5'3182,"1"2"-2566,3 3 550,0 0-1021,-34 39 57,21-7-44,-27 40-158,32-10 0,3 11 0,4 8 0,10 8 0,7 1 0,11-7 0,10-11 0,3-20 0,7-18 0,1-19 0,0-8 0,-3-14 0,-3-8 0,-3-13 0,-2-12 0,-4-7 0,-2-6 0,-3-6 0,-5 2 0,-4-1 0,-4 7 0,-2-10 0,-4 23 0,0-7 0,-2 24-472,0 2-872,2 4-1076,1 2-7411,5 6 8630,4 3 0,-8 4 0,1 0 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54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202 294 25588,'5'2'2622,"-1"-1"-2252,66-20-279,-33 4-91,56-17 0,-54 9 0,-4-1 0,-8 1 0,-3-1 0,-9 0 0,-4 0 0,-7-1 0,-3 2 0,-11 2 0,-9 8 0,-17 6 0,-12 9 0,-10 16 0,-5 14 0,-2 19 0,3 9 0,7 8 0,7 4 0,9 3 0,9 0-402,8-1 402,10-4 0,14 17 0,18-30 0,16 9 0,12-39 0,7-7 0,-1-13 0,-4-3 0,-2-4 0,-5-3 402,-4-6-402,-3-6 0,0-5-1211,1 2-1568,4 3 2779,2 9 0,-18 1 0,-5 5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55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24827,'0'-3'2543,"0"1"-1242,0 2-1301,40 51 0,-15-17 0,32 44 0,-30-33 0,-2-1 0,-4-4 0,-1-3 0,-2-7 0,-1-5-1110,-1-10-896,1-7-2285,0-6 4291,-1-10 0,-7 7 0,-4-7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55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113 129 24535,'-2'3'2813,"0"-1"-2264,5 69-202,7-28-291,-3 6 0,3 0-45,19-4 12,7-12-23,8-13-12,5-10 1,5-7 11,-1-15 0,-1-9 0,-3-17 11,-4-10 23,-5-6-23,-5 0-11,-9 2 112,-8 7 24,-8 6-136,-6 7 0,-7 7 0,-13 6 0,-10 7 0,-15 6 0,-6 7 0,-6 16 0,-4 14 0,-5 15 0,-1 9 0,1-2 0,23-20 0,0 1-1009,-13 13-1490,-10 6-7332,35-20 9073,7-1 0,11-14 0,5-2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2:57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1 215 28671,'68'22'0,"0"0"0,1 1 0,12-3 0,3-2 0,4-4-1134,-14-7 0,3-2 0,2-3 0,2-2 1134,13-2 0,3-2 0,1-3 0,2 0-330,-13 0 0,1-2 0,1 0 0,0-1 0,0-1 330,4-2 0,0-1 0,1-1 0,0 0 0,-1 0-128,2-1 1,0 1 0,0-1 0,0 0 0,-1 2 127,-2 0 0,-1 1 0,0 0 0,-1 1 0,0 1-201,-4 1 1,0 1-1,-2 1 1,0 0 0,-1 1 200,15 0 0,-2 2 0,-2 0 0,-1 1 16,-10 1 0,-1 1 0,-2 0 0,-2 3-16,13 2 0,-4 3 0,-4 1-140,18 2 1,-10 5-2035,-24 4 0,-10 5 2530,5 23 0,-37-20 0,-25-3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28671,'50'21'0,"0"1"0,39 19 0,-54-11 0,-1-2 0,-7-1 0,-7-6-953,-6-4-1142,-5-9-4864,0-3 6959,0-14 0,-2 7 0,-2-7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0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28671,'51'-3'-1379,"-6"1"-1086,-22 11-7366,-3 13 9210,1 19 0,-11-16 0,-1 2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1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 25768,'0'-3'1277,"0"1"-1199,7 62-55,-4-7-17,1 1 0,-1 3-484,-1 36 478,-2 1 0,-4-3 11,-2-9 12,-5-11-1,1-13 232,1-12-98,3-13 263,2-13-105,2-11-79,1-11 12,1-19 63,0-18-310,5-23 0,8-7-3392,6-1 3392,5 5-222,12-15 222,-8 24 0,11-12-46,-11 28-1478,0 8-1086,-1 10 2610,-2 11 0,-11 6 0,-4 5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1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27281,'-32'58'52,"0"-1"0,2-2 1,7-4-42,6 12-11,8-4-11,4-11-12,4-10 23,13-13 0,7-12 0,15-7 11,3-14-11,-2-10-67,-4-13-11,-5-16 22,-2-9-23,-4-9 34,-2-2 45,-2 4 0,-6 13 79,-4 14 179,-2 16 190,-4 11 11,1 6-133,-1 3-326,0 9 0,1 12 0,1 18 0,1 13 0,1 9 0,0 3 0,1-5 0,-1-5 0,2-11-1189,0-12-1052,2-9-5222,2-12 7463,4-5 0,-6-5 0,0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28671,'9'60'0,"-1"0"0,-1-4 0,-4-5 0,-11 14 0,-3-7 0,-2-12 0,3-10 0,1-13 0,4-11 0,2-8 0,2-9 0,1-13 0,0-12 0,1-14 0,7-5 0,3 2 0,5 4 0,2 7 0,0 7 0,-1 6 0,0 5-248,-1 6-1477,0 5-2500,2 3 4225,4 3 0,-10 1 0,0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218 235 26551,'-85'37'717,"12"4"-505,52-1 395,4 5-607,4-1 191,7-1-191,3-7 97,7-3-97,9-7 296,11-4-296,11-10 0,5-5 0,2-6 0,-1-15 0,-2-9 0,-3-21 0,-3-11 0,-5-6 0,-6-5 0,-5 0 0,-8 1 0,-5 5 0,-3 4 0,-1 11 0,-5 11 0,-1 14 0,-7 11 0,-1 6 0,-4 8-3392,-1 8 3392,-2 8 0,1 8-125,2 1-1286,1 3-886,3 1-5771,1 1 8068,7-2 0,2-14 0,4-6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2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8 23885,'5'-4'2824,"0"1"-2410,-5 3-111,0 0-269,5 51-34,-8-21-146,2 45-358,-11-33-695,0-1-1669,0-2 2868,4-6 0,3-14 0,4-8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02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28671,'43'78'0,"-8"-6"0,-40-27 0,-4-3-550,-9-2-2677,-6-2 3227,-5 3 0,13-20 0,2-2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10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319 430 24479,'-57'14'1016,"0"-1"0,5 0 0,5 0-333,-8 13-425,18-5-146,23-7-21,50-3-91,54-4 0,-10-4 0,9-2-887,-15-2 0,3 0 1,4-3 886,12-2 0,3-3 0,3-1-513,-20 0 1,1 0 0,1-2-1,1-1 513,4-2 0,0-1 0,2-1 0,-1 0 0,2-1 0,1-1 0,0-1 0,1 1 0,0 0 0,0 0 0,1 0 0,-1 1 0,1-1 0,-1 0 0,0 0 0,1 1 0,-3 1 0,1 1 0,-1 0 0,-1 1-304,-3 0 0,-1 1 0,-1 1 0,-1 1 304,-5 1 0,-1 0 0,-1 1 0,-2 1 0,13 0 0,-2 1 0,-5 1-179,19 0 1,-7 2 178,-23 2 0,-7 2 642,15 9-642,-39 2 807,-22 11-3631,-31 8 3601,-17 9 1,9-15 0,-5-1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32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980 166 26877,'61'-62'717,"-12"12"-515,-48 45 179,-1-3-124,0 0-44,-3-4-189,-11 2-24,-17 4 0,-26 2 0,-28 24-109,31-5 1,-1 6 108,-8 10 0,0 7-533,-2 6 1,0 4 532,0 6 0,2 4 0,3 5 0,4 4 0,3 2 0,5 2 0,5 1 0,4 1 0,7-3 0,5-1 0,8-6 0,5-2 0,4-7 0,4-2 0,11 32 0,15-19 0,18-24 0,18-19 0,18-44 0,-4-32 0,2-15-532,-13 5 1,-1-5 531,-5 2 0,1-6 0,-4 3 0,3-11 0,-6 3 0,-4 5 0,-2 3 0,-8 13 0,-2 3 938,12-23-938,-19 34 0,-13 24 0,-8 13 0,-38 38 0,3 8 0,-31 36 824,17 2-824,8-2 0,14-9 0,11-18 0,11-21 0,55-40 0,5-30 0,-6 6 0,3-4-239,-6-2 0,-2-2 239,-2 3 0,-2 2 0,30-25 0,-21 20 0,-18 21 0,-12 12 554,-14 8-554,-1 3 0,-7 0 0,0 0 507,0 3-507,4 12 0,3 11 0,9 15 0,17 29 0,-4-19-405,11 8-367,-12-34 245,-3-12 112,-3-8-33,-5-2-314,-4-3-504,-5 0 1266,-5-6 0,-1 5 0,-2-4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3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22967,'2'-2'3227,"-1"-1"-2062,-1 3-762,4 40-89,-3-4-247,3 38-44,-4-12-23,0 2-224,0 3-404,0 4-470,-3-1-1311,-3 4-6634,-6-3 9043,-3-2 0,6-31 0,1-9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3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28671,'81'-11'0,"-1"1"0,0 0 0,-5 3 0,-16 6 0,-3 2 0,2-1 0,0 0 0,-1 0 0,-1 0-407,0 0 1,-1 0 406,-2 0 0,-1 0 0,47-6 0,-12 0 0,-14-4 264,-16 2-264,-10 3 0,-9 3 134,-5 1-134,-3 1-1984,-5 0-4167,-5 13 6254,-10 15 1,-4-8-1,-6 4 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4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359 127 27000,'-88'-15'494,"8"11"-349,40 23-10,0 11 21,5-1 12,6 5-56,8 1-44,7 4-12,6 5-12,5 6-10,4 3-23,9 3 45,8-2-11,12-5 33,8-6-44,3-11-23,5-9-11,5-13 11,4-5-11,5-17 0,4-9 0,-1-17 13,-5-10-13,-8-5 0,-16-4 0,-10 0 0,-13-1 0,-5 0 0,-7-20 0,-9 19 0,-3-11 0,-10 32 0,0 7 0,-4 12 0,1 8-976,-14 7-380,13 12-1467,-8 4 2823,17 11 0,8-11 0,4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40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28367,'-17'85'101,"0"0"0,4-20 1,2 0-102,2 15 0,2-2 0,2 20 0,3-14 0,2-14-270,0-13-1388,0-10-2118,0-9 3776,2-8 0,-1-13 0,1-8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48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10 24468,'-4'-6'2364,"1"2"-1736,3 4 503,0 0-1051,-9 63-80,2-22 0,-6 53 0,6-35 0,2-1 0,3 2 0,0-1 0,1-4 0,0-5 0,-3-7 0,4-7 0,-2-4-4121,2-2 905,0 0 3216,0 2 0,0-15 0,0-2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49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10 28671,'-23'1'0,"4"0"0,19-1-1962,0 0-3360,0-2 5322,3-2 0,-2 2 0,2-2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52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1500 160 26955,'-60'48'332,"1"0"1,-3 3 0,1 0-3080,7 1 1,1 1 2819,-10 10 0,-2 2-51,20-16 1,-1 1-1,0 2-366,-2 2 0,-1 2 0,2 1 344,0 2 0,1 1 0,2 1 8,1-2 0,1 1 1,3 0 5,2-1 1,3 0 0,2 0-234,-11 23 0,4 0 258,7-8 0,4-1 601,4-7 1,2-1-613,4-6 1,1-2 994,2-5 1,0-2-1024,-12 43 0,3-7 1959,1-8-1959,2 15 0,6-33 1257,4 3-1257,8-37 619,5-7-619,13-1 101,15 1-101,24 0 0,22-2-3392,18-6 3392,-39-7 0,1-2 0,7-1 0,1-2-280,5-4 1,2-2 279,5-2 0,3-2 0,3-5 0,2-2-603,5 0 0,0-1 603,1 0 0,0 1 0,-2 2 0,-1 1 0,-6 3 0,-2 1 0,-8 2 0,-3 1 0,-7 3 0,-3-1-74,-6 1 1,-1-1 73,46-8 0,-1-6 0,-47 7 0,-1-1 0,46-16 0,-15 3 2445,-17 6-2445,-12 4 655,-23 8-655,-5 0 1906,-13 1-1906,-2 0 298,-1-6-298,1-3 0,-1-5 0,-2-1 0,-1-4 0,-3-14 0,-1 5 0,-7-15 0,-4 5 0,-10-7 0,-3-6 0,-4-9 0,-5-5 0,-3-10 0,-6-7 0,7 20 0,-2-2-328,8 18 0,-2 1 328,-12-18 0,-1 1 0,11 21 0,1 3 0,-2-3 0,0 0 0,1-3 0,0 0 0,0-1 0,2 0 0,1 0 0,0 0 0,1 2 0,1 1 0,0 2 0,0 1 0,0 3 0,0 1-124,-29-38 124,1 12 0,3 8 0,3 13 0,6 8 0,6 8 0,7 8 0,7 6 648,6 6-648,7 5 132,4 1-132,3 4 0,3-2 0,1 4 0,1-1-1413,0 19-2229,10 15 3642,9 33 0,-5-27 0,3 1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57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13 331 28625,'-13'-12'46,"16"24"-968,31 62 922,-11-28 0,1 2 0,2 5 0,1 2 0,0 1 0,1 1 0,-1-1 0,1 0 0,-1-2 0,1-1 0,-1-2 0,0-3 0,0-2 0,0-2 0,24 37 0,-2-8 0,-3-6 0,-4-8-3695,1-9 3695,-4-15 909,0-16-909,1-13 0,0-29 0,7-23 0,2-35-197,-20 30 1,-2-3 196,2-6 0,-1-3 0,0 0 0,0-4 0,-3 5 0,1-4 0,-2 2 0,2-8 0,0 0 0,7-20 0,-2 3 0,-12 29 0,-2 3 0,-2 3 0,0 1 0,10-41 3041,-8 16-3747,-3 18-695,-11 30-1300,-17 24-7130,-18 35 9176,-21 24 1,20-18 0,3-1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58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47 25690,'-6'-7'2386,"0"0"-1904,25 76-369,5-9-113,-2 1 0,1 5-379,0-12 0,1-1 379,0 3 0,0 0-528,0 2 0,0-2 528,1 1 0,2-3 0,4-2 0,3-4 44,4-3 1,5-5-45,5-5 0,4-6-1411,1-9 1,3-5 1410,-1-3 0,-1-7 0,-1-8 0,-3-6-82,41-19 82,-11-26-716,-42 17 0,-4-4 716,0-8 0,-3-4 0,0-6 0,-3-3-57,0-3 0,-3-2 57,0 3 0,-3 1 0,-2 5 0,-2 2 0,12-38 0,-8 22 2013,-8 22-2260,-5 18-2066,-6 18-7518,-1 10 9620,-4 29 0,2-16 1,-2 14-1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3:58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7 973 26407,'-3'-4'1938,"-1"1"-1775,42-25 0,24-11-163,-10 7 0,5-3-1526,12-9 1,8-6 0,0 1 1525,-6 5 0,-1 1 0,1-1 0,3-2 0,0 1 0,-2 0 66,-7 3 0,-1 1 0,-3 1-66,15-9 0,-7 2 0,-21 13 0,-7 1 533,-1-14-533,-32 15 0,-38 4 0,-26 10 0,-35 7 0,35 14 0,-3 4 539,-8 6 0,-2 6-539,-4 8 0,1 6 0,-4 8 0,2 4 0,2 3 0,2 3 0,7 2 0,4 3 0,6 0 0,5 2 0,7 1 0,6 3 158,5 1 0,6 3-158,3 5 0,5 2 0,5 1 0,4 1 0,1 1 0,3-1 0,6-3 0,6-3 0,2-8 0,7-3 0,8-10 0,8-8 0,12-10 0,8-9 0,14-8 0,6-12-751,18-15 1,5-10 750,-24 4 0,3-4 0,0-2 0,6-7 0,0-4 0,1-1-645,-1 0 1,0-2 0,-1 1-342,-2 0 0,-1 0 0,-1 1 972,-7 4 1,-1 0 0,-7 4 0,-3 0 0,-6 4 0,21-8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1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70 27348,'6'-45'1042,"-1"20"-6546,-5 48 5582,0 22 1377,0 13-1455,-3 8 0,1 5 0,-3 0 0,1 1 0,1-5-337,1-8 289,0-9-1397,0-12-1278,-1-8-7108,-2-8 10386,-3-3 0,3-10 0,1-1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18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5 130 18586,'-2'-4'5109,"1"1"-4235,1 3 348,0 0-741,-1-14-33,1 9 1,-1-11-35,8 13 12,7-1-23,14 0-144,10 3-259,9 0 0,7 1 0,4 0-3392,3 0 3392,-2 0 0,1 0 0,-2 0 0,-2 0 0,-2 0 0,0 1 0,-2 0 0,0 1 3392,-2-1-3392,-2-1 0,-4 0 0,-4 0 0,-5 0 0,-4 0 0,-3 0 0,-3 0 0,-5 0 0,-4 0 0,-7 0 0,-4 0 0,-2-5-1581,-2-3-1881,-1-10 3462,-2-4 0,1 9 0,-1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1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6 22507,'3'-3'3340,"1"1"-2736,-4 2 136,0 0-381,5 68-46,-4-14-162,2 3 1,-1 5 49,-3 26-44,0 7-56,-2-2-55,1-1-416,-2 0 370,0-4 0,-3 2 0,2-2 0,-1-4 0,1-3 0,-1-7 0,2-5 0,-2-6 91,0-7-91,-2-4 0,1-6 0,-1-4 0,0-6 0,3-6 0,-1-7 0,4-7 279,0-6-279,2-6-1144,-3-2 12,1-13-806,-3-9-4707,3-15 6645,1-7 0,1 18 0,0 3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19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27863,'53'-1'404,"0"0"0,40 5-881,-49 3 477,-3 4 156,-6 0-156,-5-2 79,-5-4-79,-2-1-68,-4-3-772,-1-1 28,-3-11-1126,-2-5-3328,-2-13 5266,-2-5 0,-5 16 0,-1 2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19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26821,'2'68'377,"0"0"0,0-2 1,-1-5-53,-3 22-557,-2 3 367,1 3-135,-4-3 0,1 0 0,-2-1 0,-2 1 0,1 2 0,-2-3 0,2-2 0,-1-4 0,1-8 161,-1-6-161,5-8 81,0-8-81,4-8 0,0-8 0,1-7 248,0-8-248,0-4 0,0-3 0,0-4 0,0 1-427,0-4-1388,0-1-1737,0-1 3552,2-12 0,-2 8 0,2-8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89 17756,'-5'-7'7026,"1"2"-6185,4 5 469,0 0-873,-6-7-22,5 4-57,-6-7-22,19 5-144,8-2-192,18-2 0,9 1 0,7 2 0,5 2 0,1 3 0,1 1 0,-1 0 0,-3 0 0,-1 0 0,-6 0 0,-3-2 0,-6-1 0,-6-1 0,-7-1 0,-5 4 0,-6 0 0,0 1 0,-2 0 0,0 0 0,0 0 0,-2 2 0,-5-2 0,-2 2 0,-4-1 0,-1 1-472,-1 2-1567,-3 4-1659,-7 5 3698,-5 5 0,4-7 0,2-1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2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26418,'1'51'672,"1"1"0,1 31-504,1-7-89,0-20-23,-2-3-45,1-5-11,0-5-11,1-7-460,0-9-414,2-10-829,5-8-1995,6-6 3709,8-6 0,-10 2 0,0-2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2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 21622,'0'-10'3955,"0"3"-3495,0 7 313,0 0-482,16-6 34,0 2 45,14-5-56,-2 5-113,-1 2-111,0 1-57,-2 1-33,-1 0 0,-4 0-291,-3 0-672,-5 0-685,-2 0-2307,-1-9 3955,3-5 0,-5 3 0,0-1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26440,'3'54'392,"-1"1"0,0 2 1,0-1-80,-1 44-179,-1-46 1,-1 5 16,-4 29 1,-1 1-981,3-20 0,-1-1 840,-2 22 0,0-2-11,4-29 0,1-3-87,0-1 0,1-2 87,0 46 297,0-11-297,0-12 0,0-11-79,-1-12-21,-1-11-192,-1-9 606,0-14-853,1-9 352,0-7-1314,1-12-1359,1-16-6971,5-21 9781,8-20 1,-5 26 0,3 4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3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25768,'7'61'586,"-1"0"1,-1 3-1,-2-2-424,-1-4 1,-2-1-1157,1 6 1,-2 1 1037,2 1 1,-2 4-12,-1 27 1,-1 0-34,2-25 0,-1-1 11,-2 19 1,-2-3-12,3-30 0,-1-4 0,-4 45 0,-1-8-11,4-14 561,1-16-1110,3-16-52,1-16-1170,0-13-3372,0-9 5154,8-4 0,-6-1 0,6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4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20669,'0'-2'4527,"0"0"-2936,0 2-1355,0 8-68,-3 7-33,-1 12-79,-3 5-45,2 4-11,0 0 0,2 2-45,0-1-415,2 1-425,0 0-829,1-2-2723,0-3 4437,0-6 0,0-13 0,0-4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5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29 23885,'-8'-3'2398,"2"1"-2218,6 2 200,0 0-100,6-8 113,11 3 122,11-4-201,12 7-68,1 2-166,2 0-80,-2 1 0,0 6 0,4 1 0,3 4 0,6-4 0,3-3 0,0-3 0,-5-2 0,-5 0 0,-6 0 0,-5 0 0,-4 0 0,-5 0 0,-5 2 0,-3 0 0,-7 1 0,-2-1 0,-2-1 0,-3-1 0,0 0 0,-3 0-741,-1 0-995,0 0-2657,-1-2 4393,0-3 0,0 2 0,0-2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5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36 21163,'-6'-11'3787,"2"3"-3294,4 8 258,0 0-404,-10-16-89,8 18 112,-9 6 78,11 36 33,0 30-167,0 19-197,0-37 1,0 2-448,0 6 1,0 1 329,0 3 0,0 2 0,0 5 0,0 0-412,1 1 0,-1 0 412,1 3 0,-1-1 0,0-1 0,1-1 0,-1-3 0,0-1 0,0-5 0,0-1 0,0-6 0,1-2 0,1-6 0,1-3-345,5 37 345,4-17 0,2-16 0,-3-16 600,1-10-1341,-3-11-69,1-8-2562,3-5 2625,5-9 0,-7 4 0,0-4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5 713 23885,'-2'0'2477,"0"0"-2208,32-82-191,7 14-67,-2-3 0,3-3-11,-3 19 0,0 3-233,0 1 0,-2 2 244,24-33-18,-17 22 52,-13 21 213,-14 19 168,-7 11 89,-5 14-67,-1 18-256,0 19-192,-4 21 0,-2 15 0,-8 14-86,7-41 1,0 3 85,-1 3 0,0 1 0,2 3 0,1 0 0,1-2 0,2 0-376,2-5 0,4-1-2268,21 35-7187,19-24 8885,26-26 0,-28-20 0,-4-14 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7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25532,'76'-10'438,"-9"6"-393,-36 26 11,-4 2 0,-7 1 11,-8 3-22,-6 4-23,-4 8 0,-12 12-3402,-8 4 3391,-14 4 11,-2-7-22,3-10 34,8-12 235,5-10 134,5-6-11,-1-2 3392,1-4-3336,3 0-112,3-1-267,3-1-69,3 2 0,11 1 0,7 0 0,14 0 0,8-3 0,4-1 0,5-4 0,3 0 0,3-2 0,-2 0 0,-1 0 0,-9 0 0,-4 0 0,-7 0 0,-2-6-1177,6-5-2017,6-8 3194,8 3 0,-20 6 0,-5 5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8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135 127 25802,'-73'-61'1041,"15"11"-985,55 42-44,3 3 21,15 3 12,15 2 0,21 7-34,13 3 11,4 8-22,-5 3 0,-10 1 12,-16 4-1,-14 5 57,-13 4-12,-8 5-45,-13-1 11,-3 0-22,-6-2-11,1-8 0,5-2 0,5-6 11,5-4-34,2-2 34,2-4 0,7 0 0,7 1 11,9 1 34,8 6 145,4 7 270,3 6-35,1 11-65,-1 3-360,-7 3 0,-8-1 0,-11-2 0,-7 2 0,-20 2 0,-11 5 0,-19 5 0,-9-2 0,1-4-91,9-12-1758,11-13-2184,11-8 4033,4-5 0,10-8 0,0-2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29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1 306 22462,'0'-3'3161,"0"1"-1862,0 2-1007,9 64-24,1-20-167,0 6 0,2 2 168,10 17 0,4 4-57,2 3-10,2-1-167,-1-2-35,1-7 0,-1-10 0,0-15 0,-3-15 0,-1-14 0,4-11 0,2-23 0,9-17 0,8-31 0,-21 27 0,0-3-447,4-5 1,0-2 446,0-3 0,0 0 0,1 0 0,0 1 0,-3 4 0,-1 0-73,-2 5 1,-1 2 72,17-34 0,-6 10 0,-5 9 0,-4 7 0,-4 11 0,-2 14-1884,-9 13 1884,-5 27 0,-5-8 0,-2 14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30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27796,'37'86'875,"0"2"-2336,-2-13 1461,0 8 0,0 0 177,-2 2-177,-1-1 0,-4-7 0,-1-8 0,-4-14 305,1-15-305,-1-17 0,4-13 0,6-29 0,9-22 0,4-33 0,-21 28 0,-1-2 104,0-4 0,-1 0-104,-2 2 0,-1 1 0,14-42 0,-6 17 0,-5 17 0,-6 17 226,-2 16-226,-3 10 0,3 8-1300,1 4-2073,9 10 3373,10 11 0,-15-8 0,2 6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30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293 312 28132,'68'-1'179,"1"0"1,-3 0 0,0-1-180,-8 0 0,-2-2 0,-1 0 0,-2-2 0,-3-2 0,-1-1 0,30-11 0,-19 0 0,-21 0 0,-20-1 0,-10-1 0,-10-4 0,-14-1 0,-15-2 0,-24 0 0,-21 3 0,-16 7-526,42 12 1,-2 3 525,-1 1 0,-1 4 0,0 8 0,1 4-110,0 5 0,2 5 110,-1 9 0,3 6 0,3 5 0,2 3 0,4 4 0,3 2 0,4 1 0,4 2-1486,4 0 1,3 0 1485,5-1 0,4 1 0,1-3 0,7 1-47,16 16 0,10-2 47,2-21 0,7-3 0,17 12 0,9-9 0,-1-24 0,5-9 0,27-4 0,2-8 74,-25-8 0,-1-4-74,16-4 0,-7-5-471,-1-25-1801,-20 1-4507,-27 9 7546,-13 7 1,-12 15 0,-2 7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31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2296 21779,'4'3'3978,"-1"-1"-3384,-3-2 537,0 0-649,22-68-146,-5 5-247,1-1 1,-1-6-444,-5 9 0,-2 0 393,0-7 1,-2-2-658,-2-4 1,-2-1 617,0-3 0,-3-2 0,-1-3 0,-4-1-1356,-2-2 1,-4-1 1355,-2-2 0,-3 0 0,-4-1 0,-2 1-293,-1 2 0,0 1 293,-1 4 0,-1 2 0,1 9 0,-1 2 0,3 11 0,-1 4 315,-14-29-315,9 31 912,11 22-912,8 17 3028,6 7-3028,6 5 0,14 1 0,20 3 0,39 6 0,-5-4 0,16 0 0,0-1-765,-7 1 0,2-2 1,6 1 764,-15-1 0,7 0 0,2-1 0,1 0 0,-4 0 0,9 0 0,-2-1 0,-1 0 0,1 1-236,0 1 1,0-1 0,0 1-1,4 2 236,-5 0 0,4 2 0,2 0 0,-3 1 0,-6 0 0,-3 1 0,-6-1 0,0 2 0,2 0-356,10 2 1,4 2-1,-3-1 1,-8 1 355,18 7 0,-8-1 0,-7-3 0,-1-2-169,-3-1 0,-2-2 169,-7-4 0,-1-1 0,-8-2 0,-2-1 0,35-1 0,-22 0 1806,-17-1-1806,-10 2 948,-10-3-948,-6 1 2189,-9-2-2189,-7 0 742,-5 0-742,-4 0 409,-2 0-409,-1 0 0,2 8 0,2 11 0,1 21 0,-1 20 0,-1 21 0,-2 17 0,-1-40 0,0 2 0,0 7 0,1 3-474,0 7 1,0 2 473,1 6 0,1 0 0,-1 2 0,0-1 0,1 0 0,0-2 0,0-6 0,0-3 0,0-4 0,2-3 0,0-8 0,1-3 0,5 42 0,-1-18 0,-5-15-146,-9-9-2498,-17-2-7187,-19 2 8316,-21 2 1,24-24-1,2-9 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4:32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0 309 26888,'67'-28'594,"-1"1"0,10 2 1,4 8-595,12 10 0,5 6-824,-23-1 0,3 2 0,2-1 824,9 2 0,3-1 0,1 1-625,5-1 0,2 0 0,2 0 625,-22 0 0,1 1 0,0-1 0,2 0 0,2-1 0,1 1 0,1-2 0,0 0 0,2-2 0,1-1 0,0 0 0,1-2-247,2 0 0,1-1 0,-1-1 1,1-1 246,-2-2 0,1 0 0,0 0 0,-2-1 0,-4 1 0,-1-1 0,-1 2 0,-1 0-219,16-1 1,-2 3 0,-3 0 218,-13 1 0,-3 1 0,-3 5 0,21 7 0,-6 4 0,-11 1 0,-3 4 0,-5 4 0,-2 3-494,-3-2 1,-1 0 493,-4-4 0,-1 0 0,-7-2 0,-1-1-509,34 5-2292,-19-3 3208,-19-2 1,-22-6 0,-11-1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57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25656,'2'-2'3015,"0"0"-3015,58 80 0,-14-10 0,3 1 0,2 5 0,-16-17 0,-3-1-389,0 1 0,-1 0 389,-4-1 0,-1 0 0,-3-5 0,-1-2 0,13 39 26,-8-20-26,-5-19-1423,-5-18-1435,2-17-6973,4-16 8731,7-22 0,-13 11 0,0-9 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57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1574 1 25970,'-58'61'675,"-1"1"0,14-14 0,-1 3 1,-2 1-1895,-9 10 1,-1 2-1,-1 2 1219,10-11 0,0 1 0,-1 2 0,0-1-531,-2 3 0,1 1 1,-1-1-1,0 1 531,1 0 0,0 0 0,0 0 0,1 0 0,-12 17 0,2 0 0,1-1 65,7-9 1,1-1 0,3-3-66,-9 18 0,6-4 0,15-20 0,7-4 0,-2 20-2320,36-25-4055,28-18 6375,25-10 0,-20-11 0,-1-6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5:10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75 27729,'-33'4'750,"3"8"-604,13 21-100,-5 41-46,9-9 0,0 29 0,11-22 0,6-2 0,8 0 0,8-5 0,10-7 0,4-10 0,5-13 0,3-13 0,1-11 0,2-14 0,1-16 0,0-18 0,-3-20 0,-2-14 0,-2-9 0,-7-3 0,-3 0 0,-15 31 0,-2 1 0,3-19 0,-3-8 0,-10 40 0,-2 9 0,0 4 0,-2 6-181,-1 6-7830,-7 20 8011,0 20 0,0-6 0,4 6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5:19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88 24995,'-84'-21'1266,"8"4"-997,33 17-56,-4 9-45,0 4 0,1 11-5750,4 3 5739,6 2 1297,6-1-1398,5 3 904,6 4-814,4 8-79,6 10 34,5 8-68,6 5 34,11 0 34,11-4-67,15-7 44,9-11-11,10-9-11,10-14-22,8-9-23,3-9 56,0-11-44,-5-8-12,-7-12 45,-9-8 0,-8-5 67,-10-2-99,-10 0-24,-12-1 0,-8-1 0,-7 0 3392,-4-3-3392,-9 0 0,-18-24 0,0 19 0,-15-15 0,12 28 0,0 6 0,0 8 0,3 10-181,1 7-603,0 6-258,1 11-6835,-4 22 7877,12 2 0,2 1 0,13-16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5:22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1 697 28671,'82'-1'0,"16"-11"-897,-39 2 1,2-3 896,7-2 0,2-2 0,2 0 0,1 0 0,-2 3 0,-2 1 0,-4 2 0,-1 2 0,-7 3 0,-1 2 0,-4 1 0,-1 1 386,45 0-386,-2-2 0,3-7 0,-46 2 0,1-2-209,1-3 0,-1-2 209,-1-2 0,-2-1 0,41-20 0,-18 2 0,-18 8 0,-16 6 0,-15 8 0,-7 3 850,-9 5-850,-3-2 137,-2 0-137,-2-4 838,-5-4-838,-10-1 0,-11-3 0,-13 1 0,-11 0 0,-10 2 0,-10 0 0,-7 3 0,-3 0-210,0 0 210,3 3-3322,8 2 3322,10 1 0,10 3 0,5-2 0,18 3 0,4-1 140,17 4-140,3 1 3392,7 1-3392,14 10 0,53 24 0,4 2-293,-19-8 0,3 1 293,-11-5 0,-1-1 0,2 2 0,-1 0 0,-2 1 0,-1 0 0,38 25 0,-13-3 0,2 11 0,-28-17 0,2 5 0,-24-20 0,-2-8 0,2-3 586,-2-6-586,-5-5 0,-6-3 0,-7-12 0,-2-9 0,-4-19 0,-22-51 0,-1 14 0,4 21 0,-2 2 0,-15-17 0,1 10 0,4 11 0,-1 6 0,15 16 0,0 6 0,15 15-853,1 3-1040,-1 14-3676,-6 16 5569,-8 25 0,7-20 0,-2 3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5:2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42 22687,'-4'-14'3664,"1"3"-2667,3 11 326,0 0-1323,82 0 0,-18-1-321,4 1 0,4 0 321,-19-1 0,-1 0 0,3 2 0,0-2 0,3 0 0,-1 0 0,0 0 0,0 0 0,-1-1 0,0 0 0,-2 1 0,-1-1 0,46 1 0,-13 0 0,-15 1 157,-17 0-157,-16 3 0,-12 3-1480,-10 6-4907,-5 11 6387,-3 14 0,-4-15 0,-1 4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5:28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14 133 25163,'-8'-1'2543,"2"0"-1770,6 1-581,60-1-1441,7 0 1249,-2 0 0,7-3 0,-4-2 0,1-2 0,8-3 0,0-1-1390,0-3 0,0-1 1390,-3 2 0,-1 0 0,-5 5 0,-1 2 0,-6 1 0,-1 3 0,-4 1 0,-2 3-201,-3 4 1,-1 3-1324,40 15-1456,-9 20 2980,-12 14 0,-30-25 0,-14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01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28658,'34'73'4,"-1"0"0,0-1 1,-3-1-5,-8-14 0,-2-1 0,0 5 0,1 1 0,-1 0 0,0 1-333,0-1 1,0 0 332,0-3 0,0-2-348,0-5 1,0-2 347,23 34 0,3-20 322,2-22-322,4-21 0,5-16 0,5-32 0,9-27-578,-32 11 1,-1-6 577,3-9 0,-1-3 0,2-5 0,-2-2 0,-2 0 0,-2-1 0,-2 3 0,-3 0 0,-3 6 0,-3 2 0,-5 5 0,-2 1 257,11-36-886,-12 17-950,-8 20-883,-5 20 2462,-12 17 0,6 12 0,-7 2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0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28278,'14'94'131,"-1"1"0,1-2 0,3-3-131,2-20 0,2-2-704,-1 1 0,1 1 704,0-6 0,0-1 0,-1-5 0,1-3 0,23 33 446,-3-24-446,0-24 232,-2-21-232,4-18 0,7-29 0,10-23 0,-26 14 0,-2-4-122,1-2 1,-1-2 121,-2 0 0,0 0 0,21-40 0,-8 6 0,-5 9 0,-10 11-908,-7 13-364,-6 13-5149,-8 13 6421,2 8 0,-7 8 0,2 3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02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17 26127,'0'-9'2544,"0"2"-2544,0 7 0,0 0 0,4 90 0,-2-14-771,0 2 1,0 4 770,-2-21 0,1-2 0,-1 2 0,0 0 15,0-2 1,-1-2-73,-2 1 1,1 0-1182,-1-3 1,0-1-8594,-4 44 9470,3-14 1,3-39-1,1-16 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0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28671,'-18'85'0,"-1"0"0,3-3 0,4-2 0,8-16 0,3-2-1072,1 3 0,-1-1 1072,0-1 0,-1 0 0,1 0 0,-1-2 0,0-4 0,-1-1-37,1-3 0,-1-3-591,-2 38-1871,2-19-7332,1-20 9683,11-25 1,-7-13 0,8-11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02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25723,'2'0'2823,"1"70"-8359,-2-6 5536,0 1 0,0 5 0,-1-12 0,0 0 480,1 4 0,-2 2-480,-1 1 0,0-1-118,-1 3 0,1-2-656,-2-1 1,0-2-729,2-1 1,0-2 1501,0-5 0,2-5 0,0 9 0,0-19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03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27404,'-5'74'298,"0"0"1,0-3 0,1-2-294,2-15 1,0-2-6,0-1 0,-1 0-425,-1 47-416,-4-2-997,0 0-3078,3-45 1,0 1 4498,-2 4 0,2-3 0,-1 10 1,0-11-1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03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25667,'-1'-4'1815,"-1"0"-1681,-3 43 1,-1 23-12,0 11-117,-1 6 0,1 3-383,4-27 1,1-4 258,0 0 1,1-1-634,0 47-795,0 0 122,0-47 1,0 0-3493,0 3 1,0 1 4532,0 1 1,0-3 0,0 9 0,0-15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03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0 25925,'1'0'885,"1"46"0,-3 24-795,-1 23-767,0-31 1,-1 9-1,0-3 459,-1 8 0,-3-2-522,-2 3 1,-2 1-2881,-2-1 1,-2 1 3619,-6 9 0,0-5 0,-3 8 0,-2-7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13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28625,'-8'5'46,"1"11"-46,7 21 0,0 16 0,-1 10 0,0 11 0,-2 6-448,-2 10 448,0 4 0,1-44 0,0 0 0,-3 49 0,-2-2 0,2-5 0,2-5 0,2-5 0,2-6 110,1-6-110,0-8 0,0-12 0,0-13 0,0-14 0,1-11 0,1-7 34,0-4-5109,-2-7 5075,-9 0 0,6-1 0,-7 3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14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39 27751,'-8'-1'885,"1"0"-850,7 1-35,7 0 0,5 3 0,10 3 0,11 5 0,5 1 0,9 0 0,4-1 0,6-2 0,1-2 0,6-1 0,1-3 0,1 0 0,1-1 0,-5 1 0,-4 1 0,-5-1 0,-5 1 0,-4-1 0,-3 0 0,-2 0 0,-2-2 0,-2 1 0,-2-2 0,-3 0 0,5 0 0,-12 0 0,4 0 0,-12 0 0,-2 0 0,-1 0 0,-1 0 0,-2 0 0,-1 0 0,0 0 0,-2 0 0,0 0 0,-1-2 0,1 1 0,-2 0 0,1 0 0,-1 0 0,0-1 0,0 0 0,0 0 0,-1-1 0,1 0 0,0 0 0,1-1 0,2 1 0,0-1 0,5-2 0,-3 2 0,2-2 0,-2 3 0,-1 0 0,0 0 0,2-1 0,0 0 0,2 0 0,-6 2 0,1 0 0,-6 2 0,1-1 0,-1 0 0,0 0 0,-1-1-3116,0-10-6520,0-1 9636,-1-10 0,1 12 0,-1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15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10 23908,'0'-6'2230,"0"2"-1715,0 4-67,-1 0-33,0 0-1,-1 0-100,-1 0-112,-1 0-34,0 5-111,-2 9-57,0 12 0,-2 14 0,2 8 0,-2 10 0,2 6 0,1 7 0,1 6 0,1 8 0,-1 8 0,3-43 0,0 1 0,0 2 0,0 1 0,0 1 0,1 1 0,-1 0 0,0 3 0,-1 26 0,0 1-629,-1-19 1,0-1 628,-1 20 0,-1-3 0,1-27 0,-1-3 0,-4 45 0,0-7 0,0-8 0,3-4 0,1-25 0,0 0 0,-2 25 0,-2 20 0,4-43 0,2-3 0,0-6 0,0 0 0,0-3 0,0 0-2976,2-4 2976,-2-1 841,2 0-841,-2 14 0,1-11 0,1 11 0,-1-16 0,1-1 0,0-2 0,0 10 0,1-14 0,0 8 0,0-15 0,0-1 3392,0 1-3392,0-3 0,0 0 0,0-2 0,0-5 0,0 0 0,0-7 0,0-2 0,0-3 0,0-1-203,1-3-1903,6-7-2376,6-9 4482,8-10 0,-8 11 0,-2 3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16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28 26541,'-12'-23'459,"2"18"-257,10 29 78,0 21-100,0 12-46,2 14-44,1 7-79,2 9 0,3 2-11,2 2 0,3-5 56,0-6 45,2-9 100,-2-10 35,2-12-102,-2-12-99,2-14-35,-1-12 0,3-7 0,4-21 0,8-15 0,8-32 0,6-20 0,-9 13 0,-1-2-287,-10 17 0,0 0 287,7-16 0,-2 3 0,1-15 0,-5 15 0,-6 15 0,-7 17 0,-4 15 0,-2 9-685,-1 9-1724,4 4-4199,2 16 6608,6 9 0,-7-5 0,1-1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17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727 31 27123,'-95'-17'1401,"7"4"-1254,33 20-147,2 6 0,7 12 0,8 6 0,11 5 0,7 4 0,10 3 0,5 6 0,7 5 0,13 4 0,9 5 0,15 0 0,5-1 0,2-2 0,-2-3 0,-7-3 0,-9-4 0,-8-2 0,-9 0 0,-7 3 0,-10 7 0,-11 5 0,-13 5 0,-14 3 0,-7-4 0,-4-6 0,0-9 0,2-8 0,4-8 0,4-6 0,6-6 0,5-4 0,5-4-1570,2-1-2385,3-3 3955,1-2 0,11-6 0,2-1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4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28412,'20'76'202,"-2"-1"-169,-6-14-22,-2 6 2,-1 5-13,-2 3 0,1-3 0,-2-7 0,2-5 0,0-13 0,1-9 0,1-12 0,0-8 0,1-7 0,1-5 0,1-5 0,5-12 0,5-14 0,8-22 0,5-19 0,1-9 0,-4-4 0,-13 28 0,-1 0 0,6-20 0,5-12 0,-12 38 0,0 6 0,-1 6 0,-1 6-69,-2 9-1219,-4 9-5625,-5 17 6913,-2 14 0,-2-5 0,-1 1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5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23258,'0'-6'1905,"0"2"-1614,0 4 438,0 0-382,20 28 22,-5 5-3548,18 34 3359,-11 2 10,-1 8-81,-1 0 59,-2-4 68,-1-9-91,0-12 57,-1-14-34,-2-12-77,-1-11-91,-4-8 3357,2-5-3357,0-8 105,5-11-105,5-16 0,4-16 0,1-8 0,0-3 0,-2 3 0,0 6 0,-1 8 0,-1 9 0,-1 8-1222,0 5-593,0 9-3138,-1 4 4953,-1 6 0,-8 2 0,-2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187 322 23471,'1'3'2891,"0"-1"-2387,-1-2-224,52-7-201,-27-3-34,40-9-12,-41-1-10,-4-5-12,0-2-22,-4-5-12,-4-1-10,-2-1 33,-6 0 11,-1 5 22,-9 5 12,-7 6-34,-8 9 1,-10 4-12,-2 8 11,-4 11-11,-3 9 0,-2 16 56,-1 7-11,-1 8 156,3 6 34,3 3 45,11 5-11,11-4-77,8-4-192,19-8 0,6-10 0,13-6 0,5-9 0,4-7 0,2-7 0,3-6 0,2-5 0,2-2 0,0-6-3392,-1-5 3392,-4-7-1099,-3-3-874,-5 1-7192,-3 4 9165,-6 5 0,-13 6 0,-4 4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8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17 111 27998,'-12'65'616,"8"4"-572,14 0-31,7 3-13,4-1 0,3-7 0,4-8 0,2-14 0,2-11 0,4-15 0,5-8 0,10-18-3392,10-15 3392,10-20 0,3-14-203,-2-6 203,-5-3 0,-7 0 0,-8 3 0,-7 2 0,-11 6 0,-10 6 0,-12 9-270,-6 12-4458,-23 11-2928,-1 13 7656,-18 15 0,17-4 0,3 6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8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27348,'-15'88'896,"4"-3"-717,20-16-56,6 3-111,9-3 101,4-2-113,3-8 0,0-8 0,2-12 0,1-13 0,3-12 0,4-13 0,5-20 0,2-10 0,0-14 0,-5-3 0,-6 3 0,-7 5 0,-7 6 0,-7 5-629,-4 4-592,-3 3-549,-4 2-2500,0 2 4270,-1 1 0,-2 7 0,1 2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8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6 24053,'1'-3'3070,"0"1"-2296,-1 2-270,0 0-234,-1 65-270,-3-13 0,1 2 0,-1 2 0,-7 22 0,1 0-125,-1-4-905,4-3-807,2-7-7031,1-7 8868,2-10 0,1-22 0,1-8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 25521,'0'-3'2611,"0"0"-2320,0 3-168,-3 65-44,-1-21-79,-5 55 0,0-37-347,-1-1-773,-2-2-562,1-7-3561,0-9 5243,5-14 0,2-13 0,4-10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9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28278,'-31'87'268,"4"-6"-380,14-25-280,2 0-605,-3 0-885,3-3-4987,-1-9 6869,4-8 0,4-17 0,2-9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9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 25465,'0'-4'2421,"0"1"-1895,0 3-347,-1 71-99,-4-17-80,2 4 0,-1 2 0,-6 19-46,2-4-1074,1-7-1704,1-8 2824,2-7 0,2-25 0,1-8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3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28412,'1'66'86,"1"0"0,-4 0 1,-2-2-87,-1-11 0,-2-2 0,-3 2 0,-1 0-180,-1-1 0,-2 0-1403,0-3 0,-1-1 1583,-4 1 0,0-3 0,-2 4 0,1-9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46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28412,'-35'59'86,"1"1"0,1-2 1,7-1-857,5 31 770,6 2 0,7-6 0,4-5 0,7-7 250,8-3-250,9-5 0,11-5 127,5-10-127,2-14 0,3-17 0,2-13 393,3-26-393,2-13 0,2-24 0,-1-8 0,-2-4 0,-4 1 0,-5 4 0,-5 6-909,-4 7-1982,-2 7-6940,-2 11 8933,0 8 0,-13 14 0,-1 5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46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27382,'0'80'1289,"-3"-2"-1749,-1-18 460,-5 6 0,-3 6-303,-4 2-604,-3 3-852,0-3-3138,2-6 4934,3-9 1,7-28 0,3-9-1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47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26933,'-8'56'-594,"1"1"0,-2-3 0,-1-4-2532,-15 20 3126,3-7 0,8-28 0,6-12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47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27561,'12'97'-426,"-3"-6"-381,-13-35-1422,-4 0-7602,-4-1 9064,1-3 0,5-23 1,2-8-1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6:47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25956,'-8'58'108,"0"0"0,-1 1 1,-2-2-1062,-14 35-822,10-43 1,-1 0 1774,-1 5 0,1-5 0,-3 8 0,3-11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7:43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23336,'-9'5'2320,"1"0"-1681,8-5 1366,0 0-1634,80 5-1208,-5 1 837,0 0 0,6-1 0,-15 1 0,0 0 0,3-1 0,0-1 0,0 1 0,-1 0 0,-1-1 0,-2 0 0,-1-1 0,-2 0 0,-2-1 0,-1 0 0,-3-1 0,-2 0 0,-3-1 0,-1 0 111,40 0-111,-11-1 0,-15 0 0,-18 0 0,-17 0 0,-14 1 0,-7 0 628,-5 0-1413,1 0-921,-1 0-2093,-1 3 3799,0 11 0,-2-8 0,0 7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7:43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28671,'-13'59'0,"-1"1"0,3 1 0,4 0 0,9-5 0,2 1 0,1 4 0,0 1 0,0 2 0,-1 0-631,-1 2 1,-1 0 630,0 1 0,-1 1 0,0 0 0,-1 1 0,0-1 0,0 0 0,-1-3 0,-1 0 0,0-6 0,-1-1 105,-2-7 1,-1-1-106,-7 34-1603,-3-19-1120,1-20-7108,-2-18 9051,0-15 1,6-8 0,3-4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7:44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28671,'69'1'0,"0"0"0,2-1 0,-1 2-1202,-8 2 0,1 1 1202,6-2 0,2-1 0,2-1 0,1 0 0,1-1 0,1 0 0,-3-2 0,0 1 65,-5 0 1,-2 0-66,-6 0 0,-2 0 258,-6 0 0,-2 1-258,38 0 0,-10 3 0,-5 1 0,-1 4 0,1-3 0,1 1 0,-2-3-908,-10 0-515,-12 1-1424,-13 2 2847,-9-1 0,-14-2 0,-4-2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7:4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28671,'-5'79'0,"0"-1"0,1-2 0,2-2-952,0-13 1,1-1 951,1 2 0,0 0 0,1 0 0,0-1 19,1 0 0,0 0-19,1-3 0,1 0 0,-1-1 0,-1 0 0,1-2 0,-2 1 0,0-1 0,-1 1 0,0-2 0,0 1-1412,0-3 0,0 0-3504,0-2 1,0 1 4049,0 3 1,1-3 0,-1 4 0,1-4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3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0 623 28401,'49'-47'90,"-1"0"0,1 1 0,-3-1-90,-9 5 0,-2 0-402,2 0 0,-1 0 402,-1 1 0,-1 1 260,27-28-260,-14 15 0,-13 17 133,-15 17-133,-9 10 0,-7 8 0,-2 1 411,-1 1-411,2 13 0,-1 16 0,3 30 0,-3 29-636,0-32 0,0 3 636,-2 7 0,0 3-1486,-3 5 1,-1 1 1485,-2 2 0,-2 0 0,-1-2 0,-2 3-146,0-11 0,0 3 0,0-5 146,0 5 0,1-2-729,-2 14 1,2-6-3004,3-7 3732,13-25 0,-4-24 0,5-13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4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 28671,'-19'-3'0,"3"0"0,16 3 0,0 0 0,5 1 0,4 3 0,9 2 0,7 3 0,4 2 0,0-1 0,-1 1 0,-4-2 0,-4-2-1245,0 0-839,-1-2-3731,0 3 5815,-2 4 0,-7-6 0,-5 1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5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25431,'-4'0'3003,"1"0"-2766,3 0-237,0 0 0,-5 8 0,8-5 0,4 8 0,15-8 0,11 1 0,7-1 0,5-1 0,3-1 0,1 1-774,5 0-1467,8-1-7590,8 1 9529,12-2 1,-35 0-1,-7 0 1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5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84 27930,'-5'12'741,"0"-3"-741,5-8 0,0 0 0,11 1 0,10 0 0,21 0 0,20-1 0,17 0 0,12-1-905,7-1 905,-48 0 0,1-1 0,48-4 0,0-3 0,-4-3 0,-2-3 0,-4-2 0,-7 0 0,-7 3 0,-12 3 0,-15 5 0,-11 3 0,-11 2 0,-7 1 0,-8 0 0,-2 0 905,-5 0-905,-1 0 0,-2 0-2152,-1 0-6297,-3 1 8449,-2 6 0,0-5 0,1 4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6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140 200 23426,'-6'0'3462,"1"0"-2565,5 0-236,0 0-436,43 21-225,-11-15 0,40 12 0,-22-31 0,-1-6 0,-6-10 0,-12 1 0,-10 0 0,-11 3 0,-7-1 0,-15 2 0,-6 2-57,-18 5-78,-6 8 46,-5 4 66,-1 9 23,1 12 11,2 11 113,2 18 45,1 8-169,5 6 0,7 3 0,10-3 0,9-1 0,6-6 0,8-6 0,13-9 0,10-8 0,15-11 0,7-9-1144,6-4-1198,5-5-7328,3-10 9670,4-4 0,-29 2 0,-6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6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25427,'-20'54'545,"1"1"0,2-4 1,3-3-31,3 15-55,6-2-460,3-4 311,7-5-311,7-5 0,11-12 0,9-10 106,7-12-106,6-8 54,6-20-54,3-9 162,3-18-162,-2-9 0,-3-6 0,-5 0 0,-4 0 0,-7 4 0,-8 8 0,-8 7 0,-10 10-1379,-6 10-1490,-10 10 2869,-14 8 0,10 2 0,-9 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7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28412,'55'-37'259,"-1"15"-259,-16 37 0,4 13 0,0 11 0,-2 10 0,-5 7 0,-9 10 0,-11 9 0,-8 10-440,-17 7 440,1-41 0,-3-1 0,-4 0 0,-4-1 0,-1 0 0,-2-2 0,-21 40 0,3-15 108,7-12-108,6-16 0,7-13 0,4-10 0,4-10 0,4-4 0,3-5 332,2-1-332,2-1 0,1 0 0,1 0 0,4 0 0,7 0 0,12 0 0,17 0 0,17 0 0,10 0 0,7-2 0,2-2 0,-5-2 0,-5-1 0,-8 1-3392,-6 3 3392,-10 1 0,-7 2 0,-10 0 0,-7-2 0,-7 0-1716,-5-5-4726,-4-3 7290,-1-3 0,-1 6 0,0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8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1539 1 24401,'-67'2'720,"1"0"1,-3 6 0,1 3-570,4 4 1,-1 3-35,-5 8 1,0 5 5,-3 4 1,0 4-1031,-2 6 0,2 4 1069,0 5 0,2 2 11,0 5 1,3 2-28,5 0 0,3 3-140,5-2 0,6 1-481,5-1 0,7 3 475,6 1 0,6 1 0,5 4 0,5 2-955,4 7 1,5 2 954,1 8 0,4 2 0,5-26 0,3 1 0,2 0-279,1 5 1,2 0 0,3-1 278,6 2 0,2-1 0,4-1 0,3-2 0,3-2 0,2-3 0,2-4 0,2-4 0,3-3 0,23 17 0,6-8 185,0-13 1,3-10-186,1-11 0,2-9 0,-1-5 0,0-9 0,-2-11 0,1-12 0,-10-10 0,1-9 0,-4-3-130,9-15 0,-4-7 130,-10 2 0,0-5 0,-7-2 0,3-18 0,-8-3 527,-14 24 0,-2-2 1,-2-1-528,-1-3 0,-1-1 0,-3-1 0,-1-3 0,-2-2 0,-3 0 0,-2-2 0,-3-2 0,-1 1-191,-3-2 1,-1-1-1,-2 1 191,-1-1 0,-2 0 0,-3 1 0,-2 2 0,-3 2 0,-1 0-138,-1 6 1,-1 0 0,-3 3 137,-11-21 0,-6 6 0,1 15 0,-5 6 0,1 14 0,-5 8 1114,-37-6-1114,-5 27-919,-6 43-336,41-1 0,3 8-3661,-3 14 1,5 8 3547,0 13 0,5 0 0,-7 12 0,15-6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19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1612 20 22720,'-89'9'1068,"1"0"0,18 0 1,-1 2-756,-25 8 1,0 4-974,24-1 1,3 2 888,-3 3 1,0 4-23,0 3 1,1 3-35,1 3 1,2 2-73,0 4 0,1 2 33,5 0 0,3 2-122,4-1 0,3 2-12,8-1 0,5 3 0,8-1 0,6 2-1611,8 4 1,6 2 1610,6 4 0,7 1 0,10 7 0,7 0 155,8 5 1,6 0-156,13 4 0,7-2 0,-12-24 0,3 0 0,2-2-427,3 2 0,3-2 1,1-1 426,4-1 0,2-2 0,1-2 0,2-2 0,0-3 0,2-3-385,0-4 0,0-4 1,1-3 384,0-4 0,1-5 0,1-3-23,30 2 0,0-8 309,-1-6 0,-1-8-499,-2-5 1,-3-7 111,-3-6 0,-3-7 101,-2-7 0,-3-7 0,-2-7 0,-2-5 0,-3-6 0,-2-4 0,-6-3 0,-4-2 5,-5 0 1,-6-3 16,-8 5 1,-5-4 81,-13 6 1,-4-5 0,-4 2 51,2-10 1,-6-2-101,-5 12 0,-3-5 0,-5 5-11,-7-8 0,-7 4 96,-5-4 0,-4 2-136,-7 1 1,-5 2-1,-2 3 1,-3 3 5,-2 6 0,-4 3-5,-18-2 0,-2 5-6,19 19 0,1 4-40,-12-2 1,2 8 1105,-4 12-1536,10 8-79,8 15-348,7 7 1866,10 16-7603,9 6 6120,9 7 1,7-21 0,2-3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20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28671,'88'45'0,"-5"-11"0,-17-27 0,-2-5 0,-2-1 0,-2-1 0,-3 0-427,-1 0-1198,-7 0-1725,-8 6 3350,-13 5 0,-13-3 0,-10 3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20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0 205 28671,'87'-3'0,"-3"-5"0,-19-14 0,5-4 0,4-3 0,2-4-1548,-2 2-1454,-8 5 3002,-12 10 0,-25 8 0,-11 6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20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5 24894,'0'-3'3216,"0"2"-2655,0 52-561,0 9 0,0-2 0,1 7 0,-1-1 0,0 1-985,0 7 1,1 1 984,-3 1 0,0 0 0,0-2 0,-2 0 51,1-7 1,-2-2-52,0-6 0,0-2 0,-3 34 0,0-20-812,-1-17-2023,1-15 2835,0-9 0,3-16 0,2-4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21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 23325,'1'-2'3149,"0"0"-952,-1 2-2197,10 45 0,-6-13 0,6 43 0,-9-21 0,-1 5 0,0 1 0,-2-1 0,-2-6 0,-3-8 0,-4-11 0,2-8-1177,0-10-1188,2-6-6139,4-5 8504,2-3 0,1-2 0,0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21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28671,'39'-7'-3318,"-8"2"-6513,-27 15 8350,-2 12 0,-2-6 1,0 3-1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8:36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652 209 25757,'0'-7'2375,"0"1"-2129,0 6 47,0 0-293,90 82 0,-21-16-1006,-22-22 1,6 6 0,-2-2 1005,5 7 0,-3-2 0,3 3 0,0 0 28,-1-1 1,-1-1-29,-3-2 0,-1-1 0,-4-5 0,-2-3 0,-6-5 0,-1-1 0,26 22 0,-13-12 0,-10-9 0,-8-8 2177,-10-7-2177,-6-5 782,-9-6-782,-3-4 0,-3-6 0,-10 0 0,-19-2 0,-27 0 0,-35 2-1696,32-1 0,-4 1 1696,-9-1 0,-2 1 0,-6 0 0,-4-2-281,6-4 1,-4-3-1,4-2 281,-11-2 0,0-3 0,16-1 0,-2-1 0,5-2 0,1-4 0,5-1 0,2 1 0,1 1-84,7 5 0,1 1 84,2 1 0,3 2 0,-6-1 0,10 4 2892,37 7-2892,4-1 1223,3-1-1223,25-6 0,26-9 0,34-9 0,13-3-776,-14 3 1,5-2 775,-3 2 0,6-3 0,-3 1 0,-17 7 0,-2 1 0,0 0 0,0 1 0,0 1 0,0 1 0,-2 1 0,-1 2 0,-1 1-284,27-5 1,-3 3 283,-9 3 0,-3 2 0,-10 3 0,-4 1 0,-12 4 0,-2 0 0,48 1 0,-42 3 0,-4 3 0,-38 2 1714,-10 6-1714,-5 7 691,-18 15-691,-17 22 0,5-18 0,-5 3 0,-6 7 0,-5 3 0,-6 2 0,-5 5 0,1-4-715,-14 11 0,-1-1 715,7-6 0,-3 2 0,3-4 0,-10 3 0,4-2 0,2 1 0,1-1 0,6-5 0,2-1 0,8-4 0,2-3-256,8-8 1,1-2 255,-1-1 0,1-3 0,-15 4 0,-11-4 0,21-22 0,0-4 1347,9-6-1347,11-21 594,13-26-594,21-29 0,9-12 0,-1 11 0,3-4-724,1 1 0,3-5 0,0 3 724,-2 16 0,-1 2 0,1 0 0,-1-2 0,1 1 0,-1 0-456,8-28 0,0 1 456,-1 9 0,-2 2 0,0 6 0,-1 3 0,-4 12 0,0 4 0,-2 8 0,-3 4 0,10-24 0,-14 37 0,-5 13 0,-7 30 1927,0 20-1927,0 30-1716,-10 36-768,2-34 1,-2 4 2483,-6 11 0,0-3 0,-4 14 0,2-13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8:59:47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62 22877,'-9'0'3765,"2"0"-3238,7 0 975,0 0-1502,112 0-1157,-14 0 1157,-32 0 0,9 0 0,-2 0-456,19 0 1,0 0 455,-25 0 0,1 0 0,1 0 0,1 0 0,0 0 0,0 0 0,0 0 0,-1 0 0,0 0 0,-1 1 0,-1 0 0,0 0 0,30 1 0,-1 0 0,-2 0 0,0 0 0,-2 0 0,-1-1 0,0 0 0,0-2 0,-2-4 0,-1-2 0,-1 0 0,-2-1 0,-3-3 0,-3 0 0,-5 2 0,-2 2 0,-6 3 0,-1 1-1354,-5 1 1,-1 1 1353,-3 1 0,1 0-124,-3 1 1,0 3-582,-2 1 1,-1 3-989,38 14-1876,-19 14 3569,-28 5 0,-21-16 0,-16-3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07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14 23336,'0'-8'3362,"0"2"-2869,0 6 582,0 0-862,-1 8-21,0 6-192,-2 16 0,0 14 0,-3 21 0,-3 20-331,4-31 1,0 2 330,0 12 0,1 2-527,-2 10 0,0 3 527,1 6 0,-1 2 0,-1 4 0,-1 0 0,0 1 0,0 0 0,-1-2 0,-1 0 0,1-6 0,0-2 0,3-9 0,0-3-527,2-11 1,1-4-1368,1 30-2431,14-28 4472,1-26 0,1-18 0,-4-11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0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25611,'0'-5'2454,"0"0"-2185,0 5 68,0 0-337,31 20 0,-3-9 0,31 13 0,-7-17 0,5-3 0,7-3 0,0 0 0,4 1 0,-3-2 0,-7 2 0,-7-2 0,-15 0 0,-15 0-707,-5 0-1343,-12 4-2276,0 16 4326,-4 14 0,0-9 0,0 1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07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7 110 26754,'-4'0'1917,"2"0"-1917,2 0 0,0 0 0,77 33 0,-14-22 0,1 7 0,5-1-347,29-14 347,1-3 0,-7 0 0,-6-2 0,-4-6 0,-2-7 0,3-11-1491,3-10-3205,2-2 4696,-4 3 0,-36 14 0,-13 11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09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30 362 28401,'3'37'270,"5"26"-270,-2-10 0,1 6-2179,0 10 0,0 2 2179,-1 7 0,-1 1 0,-2 1 0,-1 0-64,-1-1 0,-1 0 64,0-4 0,0 0 257,1-6 0,-2-2-257,-1-5 0,-1-3 0,-3 41 0,-6-24 0,4-25 0,2-22 0,1-16 0,-1-10 2001,-1-29-2001,-3-27 0,4 0 0,2-7-250,1-18 1,1-6 249,0 17 0,0-3 0,1-1 0,2-6 0,1-1 0,1-1 0,2 1 0,1 0 0,2 1 0,0 3 0,1 1 0,5 0 0,5-7 0,5 0 0,0 5-36,3-3 0,1 4 36,7-5 0,3 11-134,13 16 134,1 28 0,3 15 0,3 14-2506,0 11 2506,-9 9 1229,-11 13-1229,-12 37 0,-15 0-27,-12-19 1,-6 3 26,-5-4 0,-5-1 0,-5 3 0,-3 0-55,0-5 1,-3-1 54,0-4 0,1-4 3033,-6 0-3033,-1-12 0,13-31 0,-4-6 727,-4-5-727,2-5 355,6 2-355,6 4 0,8 7 0,5 1 0,10 14 0,13 14 0,19 22 0,18 19 0,-25-28 0,3 2-306,3 4 1,0 1 305,3 1 0,0 2 0,0-1 0,0 1 0,0-3 0,-1 0 0,-4-3 0,-1-1 0,29 32 0,-14-16 0,-10-17 0,-11-17 0,-8-15-1648,-3-6-5590,3-15 7238,5-4 0,-11 0 0,0 3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09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28614,'0'7'57,"0"12"-57,7 29 0,8 25 0,-3-26 0,1 4-782,3 7 1,0 2 781,0 4 0,0 2 0,1 3 0,-1 1 0,0 2 0,1 1 0,-1 1 0,1 1 0,-2 0 0,1 0 0,-1-6 0,-1-1 39,0-5 0,0-3-39,-1-9 0,0-3 0,15 28 0,3-20 0,0-20 0,8-17 0,4-13 0,9-40 0,15-27-313,-30 5 1,0-7 312,5-9 0,0-5 0,-1-9 0,-1-3-154,-3 0 1,-2 1 153,-4 3 0,-3 2 0,-4 8 0,-2 2 0,-6 12 0,-1 4 0,7-35 0,-7 17 0,-8 35 0,-3 7 0,-4 26-738,0 4-9093,0 16 9037,0 21 1,0-13 0,0 9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0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23 127 24703,'-12'-5'3261,"1"0"-2757,11 5-301,0 0-203,45-38 0,6 24-2126,0-8 0,5 1 2126,0 14 0,2 5 0,9-2 0,2 1 182,3 1 1,1 1-183,-1 0 0,0 0 0,-6 1 0,-3 0 0,-8 2 0,-5 2 0,29 10 0,-26 9 0,-22 6 0,-16 5 0,-9 4 0,-21 13 0,-19 17 0,3-25 0,-5 1 1070,-13 10 1,-5 3-1071,-9 7 0,-2 2 0,18-19 0,-1 1 0,0 0 0,0 1 0,1 1 0,0-1 0,-17 20 0,3-1 0,6-7 0,4-1 0,11-12 0,3-2 0,-20 25 661,24-27-661,17-17 0,10-15 0,8-4 0,16-2 0,12-1 1085,32-1-1085,23-4 0,-27-3 0,4-3-899,12-3 0,2-4 899,13-5 0,3-2 0,-25 4 0,2 0 0,1-1 0,2 0 0,0-1 0,1 1-933,2 0 1,0 2 0,-1-1 932,-3 0 0,-1 0 0,-2 0 0,22-3 0,-4 0 0,-14 1 0,-4 1 0,-1 1 0,-7 0 0,13-7-740,-5 2-3820,-50 13 4860,-13 11 1,-5-1-1,-1 4 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2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69 28671,'-27'10'0,"14"-1"0,22-4 0,8-3 0,-6-1 0,-3-1 0,-4 0 0,-2 0-24,9-3-2407,19-10-3396,28-7 5827,26-9 0,-31 12 0,-5 4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36 25891,'0'-7'2780,"0"1"-2780,0 6 0,0 0 0,-7 4 0,5-3 0,-5 4 0,7-13-2007,0-1-4212,0 0 6219,0 2 0,0 8 0,0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2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204 709 28671,'-53'12'0,"1"0"0,-32 8 0,74-23 0,6-17 0,18-22 0,32-36-627,-8 27 0,6-2 627,14-9 0,5 1 0,4-2 0,1 3 0,-1 6 0,0 4 0,-7 8 0,-1 5 0,-9 11 0,-1 6-2777,29-3 2777,-18 15 0,-15 32 0,-11 17 0,-16 39 0,-11-31 0,-3 3-157,-1 6 1,-3 1 156,-2 2 0,-2 1 0,-1-2 0,-3-2 0,-2-5 0,0-3 0,-11 35-347,8-31-3373,7-25 4525,21-18 0,-12-11 0,12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2242 380 25488,'-61'-45'403,"1"0"1,-1 0-1,2 7 1,-1 4 0,1 8-203,-14 10 1,-1 13-1275,-9 15 0,-3 11 1151,21-4 1,0 4-1,-2 4-22,-6 9 0,-1 4 0,-1 3-37,-4 4 0,0 3 0,0 2-19,2 1 0,1 2 0,2 1 0,3 0 0,2 1 0,4 1 0,6-2 0,2 0 0,4 2 0,7-2 0,2 1 0,5 0 0,-13 27 0,9 1 0,11-1 0,8 1 0,5 0 0,10 0 0,11-1 0,12-1 0,9 2 0,12-3 0,15-1 0,11-7 0,-11-26 0,5-3 0,5-4-305,6-5 0,5-4 0,2-6 305,6-4 0,3-5 0,1-5-247,2-4 1,2-5 0,0-5 246,-1-7 0,1-6 0,-2-3 0,-2-3 0,-1-4 0,-3-4 0,0-6 0,-1-4 0,-2-2 0,-1-2 0,-2-3 0,0-2 0,-3-1 0,-1-2 0,-1-1 0,-5 1 0,-1-1 0,-3-2 0,-5 1 0,-3-1 0,-3-1 0,11-22 0,-8-1 0,-14 1 0,-7-1 0,-9 2 0,-11-2 0,-15-5 0,-10-1-456,-9-8 1,-9-1 455,1 26 0,-5 0 0,-3 0 0,-4-2 0,-2 0 0,-4 3 0,-1 3 0,-3 2 0,-2 4 0,3 8 0,-2 3 0,0 7 0,-24-4 0,-1 15 0,9 15 0,2 18-296,2 29 1,6 18-932,-1 18 0,8 14-2050,15-11 0,5 8 0,1 1 2791,0 9 1,2 2-1,3-7 1,1-2 0,4-7-1,7-13 1,0 1-1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4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 27538,'-28'88'60,"1"-1"0,1-3 0,5-5-60,9-21 0,2-3 0,-7 41 0,7-23 0,2-26-12,4-20 12,3-15 0,1-11 45,0-25-34,3-19 23,8-31 22,6-12 11,3 2 124,-2 9-12,-7 19-67,-4 17-67,-2 17-45,-2 12-45,3 7 22,4 6 23,6 16 34,9 14-12,3 23-22,6 13 6,-8-21 0,0-1 16,13 17 68,10 3 23,-21-48-113,-4-10 0,3-7 0,3-16 0,6-10 0,1-16 0,7-26 0,-16 23 0,0-6 0,-20 31 0,-2 9-1110,5 1-604,11 3-897,18-6-2824,17-2 5435,11-5 0,-26 8 0,-9 1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4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174 171 19964,'2'0'4325,"-1"0"-3395,-1 0-785,-73 57 46,49-15-101,-15 2 0,4 2 100,29 6 157,6-6 90,13-14-79,8-8-21,18-12 33,8-6-146,2-13-12,0-17 35,-9-11-46,-6-19-188,-14-3-13,-9-4 0,-6-1 0,-5 4 0,-13 3 0,-4 11 0,-14 8-24,0 14-469,0 10-481,1 8-371,5 4-661,9 9-3439,6 7 5445,7 14 0,3-12 0,0 1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5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76 15695,'-2'-8'6677,"1"2"-5601,1 6 415,0 0-987,-12-27-134,8 20-34,-10-20-90,11 27-111,0 6 66,-2 18-44,-2 18-34,-1 28 46,-2 12 10,2 6 12,0-6-57,3-16-22,0-24 22,3-20-33,1-14-22,1-8 33,0-5-34,0-16-22,1-16-34,7-21-3402,2-9 3402,8-3-11,-1 8 45,5 3 11,-9 29-11,3 7-22,-7 22-12,3 5 3383,6 16-3405,13 37 0,-4-1 0,13 23 0,-12-27 0,5-9 0,-2-14 0,2-11 0,1-11 0,2-4 0,0-5 0,21-15 0,-18 3 0,14-15-192,-19 8-1388,4-3-1153,6-1 2733,8 2 0,-22 10 0,-2 4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383 1 26362,'-68'61'530,"0"1"0,5-3 1,8-3-61,8 21-222,8-4-248,13-7 0,13-9 0,9-9 0,8-7 0,11-6 0,8-6 0,10-6 0,5-11 0,-2-6-864,2-6-738,-4-11-1446,2-11 3048,3-21 0,-18 17 0,-1-1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6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7 23684,'0'-3'2756,"0"0"-2532,0 3-101,0 0-123,-73 60-78,42-22-219,-13 5 0,2 2-1540,20-2-5671,11-9 7508,5-17 0,6-8 0,0-9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6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62 352 24502,'0'2'1893,"0"-1"-1814,0-1-79,83-76-11,-52 35-23,17-9 0,-4 0 1,-31 6 33,-7 8 11,-5 8 0,-4 10 0,-10 10 23,-8 4 22,-12 9 22,-4 16 158,-3 14 212,-1 20 157,4 7-101,8 1-189,9-2-315,10-6 0,6-4 0,4-7 0,0-4 0,4-5 0,6-7 0,7-8 0,6-9 0,3-7-237,4-5-1152,1-16-650,2-12-6791,1-20 8830,0-11 0,-14 25 0,-3 5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6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28671,'50'65'0,"-5"-8"0,-22-31 0,0-4 0,-3-3 0,0-4 0,0-3-371,3 3-940,2 2-907,1 7-6903,-3 8 9121,-2 9 0,-10-17 0,-4-2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7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28671,'-15'4'-1637,"4"-1"-1366,11-3 3003,11 2 0,-8-2 0,9 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7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26631,'0'-4'2040,"0"1"-2040,0 3-360,0 0-1488,4-18-2825,15 0 4673,11-11 0,-7 13 0,-1 8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7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28671,'-5'0'-4136,"1"0"4136,4 6 0,0-5 0,0 5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8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28671,'-4'72'0,"-1"1"0,1 12 0,1 5 0,2-20 0,2 3 0,-1 1-865,0 6 0,0 3 0,0 0 865,0 3 0,0 1 0,0-1-444,0 1 0,0 0 0,0 0 444,0 0 0,0-1 0,0 0 0,0-1 0,0-2 0,0 0 0,0-2 0,0-2 0,0-1 0,0-4 0,0-2 0,0-2 0,-2 24 0,0-6 264,-2-13 0,-1-5-264,0-17 0,-2-6-1244,-6 13-1087,6-32-6263,3-40 8594,4-35 0,0 16 0,0-10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8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28132,'90'13'179,"-1"0"1,6-2 0,1-1-180,-5-2 0,2-1-761,-25-4 1,1-1 0,1 0 760,2-1 0,0 0 0,-1 0 0,-1-1 0,-1 1 0,0-2 0,27-1 0,-4 0 0,-11 0 0,-3-1 0,-10 0 0,-2 0 0,-9 1 0,-2 0 0,45 1 387,-7 2-387,-7 9 0,-5 2 0,-8 7 0,-11-2 0,-11-3 438,-14-5-438,-12-4 0,-6-4 0,-9-1 1179,0 0-1179,-4 0 277,1 0-277,-2 0 0,-1 0 0,0 5 0,-2 6 0,-1 21 0,0 16 0,-2 7 0,-2-3 0,-1 4-356,-3 28 1,-3 3 355,-1-7 0,-3 0 0,-3 8 0,-2 2-1053,6-25 1,0 1 0,-1 0 1052,-2 4 0,0-1 0,0 1 0,-1 1 0,1 0 0,-1-1-293,0 0 1,1-1 0,0 0 292,-4 27 0,2-2 0,3-7 0,2-3 0,5-11 0,1-3 0,4-11 0,0-4 0,2 30 0,1-23 410,0-12-410,0-20 2925,0-3-2925,0-17 1410,-9-4-1410,-9-3 0,-14-3 0,-9-11-2455,-2-14-4234,3-16 6689,2-7 0,19 19 0,3 9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19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1 239 28671,'52'34'0,"0"1"0,10-4 0,7-8 0,19-13 0,7-8-1847,-24 1 1,2-1 0,0-3 1846,5-3 0,1-3 0,1-1 0,3 0 0,0-2 0,0-1 54,-2-4 1,-2-3-1,0 1-54,-2 0 0,-1-1 0,-1 1 104,-8 1 0,0 1 1,-3 0-105,22-4 0,-3 2 0,-10 3 0,-3 3 0,-7 2 0,-2 2-205,0 3 1,0 0 204,2 2 0,0 1 0,3-1 0,0-1 0,-2-1 0,-2 0 0,-10 0 0,-3-2 0,22-8 2170,-35 1-2170,-21 0-460,-12-1-2890,-16 5 3620,-15 3 1,8 4 0,-4 2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23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0 123 26832,'76'-20'613,"0"0"0,1 1 0,1 2-613,-8 5 0,1 3-1443,5 0 1,2 3 1442,4 1 0,1 3 0,2 0 0,1 1-143,2 0 1,0 2 142,-2 0 0,0 1 0,-2 1 0,-1 2 0,-6 1 0,-3 2 0,-4 1 0,-4 1 0,-7 0 0,-3 2 588,40 12-588,-16 2 0,-8 1 0,-2 0-1980,8 2-1270,15-1 3250,-40-13 0,-2 0 0,11 0 0,-11-1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24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22 21342,'-2'-11'3899,"1"2"-3148,1 9 415,0 0-584,-8-2-156,7 3-135,-7 3-77,20 3-214,20 8 0,26 2 0,26 7-143,-35-11 0,1 0 143,1-1 0,2-2 0,2 1 0,0-3 0,2-3 0,-1-1 0,3-1 0,1-2 0,1 0 0,0-2-244,1 1 0,-1 0 244,-1 0 0,-1 0 0,-3-1 0,-1-1 0,41-2-13,-18 1 13,-19 0 0,-16 3 0,-16 0 0,-9 0 0,-5-3 271,-3-1-1078,2-2-484,10 3-2542,10 2 3836,10 4 1,-17-3-1,-4 3 1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0:2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27998,'58'0'673,"23"0"-673,-17-3 0,5-1-681,10-1 0,4-1 681,7-4 0,1-1 0,5 0 0,-1 0 0,-1 0 0,-1 1-827,-4 1 0,-1 1 827,-5 3 0,-2 1 0,-6 1 0,-1 2 111,-7 0 1,-3 2-112,-7 0 0,-2 2 0,38 9 0,-21 6 0,-12 6 0,-16-5 0,-11-5 258,-10-8-1882,-7-3 701,-3 2-7178,1 8 8242,1 13 0,-6-11 1,-1 3-1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07.0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115 353 22350,'-5'-4'3048,"2"0"-7778,3 4 4853,57-54 1079,-29 29-1180,44-42 896,-45 43-918,-5 1-33,-1 1-135,-5-2 3134,-3 1-3269,-4-1 362,-5 3-138,-2 5 57,-9 3 11,-10 8 11,-12 1 22,-9 4 34,-2 0 23,5 5-23,2 2 56,5 8 180,-1 7-35,2 10 1,-2 8 235,-2 30-291,14-18 22,1 16 45,15-29-79,8-7-123,9-6-44,14-8-23,10-6-482,30-7-123,-16-3-135,15-2-716,-27 0-2612,-5 4 4068,-7 11 0,-14-8 0,-4 7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07.3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320 0 25420,'-87'9'897,"12"10"-651,43 17-10,3 12-35,-1 3-66,5 1-79,5-2-56,7-5-22,7-5 11,4-3-158,2-4-223,10-2-493,8-5-549,17-8-1323,9-8-4392,9-9 7149,6-11 0,-25 6 0,-6-6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07.5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216 0 23381,'-10'0'2555,"2"0"-2163,8 0-190,-66 45-113,41-19-33,-50 37-22,61-32-34,4-2-34,5-1-167,2-4-426,3 0-584,8-2-1377,6-4-7243,10-2 9487,5-8 1,-12-3-1,-2-4 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08.1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38 23706,'-2'0'2320,"-1"0"-1839,3 0-391,60-1-45,-29 3-23,46-1-11,-48 5 1,-6-2-12,-8-2-12,-5 0-32,-6-2-57,-2 0 56,-2-3 11,0-4-10,-1-5 32,-7-1-32,-4 2 44,-7 6 33,-3 3 113,1 2 78,-1 8 56,1 7 135,4 9-12,4 4-168,7 0-33,4 8-135,5-7-11,6 7-56,4-13-34,5-5-514,-1-3-327,1-6-559,2-1-2398,-1-6 3832,4 2 0,-12-4 0,0 1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08.5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13 26530,'94'-8'101,"-18"3"-101,-59 10-12,-5 2-21,-4 2 10,-2-1 23,-5 3 45,0 3-11,-5 7-12,-6 8-11,-8 5 12,-3 4-23,0-4 56,4-4 89,4-5 158,6-6 123,3-2-45,3-7-79,1 2 1,0-3-246,5 4-57,5 2 0,7 3 0,4 1 0,1-1 0,-2-3 0,-3-4 0,-1-5-438,-7-3-996,0-2-1154,-6-1 2588,3 0 0,-3 0 0,1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08.7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 23303,'2'-8'3070,"-1"3"-2656,-1 5 1,0 0-403,8 70-12,-6-32-438,6 57-783,-8-53-2029,0-5 3250,0-6 0,0-14 0,0-5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09.21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84 19 23572,'0'-10'3159,"0"2"-2890,0 8-78,0 0-191,-34 21 0,22 2 0,-22 20 23,30-4-23,4 0 33,0-2-22,7-7 34,6-5-11,7-9-23,5-8 23,-2-5-34,-1-3 78,-2 0 213,-5-5 56,-3-6-111,-4-8-136,-5-7-44,-1-3 0,-2-4-33,-1-2-1,-5 2-22,-3 3 0,-4 6 0,-1 7-134,0 9-695,-11 4 134,6 11-403,-8 3-919,15 8-5322,5 0 7339,5 2 0,2-10 0,0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09.6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 11 23224,'0'-6'2701,"0"1"-2399,0 5-279,-9 75 10,1-28 107,1 7 0,-1 1 152,-2 2-102,3-9-112,3-14-43,2-14 32,2-11 123,0-7-111,0-21-68,5-2 11,3-22 1,5 3-23,1-3 0,-1 3 0,-1 4 0,-1 7-12,-3 12 1,-1 6 0,-2 8 11,2 2 22,2 1 46,3 8 10,1 5-22,-1 9 0,1 3 0,-3 1-56,0-1 0,1-4-11,-1-3-224,2-2-404,-1-5-807,-1 0-2083,5-2 3529,-1 1 0,-4-5 0,-2-1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10.0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102 272 22081,'5'-4'3317,"0"0"-3036,-5 4-169,0 0-90,53-51-11,-36 24 0,41-41 12,-52 38-1,-2 4 1,-3 3 33,-1 6 156,-2 5 124,-6 5 23,-2 5-56,-8 2 22,0 3-34,-3 6-34,0 9 12,0 7 34,1 6-246,0 9-57,0 6 0,0 10 0,3 8 0,1 2 0,6-2 0,4-9 0,3-9 0,12-10 0,8-10 0,15-11 0,13-8-662,12-10-392,13-15-906,9-10-1999,1-14 3959,-4-1 0,-35 18 0,-12 6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29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0 209 26959,'81'6'118,"1"0"1,-1 0-1,0 0 1,5 0-1,1 0 1,-1 0 0,1-1-855,1 1 1,0 0 0,0 0 0,3-1 735,-12-1 0,1 0 0,2 0 0,1-1 0,1 1-407,5-1 1,2 0 0,1 0 0,1-1-1,2 0 407,-11 0 0,1-1 0,2 0 0,0 0 0,1 0 0,0 0-127,6 0 0,0 0 1,0 0-1,2-1 1,0 1-1,2-2 127,-10 0 0,1 0 0,0 0 0,2-1 0,-1 0 0,1-1 0,1 1-164,3-1 0,1 1 1,0-2-1,0 1 1,1-1-1,0 0 0,1 0 164,-10-1 0,0 0 0,1 0 0,0-1 0,0 1 0,1-1 0,-1-1 0,1 1-54,1-1 0,1 1 0,0-2 0,1 1 0,-1 0 1,1-1-1,-1 0 0,0 1 54,1-1 0,0 0 0,0 0 0,-1 0 0,1 0 0,0 0 0,-1 0 0,0 0 0,-3 1 0,1-1 0,0 1 0,-1-1 0,0 1 0,-1 0 0,0 0 0,-1 1 0,7-1 0,1 1 0,-2 0 0,0 0 0,-1 1 0,-1 0 0,-2 0 0,6 0 0,-1 1 0,-2-1 0,-1 2 0,-2 0 0,-2 2 0,4 1 0,-3 2 0,-1 0 0,-3 2 0,-3 0 0,3 1 0,-3 1 0,-4 2 0,-4 2 0,1 4 0,-5 2 0,-7 1 499,4 3 1,-10 2-500,3 11 1161,-38-13-3368,-25-6-3189,-23 7 5396,-28 5 0,21-8 0,-4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39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1 228 28671,'21'2'0,"13"-1"-2634,24 1 2634,16-2 0,12-4-27,10-7 27,-46 2 0,1-2 258,5-3 1,0-1-259,1-2 0,0 0 0,1-1 0,0 1-313,-3 1 1,-2 1 312,41-10 0,-20 7 1197,-19 7-1197,-16 4 694,-11 2-694,-5 3 87,-6 1-87,-2 1 791,-2 0-791,-3 0 0,-3 0 0,-2 0 0,-3 0 0,-1 0 0,-1 0 0,0 9 0,-5 12 0,-8 18 0,-14 20 0,-13 13 0,4-14 0,-3 3-251,9-14 0,0 1 251,-10 14 0,1-1 0,-9 24 0,8-9 0,8-8 0,10-12 0,6-13 0,4-8 0,4-11 0,-1-2 0,3-12 0,0-1 0,0-8-1850,3-1-875,1-7 2725,38-30 0,-27 21 0,27-19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39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 24871,'3'-2'2219,"-2"0"-1759,-1 2 648,0 0-1095,19 33-13,-12-3 0,14 32 0,-18-8 0,0 4 0,-2 2 0,0 3 0,-1 4 0,0 0 0,0 2 0,0-2 0,-4-3 0,1-2 0,-4-8 0,1-5 0,1-10 0,0-7 0,1-7 0,0-7 0,-1-3-3392,-1-6 3392,-2-1 0,0-4-3553,-12 0-6278,4 3 8857,-9 5 0,15-5 0,2 2 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0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27045,'0'24'538,"0"4"-426,1 10-45,3 5-22,1 6 11,4 2-33,1 2-23,-1-1 11,0 0-11,-2-3 0,-1 0-23,0-1-33,-3-4-134,0-5-124,-2-4-246,-1-9-123,0-4-326,0-8-224,0-4-873,0-4-2544,0-4 4650,0-1 0,0-1 0,0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1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74 114 22709,'0'-9'3586,"0"1"-3049,0 8 382,0 0-583,46-2-89,-11-4-124,44-6-11,-22-3-45,1-2-32,-2 3-35,-3 4 0,-5 4 0,-4 3 0,-3 2 0,-3 0 0,-2 0 0,-5-1 0,-4 0 0,-7-1 0,-6 2 0,-5 0 0,-3 1 0,-3 0 0,-1 0 0,-1 0 0,-1 0 0,1 0 0,1 2 0,3 7 0,1 7 0,1 11 0,1 8 0,-1 8 0,0 4 0,0 5 0,-2 4 0,2-1 0,-1 2 0,0-5 0,2-2 0,-2-6 0,2-4 0,-1-5 0,-1-4 0,0-6 0,-3-5 0,1-4 0,-2-6 0,-1-4 0,0-4 0,-1-1 0,0-1 0,0 3 0,-3 1 0,-7 6 0,-6 2 0,-11 3 0,-5 4 0,-9-1 0,-9 2 0,-8-2 0,-6-1 0,-1-4 0,2-4 0,4-4 0,-19-1 0,22-2 0,-14 3 0,31-3 0,5 1 0,6 0 0,5-1 0,2 1 0,4-2 0,3 2 0,2-1 0,2 0 0,3-1-1413,3-1-806,2 4-3831,2 1 6050,8 4 0,-6-4 0,6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4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28671,'53'26'0,"11"-3"-5661,18-6 5661,-3-5 0,2-2 0,16 3 45,-23-4 1,-6-2-46,-14-2 1013,-13-1-1013,-11 0 0,-11 0-595,-8-2 1337,-6 2-6781,-3 4 6474,-4 6 1,1-5-1,0 1 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4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28671,'85'-16'0,"3"0"0,-4-3 0,7 3 0,1 0-610,-4 6 610,-8 1 0,-13 6 149,-12 0-149,-14 3 0,-9 0 0,-10 2-1065,-4 4-1848,-5 4 3028,-6 8 0,-2-8 0,-4 1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6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687 1 26552,'-58'13'291,"-1"1"1,0 4-1,3 6-129,13 7 1,2 5-1,-5 5 1,1 2-12,1 0 0,2 0-95,3 1 0,4 0 68,-22 38-80,20-3-31,19 2-13,11 3 0,16 2 0,9-3 0,12-4 0,14-13 0,7-15 0,11-19-125,6-16-244,4-17-146,-3-17 67,-10-12 201,-16-11 135,-17-3 112,-14-1 11,-10 1 11,-15 1 12,-23-21-34,0 15 33,-11-16 68,22 23 169,8 8 256,8 7 293,5 10-819,18 9 0,14 2 0,27 4 0,16 0 0,13-1 0,0 1 0,-6 1 0,-13 1 0,-14 0-1772,-12 0-2037,-6-6 3809,-3-8 0,-14 6 0,-3-4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6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28233,'0'59'146,"0"1"0,0-1 0,0-1-146,0 35-597,-1-43 0,-2 1 597,0 1 0,-1 1 0,-1 1 0,-2 0-25,1-2 0,-1-1 25,-8 44-1805,1-13-1500,2-13 3379,3-13 0,5-27 0,1-10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7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1 218 27662,'56'-75'996,"0"14"-996,-12 49-22,0 3-482,-3 3-740,-8 2-851,-4-2-6354,-5-4 8449,-2-5 0,-10 6 0,-2-2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7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28513,'2'61'52,"0"-1"1,-1 4 0,-1 0-53,-3-4 0,-3 1-719,0 6 1,-3 1 718,-2 2 0,-2 0 0,-1 1 0,0 1 0,-1-2 0,1-1 0,0-3 0,2-3-623,1-7 1,1-2-1632,-1 30-7577,8-32 9696,18-27 1,-10-17-1,10-8 1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7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28671,'3'65'0,"-1"-1"0,1 2 0,-3-2 0,-4-9 0,-2-1 0,-1 6 0,-2 0-275,-4 1 1,-1-1-186,0-2 0,0-2-756,0-3 0,2-3-6224,-8 31 7440,10-23 0,5-29 0,5-15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7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27370,'0'53'351,"0"-1"0,-1 0 0,0-2-228,-4 28-89,-2 2-34,-1 0-11,0-5-381,2-10-616,-1-15-6412,3-16 3846,1-18 3926,2-18 0,1 0 0,0-7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48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22944,'1'-11'2947,"0"3"-2633,-1 8-236,54 49-78,-29-33-22,42 34 0,-44-46 10,-1-4 12,-3-8 0,1-7 0,-1-10 12,0-7 10,2-2-11,1-3 0,0 3 1,-1 5 55,-4 7 67,-3 10 191,-3 7 112,-2 6 191,1 14-102,-2 12-267,1 52-259,-4-5-168,-3-18 1,0 1 167,-5 39 0,0-45 0,-2 0 0,0 1 0,-2-1 0,0-1 0,-2-1 0,-8 40-393,0-13-1321,-3-12-1088,0-10 2802,-2-6 0,9-22 0,2-6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3:46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6 858 23135,'0'2'3059,"0"-1"-2331,0-1-661,1-78 23,5 29-85,-2-9 1,1-2 5,10-12-22,0-4 11,2-3 0,-2 7 45,-2 7-34,-4 16 23,-4 10-23,-4 11-11,-1 10 0,2 6-68,0 7 12,4 4 56,4 1 34,6 0 23,7 3-24,4 7 46,8 6-12,4 7-56,4 4 123,3 3 1,18 22-57,-15-9-44,11 16-12,-20-16-22,-2-3 0,-1-3-11,0-7 22,-2-7 0,17-9-11,-11-7 12,12-4-24,-17-12 12,-2-5 0,-3-11 23,2-9-1,-1-9 1,4-7-23,0-5 0,11-21 44,-15 23-32,5-6 66,-21 31 23,-4 8 33,-5 5-67,0 6 23,-6 3-45,4 3 0,-4 2 22,1 1 0,-2 0 0,2 0-43,0 0-24,1 0 0,5 4 0,8 17 0,0 0 0,8 17 0,-7-7 0,0-1 0,0 2 0,1-2 0,3 0 0,1 0 0,3-3 0,16 5 0,-8-13 0,15 0 0,-12-15 0,6-3 0,3-13 0,4-11 0,3-17 0,18-31 0,-19 16 0,8-14 0,-29 30 0,-7 10 0,-5 4 0,-2 7 0,-3 3 0,-2 2 0,-3 4 0,-2 2 0,-2 5 0,-3 0 0,1 2 0,-2 0 0,0 8 0,1 8 0,1 16 0,0 13 0,1 13 0,-3 9 0,0 8 0,-2 7 0,-3 3-272,-2 1 272,-1-4 0,0-6 0,3-9 0,1-10 0,2-8 0,-1-10 0,1-4 0,0-9 0,1-6 0,-2-6 272,1-6-272,0-3 0,0-2 0,-6-2 0,-4 2 0,-9 1 0,-6 1 0,-4 0 0,-7-1 0,-7-1 0,-11 1 0,2 0 0,-4 1 0,-36 3-234,28-2 0,0 1 234,-25 2 0,7 0 0,8-1 0,7-2 0,2-4 0,1 1 0,-29-5 0,19-6 0,-23-2 0,31-5-63,3 3 63,9 2 0,6 4 0,5-1 0,2 4 0,-17-1 464,17 2-464,-10-1 67,20 1-67,-1-2 0,0-1 0,0 4 0,2-3 0,-1 0 0,12 0 0,-1-1 0,13 2 0,-2 1 0,1 0 0,0 2 0,1-3 0,3 3 0,1-2 0,4 2 0,-1 0 0,2-1 0,0 0 0,0-3 0,0 0 0,0 0-1839,0 3-1668,0-1 3507,0 18 0,0-13 0,0 13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02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795 117 27986,'-55'-32'209,"0"0"0,1 0 1,3 12-972,-17 32 774,-5 9 11,0 17-23,6 8 0,8 7 0,5 9 0,8 5 254,3 7-254,7 2 0,8 5 0,9 5 0,9 11-193,7-46 1,3 1 192,5 3 0,3 0 0,2-1 0,4 0 0,6-1 0,4-1 0,3-2 0,2-2-1545,3-2 1,2-2 1544,1-4 0,3-3-389,2-5 0,2-4 389,47 8 0,8-18 0,-27-28 0,0-7 0,-18 3 0,-2-3 150,13-10 1,-4-5-151,1-16 0,-15 6 2853,-16 3-2853,-14 6 1628,-9 0-1628,-5-19 0,-4 10 0,-9-15 0,-9 17 0,-12-2 0,-8 2 0,-7 2 0,-6 6 0,-26 5 0,22 11 0,-9 5 0,36 8 0,11 2 0,8 1 0,6-3 0,4 3 0,2-1 0,6 1 0,15 0 0,22 0 0,26 0 0,23 1 0,7-1 0,-47 1 0,-1 0 0,41-1 0,-12 0 0,1-7 0,-30 2 0,1-5-1604,-29 2-3371,-4 4 4975,-5 1 0,-6 3 0,-4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18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10 19953,'0'-5'4650,"0"0"-4102,0 5 864,0 0-1042,0 68-45,4-5-146,-2 0 1,2 6-328,2-11 1,0 1 298,0 5 0,-1 1-306,2 3 1,-1 1 255,-2 2 1,-1 1-102,-1 0 0,0 1 0,-1-1 0,0 1 0,-1 1 0,0 1 0,0 0 0,0 0 0,0 3 0,0 0-420,-1 0 0,0 1 420,-1-4 0,-2 0 0,-1-3 0,0-1 0,-1-4 0,0-3-15,0-4 0,1-2 15,1-4 0,1-2 0,-2 44 0,2-9 0,0-5 0,0-7 386,1-7-386,-1-9 656,2-10-656,0-12 944,1-8-944,-1-7 37,0-8-37,-2-1 0,1-9-57,-1 1-347,0-5-156,0 0 0,1 0-325,-1 0-415,0-8-4191,0-39-4340,1-5 9667,2-39 0,0 49 0,0 6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19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18 21241,'-1'-10'3776,"-1"3"-3170,2 7 547,0 0-637,10 9 55,12 0-56,17 9-222,19-6-293,14-2 0,13-7-1038,13 0 1038,-45-3 0,1 0 0,2 1 0,0 0-57,1 1 1,0 1 56,1 0 0,1-1 0,-1 1 0,0 0-213,1-1 1,0-1 212,0-1 0,0 0 0,-2 0 0,-1 0 0,1 0 0,-1 0 0,-3 0 0,0 0 0,0 0 0,-1 0-8,-2 0 1,0 0 7,47 0 0,-10 0 975,-5 0-975,13 0 0,-27 0 0,14 0 0,-30 0 0,-1 0 0,-3 0 0,-6 0 120,-4 0-120,-8 0 477,-3 0-477,-8 0 19,-3 0-19,-7 0 0,-2 0 0,1 0 0,-3 1 0,2 0 0,-1 0 0,-4-1 0,1 0 0,-3 0 0,0 0 0,0 2 0,0 1 0,0 1 0,0 8 0,0 9 0,-7 18 0,-4 20 0,-9 11 0,2 13 0,-1-2 0,2 8-444,-4 3 444,11-41 0,0 1 0,-1 0 0,-1 2 0,1-1 0,1 0 0,1-1 0,0-1 0,-7 47 0,1-3 0,5-8 0,3-26 0,1-1 0,1 29 0,0-31 0,0-1 0,0 18 0,-1-1 0,1-8 0,-1-1 0,2-6 0,-1-2 0,2-3 0,0 17 0,1-20 0,-1 14 0,3-24 0,-3-1 444,1 2-444,-3 1 0,-2 1 0,-2 23 0,0-17 0,-2 14 0,6-25 0,-5 13 0,6-14 0,-2 10 0,3-17 0,1-6 0,-1 0 0,1-5 0,-1 1 0,0-2 0,0 2 0,-1 1 0,1 2 0,-2 1 0,2 4 0,-2 0 0,0 14 0,2-11 0,-2 6 0,3-14 0,1-7 0,-1 0 0,0-5 0,-1-1 0,0 0 0,-2 2 0,1-4 0,-2 1 0,1-6 0,-7-3 0,-4-1-1009,-6-4-8549,-10-31 9558,9 4 0,3-7 0,14 20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1:20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42 23359,'-15'-12'2936,"3"3"-2421,12 9 292,0 0-337,-4-1-67,3 0-222,11 7-181,24 7 0,34 12 0,-19-10 0,6-2-523,12 2 0,5-2 523,15-2 0,3-3-450,-21-4 1,1-1 0,1 0 449,5-2 0,1-1 0,1-1 0,1-3 0,0-1 0,0-1 0,-4 1 0,0 0 0,-2-2 0,28-5 0,-3 0 0,-10 3 0,-3 0 0,-9 2 0,-2 0 0,-6 2 0,-2 0 0,-1 0 0,-1 0-213,-1 1 0,0-1 213,0 1 0,2 0 0,1-1 0,0 1 0,-1 1 0,-1 0 0,-4 0 0,0 2 0,-6-1 0,-1 1 0,39 1 0,-9 0 0,-8 1-44,-3 6 44,-4 2 0,-7 3 840,-8 0-840,-11-4 1411,-7 1-1411,-12-3 552,-3 0-552,-9-1 61,-4-2-61,-4-1 0,-3 1 0,-2-3 0,-13 2-483,-11-2-2094,-24-5-6084,-15-6 8661,-27-9 0,42 7 0,-4 1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4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 24827,'-9'-5'3249,"2"2"-2700,7 3-503,0 0-46,-11 0 0,8 0 0,-8 6 0,18 7 0,10 10 0,11 8 0,8 3 0,-1 1 0,0-3 0,-4-6 0,-3-3 0,-4-8 0,-5-3 0,-6-7-382,-3-2-1052,-4-3-751,1-5-2208,1-9 4393,2-8 0,-4 6 0,-1 2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4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25196,'0'-6'3475,"0"1"-3475,0 5 0,0 0 0,9 2 0,4 3 0,9 2 0,1 4 0,1-1 0,-1 3-472,-2 0-1365,1 3-2578,-4 8 4415,-3 15 0,-6-17 0,-6 3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4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26 26485,'3'-14'1725,"-1"2"-1333,-2 12-323,0 0-69,35 65 0,-22-15 0,6 6 0,-2 5-4252,-14 32 4252,-5-39 0,-2 1 0,-1 0 0,-2 1 329,-2-1 0,-2-1-329,-11 40 0,3-17 0,4-20 0,4-22 0,4-14 0,2-13 0,2-5 3293,-1-4-3293,-1-10 301,-1-5-301,2-13 0,1-1 0,3-5 0,0 1 0,2-2 0,2 1 0,4 2 0,2 3 0,1 4 0,-2 8 0,-3 4 0,-2 6 0,-3 4 0,-1 3-483,0 1-1052,-1 0-2196,-10 3 3731,-7 10 0,4-7 0,1 6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5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95 27314,'48'-25'454,"0"0"0,38-16-275,-42 39 11,-1 1-110,-2 7-80,-3 10 0,-2 10 0,-5 8 0,-5 3 0,-4 3 0,-8 7 0,-5 8 0,-5 15 0,-3 6 0,-6 8-778,-9 5 778,-10 1 0,-13 3 0,16-47 0,-2 0 0,-1-2 0,-1-1 0,-28 37-3135,-2-10 3135,3-12 0,3-11 0,-7-5 0,17-19 0,-4-5 521,18-17-521,4-1 1957,-1-14-4243,11-2-5692,1-15 7978,20 0 0,-7 13 0,6 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5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3 25163,'0'-1'2543,"0"-1"-2106,0 2-291,-8 65-57,0-18-61,1 4 0,1 2 17,-3 19 11,4 2 23,4 3-22,1 0-57,7-3 0,10-11 0,10-12 0,12-18 0,2-16 0,3-10 0,0-28 0,3-12 0,1-30 0,1-4 0,-4-4 0,-4 8 0,-7 6 0,-6 8 0,-7 3 0,-5 4-1009,-7 4-6667,-5 6 7676,-3 15 0,-1 6 0,0 11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6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4 25387,'0'-2'2846,"0"1"-2408,0 1-438,11 25 0,-6 1 0,7 31 0,-10 3 0,-6 15 0,-7 10-386,-9 11 386,7-48 0,-2 1 0,0 0 0,-1 0 0,-14 42 0,1-12 0,4-13 0,8-17 0,3-15 0,5-13 0,4-13 0,0-4 0,5-5 386,-1-19-386,1-14 0,13-31-3392,7-10 3392,16-6-105,-9 31 1,2 1 104,17-20 0,12-11 0,-13 37 0,-1 6-740,-2 10-1030,0 9-931,2 5-3506,2 9 6207,7 0 0,-23 4 0,-5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6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27718,'-45'69'694,"9"-7"-560,20-22-55,6 1-33,5-2-46,2 0 0,3-3 0,8-6 0,5-5 0,11-9 0,6-7-24,2-6-99,-1-15-56,0-9 44,-3-18 68,-3-5 0,-5-6 56,-4 2 22,-3 1-11,-4 7 34,-2 7-12,-4 12 101,-1 8 45,-2 8-11,0 4-66,0 1-91,0 8 0,2 7 0,0 15 0,5 4 0,3 6 0,3-2 0,5-4 0,5-3 0,6-7 0,6-4 0,18-7-808,-13-8-346,8-5-751,-21-13-3036,-2-7 4941,-4-11 0,-10 14 0,-4 1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6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6 21734,'3'-3'4471,"0"0"-3821,-3 3 280,0 0-852,-13 44-78,2-16-313,-13 35-573,5-30-1265,-1-3-5995,3-2 8146,0-4 0,8-8 0,2-6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4:1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25364,'4'0'2858,"0"79"-2858,-4-41-56,-2 12 0,-1 0-639,-5-10-560,-6-2-1389,-4 3 2644,-4 3 0,11-20 0,-1-2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3:50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2742 20557,'0'-11'3474,"0"2"-3026,0 9 2477,0 0-2791,0-5-22,0-6-67,0-11 22,4-12 57,3-7-46,4-9 12,3-8 22,-1-10-45,1-14-34,-7 33 1,-2-3-312,1-6 0,-1-3 295,-1-6 0,-1-3-559,0-5 1,-2-3 541,0-6 0,-1-2 0,1-5 0,-2-2 0,1-4 0,0-2 0,0 31 0,0 0 0,0-1-599,0 2 0,0-1 0,0 1 593,1-32 1,-2 3-23,1 7 0,-1 3 16,1 11 1,0 4 0,-1 13 0,1 4 11,0-23 11,0 26 387,0 21-375,0 11 895,0 8-885,0 4 2176,0 1-2175,0 3 11,0 2 112,0-1-100,0 2-57,1 0 0,-1 0 0,3 0 0,1-2 0,6-1 0,13-5 0,14-1 0,19-1 0,15 1 0,14 5 0,12 1-358,-46 3 1,2 0 357,2 0 0,0 0 0,2 2 0,0 1 0,-1 0 0,0-1-143,-2 2 0,-1 1 143,-2-1 0,-2-1 0,46 1 0,-2 2 0,0-3 0,2 2 0,-3-1 0,-4 2 0,-6 0 0,-10 1 0,-10-1 0,-10 1 0,-11-2 0,-6 0 0,-6-2 694,-6-2-694,-6-1 307,-6 0-307,-2 1 0,-2 0 0,2 0 0,-2-1 0,-1 0 0,0 0 0,-1 0 0,-1 0 0,-1 1 0,-2-1 0,1 2 0,-1-2 0,1 0 0,0 1 0,-2-1 0,2 1 0,-2 2 0,0-1 0,0 7 0,0 5 0,0 14 0,0 16 0,-2 19 0,-3 15 0,-2 15 0,2-44 0,-1 1 0,0 2 0,1 0 0,0 0 0,0-1-181,1 0 1,-1 0 180,1-2 0,1 4 0,-3 24 0,1 1 0,1-16 0,0 0 0,-3 19 0,1-2 0,1-23 0,1-4 0,0-1 0,0-1-75,0 41 75,2-34 0,1 0 0,1 23 0,1 18 0,3-38 0,1-2 0,2-7 0,-3-5 0,0-11 0,0 1 359,-2-14-359,1 2 77,-3-8-77,3-3 0,-3 2 0,1-5 0,-1 0 0,0-4 0,0-2 0,0-2 0,0-1 0,0 0 0,0 2 0,-7 4 0,-9 4 0,-15 4 0,-10 3 0,-7-1 0,-4-1 0,-42 2 0,8-6-228,24-4 0,-1 1 228,10-2 0,1 1 0,-1 1 0,1-1 0,-46 11 0,12-2 0,33-9 0,1-2 0,-24 2-116,-17-3 116,28-6 0,-2-9 0,-8-2 0,-5-6 0,-5 2-3203,-4 6 3203,6 4 0,5 5 0,-15 1 0,28 3 0,-9 0 301,33 1-301,5 1 0,5-1 0,4-2 82,2 0-82,-4-2 3392,12 0-3392,-2 0 0,14 0 0,3 0 0,2 0 0,-1 0 0,0 0 0,0 0-2164,1-2-4951,3-10 7115,12-17 0,-9 11 0,8-6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3:52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1 770 26967,'26'6'706,"1"-8"-516,-6-20-33,7-19-135,5-17 34,1-13-44,-2-8-1,-4-5 11,-5-2-564,-5 1 530,-3 7 12,-4 15 12,-3 15 10,-2 17 156,-2 14-167,-3 9 124,0 5-91,1 3-21,-2 0-1,2 0 287,1 0-298,3 0 34,2 0 22,5 9 112,17 25-155,-2 2-24,12 19 0,-10-11 0,0-1 0,0 0 0,0-4 0,1-2 0,11 2 0,-9-12 0,6 1 0,-16-13 0,-4-5 0,-3-1 0,0-4 0,-1-2 0,3-2 0,1-1 0,16-6 0,-8-6 0,12-6 0,-13-6 0,3-6 0,1-3 0,4-8 0,3-2 0,14-12 0,-14 17 0,1 0 0,-23 24 0,-10 7 0,-2 3 0,-2 1 0,-1 2 0,1-1 0,-1 2 0,3 9 0,1 10 0,4 14 0,-1 11 0,1 5 0,-1-1 0,0-4 0,3-7 0,1-7 0,2-9 0,1-4 0,1-7 0,2-4 0,5-4 0,6-2 0,10-8 0,10-11 0,5-10 0,1-8 0,-5 1 0,-5 1 0,-7 1 0,11-14 0,-16 15 0,6-8 0,-18 20 0,-2 3 0,-5 3 0,1 3 0,-5 2 0,1 2 0,-6 3 0,0 1 0,-4 3 0,0 1 0,1 7 0,1 8 0,1 13 0,-1 11 0,0 9 0,-1 6 0,-1 5 0,0-1 0,0 1 0,0 1 0,0 0 0,-2 3 0,0-1 0,-2-3 0,1-7 0,2-11 0,-1-8 0,2-9 0,0-6 0,0-6 0,0-4 0,0-4 0,0-2 0,0 0 0,0-1 0,0 0 0,-1-1 0,-3 0 0,-2 2 0,-4 0 0,0 2 0,-5-2 0,-1-1 0,-6-1 0,-6 0 0,-9 0 0,-8 0 0,-9 0 0,-6 0 0,-6 0 0,-6 4 0,-4 5 0,-3 5 0,2 0 0,-1 2 0,8-10 0,2 1 0,4-6 0,2-1 0,0 0 0,3 0 0,7 0 0,6 0 0,8 0 0,4 0 0,-6 0 0,12 0 0,-6 0 0,12 0 0,-1 0 0,-1 0 0,0 0 0,-1 0 0,-8 0 0,9 0 0,-7 0 0,10 0 0,0 0 0,-1 0 0,2 0 0,-3-1 0,5-2 0,2-1 0,2-1 0,7 2 0,2 1 0,2 0 0,3 0 0,-2 0 0,1 1 0,0 1 0,0 0 0,-1 0 0,1 0 0,0-2 0,1 2 0,-2-2 0,1-1 0,-1 1 0,1-1 0,1 3 0,0 0 0,-1 0 0,0 0 0,-1 0 0,0 0 0,1 0 0,-1 0 0,2 0 0,-3 0-517,3 0-962,-1 0-1232,1 9 2711,0 12 0,0-7 0,0 5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3:59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28671,'-3'51'0,"0"14"-5661,5 25 5661,0-39 0,1 1-539,0 3 1,1-1 538,1-2 0,1-1 1072,5 43-1072,-1-9 0,-3-9 0,-1-11-416,-1-15-1141,2-13-1077,4-20-6966,0-8 9600,2-22 0,-6 10 0,-2-9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3:59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15 22521,'67'-6'377,"0"0"1,-3 4-1,-7 8 1491,8 29-1588,-2 21-89,-2 19-45,-32-32 1,-2 3-91,-1 0 0,-1 2 0,-2 1 1,-1 0-57,13 41 0,-7-5 0,-11-10 0,-8-1 357,-8-2-357,-23 2 0,-13 4 1065,-27-2-1065,27-40 0,-2-2 0,-39 27 0,2-14 0,10-15 84,7-11-84,8-12 492,3-5-492,6-4-712,2-8-1709,10-5-7410,6-9 8751,11 0 0,6 9 0,4 5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29.9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35 519 27079,'-23'-6'1154,"11"-5"-785,45-4-300,32-15-69,-10 9 0,7-3-2126,15-6 0,6-2 2126,-21 8 0,3-1 0,1 0 0,5-1 0,1 0 0,1 1 20,2 1 0,1 0 0,0 3-20,0 1 0,0 1 0,0 2 0,0 3 0,-1 1 0,1 2 0,0 2 0,-1 2 0,0 1 0,-2 2 0,-1 0 0,-2 2 0,31-1 0,-3 2 0,-12 4 0,-5 1-97,-14 2 1,-6 2 96,32 11 0,-32 2 0,-21-6 0,-16-6 2900,-13-5-2900,-5-3 407,-14-7-2648,-16-4-5422,-19 0 7663,-28 1 0,30 7 0,0 2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30.9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3439 20692,'-4'0'3653,"1"0"-2667,3 0-325,8-88-134,3 19-303,-1-5 0,0-5-45,-1 17 1,0 0-1860,1-7 0,-1-3 1797,-2-8 1,-2-3-23,0-8 0,-2-4-293,-1 27 0,-1-3 0,0 0 216,0-8 1,-1-1 0,0-1-19,0-4 0,0-1 0,0-1 3,0-2 1,1 0 0,-2 1 3,0 2 1,0 0 0,-1 3-8,0 5 0,0 2 0,-1 2 0,-3-24 0,-1 5 0,1 15 0,-1 4-101,1 12 0,-1 5 112,-6-34 0,4 21 34,-1 15 56,5 19 2254,1 11-2241,1 15 1863,3 7-1977,0 3 372,5 0-372,10-1 0,29-7 0,30-9 0,-20 3 0,5-3-657,10-6 0,3-1 657,3-2 0,2-1 0,3-1 0,1 1 0,-3 4 0,1 2 0,-1 4 0,2 4 0,-2 5 0,1 2 0,0 2 0,0 2 0,-1 2 0,0 2 0,-1 3 0,-1 2 0,0-1 0,0 2 0,2 1 0,0 1-469,2-2 1,1-1 468,4-2 0,-1-2 0,-1 0 0,-3-1 0,-7-1 0,-5-1 0,-11 0 0,-5 0 0,19 2 0,-25-1 0,-5 4 0,-14-2 0,4 2 0,-16-3 1176,-6 0-1176,-4-2 1075,-4 2-1075,-1-2 0,0 8 0,0 14 0,-8 27 0,-7 30 0,2-23 0,-1 4-574,-3 12 0,0 3 574,-2 10 0,0 3 0,6-24 0,0 2 0,0 0 0,0 3 0,0 1 0,0 0 0,-1 1 0,0 0 0,1 0 0,1 0 0,0-1 0,0-1 0,-4 29 0,2-1 0,3-6 0,3-1 0,1-8 0,1-1 0,4-6 0,-1-1 0,1-5 0,-2-2 0,1-3 0,-1-1-194,-2-2 0,0-1 194,0-4 0,-1-1 0,2-3 0,-1-1-91,-4 35-816,6-20-449,0-23 1356,4-23 0,0-12 0,0-9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33.78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198 1823 27056,'17'-72'157,"1"1"0,1-4 0,0 2-129,-1 12 0,2-1-17,1-10 1,1-2-12,-1-6 0,0-1-439,1 0 1,-2 1 438,-3 4 0,-1 1 17,-3 8 0,-2 2-12,-2 9 1,-2 3 50,2-35 56,-4 17 78,-1 13 220,0 14-286,-1 8 101,1 13-203,1 9 23,-1 7-11,6 5 498,5 1-420,11 1-77,13 11-35,11 8 0,11 18 0,5 9 0,2 7 0,0 2-3392,-4-3 3392,1-6 0,-2-6 0,1-11 0,-2-8 0,-4-7 0,-2-8 0,-6-3 0,-3-3 0,-4-2 0,-2-8 3392,-7-4-3392,-2-8 0,-4-4 0,-4-4 0,-1-1 0,-7 1 0,-2 6 0,-8 5 0,-1 4 0,-4 4 0,2 1 0,-3 5 0,1 1 0,-1 4 0,2 4 0,4 2 0,7 6 0,6 5 0,5 3 0,3 2 0,0-1 0,-1-4 0,0-5 0,1-4 0,2-6 0,7 0 0,5-12 0,10-11 0,9-18 0,3-11 0,3-7 0,-7 0 0,-6 5 0,-9 5 0,-5 6 0,-3 7 0,-2 4 0,-5 6 0,-2 7 0,-8 5 0,-4 4 0,-5 4 0,-2 1 0,-2 0 0,-1 0 0,0-1 0,-2 0 0,-1 1 0,-2 0 0,0 3 0,0 7 0,0 2 0,0 9 0,0 2 0,0 2 0,0 7 0,0 4 0,0 9 0,0 4 0,0 7 0,0 0 0,-2 4 0,-1 3 0,-2 8 0,0 7 0,-1 5 0,0 2 0,-1-5 0,0-3 0,1-6 0,0-8 0,0-6 0,1-8 0,2-4 0,1-6 0,0 8 0,0-12 0,0 8 0,0-16 0,0 0 0,0-5 0,-1 2 0,2-6 0,-1 4 0,0-6 0,0 2 0,-1-7 0,1 0 0,0-6 0,1 1 0,0-3 0,-3 0 0,-2 0 0,-6 0 0,-5 0 0,-23 0 0,1 0 0,-23 1 0,-2 2 0,5 2 0,-5 3 0,12-1 0,-1 2-249,-21 5 1,1 3 248,17 0 0,2 3 0,-3 4 0,1 3 0,-2 2 0,1 1 0,-2 2 0,1 0 0,2-2 0,0-1 0,2-3 0,1-1 0,4-4 0,1-2 0,-45 11-3227,3-7 3227,-2-7 0,-2-3-164,26-8 0,-2-2 164,-30 1 0,36-1 0,1-3 0,-12-10 0,7-1 0,6-12 315,-9-7-315,22 7 3222,-6-3-3222,30 13 515,5 3-515,9 3 0,5 3 0,5 1 0,1 2 0,-3 1-1088,-1 0-55,-2 0-582,2 0-1032,2 0-7074,1 5 9510,1-1 0,0 2 0,0-3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34.5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335 8 18698,'-13'-4'4112,"3"0"-3698,-49 12-156,24 8 100,-48 12 57,40 7-11,5 1-46,11-4-201,10-2-68,10-3 1,4 8 0,10 7-1,9 10-44,16 4-34,13-6 12,14-7 0,9-16-12,7-12 67,-1-9 46,-7-6-35,-11-12-10,-10-7 21,-5-21-44,-5-8 23,-3-8 33,-10-2 89,-10 3-33,-7 4-89,-10 5-3415,-7 2 3336,-5 9-172,-5 9-254,3 11-750,5 8 1176,7 32 0,4-19 0,2 21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35.2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365 14 18866,'-14'-6'4650,"3"1"-4326,-47 3-43,23 12-46,-50 5 45,37 18-5716,6 6 5615,8 2 1308,12 2-1453,11-1 859,7 3-815,4-1-33,5-1 0,7-4 3425,9-3-3369,9-5 46,6-7-103,8-7-32,7-9-12,8-5 0,-1-7-124,-2-7 101,-9-5 23,-11-5 11,-11-3 125,-11 0 88,-7-5 44,-5-1-55,-2-5-134,-3-5-23,-4-2-56,-6-3 33,-4 2-33,-1 3 0,1 6-11,-1 4-101,1 9-258,3 6-470,4 8-1199,5 4-7792,3 7 9495,2 10 1,0-8 0,0 7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35.7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466 15 25129,'-50'-6'398,"1"0"0,-42 4-320,46 18-22,-5 12-11,3 11 0,4 8-34,7 2 0,11 1-11,7-4-11,11 0 11,2-4 11,5 0-11,12-1 12,10-5 111,18-5-11,12-11-23,9-10-21,2-7-1,-6-3 56,-10-6 67,-14-7-22,-11-10-33,-7-9-45,-6-7-34,-4-4-34,-2-4-22,-3 0-22,-6 2-763,-23-11-369,-3 21-1591,-26 1 2745,1 26 0,25 7 0,0 1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54.6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208 22 22484,'0'-12'2544,"0"3"-1995,0 9 1457,0 0-1894,-6 4-11,-3 15-67,-8 16-12,-5 22-22,-1 14-324,-2 10 358,3 7-34,1 6 0,2-1 0,4-1-12,5-9 12,1-7 0,5-8 0,1-5-108,1-5 108,1-8 11,1-4 23,0-8 44,0-5 56,0-2 332,0-4-320,0-6 101,0-4-158,0-8-65,1-2-24,2-3 0,14-3 0,4 0 0,16-1 0,4 0 0,5 0 0,7-4 0,6-7 0,-8-3 0,2-2 0,36-10-227,-28 8 0,0 2 227,26-3 0,-3 6 0,-11 4 0,-10 4 0,-14 1 0,3 2 0,-21 1 0,2 1 0,-18 0 0,-1 0 454,-4 1-454,5 3 0,-9-1 0,2 2-1368,-6-3-1579,-2-1 2947,3-11 0,-2 7 0,2-8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55.2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1345 24008,'-4'5'3183,"0"0"-3060,4-5-44,0 0 145,8-15 179,6-18-134,14-31-225,-9 19 1,0-3-454,3-7 0,0-2 420,2-6 0,0-2-11,-1-1 0,0-1 17,-1 0 0,0 2-282,-2 1 1,-2 2 269,0 5 1,-2 2 39,11-40 33,-7 20-32,-7 16-46,-3 14 0,-5 11 0,2 4 0,0 6 0,0 4 0,0 6 825,-1 7-825,0 4 579,6 5-579,7 15 0,12 14 0,7 24 0,-9 0 0,0 4 0,-7-11 0,-1 3-254,5 19 0,-3 2 254,-10-17 0,-2-1 0,0 3 0,-2 0 0,-1 0 0,-1 0 0,-1-2 0,0-1-1612,0-3 0,-1-1 1612,3 42 0,2-9 0,-5-32 0,1-2 0,3 18 0,1 7 0,-5-40 340,-1-7-340,-3-11 3392,1-5-4737,-6-3-8486,-33 2 8448,1-1 0,-6-1 0,19-5 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55.5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69 27695,'71'-18'325,"1"1"0,-14 3 1,-2 3-326,37 3 0,-24 7 0,2 1 0,-5 0 0,-6 0 0,-9 0 0,-9 1 0,-8 1 0,-12 0-718,-7 3-907,-10 1-1523,-3 4 3148,-2 2 0,0-4 0,0-1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56.6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0 140 27668,'24'75'241,"0"-1"0,0 1 0,4 13 0,-4 0-1122,-7 10 0,-6-3 881,-5-26 0,-2-5 0,0-1 0,-1-1 0,-2-6 0,0 0 37,0 42-37,-1-16 0,0-16 410,-1-18-410,-3-19 9,-2-15-9,-4-10 893,-2-12-893,-4-20 0,2-30 0,1-38-231,8 34 0,2-4 231,0-9 0,5-5 0,8 6 0,4-6 0,1 5 0,1-11 0,4 2 0,2 16 0,4-2 0,0 8 0,5 4 0,2 7-239,0 5 1,2 4 238,35-28-146,0 18 146,-4 21 0,-1 15 0,-5 10 0,0 22 0,5 32 0,-25 5 0,-4 29 0,-29-15 853,-16 6-853,-13 3 0,-19 1 0,-14-1 515,-11-4-515,21-33 0,-1-3 0,-17 7 0,-12-7 169,39-31-169,6-5 0,7-3 0,7-1 0,7-1 0,3-2 0,4 4 0,1 1 0,1 2 0,5 0 0,13 2 0,14 9 0,21 7 0,11 10 0,7 5 0,4 0 0,-3 3 0,0-4 0,-4-1 0,-5-5 0,-7-2 0,-6-5 0,-7-1 0,-3-1 0,-6 0 0,-3 2 0,-5-1 0,-6-2 0,-6-3-2567,-8-4-4223,-2-4 6790,-9-4 0,4-2 0,-3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57.4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 1508 22518,'-7'8'1378,"1"-1"-1075,6-7 728,0 0-673,62-80-111,-30 27-739,10-9 1,0-5 648,-3-24-118,-20 39 0,0-2-17,-1-6 1,-1-2-12,-1-3 0,0 0-11,0 0 0,-1 1 5,0 3 1,-1 2 0,1 7 0,0 3 423,14-35-283,-2 12 78,-1 14 204,-3 9-192,-3 7-1,-4 9-44,2 3 10,-2 3-21,1 5 628,-2 3-651,-2 6-11,-4 5-33,-1 5-113,1 1 0,4 4 0,19 27 0,-3 2 0,13 30 0,-12-5 0,-2 9 0,-3 6 0,0 10 0,-3 9 0,-10-41 0,-1 1 0,-1 1 0,0 1 0,1 0 0,-1 0 0,1 0 0,0-2 0,13 45 0,-2-7-224,0-5 224,-3-6 0,-3-2 0,-3-5 0,-3-6 0,-2-8 0,-1-10 0,-1-11 0,-3-11 0,-1-7 0,-2-10 0,0-4-80,-6-3-1959,-6 0-2185,-11-9 4224,-9-3 0,13 0 0,2 3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5:57.7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1 187 23157,'5'0'3933,"72"-3"-3037,-19-3-1063,3 2 1,3-1 290,30-7-124,2 0 0,0-1 0,-2-2 0,0-2 0,-6-3 0,-8-1 0,-13 2 289,-15 3-289,-12 4-358,-14 5-1356,-9 3-2521,-10 3 4235,-4 4 0,-3-3 0,0 3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4.0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 32 23359,'-10'3'3126,"2"-1"-2488,8-2 910,0 0-1548,6 0 0,5 0 0,14 0 0,14-3 0,11-2 0,11-2 0,3 1 0,0 1 0,-1 1 0,-4 0 0,-6 2 0,-4 1 0,-8 1 0,-6 0 0,-6 0 0,-7 0 0,-4 0 0,-5 0 0,-5 0 0,-2 0 0,-3 0 0,-1 0 0,-1 0 0,1 0 0,2 1 0,1 4 0,1 1 0,-2 7 0,1 4 0,-2 9 0,4 39 0,-2-12 0,2 26 0,-1-26 0,-2-2 0,2-3 0,-2-2 0,-1-8 0,0-2 0,-2 1 0,0-11 0,-1 3 0,0-11 0,-1-1 0,-9 2 0,-5 0 0,-12 2 0,-22 5 0,12-8 0,-14-1 0,18-11 0,0-4 0,0 0 0,0-1 0,2 0 0,0-1 0,2 0 0,0 0 0,1 0 0,2 0 0,4 1 0,0 1 0,2 0 0,1 1 0,1 1 0,4 0 0,2 2 0,3 2 0,-1 2 0,2 1 0,-1 4 0,3 3 0,1 7 0,2 7 0,2 6 0,1 4 0,0 2 0,0 14 0,0-13 0,0 10 0,0-16 0,2-3 0,3 2 0,4-5 0,3-1 0,1-6 0,6 1 0,-4-9 0,9 0 0,-5-7 0,5-2 0,3 0 0,5-3 0,6-2 0,4-3 0,4-1 0,19-12 0,-19 3 0,10-7 0,-24 4 0,-3 4 0,-3 1 0,16-1 0,-10 3 0,12-2 0,-11 3 0,-5 0 0,-5 2 0,-11 1 0,-7 0-1121,-5-5-3832,0-5 4953,0-5 0,0 6 0,0 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6.4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63 25992,'0'-9'1042,"3"0"-739,7 3-12,6 1-67,7-2-45,3 3-78,5-3-34,2 3-11,2 1-56,-2 2 11,-2 1-11,-7 0-168,-3 0-380,-4 0-226,0 0-492,-1-1-784,-1-2-4102,-3 2 6152,-5-2 0,-2 3 0,-5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6.6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19 24871,'-4'-8'2387,"1"2"-1927,3 6 189,0 0-503,40 11-68,-11-3-44,37 8-34,-22-8-135,2-4-604,-2-3-370,3-1-1322,3-6-7400,8-5 9260,14-5 1,-32 4-1,-2 4 1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7.1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158 0 26295,'-40'49'238,"-1"-1"1,5 0 0,8-1 87,21 21 122,4 8-135,1 5-122,3-8-124,7-8-67,4-19 0,9-17-90,2-15-122,6-10-113,7-26 0,5-16-45,2-28-3257,-3-15 3627,-6-4 22,-10 4 12,-8 11 66,-6 16 91,-5 16 22,-1 15 45,-2 12-1,0 6 3371,0 5-3505,2 3 134,5 17-76,19 58-181,-4 3 0,-7-21 0,-1 2-506,3 24 506,-5-11-3224,-3-21 2663,-3-15-605,-2-16-5232,8-13 6398,0-18 0,-1 5 0,-4-10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7.4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109 8 24950,'0'-4'2756,"0"1"-2117,0 3-313,6 83-326,-5-11-1038,2 3 0,0 6 1038,-2-14 0,-2 0 0,-4 6 0,0 1-91,-1 4 0,-2 0 91,-4-2 0,-2-1 0,2-5 0,0-4-119,1-9 1,0-4-1204,-4 27 45,7-30-292,5-24-224,3-15-704,3-17 2497,10-18 0,-7 10 0,5-8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7.6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178 8 24894,'0'-4'2252,"0"0"-1020,0 4-939,4 100-293,-3-24 0,-2 6 0,-3 4 0,-3-24 0,-1-2-554,-5 3 1,-1 0 553,-1-2 0,0 0-281,0-4 1,0-2-1042,-14 40-807,7-20-3253,7-22 5382,8-26 0,4-14 0,3-13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7.8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 19 24659,'-1'-10'2622,"0"2"-2241,1 8-113,0 0-256,58 45-12,-27-20-90,45 35-604,-45-33-741,-2-6-1815,0-4 3250,4-5 0,-16-7 0,0-1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8.2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69 0 28300,'4'63'115,"1"0"1,-4-3 0,-2-5-116,-8 16-313,-8-1-6412,0-3 4853,1-6-1313,5-10 3185,6-11 0,3-20 0,2-8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8.7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171 11 23404,'2'-6'2387,"1"2"-2152,-3 4-157,5 61-11,-3-12-22,-1 2 0,-2 4 22,-11 27-756,-9 6 734,-8 3 56,-4-5 183,4-9-228,2-19 22,9-20-22,9-20-56,5-11-3157,4-15 3246,4-15 362,12-20-418,12-18 1,10-7-34,5 1 22,-1 8 1,0 10-11,-3 9 3570,11 5-3459,-15 15 23,3 6 22,-19 11-23,-4 7 57,-2 12-112,-5 12-23,-4 21-3426,-2 11 3371,-2 7-1,-3 2 11,-9 14-257,1-26-415,-10 7-358,5-33-1771,2-5 3627,4-12 0,5-6 0,3-7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8.9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51 0 24726,'4'0'3081,"-1"0"-2286,-3 0-726,15 72-69,-11-27 0,4 7 0,-2 2 0,-11 8 0,-5-1-360,-6-1-940,-2-3-1187,1-4-7344,3-6 9081,8-8 0,1-18 1,5-9-1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9.4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77 1 27986,'84'23'292,"-14"-2"-225,-54-4-22,-6 0-1,-6 4-32,-4 4-1,-12 10 11,-5 6 45,-13 4 58,0 1-125,-2-1 0,4-2 0,0-1 0,4-1 0,3-1 0,3-6 0,6-6 0,6-6 0,4-6 0,2-5 0,2 0 0,5-5 0,5 1 0,7-1 0,3-3 0,4 0 0,5-3 0,5 1 0,4-1 0,0 0-3392,-4 0 3392,-8-2-853,-5-2-962,-4-5-3608,2-3 5423,6-5 0,-11 8 0,-1-1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29.6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122 14 24524,'0'-8'3037,"0"2"-2544,0 6-157,0 0-55,-18 67-281,7-30 0,-14 55 0,11-49 0,2-2 0,1-2-281,1-3-963,2 2-829,1-1-5446,4 1 7519,1-4 0,2-15 0,0-7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0.1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406 93 22428,'-1'-4'3149,"-1"1"-2577,2 3-158,-22 70-66,13-26-180,-4 8 0,1 3 101,9 8-11,2 0-34,9-6-79,5-8 1,9-11-90,6-12 67,4-13 23,5-7-89,5-13-57,1-15 0,0-15 0,-2-14 0,-9-5 0,-8 1 0,-12-2 0,-6 4 0,-4 1 0,-10-1 0,-8 4 0,-13 4 0,-15 8 0,-14 11-248,-20 12-2226,-21 7-1039,41 6 0,-2 2 3513,-9 1 0,3 1 0,-11-2 0,12 4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1.4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1 108 28558,'29'-26'113,"2"4"-113,4 14 0,6 0 0,9-4 0,4 4 0,5-3 0,-1 5 0,-3 2 0,-12 1 0,-10 3-595,-14 1-772,-10 10-1714,-6 6 3081,-3 12 0,0-12 0,0-2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1.9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183 3 23426,'3'-2'2320,"-1"1"-2175,-11 64-122,-7-5-23,4 2 0,-3 3-289,0-9 0,0-2 233,-1 6 0,1 0 17,1-1 0,2-2 5,0-4 1,2-1 10,-5 31 162,7-25-139,5-22 101,3-19 268,0-10 213,0-6-54,0-17 269,0-12-450,0-26-33,0-14-68,0-13-54,0-9-192,0-6 0,0 2 0,0 9 0,1 11 0,0 16 0,3 15 0,-1 16 0,0 13 0,0 7 0,1 6-91,1 2-906,7 1-280,9 0-1390,16 6 2667,10 12 0,-17-8 0,-4 6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2.54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428 1 28233,'-9'88'438,"-12"8"-438,3-49 0,-3 0-1768,-3 7 0,-2-1 1768,-2 1 0,0-1 0,3-2 0,0-1 1016,-20 37-1016,8-9 0,8-11 0,4-8 565,5-3-565,3-8 0,4-4 0,4-10 1955,4-9-1955,2-7 0,3-6 0,0-3 0,0-1 0,8 0 0,5 0 0,14-3 0,9-1 0,12-3 0,12-2-3392,10-11 3392,5-6 0,1-9 0,-26 10 0,1 1 0,24-6 0,18-1 0,-27 12 0,-1 2 0,-4 4 0,-8 3 0,-8 2 0,-2 0 0,-19 0 0,-2 0 3392,-18 0-5242,-3-3-5455,-3 2 7305,-7-2 0,5 2 0,-4 1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5.4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0 164 22900,'0'-9'3697,"0"2"-3159,0 7 347,0 0-616,22-13 0,-7 6-156,23-12-113,-6 6 0,9-4 0,10-2 0,5 1 0,3 1 0,2 7 0,-4 2 0,0 4 0,-7 3 0,-2-1 0,-8 2 0,-2 4 0,-4 4 0,-2 5 0,-1 5 0,-2 2 0,-4 2 0,-5 0 0,-3 9 0,-9-9 0,-3 4 0,-5-7 0,-1 1 0,-9 4 0,-4 8 0,-26 13 0,9-10 0,-17 8 0,10-16 0,-5 1 0,0 2 0,1-2 0,7 1 0,9-6 0,8-4 0,6-4 0,-2 3 0,-1-1 0,-10 10 0,-5 2 0,-7 6 0,-5 2 0,2-1 0,6-6 0,3 1 0,13-11 0,0 2 0,10-5 0,0 6 0,2 4 0,3 8 0,1 3 0,4 3 0,23 14 0,-2-15 0,23 6 0,-7-21 0,2-4 0,2-2 0,4-6 0,4-1 0,2-3 0,24-2 0,-22-3 0,9-2 0,-34-2 0,-7 0 0,-5-2-920,1-12-447,4-11-8464,21-47 8316,-10 15 1,0-2 0,-19 35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5.7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45 27961,'91'-11'23,"-17"0"314,-53 7-427,-4-1-747,-5 1-441,-1-1-1196,-6 3-7357,-1-1 9741,-3 8 1,-1-4 0,0 4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5.9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69 28671,'70'0'0,"-11"0"0,-35 0 0,-4-2-91,1-4-1735,-1-4-1345,0-6 3171,4-1 0,-12 6 0,-1 4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7.3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307 1 25196,'-45'31'162,"1"1"1,-32 25-107,43-20-45,4-2 80,5-2-2,2-1 1,7-5-23,4-4-56,5-5-11,4-1 11,7-1 12,5 0 78,4-1 145,5 0 146,-2-1-22,-4 0 179,-2 0-67,-7 3-202,-1 7-124,-3 6-144,-6 7-12,-5 6-202,-7-3-448,-1-2-347,2-7-717,8-8-3104,3-8 4818,9-9 0,-3-5 0,2-1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7.5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 0 26969,'0'60'131,"0"-1"0,0-2 0,0-2-131,0 26 0,-1-6-225,1-9-974,-1-13-152,1-13-4296,6-9 5647,7-13 0,-4-7 0,4-8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7.8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 19 24177,'1'-10'2577,"0"2"-2129,-1 8 34,0 0-157,6 98-101,-3-32-168,2 8 0,-1 3-34,1 14-22,-2-2 0,-1-2-425,-2-5-662,0 0-997,-6-6-3922,-1-4 6006,-6-8 0,5-30 0,2-9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8.0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1 158 25623,'40'-41'-4555,"1"0"0,27-26 4555,-44 62 0,-11 2 0,-4 2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8.2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25319,'7'71'392,"0"-1"1,-1-2-1,-1-6-190,-5 14-34,0-2 33,-2-11 13,0-15-57,0-18-1,1-14 46,1-10-45,0-5-34,0-1-112,0-9-11,3-6-313,7-13-303,6-4-315,5-5-716,4 1-2443,1-1 4090,3 7 0,-13 12 0,-3 7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8.6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45 25263,'19'87'931,"1"-12"-730,-4-51-33,3 1-44,3-4-12,1-5-23,-1-4-44,0-8 11,-3-2 0,0-3 113,-4-12-1,0-10-56,-2-15-34,-4-6 68,-4 0-57,-3 4-33,-2 5-33,0 8-23,-4 5-236,-4 8-459,-5 7-1243,-3 4-7844,0 11 9782,2 7 0,6-3 0,4 1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8.9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25084,'40'74'841,"-3"-10"-415,-21-37-12,4-2-67,0-8-33,1-3-134,-1-4-68,0-6-68,-2-2-21,0-2-12,1-7-11,-1-5-157,1-10-302,-4-3-337,0 1-717,-3 1-1613,0 4 3126,0 2 0,-5 8 0,-2 4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39.58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 11 19190,'0'-6'4886,"0"1"-3631,0 5-941,0 13-101,0-4 0,-1 12-45,-2-8 78,-1 1 12,-1 1-1,0 2-66,1 1 0,1 2-124,0 1-34,2 0 12,0-1-22,1-1-23,0-2 0,0-3-12,0 1 24,0-2-24,0-1 1,0-1-22,1-1-1,2-2-33,5-3 22,4-2 34,4-2 11,2-1-11,3 0 11,1-1 0,0-6-12,0-6-21,-1-8-34,0-8-57,-3-4 57,-2-4-34,-2 1-22,-3 2 22,-2 5 34,-2 5 55,-2 6 12,-1 6 12,-3 2-1,0 6 11,-1 1 404,0 3-258,2 6 23,0 9-1,3 10-11,-1 8-67,1 2-11,2-4-22,2 0-35,3-7-44,0-3-11,2-5-190,-1-4-371,0-3-257,0-1-930,-1-1-3989,3 1 5748,-3 2 0,-4-4 0,-4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0.1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11 23370,'7'-6'2409,"-1"2"-2140,-6 4-134,0 0-135,53 31-336,-33-15-729,40 25-1916,-49-25 2981,-1-3 0,-6-6 0,0-2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0.2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25219,'48'12'-720,"1"1"1,35 12 0,-63-14-1,-5-1 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0.7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381 11 22608,'0'-5'3384,"0"0"-2510,0 5-560,6 70 156,-1-18-285,2 4 0,0 4-488,2 21 471,3 3-56,0-5-68,-2-8-44,0-14 12,-3-14 100,-2-13-135,-1-10 23,-2-9 0,0-5-11,-2-4-11,-7-2 22,-8 0 22,-10 0 393,-7-1-403,-5-1-12,-1 1 11,-5 0 0,-1 5 0,-1 9 23,2 8 12,5 8-46,6-1 0,7 1 0,0 9 0,12-7 0,0 10 0,11-8 0,1-1 0,1 0 0,2-6 0,8-5 0,6-6-91,36-10-1007,-4-14-425,25-13-1693,-15-14 3216,2-3 0,-28 16 0,-6 7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1.1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107 17 24166,'0'-9'2845,"0"2"-2642,0 7 88,0 0-134,-26 77-1,17-39-111,-5 12 0,2 0-11,10-12-1,2-2-22,0-7-11,5-4-22,4-8-45,7-6 56,3-6 11,0-4 0,2-1 11,0-10 11,1-4-11,-3-12 1,-2-6 44,-6-3-23,-5-4-33,-4 1 11,-2 2 45,-2 2-56,-6 6 34,-5 1-34,-6 6-45,-2 3-100,-4 7-203,-2 5-291,-1 4-717,1 9-772,3 6-6410,7 13 8538,5 4 0,7-11 0,3-3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1.8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80 25051,'5'-8'2431,"-2"2"-2151,-3 6 168,0 0-358,12 40-90,-6-9 11,7 34-11,-11-18-11,-2-1-45,0-2-34,0 0-22,0-2 23,0-5 44,0 0 45,-1-10 11,-1-6 12,0-7 10,-1-9 1,1-1-34,-2-4-67,0-1 33,-2-14 12,1-12 22,0-20 0,2-17 0,2-7-12,1-3 12,1 5 12,6 10-12,2 12 0,3 10 0,1 11-23,-2 9-33,3 7 56,2 6-11,4 3 33,2 1-22,3 0 0,-3 5 12,1 2-1,-4 4 0,-1 1-11,-2 0 90,-3 2-12,-3 2 112,-5 10-167,-3-7-12,-7 6-11,-6-10-34,-7-2-178,-2-3-1010,-11 2-145,11-5-1770,-6 1 3137,15-4 0,4-3 0,5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2.3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 14 20423,'0'-7'4247,"0"1"-3799,0 6-90,0 0-66,-13 63-90,10-29-1,-9 51-44,12-47 0,4-2-45,3-6 11,7-5-44,1-5-23,4-4 0,0-4-12,1-5 12,0-3 34,-4-3 56,3-1-11,-4-3 55,2-10 45,-3-5 12,-3-9-46,-3 0-78,-4 0-55,-3 1-35,-1 1-33,0 1 11,-5 1 12,-1-1-12,-6 4 23,-4 1-34,2 6 0,0 2-12,1 6-189,2 0-326,-1 2-313,0 0-718,0 3 1558,-3 7 0,8-5 0,-1 5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2.8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6 22978,'1'-3'2712,"0"1"-1009,-1 2-1255,11 53-168,-9-13-123,8 48-68,-12-25-78,-3-2-11,-2-8-179,-1-12-370,2-11-403,1-12-807,1-6-3216,2-6 4975,1-3 0,1-2 0,0-1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3.1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170 1 26451,'-9'50'106,"-1"1"1,-10 38-667,-2-48-1143,0-6-5928,-3-4 7631,-4 2 0,12-16 0,2-1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3.6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0 476 23448,'0'-5'3216,"0"2"-2241,0 3 0,63-6-918,11-9-57,0 3 0,8-2-1322,0-5 1,3-1 1321,-21 6 0,2 0 0,1 0 0,2-1 0,1 0 0,-1 0-135,1 1 0,0 0 0,0 1 135,-3 0 0,1 0 0,-1 1 0,30-5 0,-1 1 0,1 0 0,0 0 0,-2 3 0,0 0 0,0-1 0,-2 0 0,-8 3 0,-2 0 0,-9 1 0,-4 0-43,-13 1 1,-5 1 42,23-4 0,-27 0-2119,-25 4-1969,-13 3 4088,-19 6 0,6 0 0,-8 2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4.0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28546,'35'53'125,"-6"-3"-125,-24-16 0,-2 1-472,-2-1-626,-1 1-616,-7 2-3463,-6 1 5177,-7 2 0,5-18 0,4-5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4.4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74 23370,'0'-3'2499,"0"1"-2241,0 2-102,68 27 24,-21-15-119,6 4 1,3-1 16,18-9-33,4-3 0,1-6-45,0-5 22,-5-7-22,-3-6 11,-9-1-11,-10 3 12,-14 2 10,-13 7 90,-10 0 213,-9 5 79,-4 0 167,-2 1-133,-7 2-438,-7-2 0,-10 2 0,-10 1 0,-6 1 0,-6 0 0,-9 6 0,-8 5 0,-9 10 0,-6 4-169,25-7 1,1 0-1020,-15 6-1042,-7 4-7601,49-7 9529,5 6 1,13-10 0,-1-1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5.7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39 0 28671,'20'66'0,"0"0"0,-1 5 0,-2 1 0,-4-3 0,-2 1-722,-1 8 1,-2 1 721,-3 2 0,-3 2-413,1 0 1,-2 0 412,-1 0 0,-2 0 0,-4-3 0,-3-2-1148,0-6 0,-4-4 637,-3-6 1,-3-5-1238,-13 33-1546,4-32 3294,10-28 0,8-19 0,5-11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6.1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0 190 25768,'71'-46'564,"0"-1"0,-3 4 0,-2 10-1139,26 20 945,3 6-124,1 15-100,-1 14-89,-7 12-57,-13 16 0,-17-1 312,-18 3-312,-17-3 0,-12 0 159,-9 4-159,-18 2 0,-11 1 0,-22 0 0,-6-6 0,-5-7 496,5-11-496,2-10 0,10-9 0,9-8 0,11-2 0,11-3 0,5 0 0,7 4 0,7 12 0,10 14 0,18 19 0,17 14 0,14 11-250,-28-34 0,1 0 250,3 1 0,1 1 0,2 1 0,1 0 0,3 3 0,0-1 0,1 2 0,0 0 0,1 0 0,0-2 0,-4-5 0,-1-2 0,34 22 0,-18-23-2197,-17-20-4536,-13-15 6733,-9-23 0,-11 11 0,-5-9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6:46.7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3271 349 22378,'-69'-38'587,"-1"-1"0,1 1 0,-2 3 1,0 0-1,1 6-352,-24-2 1,-2 7-1516,25 8 0,-1 2 0,-3 2 1403,-5 2 0,-2 2 0,-1 2-49,-5-1 1,-2 2 0,0 3-218,-5 6 1,-2 4 0,1 3 235,-1 2 0,-1 3 1,1 4-10,24 0-1,1 2 1,0 2 0,2 3-21,-22 11 1,2 4 0,3 4-1,6 0 1,2 4-1,4 2 26,6 0 1,2 2 0,5 2-71,7 0 0,4 1 0,4 3-19,7-2 0,3 2 0,5 1 0,-5 30 0,9 4 0,13-30 0,4 2 0,5 0 0,5 3 0,5 1 0,4 0 48,6 5 1,5 1 0,5-1-49,8 4 0,5-1 0,6-2 0,10 3 0,6-3 0,5-3-336,-11-19 0,3-2 0,3-2 1,2-3 335,3-2 0,4-3 0,1-2 0,2-4 0,1-3 0,2-3 0,0-3 0,1-3 0,-2-4 0,1-3 0,0-2 0,-1-2 0,20-1 0,0-3 0,-3-3 0,-6-1 0,-1-3 0,-3-4 235,-6-2 1,-1-3-1,-2-2-235,-4-2 0,-1-1 0,-2-4 0,29-15 0,-2-8 140,-31 9 1,-1-2 0,-1-4-141,0-2 0,-2-2 0,-1-4 0,0-2 0,-2-2 0,-1-3 0,-3-1 0,-1-3 0,-2-1 0,-1-1 0,-2-2 0,-2-1 0,-3 0 0,-1-1 0,-3 0 217,13-27 0,-4-4-217,-12 10 0,-4-5 0,-3 3 0,-2-14 0,-4 0 0,-4 15 0,0-3 0,-8 4 0,-11-8 0,-7 4 0,-1 2 0,-6 3 0,-7 5 0,-8 5 0,-21-1 0,-7 9 0,13 23 0,-4 6 0,-18 0 0,-2 11 0,13 20 0,1 10 0,-3 3 0,-2 5-113,-1 6 1,-1 4-594,3 4 0,1 3-510,4 1 1,3 1-3701,5-3 1,2 2 4234,6 0 1,5-3-1,-5 4 1,14-6-1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7:03.6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1 230 28671,'82'7'0,"1"-1"0,7 1 0,2-3 0,3-6 0,3-2-1208,-24 0 1,2 0 0,1-1 1207,4-1 0,2-1 0,1 0 0,6 0 0,1-1 0,2 1 0,2-1 0,1 0 0,0 1 0,3-1 0,0 1 0,-1-1 0,0 0 0,-1-1 0,-1 0 0,-1 0 0,-1 0 0,-1 0 0,-1 0 0,-1 0 0,-1 1 0,-3 0 0,0 0 0,-2 0 0,-1 1 0,-1 1 0,-2 0 0,-7 1 0,-2 0 0,-2 1 0,23 0 0,-5 1 358,-17 1 0,-7 1-358,24 1 638,-38 0-638,-29 0 0,-16 0-740,-29 0 1226,-65 8 0,45-6 0,-38 6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7:12.7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68 0 25588,'-2'0'1995,"-1"0"-907,3 0-1088,11 0 0,5 0 0,14 0 0,6 0 0,5 0 0,1 0 0,4 0 0,-4 0 0,0 0 0,-4 0 0,-4 2 0,-1 4 0,-4 1 0,-2 4 0,-3 0 0,-5 4 0,-3 2 0,-2 1 0,-4 0 0,0 2 0,-4 1 0,0 4 0,-4 2 0,-1 3 0,-1-2 0,0-2 0,0-3 0,0-6 0,0-4 0,0-2 0,0-5 0,0 3 0,-1-1 0,-8 5 0,-8 4 0,-10 3 0,-6 0 0,-17 9 0,11-8 0,-10 5 0,18-11 0,4-3 0,1-3 0,0-1 0,-1 0 0,-13 8 0,10-3 0,-8 10 0,16-5 0,1 1 0,4-2 0,0 0 0,4-2 0,1 2 0,-3 14 0,5-3 0,-4 14 0,6-10 0,0 1 0,3-2 0,2-2 0,1-3 0,1 9 0,1-11 0,2 8 0,6-15 0,3-1 0,7 0 0,4-2 0,1 2 0,3-3 0,2-1 0,1-2 0,18-3 0,-10-3 0,12-3 0,-14-1 0,-1 0 0,-1-3 0,-1-1 0,-1-3 0,12-2 0,-13 1 0,7 1 0,-17 3 0,-1 2 0,-5 0 0,-1 2 0,-6-2 0,-2 1-1043,-2 0-8788,6-6 9521,-1 2 0,1-3 0,-5 4 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7:13.7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176 6 27516,'-5'-3'1142,"2"0"-1129,3 5-13,0 7 0,0 8 0,0 13 0,0 9 0,0 8 0,0 8 0,0 3 0,0 4 0,0 6 0,0 1 0,0 6 0,0 2 0,-1-1 0,0 3 0,-3-2 0,0 2 0,-2-6 0,0-2 0,0-8 0,1-6 0,1-6 0,-1-5 0,2-5 0,-3-3 0,1-5 0,0-4 0,-1-3 0,1-3 0,-1-2 0,2-2 0,-1-4 0,2-1 0,-2-5 0,2-2 0,-1 0 0,1-1 0,-2 3 0,2 0 0,0 0 0,1 0 0,0-2 0,2 2 0,-3-4 0,3 2 0,-1-1 0,0 1 0,1 0 0,-2 0 0,1 1 0,0-1 0,0-2 0,-1-2 0,2-3 0,-2 1 0,0-1 0,-3 1-1390,-1-1-1770,-1 0 3160,0 0 0,3 0 0,2 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7:14.4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 23919,'0'-3'2868,"0"1"-1198,0 2-1456,7 0-214,5 0 0,8 0 0,4 0 0,2 0 0,0 0 0,1-1 0,2 0 0,0 0 0,1 1 0,2-1 0,0 1 0,0-2 0,-1 2 0,-1 0 0,-1 0 0,-2 0 0,-4 0 0,0 0 0,-4 0 0,0 0 0,-4 0 0,0 0 0,-2 0 0,-2 0 0,1 0 0,-2 0 0,-2 2 0,-1-1 0,-3 2 0,-2-1 0,-1 0-1009,-1-1-1950,-5 3 2959,-2 3 0,0-1 0,1 1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7:15.8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 64 28671,'16'-3'0,"3"-3"0,9-3 0,3-2 0,-2 1 0,-1 0 0,-1 4 0,0 1 0,1 3 0,1 1 0,-3 1 0,0 0 0,-5 0 0,-4 0 0,-2 0 0,-1 5 0,-1 2 0,2 7 0,-3 2 0,0 5 0,-4-1 0,-2 6 0,-3 0 0,-2 7 0,-1 4 0,0 3 0,0 1 0,0-1 0,0-4 0,-2-2 0,-1-4 0,-2-2 0,-1-3 0,0-2 0,-1-3 0,-2-3 0,-1 1 0,-4-2 0,-1 1 0,-3-1 0,-1-3 0,0-1 0,-1-3 0,1-1 0,-2 0 0,0 0 0,2 0 0,-1 0 0,3 0 0,1-3 0,1 3 0,-10-1 0,7 3 0,-9 2 0,8 1 0,0-1 0,1 2 0,4 1 0,2-1 0,0 10 0,5-3 0,0 8 0,6-3 0,0 6 0,1 1 0,0 27-3392,1-23 3392,4 16 0,1-29 0,7-3 0,0-2 0,2-4 0,1-1 0,2-5 3392,1-1-3392,3-4 0,0-2 0,2 0 0,2-2 0,-1 0 0,2 0 0,-2 0 0,2 0 0,-3 0 0,1-3 0,0-1 0,3-3 0,13-6 0,-12 3 0,8-4 0,-13 8 0,-8 0 0,-3 3 0,-10 0-1155,-3 0-784,0 0-3853,0-2 5792,0 0 0,0 2 0,0 1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7:16.6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190 0 27494,'-3'57'1142,"1"0"-1107,3-9-35,1 6 0,-1 5 0,0 3 0,-1 2 0,0-1 0,0 0 0,-2 0 0,-3 0 0,-2-2 0,-3-1 0,2-1 0,1-2 0,-1-3 0,2-1 0,-2-3 0,0-1 0,0-2 0,-1-4 0,1-2 0,0-4 0,1-3 0,-1-1 0,3-3 0,-1-1 0,0 4 0,1-12 0,-2 2 0,5-11 0,0-3 0,0-1 0,-3-4 0,2-2 0,-1-2 0,-1 0-584,1 0-682,-3-1-583,3-7-2868,1-3 4717,1-8 0,1 10 0,1-1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7:17.1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 23695,'5'-2'2577,"0"-1"-2241,-5 3 258,0 0-291,63 0-23,-35 1-23,51 4-77,-49 1-35,-1 2-78,0-1-11,-2-2-56,-1-2 23,0 0-12,-1-1-11,-2 0 11,-1 0-22,-2 0 33,-3 0-22,0-1 0,-1 1-67,1 0 11,-1 1-33,2 0-68,-4 2 45,1-1-67,-4-1-79,-1 0-33,-2-2-180,-4 2-414,-2-3-6578,-2 1 7463,-2 2 0,1-3 0,-1 3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3.3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616 0 25645,'-56'22'377,"1"-1"0,1 3 0,4 2-220,-21 35 11,1 6-33,1 2-34,10 1 33,9 2-78,10 11 0,14 6-33,11 7 21,14-5-55,28-16 11,21-23-11,35-26 5,-34-19 1,3-6-339,5-9 0,1-6 344,2-1 0,-1-5 0,-1-7 0,-1-4-1543,-5 1 0,-2-2 1526,-7 1 0,-3-1-5,23-27 22,-20-1 34,-14 1-34,-13-1 0,-8-5-23,-5-2-167,-6-5-57,-9 2-100,-7 5-885,-19 7-1491,8 29 3571,-11 5 0,26 24 0,1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3.5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25679,'0'9'2319,"0"-2"-2084,0-7-123,14 66-101,1-31 23,17 51-12,-2-48-44,4-3-34,1-7-728,-1-7-897,3-11-2566,4-5 4247,7-5 0,-20 0 0,-4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3.8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129 0 26507,'-32'68'172,"-1"0"0,3-6 0,7-4 63,16 8-11,3-6-11,7-7 45,7-10-169,9-12-44,11-12-34,9-10 12,7-8-12,7-18 0,4-13-11,-1-17 0,1-8-3493,-7-2 3146,-3 0-520,-3 2-713,-5 5-2599,1 8 4179,-5 16 0,-15 12 0,-6 10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4.2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11 970 24927,'-6'0'1592,"2"0"-1346,10-94-1732,5 23 1520,-2-4 0,3-4-18,-1 26 1,2 3 50,14-46 57,-1 11 380,0 11-370,1 5-11,-1 7-22,-2 6 372,-3 10-283,-4 16-22,-2 10-67,-3 13 923,3 4-843,4 10-80,3 11-101,5 17 0,-1 14 0,1 12 0,-2 5 0,-2 4 0,-3 1 0,-2-2 0,-4-3 0,-4-6 0,-3-5 0,-5-4-1021,-1-6-1153,-10 2-5748,-7-1 7922,-13 4 0,12-22 0,0-5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4.4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0 254 28671,'60'-45'-307,"0"0"1,-6 4-1,-5 4-1463,1 5-2768,-11 6 4538,-7 10 0,-16 7 0,-6 7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4.8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140 19 23919,'0'-4'2790,"0"0"-2308,-7 84-146,-4-24-174,3 6 1,-2 4 95,-12 18-68,0-2-56,0-12-89,5-18 56,6-23-10,5-15-91,3-21 0,2-23 0,1-23 0,12-23 0,6-9 0,15 4 0,6 10-268,0 13 268,-1 13 0,-1 10 0,-2 7 0,-1 10 0,-1 6 0,-2 7 0,-5 4 268,-4 5-268,-7 13 0,-7 12 0,-5 17 0,-15 10 0,-9 9 0,-20 6 0,-6 2 0,-7-3 0,5-10 0,2-9 0,6-12 0,7-7-629,4-8-5287,6-9 5916,10-7 0,5-4 0,9-4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5.5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165 180 27617,'-22'-76'257,"4"15"-245,17 61 32,1 9 24,0 13-35,-1 22 1,-4 22-12,-1 18-11,-1-34 1,0 1-12,0 3 0,0-1 0,-2 0 0,0-2-12,-8 41-10,1-22 22,4-20-11,2-23 0,4-15 11,3-18 0,1-23-12,2-27 12,10-33-416,-2 35 0,1-2 427,5-2 1,1-1-12,2 2 0,1 1 11,-1 6 0,2 3 0,20-32-11,0 21-33,2 18 33,-3 17-23,0 12 23,-1 9 0,4 14 56,0 7-45,-3 15 822,-10 6-912,-12 4-10,-10 3 10,-6 2 79,-9-5 0,-1-5 11,-6-7 124,2-11 122,4-5 148,-2 0-405,2-1 0,-1 6 0,3-1 0,3 3 0,3-3 0,1 2 0,1-4 0,0-1 0,0-1 0,5 1 0,2-1 0,8-1 0,2-1 0,0-5-875,1-4-1624,0-2-7332,1-3 8683,5 0 1,-12 0 0,0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5.9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8 714 24008,'-4'0'2443,"1"0"-2331,3 0-44,16-77-12,1 24-17,-1-6 0,0-2 62,11-14 56,-2 1 0,-1 4-23,-2 4-22,-3 8-11,-1 9 101,-5 13 111,-3 14-111,-3 12 22,-1 6-21,4 7-203,4 12 0,5 15 0,3 22 0,0 15-3392,-2 12 3392,-2 9 0,-4 1-103,-4-3 103,-4-10 0,-3-14-46,-2-19-1242,-1-14-976,0-11-5658,0-6 7922,0-2 0,0-4 0,0-1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6.1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1 135 27863,'57'-1'-302,"1"0"-830,-11-11-762,8-6-2778,5-14 4672,2-3 0,-26 15 0,-9 5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6.4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0 28591,'-7'11'80,"39"0"-80,17-6 0,30 0 0,-15-5 0,-3-4 0,-8 0-1289,-11-2-1244,-14 2-7298,-14 3 9552,-8 9 0,-6-5 0,0 5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6.6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173 0 27740,'-38'69'175,"1"-1"1,2-5-1,8-5-175,10 4-67,6-7-795,6-9-932,2-5-3662,6-7 5456,11-6 0,-9-13 0,9-6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6.9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119 140 26336,'-32'71'231,"-1"0"1,5-6 0,7-5-165,16 2 141,6-7-175,11-10 26,9-11-26,17-16 75,11-9 4,12-30 56,3-12 111,0-26 24,-11-7-33,-14-1-3662,-16 1 3392,-13 3 0,-7 3 0,-5 5 0,-6 7 0,-5 9-707,-10 10-1658,-5 14 2365,-11 7 0,18 8 0,-2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7.3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28524,'6'62'49,"0"1"0,1-5 0,5-5-49,25 7 0,3-8 0,0-10 0,-3-9 0,-4-10-1021,-6-7-962,-8-5-3306,-8-2 5289,-6 0 0,-4-4 0,-1-1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09:17.6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264 299 27818,'-4'54'325,"0"0"0,18 33-269,56-71 0,28-13-1504,-38-12 0,3-5 1448,6-3 0,1-4 0,2-6 0,-1-3-115,-4 1 1,-2-2 114,-8 2 0,-4 1 663,30-24-652,-30 4 101,-25 6-88,-17 0 1399,-24 6-1423,-21 5 0,-31 14 0,-30 7 0,37 14 0,-3 4 0,-5 4 0,-1 4 0,-3 5 0,0 5 137,2 2 0,2 2-137,5 0 0,3 1 0,6-2 0,3 0 0,-33 25-1412,13-2-2683,11-4 4095,7-4 0,25-20 0,5-8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1:36.2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55 8 23045,'1'-4'2947,"0"1"-1221,-1 3-1502,4 19 11,-3 6-22,3 22-57,-4 3-31,0 7-125,0 5 0,-5 7 0,-1 2 0,-4-1 0,1-4 0,1-8 0,3-6 0,1-4 0,2-2 0,-1-1 0,0 0 0,1 0 0,-2-3 0,2-4 0,0-7 0,1-8 0,1-7 0,0-6 0,0-4 0,0-3 0,0-1 0,0-2 0,4 1 0,3-1 0,5 0 0,4 0 0,6 0 0,5 0 0,7 0 0,6 0 0,7-3 0,1-1 0,3-2 0,-2 0 0,0 1 0,-3 0 0,1 1 0,-3-2 0,0 1 0,1-4 0,-2 1 0,-2-2 0,-2 2 0,-3 2 0,-3 4 0,3 0 0,13 2 0,-10 0 0,9 2 0,-16 0 0,-3 2 0,-1 0 0,-3-1 0,4 1 0,-9-1 0,3 2 0,-10-2 0,-1 0 0,2-2 0,-2 1 0,1-1 0,-1-1 0,4 0 0,-4 0 0,2 0 0,-4 0 0,-2 0 0,1 0 0,-3 0 0,1 0 0,-1 0 0,0 0 0,-2 0 0,3 0 0,-3 0 0,1 0 0,-3 0 0,-1 0 0,-1-3-3979,0-3 3979,-3-2 0,2 2 0,-2 3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1:37.0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 17 27426,'8'-10'1053,"-1"3"-861,-4 17-192,1 7 0,1 14 0,0 9 0,-1 4 0,-1 7 0,-2 1 0,0 4 0,-1 2 0,0 2 0,0-1 0,0 0 0,0-4 0,0 0 0,0-4 0,0 1 0,0-2 0,-1-3 0,-2-3 0,0-8 0,0-5 0,2-6 0,0-6 0,1-3 0,0-4 0,0-3 0,0-5-1962,-3-1-783,-1-3-7086,-4-5 8092,-3-3 1,4 1-1,1 1 1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1:37.4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21 27874,'79'-11'797,"-2"2"-797,-16 9 0,7 0 0,2 0 0,2 1 0,-6 3 0,-7 0 0,-8 1 0,-7-1 0,-6 0 0,-3 1 0,-5 2 0,-4 0 0,-5 0 0,-5 0 0,-5 0 0,-3-2-561,-3-2-1534,-2-2-2858,-1-1 4953,-1 0 0,-1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1:41.8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10 135 26127,'-9'-7'1568,"11"0"-1232,17 7-56,16-1-33,14 1-134,13 0-113,9-3 0,10-2 0,4-3 0,1-1 0,-4 0 0,-9 2 0,-7 0 0,-6 2 0,-6 1 0,-5 1 0,-1 0 0,-3 0 0,-1-2 0,2-1 0,0-1 0,4 0 0,-1 0 0,-1 1 0,-4-1 0,-4 3 0,-5 1 0,-2 2 0,-5 1 0,-4 0 0,-7 0 0,-2 0 0,-5 0 0,-1 0 0,-3 0 0,-2 0 0,-1 0 0,-3 0 0,1 0 0,-1 9 0,1 9 0,-1 13 0,0 9 0,0 5 0,0 2 0,-1 3 0,-3 1 0,-2 5 0,-4-1 0,1 1 0,0-3 0,3-4 0,0-3 0,3-5 0,1-2 0,1-2 0,1 1 0,0 0 0,0 6 0,0-12 0,0 1 0,0-16 0,0-2 0,1-3 0,1-1 0,0-2 0,0-4 0,-2-1 0,0-2 0,0-2-1121,-3-7-2118,-5-2 3239,-5-7 0,4 7 0,1 1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1:45.1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95 13 24849,'0'-7'2622,"0"2"-2241,0 5-79,0 0 1,0 54-89,-1-11-214,-2 46 0,-1-27 0,0-3 0,0-3 0,-1-2 0,-3-3-46,0-2-761,-3-6-1142,1-2-1469,-1-8 3418,-1-2 0,5-15 0,1-4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1:45.6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72 23504,'-5'-6'3328,"1"1"-2678,4 5 34,0 0-382,5 1-112,9 5-177,12 5-13,15 6 0,8 0 0,10 1 0,2-2 0,3-1 0,-5-3 0,-2-3 0,-5-4 0,-3-3 0,-2-5 0,-2-3 0,-3-3 0,-1-5 0,-1-2 0,-1-1 0,0 0 0,-6 2 0,-6 2 0,-8 5 0,-9 3 0,-6 3 0,-4 1 0,0 0 0,-2-3 0,-10-1 0,-11-4 0,-18-2 0,-16-1 0,-16 2 0,-12 3 0,-4 3 0,4 3 0,9 7 0,10 3 0,8 6 0,6-3 0,5 0 0,6-3 0,10-1-225,8 1-1960,11 3 2185,6 20 0,4-19 0,2 13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1:47.7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37 1 26440,'0'22'627,"0"4"-413,0 9-13,0 7 1,0 5-101,0 3-23,0 2 1,-1-2-68,0-2 0,0-5 23,0-3-1,0-1 1,-2 0 55,-1 1-33,-2-1-11,1-3 0,0-4 11,2-5-45,1-6 34,1-4-23,1-4 57,-1-3-23,1-3 11,-1 0-32,1 0-35,0-2 0,0-1 0,0-2 0,0-1 0,4 1 0,3 0 0,6 2 0,1-1 0,4 1 0,0-3 0,2 1 0,0-1 0,0 0 0,0 0 0,1-1 0,0 1 0,-1-1 0,1 2 0,1-2 0,0 1 0,2-1 0,-1 0 0,1 0 0,-1 0 0,-1 0 0,-2 0 0,-4 0 0,-2 0 0,-2 0 0,6 0 0,-4 0 0,6-2 0,-4 0 0,1-2 0,-2 1 0,5 0 0,-6 0 0,6 2 0,-5 0 0,4-2 0,4 0 0,4-2 0,4-2 0,19-4 0,-13 2 0,11-2 0,-20 6 0,-5 1 0,-3 2 0,-2-1 0,-1 2 0,-1 0 0,0 0 0,5-1 0,-6 0 0,4-1 0,-7 2 0,-1 0 0,-2 1 0,1-2 0,3 1 0,-3-1 0,4 1 0,-6 0 0,2 0 0,0 1 0,-1-1 0,1 1 0,-1-1 0,-2 1 0,0 0 0,3-2 0,-2 1 0,2-1 0,-4 1 0,0 0 0,-1 1 0,1 0 0,-2 0 0,0 0 0,-1 0 0,0 0 0,-1 0 0,3 0 0,-2 0 0,2 0 0,-2 0 0,1 0 0,-1 0 0,0 0 0,-1 0 0,0 0 0,-1 0 0,0 0-91,-8-4-3091,-2-1 3182,-8-4 0,7 4 0,3 1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1:49.9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99 22911,'0'-5'3081,"0"1"-1770,0 4-1221,4 0 44,3 0 124,8 0 22,6 0-79,7 1-33,2 3 45,4 0-189,1 2-24,2-2 0,0 2 0,3-2 0,2 0 0,2-2 0,2-1 0,-2 0 0,-1-1 0,-3-1 0,-4 0 0,-4-3 0,-3 0 0,-5-1 0,-3 1 0,-3 0 0,1 0 0,1-1 0,0 0 0,11-3 0,-7 2 0,4-1 0,-9 3 0,-4 0 0,0 0 0,-2 1 0,0-1 0,-1 1 0,9-1 0,-5 1 0,7 1 0,-7 0 0,1 0 0,-3 1 0,-1 0 0,-3 0 0,0 1 0,4-1 0,-3 0 0,6-1 0,-5 0 0,1 1 0,-3-1 0,1 0 0,-1 1 0,-1-1 0,2 2 0,6-1 0,-2-1 0,3 0 0,-4-1 0,-4 1 0,-1 1 0,-3-1 0,-3 0 0,0 1 0,-2 0 0,0 1 0,0 0 0,1 0 0,-1 4 0,0 3 0,-1 6 0,0 2 0,0 4 0,0 1 0,0 4 0,0 2 0,0 2 0,0 0 0,-3 1 0,0 0 0,-3 2 0,-1 0 0,1 1 0,1 0 0,0-3 0,-1-2 0,3-4 0,-1-3 0,2-1 0,-2-3 0,0-1 0,-2 6 0,0-5 0,-1 7 0,1-6 0,1 1 0,0-1 0,0 0 0,-1-1 0,2-1 0,0 6 0,1-7 0,1 5 0,1-9 0,1-2 0,-2 0 0,1-1 0,0 0 0,1 0 0,0 3 0,0-2 0,0 2 0,0-2 0,0 1 0,0 0 0,0 1 0,0-2 0,0-1 0,0-2 0,0-2 0,0-1-864,0 0-693,-2-8-1525,2-3 3082,-2-5 0,2 5 0,0 2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2:22.0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 11 26183,'0'-5'1199,"0"0"-371,0 5-727,0 12 0,0 3-34,-1 11-11,-1 0-22,0-1-1,0 2-10,1 0-1,-1 1 2,2 4-24,0 2 0,0 5 0,0 4 0,0 3 0,0 5 0,2 5 0,1 7 0,2 5 0,-2 4 0,-1 0 0,-1-2 0,0-5 0,2-11 0,-1-8 0,0-15 0,-1-6 0,0-14-248,-1-4-917,0-6-1121,0-10-6398,0-5 8684,0-7 0,0 7 0,0 4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2:24.1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23 166 22966,'-13'0'1389,"4"0"-538,9 0 639,0 0-930,3 0-269,7 0 81,9 0-137,10 0 282,7-1-517,8-5 0,6-4 0,3-4 0,5-1 0,4-1 0,1 1 0,2 3 0,-5 1 0,-4 4 0,-7 0 0,-5 1 0,-1 2 0,-1-1 0,1 1 0,-4-1 0,-2 3 0,-7-1 0,-4 1 0,1 1 0,-9-1 0,4 0 0,-9 0 0,-3 0 0,-1 1 0,-2-1 0,-2-1 0,-2 2 0,-2-1 0,0 1 0,0 0 0,-1 8 0,-2 0 0,-2 11 0,1 1 0,-2 5 0,0 3 0,1 4 0,-1 3 0,1 5 0,0 2 0,1 4 0,-1 0 0,1-1 0,0 2 0,-1 0 0,0 3 0,-1 2 0,0 3 0,-1-2 0,1-2 0,0-7 0,1 5 0,2-14 0,0 3 0,2-14 0,0-2 0,0 2 0,0-1 0,0 11 0,0-10 0,0 5 0,-1-16 0,-1-4 0,-1-4 0,-3-1 0,-2-2-707,-4 0-2722,-2-1 3429,1 0 0,5 0 0,3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2:25.3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22 111 21521,'-6'0'3866,"1"0"-1939,5 0-1434,-4 0-112,3 0-135,-3 0-9,3 0-237,14 0 0,8-2 0,20-2 0,9-4 0,10-3 0,8-1 0,8 1-3392,6 1 3392,3 3 0,-3 0-3,-3 1 3,-9 0 0,-6 1 0,-6-1 0,-7 2 0,-8-1 0,-9 3 0,-8-1 0,-5 2 0,-4 0 3391,-3 1-3391,-1 0 4,-5 3-4,-2 3 0,-4 4-494,-2 4-1825,-9 3 2319,-13 13 0,8-16 0,-6 7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3:02.0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426 3105 23381,'-9'10'2645,"2"-1"-2108,7-9 1066,0 0-1223,-1 35-255,3-26-125,-1 26 0,4-35 0,-3 0 0,2-2 0,1-14 0,1-19 0,4-32 0,2-28 0,-5 36 0,-1-2-403,-1-10 0,-1-2 403,0-8 0,-2-2-679,0-10 1,-2-3 678,1 28 0,-2-2 0,1 0 0,0-5 0,1-1 0,-2 0 0,1-2 0,-1 0 0,0 0 0,0 1 0,-2 1 0,1 1 0,-1 3 0,0 1 0,0 2 0,-4-25 0,-1 4 0,1 12 0,-1 3 0,0 11 0,-1 3 0,1 9 0,-2 0-149,-3-13 0,0 1 149,-5-30 0,7 36 0,2 2 0,3-10 0,4 13 0,2 16 0,0 5 665,0 16-665,0 0 1418,1 11-1418,0 1 378,2 1-378,0 2 0,0 0 0,1 0 0,14-6 0,4 1 0,23-4 0,13 2 0,21 0 0,19 0-643,-41 4 1,2-2 642,8 0 0,1-1 0,4 0 0,5-1 0,-1 1 0,6 1 0,-5 0 0,11 1 0,0 0 0,-12 2 0,2-1 0,-5 2 0,-1 2 0,-6 0 0,0 0 0,-1 0-341,-1 1 0,0 0 341,2 1 0,1-1-163,2 1 0,5-1 163,-4 0 0,6 0 0,-4 0 0,10-1 0,0 0-285,-13 0 0,2 0 1,-6 0 284,-3-1 0,-6 0 0,42 1 1018,-22-1-1018,-22 1 667,-19 0-667,-14 0 361,-10 0-361,-6 0 1101,-3 0-1101,-1 0 0,-5 9 0,-8 9 0,-6 15 0,-8 13 0,-1 11 0,-1 12 0,2 19-311,14-38 1,2 3 310,0 10 0,2 2 0,-1 5 0,3 3 0,0 4 0,3 3-572,0 4 1,1 1 571,0 2 0,1 1 0,1 1 0,0 1 0,0 0 0,0-2 0,0-2 0,-1-1 0,-1-3 0,-2-1-346,0-4 1,-2-1 345,-2-2 0,-2 0 0,-1-3 0,-2-2 0,-1 0 0,-1-2-39,-1-5 1,-1-2 38,0-3 0,-1-2 0,1-4 0,0-3 0,-13 43 0,10-35 0,1-2 0,-7 22 0,-5 9 498,15-41-498,2-11 1106,5-6-1106,2-7 827,3-5-827,1-6 101,1-3-101,0-1 0,1 0 0,-2-2 0,-1-1 0,-2 0 0,-5 0 0,-10 0-3392,-13 1 3392,-20 2-58,-26-2 58,-4 0 0,-7-1 0,15-1 0,-3 0-182,7-1 0,-5 0 0,4 1 182,-9-1 0,3 0 0,3 0 0,2 0 0,8 0 0,2 0 0,-9 0 0,2 0 1402,21-2 0,0 0-1402,-10 0 0,0 0 0,-29-4 0,-6 1 0,45 4 0,0 1 0,-49-1 0,4 1 0,5 0 0,3 0 0,2 0 0,-1 0 0,4-3 0,6-2 77,13-1-77,9-1 799,11 2-799,8 3 0,10 1 0,10 1 316,7 0-316,6 0-942,2 0-1568,0 4-5020,1-2 7530,11 2 0,-8-4 0,7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3:03.8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 1440 27382,'-15'29'862,"20"-32"-6422,37-85 5577,-14 32 0,1-4-6,3-7 0,-1-2 665,-2-3 0,-1 0-676,-2 3 0,-2-1 218,-4 4 0,-3-1-213,-2 3 1,-2 1-12,-1 4 1,-3 1 5,-2 4 0,-2 1-39,3-34 72,-6 20-33,-2 21 3179,1 16-3134,0 11 57,2 8-35,-2 5 580,3 3-647,0 3 109,4 0-109,7 3 0,7 9 0,9 10 0,9 17 0,9 11 0,6 13 0,6 9 0,1 6 0,-19-25 0,0 0 0,21 22 0,-24-29 0,-1-4 0,14 1 0,0-11 0,4-12 0,31-9 0,-22-8 0,16-9 0,-33-7 0,-6-12 0,-2-13 0,-3-11 0,-4-9 0,-4-7 0,0-20 0,-10 26 0,0-3 0,-10 34 0,-2 10 0,-2 5 0,-2 2 0,0 6 0,-2 0 0,1 2 0,-2 2 0,0 0 0,0 11 0,2 2 0,1 14 0,2-2 0,2 4 0,1-1 0,1 0 0,3 3 0,2-1 0,4 2 0,0-2 0,2-4 0,2-5 0,3-5 0,4-7 0,3-3 0,2-4 0,6-4 0,5-14 0,9-14 0,2-19 0,3-8 0,-2-2 0,-4 4 0,-3 4 0,-5 8 0,-5 4 0,-4 5 0,-4 4 0,-3 4 0,-5 4 0,-2 2 0,-5 5 0,4-3 0,-10 10 0,1-2 0,-9 8 0,-3 2 0,0 0 0,0 2 0,2 10 0,1 9 0,1 20 0,-1 15 0,-2 18 0,-1 15 0,-1 11 0,0-46 0,0 0-393,0-1 1,0 0 392,0 46 0,-1-10-83,0-9 83,-2-8 0,2-4 0,0-4 0,2-5 0,7-5 0,3-8 0,8 2 0,-6-15 0,-2 0 0,-6-18 778,-3-5-778,-1-5 90,-1-2-90,0-2 0,-7 0 0,-15 0 0,-19 0 0,-28 0 0,-22 0-313,35-1 0,-3 0 313,-7 0 0,-2 0 0,-5-1 0,-2 1 0,-1 0 0,-4 0 0,8 0 0,-6 1 0,5 1-561,-13 4 1,2 2 560,12-3 0,-3 1 0,6 2 0,-4 6 0,4 1 0,2-1 0,2 0-213,2 0 1,0 0 212,1-1 0,0 0 0,1 0 0,-1-1 0,-2 1 0,0 0 0,3-1 0,0 0 0,4-3 0,0 0 0,-12-3 0,3-1 0,-24-1 0,-7-8 0,54 0 0,19-5 525,13 2-525,8 4 1134,3 1-1134,0 2 513,0-1-1646,1-3-1332,11-5-5054,8-6 7519,14-2 0,-13 7 0,-3 4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3:04.5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274 140 23168,'-91'6'1849,"14"3"-1468,47 11-123,4 5-123,5 8-57,5 5-56,8 8-22,4 3 12,5 5-12,13-1 0,8-4-12,22-10 1,15-18 0,21-15-135,-32-16 0,1-7 39,4-1 1,1-5-530,-1-7 0,-3-3 608,-5 1 0,-4-1 28,18-26 56,-26 5 134,-20 4 79,-12 3-56,-15 1-11,-9 3-101,-10 6-56,0 11 914,5 7-1027,8 12-403,7 3-626,7 4-2310,4 6 3407,5 6 0,-2-4 0,2 3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3:05.0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360 0 22967,'-52'18'823,"0"0"1,-36 17-499,52-11-90,3 6 11,5 3-32,1 8-24,8 6-33,4 6 56,9 3-56,2-1 78,9-6-146,9-7-66,12-10 22,13-13-34,7-9 11,3-11-11,2-15 23,-7-11 11,-6-12 56,-13-7-12,-12-3-10,-8-4-56,-10 0-12,-7 2-11,-7 5-158,-3 13-256,4 10-5009,6 14 5423,6 12 0,4-1 0,2 6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3:05.5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13 23112,'-9'-7'1524,"1"1"-1389,8 6-12,0 0-11,-61 82 11,40-38-84,-14 11 0,3 1 40,23-3-23,4 0-11,3-2-12,9 3-33,9-5 23,14 1-23,11-8 0,7-8 0,2-12 0,0-12 348,-3-7 223,-3-20-34,-4-11 46,-6-20-56,-7-11-135,-11-4-122,-7-3-270,-7 2 0,-12 4 0,-13 4 0,-19 10 0,-18 8-371,-9 14-1164,-7 11 1535,18 25 0,2 3 0,3-7 0,-19 23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19.4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756 221 28671,'-16'5'0,"15"11"0,23 20-5661,16 14 5661,9 7-1077,2 1 1077,2-2 1077,-5-4-1077,15 17-1517,-21-19 1517,9 12 1517,-24-24-1517,8 8 2269,-13-16-2269,7 6 0,-19-23 0,1-2 3392,-9-9-3392,1 0 0,-8-1 0,-12 4 0,-20 3 0,-19 6 0,-18 3 0,-11 1-738,-5-3 738,-3-7 0,0-3-406,-1-4 406,-3 1 0,49 0 0,-1 1-3013,-48 5 3013,6 2 0,16-1 0,9-4 472,33-5-472,10-12 293,22-10-293,15-15 0,10-10 0,13 5 0,8 0 1428,-7 8 1,4 1-1429,17-12 0,4 2 0,-9 13 0,2 3 0,3 3 0,1 1 0,3 3 0,0 3 0,-2 2 0,1 3 0,-4 4 0,0 1-236,12 2 1,-2 3-67,27 3 257,-27 4 0,-3 1-45,-3 4 46,5 6-12,-41-6-12,-11 3 68,-8 5 68,-9 7-1,-15 8 501,-15 11-557,-19 6 45,-11 7 11,-6 2-390,-2 1 368,-3 0 11,0-2-22,-2-1 11,3-3-3331,-2-1 3309,3-1-91,-2-1 68,26-18 0,-1-1 0,-16 9-101,-7 5 0,46-31 68,15-7-258,8-6 3508,14-22-3184,6-8 157,13-28-33,6-12 89,4-12-422,-19 34 1,1-1 225,2-3 1,0-3-23,2-1 0,4-5-12,16-28 1,3-1-17,-12 22 0,1-2 11,1-2 0,3-5 1,-4 7-24,-7 12 1,-2 3-73,4-11 0,-2 3-173,-3 0-135,-10 18-158,-7 17-929,-6 15-4224,-2 6 5703,-8 19 0,4-11 0,-4 10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2.9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420 1 28671,'4'23'0,"-8"6"0,-16 11 0,-8 12 0,-6 12 0,-1 9 0,0 4 0,3 0 0,5-5 0,5-6 0,4-6 0,3-6 0,0-3 0,2-5 0,-2-2 0,0-6 0,-2-5 0,1-6-483,1-6-929,0-6-101,3-6-570,4-3-7748,1-5 9582,4-6 1,1 4 0,1-3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3.3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 23930,'1'-4'3306,"0"1"-1871,-1 3-1435,13 7 0,0 5 0,15 12 0,0 6 0,4 3 0,0 2 0,1-1 0,-3 0 0,-2 2 0,-2-1 0,-4-1 0,-2-2 0,-4-2 0,-3-3 0,-1-4 0,-4-3 0,-2-4-405,-2-4-1443,0-3-1234,1-3 3082,2 0 0,-3-4 0,0 1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4.1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136 16 19852,'0'-4'4728,"0"1"-2509,0 3-1659,0-4-33,1 3-147,-1-3 25,1 4-405,-1 14 0,0 6 0,0 24 0,-1 11 0,-2 16 0,-2 11-386,-2 6 386,0 1 0,0-2 0,1-4 0,1-5 0,-1-3 0,0-7 0,-1-5 0,0-6 0,0-9 0,-1-3 0,0-10 0,-1-7 329,1-10-1785,-1-9-1211,2-4 2667,-1-7 0,4 1 0,1-1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5.3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 25577,'0'-6'930,"1"1"-706,5 5-33,4 0-1,4 0 1,4 0-45,1 2 22,1 2-101,0 1-11,-2 2-34,-2-1-22,-1 0 0,-1 0-11,-2-2-168,-1 1-404,-3-2-425,-2 0-976,-1-1-3427,-3 3 5411,0 1 0,-2-2 0,0 1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5.5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28546,'34'35'125,"0"-8"-125,-10-23 0,5-2 0,1-1 0,2-1-91,1 0-839,-1-4-425,0-2-1749,-2-5 3104,0-2 0,-14 6 0,-4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6.18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413 1 25398,'-80'9'1345,"12"0"-1032,38 5-10,4-3 78,7 0-45,3-1-101,3-1-112,5 2-100,2 0-23,4 5 0,2 5 0,3 6 0,6 5-11,5 2 11,3-1 11,0-2-11,-1-3 0,-3-1 11,0-3 0,-3 0 45,-1-2-11,-3 2 46,-3-2-91,-1 1 0,-5 3 0,-10 1 0,-9 4 0,-10 0 0,-5 0 0,-10 2 0,13-14 0,-3 0-673,18-16-874,3-1-1153,6-4-7131,3-9 8750,13-7 1,-4 5 0,6 1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6.46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82 0 28671,'20'17'0,"-3"6"0,-14 7 0,-1 9 0,-2 8 0,-3 6 0,-4 6 0,-6 5 0,-5 3 0,0 1 0,-1-1 0,4-6 0,1-10-1446,5-11-1793,4-15 3239,3-9 0,2-10 0,0-4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8.0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28671,'21'47'0,"-1"0"0,2-1 0,1-1 0,23 27 0,1 0 0,-6-2 0,-3 0 0,-7-3 0,-3-2 0,-4-3 0,-2-6 0,-3-5 0,-6-8 0,-3-8 0,-6-8-718,-3-8-593,-1-6-538,0-1-1804,-3 3-6178,-7 3 8437,-8 5 0,6-10 1,-1-2-1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48.3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1294 24255,'-6'-2'2499,"21"-59"-1771,27-3-1817,-4-1 1,6-5 1284,10 2 0,4 1-112,6-7 1,2-1-146,-1 0 0,-2 0 61,-4 6 0,-3 1 0,-7 9 0,-4 1 0,-5 7 0,-3 3 117,-5 7 1,-2 3-118,23-24 0,-11 16-57,-12 14 381,-12 15-1758,-10 8-1294,-10 16 2728,-12 16 0,7-8 0,-7 5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14.1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1756 0 26059,'-73'1'639,"5"0"-370,29 1 22,-7-1-67,-8-1-22,-9 0-68,-7 2-78,-6 1 90,-2 3 33,1 1-44,4 3-46,0-1 12,-1 3-11,-2 0-33,0 1-57,3 2 0,5 0 0,8 0 0,4 0 0,6-1 0,2-1 0,4 0 0,1 2 0,4 1 0,2 2 0,3 1 0,3 2 0,3 0 0,4 3 0,-6 12 0,9-7 0,-4 9 0,12-11 0,4 2 0,5 3 0,1 3 0,3 2 0,4 2 0,2 1 0,9 17 0,-2-16 0,4 11 0,-4-20 0,2-5 0,0-1 0,13 12 0,-4-9 0,10 12 0,-7-14 0,0 2 0,1-3 0,1-1 0,2-3 0,2-2 0,2-3 0,21 4 0,-12-8 0,15 4 0,-14-8 0,0 1 0,3 0 0,-1-2 0,0 1 0,14 2 0,-16-1 0,10 0 0,-20-3 0,-2-3 0,1-2 0,-1-1 0,15-1 0,-14 0 0,11 0-3392,-18 0 3392,-1 0 0,-3 1 0,0-1 0,-2 1 0,-1-1 0,-1 0 0,-1 0 3392,5 2-3392,-5-2 0,5 2 0,-8-2 0,0 0 0,0 0 0,0 0 0,-1 0 0,1 0 0,5 0 0,-7 0 0,5 0 0,-8-1 0,1 0 0,-1 0 0,-1-1 0,1 0 0,-3-1 0,4-2 0,-4-1 0,5-3 0,-4-1 0,3-2 0,-2-1 0,1-2 0,2-7 0,-1 1 0,2-6 0,-5 3 0,2-1 0,0-3 0,-1-1 0,1-1 0,-2 1 0,1 0 0,-1 1 0,3-10 0,-3 11 0,1-5 0,-4 13 0,-1 2 0,-1 2 0,-1-2 0,-1 1 0,0 0 0,0-7 0,1 4 0,-1-8 0,0 6 0,-1-2 0,0-1 0,0 1 0,0 2 0,0 3 0,0 3 0,0 1 0,0 2 0,0-1 0,0-1 0,0-2 0,-1-3 0,-1-4 0,-1-3 0,-2-4 0,-2-3 0,-2-2-3392,-3-1 3392,-3 0 0,-1 1 0,-1 1 0,2 3 0,0 6 0,2 6 0,1 5 3392,-3 1-3392,4 2 0,-3 1 0,5 4 0,0 2 0,0 3 0,-2 0 0,0 1 0,-3 0 0,0 1-774,-5 6-324,7-1-281,-1 9-402,8-1-3788,0 4 5569,-1 6 0,3-11 0,0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15.2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377 0 22732,'-94'18'4414,"6"0"-3406,8 8-491,19-1-517,21 6 0,26 3 0,49 2 0,46 5 0,-12-21 0,10-4-847,-15-4 1,4-3 0,3-1 846,10-1 0,4-2 0,1-1 0,6-1 0,3 0 0,0-3-851,4-2 1,1-2 0,0-1 850,-25 2 0,0-1 0,0 0 0,0-2 0,25-3 0,-1-2 0,0 0-303,-24 2 1,0 0 0,0 0-1,0-1 303,2 0 0,0 0 0,0 0 0,2 0 0,2 0 0,1 0 0,1 0 0,1 1-286,5-1 0,1 1 1,0 0-1,2 1 286,4 1 0,0 0 0,2 2 0,0 0 0,-17 1 0,0 0 0,0 1 0,3 1 0,4 0 0,6 1 0,6 1 0,3 1 0,0 1 0,-3-1 0,-5 1-62,-5 1 0,-4-1 0,-2 1 0,0 0 1,4 1 61,-3-1 0,5 1 0,0-1 0,-1 1 0,-5 1 0,-7-1 0,17 3 0,-9 1 0,-4-1 458,18 2 1,-10-1-459,-24-1 0,-8-1 1045,13 4-1045,-41-4 1447,-22 1-4001,-36 0-6276,-31 7 8830,9-2 0,-1 0 0,-12 1 0,1 3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1.5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426 1 27146,'-71'31'1064,"3"4"-985,19 0-23,-4 7 0,-2 7-23,6-1-21,10-5-12,14-6-23,13-6-22,8-3 34,11 0 0,8 0 0,11 1 11,9 1 0,2-1 11,1 0-11,-3-1 56,-5-2 56,-7-1 35,-9-3-147,-6 0 0,-5 2 0,-10 0 0,-23 16 0,2-10 0,-17 6 0,15-17 0,5-4 0,3-4-46,7-3-2598,5-3-258,19-3-6074,19-11 8976,29-12 0,-21 6 0,0-4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1.8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212 0 26575,'-62'6'1288,"7"9"-1053,28 18-134,1 10-45,6 5 0,6 2 0,6 1 23,11-1-12,11-4 11,11-2-22,15-9-45,9-9-11,5-13 13,1-7-13,-4-18 0,-6-8 0,-9-18 0,-7-9 0,-9-6 0,-10-2 0,-6 2 0,-10 5 0,-7 7 0,-10 9 0,-7 9 0,1 10-606,4 7-1556,7 9-2623,9 7 4785,18 6 0,-6-4 0,8-4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2.1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180 0 28671,'-19'49'0,"0"-1"0,-15 40-1017,6-37 1017,3 1 327,6-1-327,2-3 168,7-4-168,4-8 0,4-6 0,10-8 0,5-5 0,13-5 522,4-5-522,5-4 0,2-5 0,1-10 0,-2-9 0,1-8-629,-4-3-1062,-3 2-2096,0 4 3787,2 4 0,-15 11 0,-1 3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2.5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229 56 27818,'-75'21'840,"10"6"-827,37 5-13,4 8 0,5 2 0,8-1 0,4-2 0,7-4 0,12-4 0,7-7 0,14-8 0,4-7 0,1-6 0,-3-12 0,-4-6 0,-6-14 0,-6-9 0,-6-6 0,-7-2 0,-3 1 0,-5 4 0,-4 5-1110,-4 6-448,-1 6-1254,5 5-7019,3 4 8666,9 2 1,-5 6 0,5 2-1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2.8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508 11 25791,'-79'-6'2341,"4"1"-1893,23 9-357,2 6-91,6 8 0,4 10 0,3 7 0,3 7 0,2 7 0,7 4 0,4 3 0,9 0 0,6-3 0,10-3 0,11-9 0,14-9-1334,14-14-1031,12-8-5635,9-13 8000,6-8 0,-30 4 0,-7-3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3.2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79 10 27807,'-22'47'235,"0"0"1,-12 39-203,44-36 12,6-4-45,10-9 0,4-9 0,1-10 0,1-9 11,-2-5 34,-2-10 168,-3-9-167,-5-10-46,-2-13 0,-5-3 0,-5-2 0,-4 0 0,-2 3 0,-9 3 0,-4 5 0,-7 5 0,-2 8-1245,2 8-1713,2 6 2958,5 8 0,5-2 0,3 3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3.6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28076,'10'53'297,"-1"0"1,7 26-298,-18-7 0,1-36 0,-2-13 0,2-10 0,1-8 0,0-6 0,0-11 0,0-9 0,5-12 0,0-5 0,5 0 0,-2 5 0,0 5 0,-3 11 0,0 7 0,-1 6 0,2 4 0,1 6 0,2 4 0,1 7 0,0 0 0,-1-2 0,-1-4 0,-2-4 0,0-4 0,0-3 0,2 0 0,12-11 0,-3 0 0,7-11-942,-6 5-302,-2 0-1468,2 0 2712,-2 2 0,-6 7 0,-2 1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6:54.2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637 0 25992,'-4'9'1255,"-1"3"-952,0 6-91,-3 3-77,0 4-1,-2 2-55,-2 4-23,1 1-23,-1 1 1,0-1 33,-1 0 11,-3 1 1,-3 1-12,-1-1-22,-1 1-12,0-2-10,2 2-23,1-3 0,1 0 22,1-3-22,0-2 11,1-1-11,-2-1 13,1-1-13,0-1 0,-1-1 0,0-1 0,0-1 0,-6 6 0,5-6 0,-4 5 0,6-5 0,1-1 0,1 0 0,1 0 0,2-3 0,-2 4 0,2-6 0,-1 3 0,3-6 0,0 0 0,1-2 0,0 0 0,-3 2 0,4-3 0,-2 2 0,5-5 0,0-2 0,3-1-1043,0 0-481,6-2-583,3-4-5647,7-2 7754,4-7 0,-8 7 0,-2 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6:55.5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10 15986,'-3'-2'6084,"1"0"-3798,2 2-1771,-3-2-44,3 1-78,-4-1-57,4 2 156,-1 0-346,1 4 56,0 4 78,0 7-78,1 4-12,3 2 1,2 2-23,1 2-45,1 1-22,0 2-12,-1 2-10,1 0-23,0 1 44,1 0 24,-1-1-67,0 0-57,1-3 0,-1-1 0,1-2 0,1 0 0,0 1 0,5 9 0,-4-9 0,4 7 0,-6-12 0,0-1 0,0-1 0,0 0 0,-1-2 0,0 1 0,0-2 0,1-1 0,2 4 0,-1-4 0,1 2 0,-2-5 0,-1-2 0,0-1 0,2-1 0,-2 1 0,6 1 0,-4-1 0,4 0 0,-5-2 0,1 0 0,-2 0 0,1-1 0,-1-1 0,0 1 0,2 1 0,-2-1 0,2 1 0,-2-1 0,4 1 0,-3-1 0,4-1 0,-3-1 0,0-1 0,1 0 0,0 1 0,0-1 0,-2 1 0,0-2 0,0 2 0,-1-1 0,1 1 0,-1-1 0,2 1 0,2 1 0,1-1 0,2 1 0,0-1 0,-1 0 0,-2-1 0,-2 2 0,-3-3 0,0 2 0,-3-1 0,-1-1 0,-2 0 0,-1 0-2388,-6 1-7443,-2 0 9392,-8 4 0,7-4 1,1 2-1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6:56.7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26 268 26989,'-16'11'762,"6"-7"-549,19-12-79,8-8-66,8-6-35,6-5-22,3-1-11,-1-1 0,-2 1 12,-4 2-12,-3 2 0,-3 4 11,-5 3-11,-3 4 11,-4 4-11,-3 2 0,-2 3 0,-2 2 0,-1 0 123,1 2-11,-2 2 67,1 8-166,0 10-13,-1 11 0,1 10 0,-1 8 0,-2 8 0,-3 4 0,-2 4 0,-2-1 0,2-4 0,1-4 0,4-7 0,0-6 0,2-8 0,0-5 0,0-8-629,0-7-1421,0-7-3642,5-4 5692,2-10 0,-1 5 0,0-5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6:58.9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548 4 22036,'3'-2'3026,"-1"1"-830,-2 1-1893,-4 0-34,0 5-57,-4 1-44,0 8-11,-3 3-22,0 4-1,-2 3-99,1 2-35,-1 3 0,0 2 0,0 2 0,0 0 0,-1 1 0,0 1 0,-1-2 0,-1 1 0,-1-1 0,0-2 0,1-2 0,2-1 0,0 0 0,-1 1 0,0 3 0,-2 0 0,1-2 0,1-2-3392,1-2 3392,2 0 0,0-2 0,-4 9 0,5-8 0,-4 6 0,6-11 0,-5 7 3392,4-8-3392,-2 5 0,5-10 0,1-1 0,1-1 0,-1 1 0,1-1 0,-1 1 0,0-2 0,0 1 0,1-2 0,-1 3 0,2-3 0,-2 3 0,2-4 0,1-1 0,-1-1 0,2-1 0,-1-3 0,1 2 0,1-1 0,0-1 0,0-2 0,1-1-1334,2-5-549,5-3-3014,7-5 4897,5-3 0,-8 7 0,-1 3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00.2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5 22564,'-8'-2'2083,"2"0"-1523,6 2 796,0 0-750,1 4-46,4 4-258,3 5-55,6 3 44,4 0-189,1-2-102,2 0 0,0-2 0,1 0 0,-1-1 0,0 1 0,-1-1 0,-2 2 0,-1 0 0,-1 0 0,-1 0 0,-2-1 0,-1 1 0,0-3 0,-1 1 0,-1-3 0,1 3 0,-4-3 0,2 1 0,-4-3 0,1 0 0,0 1 0,0-2 0,2 3 0,-3-2 0,2 2 0,-3-3 0,0 1 0,0 0 0,0 0 0,1-1 0,-1 0 0,0-1 0,-1 1 0,0-1 0,2 4 0,-2-2 0,2 1 0,-2-1 0,1-2 0,0 3 0,-2-2 0,2 1 0,-1-2 0,-1 1 0,2 0 0,-1 1 0,1 1 0,-2 0 0,2 0 0,-1-2 0,0 0 0,-1-1 0,1 1 0,0-2 0,-1 1 0,1-1 0,-1 1 0,1-1 0,0 0 0,0 1 0,0-1 0,-1 0 0,0 0 0,0-1 0,-1-1 0,1 1 0,0-1 0,-1 1 0,1 0 0,-1 0-1648,0-1-3070,0-4 4718,-2 0 0,1-1 0,-1 2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01.3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67 110 22417,'-4'0'3329,"0"0"-1985,4 0-918,-9-31-79,7 18-78,-3-23-56,13 27-34,5 1-32,8 2-147,4 2 0,6 2 0,2 2 0,-3 3 0,-3 3 0,-3 9 0,-10-1 0,-2 7 0,-8-4 0,-3 5 0,-6 4 0,-4 5 0,-7 4 0,-7 5 0,-4 2 0,-1 0 0,-2-2 0,3-4 0,2-5 0,4-8 0,4-4 0,5-6 0,2-3 0,2-1 0,0-1 0,-1 3 0,4-4 0,0 1 0,4-4 0,3 1 0,7 0 0,5 0 0,11-2 0,5-1 0,7-2 0,4-3 0,5-2 0,1-4 0,2-2 0,-1 2 0,-2 1 0,-3 3 0,-3 2 0,-2 1 0,-6 0 0,-7 1 0,-8 0 0,-6 1 0,-5 0-841,-4 0-3070,-2 1 3911,-5 3 0,3-2 0,-3 2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4.2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55 8 23101,'3'-4'3037,"-1"1"-2063,-2 3-772,-4 35 202,-4-7-46,-3 31-56,-2-20-66,4-1-179,2-4-57,3-1 0,2-4 0,1-2 0,1-7 0,0-4 0,1-5 0,5-4 0,3-2 0,4-3 0,3-1 0,4-1 0,3 0 0,7-1 0,3-6 0,3-2-561,-2-6-840,-3 0-1277,-1-1-7153,-1-2 8896,3 0 1,-14 6-1,-3 3 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4.6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3 559 23336,'-1'4'2936,"0"-1"-2017,1-3-628,12-21-156,1-7-90,12-28-23,0-6 0,2-5 1,1-2 44,-1 4 67,-3 5 102,-3 10-24,-6 11 24,-3 13-179,-5 12-57,-2 7 0,0 6 0,0 1 0,2 5 0,3 8 0,-1 12 0,2 13 0,-3 8 0,-4 8 0,-1 3 0,-3 0-3392,0 35 3392,-1-37-697,-2 20 697,-2-51-874,0-6-773,-3-7-1412,-1-4-6772,-5-4 9095,-2-2 0,6-1 0,0 0 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4.8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82 28671,'89'-10'0,"-5"0"0,-22 1 0,-5 1 0,-8 1 0,-8 0 0,-8 1-1110,2 2-1916,9-2 3026,8 0 0,-18 2 0,-6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5:26.2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 20826,'2'-5'4079,"-1"1"-2197,-1 4-1276,4-3 167,-3 6-268,3-1-505,-3 10 0,0 5 0,0 8 0,0 5 0,0 4 0,-1 3 0,0 3 0,0 2 0,0 5 0,0 2 0,0 0 0,0-1 0,0-6 0,0-5 0,0-7 0,0-3 0,0-5 0,0-5 0,0-4 0,0-5 0,0-3 0,0-2 0,0-2-953,0 0-1289,0-5-4570,0-3 6812,0-3 0,0 4 0,0 1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15.3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1110 209 21364,'-12'-7'3440,"-50"-7"-2846,20 11-201,-56-6 88,15 14-4217,-13 10 3949,44-4 0,1 4-107,-1 2 1,2 2 371,1 2 0,1 1-198,-34 25-179,11 11-34,10 12-33,33-25 0,2 3-18,0 7 1,2 2 16,1 7 1,3 2-243,2 3 1,3 0 247,4 2 0,4 1-6,4-1 1,6 0-6,9 0 0,7-1 11,6-2 1,7-3-18,11-2 0,8-4-22,4-3 0,6-6 1544,4-4 1,4-5-1556,0-5 0,2-6-253,-1-5 0,-1-5 247,-2-6 1,-1-4-40,-2-2 0,-2-5 28,-1-7 0,1-8 11,21-17 0,-1-8 17,-21 2 0,-2-5 39,17-17 1,-6-6 55,-25 14 0,-8-6-84,3-30 1,-6-6-517,-13 17 1,-6-3 504,-5 8 0,-3-5 0,-6 3 0,-14-20 0,-9 2 0,5 24 0,-3 0 0,-3 1 0,-4 0 0,-2 0 0,-1 2 0,-16-25 0,-3 4 0,2 12 0,-1 6 0,5 14 0,-1 7 0,-34-11 600,8 29-1027,4 42-3831,19 31 1,3 14 4257,9-5 0,3 1 0,-1 4 0,5-3 0,3 7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50.4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539 0 26642,'-82'10'829,"2"2"-582,21 4-68,1 0-67,3-2-67,9-4-1,8-1 1,7-2-11,7 0-34,8 0 0,5-1 0,6 3-34,2 0 23,5 7 11,7 4 11,9 4 12,12 1-23,10 2 11,4-1-11,3 0 22,-2 0 12,8 11 55,-18-8 35,0 8 88,-21-10-199,-9 1-13,-2 2 0,-9 2 0,-5 3 0,-21 12 0,-2-11 0,-17 9 0,5-15 0,-4 0 0,3-4 0,6-5 0,10-7-416,2-4-749,13-6-718,3-1-4996,10-6 6879,9-10 0,-5 7 0,5-6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50.9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297 11 23437,'0'-5'2723,"0"0"-1501,0 5-942,-38 1-45,16 12 0,-33 3-33,27 11-79,0 1 0,2 3-32,2 4-91,2 6 0,4 5 0,3 7 0,4 2 0,5-1 0,3-3 0,3-7 0,7-6 0,3-2 0,7-5 0,4-3 0,1-6 0,0-5 0,0-4 0,-1-7 0,-2-3 0,-1-5-528,1-10-5175,15-26 5703,-5 2 0,-1-1 0,-14 19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51.2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192 1 28671,'-11'58'0,"-2"4"0,1 1 0,-3 8 0,1 9 0,-1 3 0,2 1-1275,0 1 1275,-1-2 0,-2-3 0,-1-7 208,2-11-2248,3-13-4550,4-14 6590,5-8 0,2-15 0,1-2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54.5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566 0 25667,'-95'29'1759,"2"4"-1389,18 6-90,-3 3-78,5 1-34,10-5-90,17-6-33,18-6-23,14-5-11,14-3 23,16-1 1,14 0-35,18-4 0,12 1 0,6-2 0,-1 1 0,-5 4 0,-12 2 0,-9 3 0,-12 5 0,-9 1 0,-9 4 0,-5 1 0,-9 4 0,-10 4 0,-11 4 0,-26 21 0,12-15 0,-10 11 0,22-27 0,7-8-1121,7-9-964,6-8 2085,10-19 0,-1 6 0,3-10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54.7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134 1 28671,'5'52'0,"-1"1"0,-1 1 0,-4-2-446,-13 39 446,-9 5 73,9-47 0,0-1-73,-14 45-527,7-7-2095,5-11-5647,7-13 8287,5-13 1,2-24-1,2-10 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54.9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1 157 28671,'56'-60'0,"-1"11"0,-13 36 0,-2 5 0,-6 2-461,-8 2-1152,-5 2-1536,-4-1 3149,-2-1 0,-7 0 0,-2 0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4:55.14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253 1 28671,'-1'71'0,"-1"1"0,-3 0 0,-3-2 0,-6-10 0,-3-2-545,-2 5 1,-1-1 544,-1-1 0,0 0 0,1-3 0,0-2 0,3-4 0,0-3-113,-8 39-1655,10-16-2334,7-11 4102,6-10 0,2-24 0,0-8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18.5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2378 397 23404,'-54'-19'836,"0"1"1,-2-1 0,0 1-1636,2 3 0,0 1 944,-10 0 1,-2 2-51,-9 1 0,-2 2-28,-9 2 1,-2 3-35,-9 1 1,-2 3-4,29 4 0,0 2 0,-1 1-27,-1 1 1,-1 1 0,1 2 37,0 4 0,1 2 1,2 1 47,3 0 1,1 1-1,3 1 6,-23 12 1,5 2-57,11 0 0,6 1 14,10 2 1,5 3-43,10 1 1,5 3 49,5 4 1,5 3-18,6 5 1,5 3 17,2 5 0,5 1-29,7 4 1,6 0-12,6 1 1,6-1-12,8-1 0,7-2-11,8-3 0,5-4-398,6-2 1,5-5 397,7-5 0,4-5 0,7-5 0,5-6 15,-19-14 0,2-3 0,3-3-8,7-1 1,2-3-1,2-3-7,8-2 0,2-3 0,1-2-8,5-4 1,2-2 0,-1-2 3,-1-1 0,-1-3 1,-1-1 3,-4 0 0,-2-2 0,2-3 2,-16 3 1,2-2 0,-1-1 0,-5 2-3,28-9 0,-4-2 3,-24 6 1,0-2 0,-10-2-251,-11-2 1,-9-3 302,-4-4 0,-6-5 218,-6-5 1,-4-4-275,-4-7 0,-5-3-1089,-2-8 1,-5-3 1088,-7-7 0,-5-2 0,-1-4 0,-8-4 25,-6 7 1,-8-3-1,0 6-25,-5-7 0,-5 4 0,6 16 0,-5-1 0,-1 13 0,-5 15 0,-2 11 201,-2 8 1,-2 8-202,-4 3 0,-2 6-275,0 7 0,-2 5-633,-1 2 1,-3 7 895,3 9 1,-4 7 0,9-4 0,-29 12-1,28-7 1,1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28.0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0 300 27684,'52'-14'250,"-1"1"0,3-1 0,1 0-188,-5 2 0,2 1-391,5-2 1,1-1 340,1 0 0,1 0-12,1 0 0,-1 1 0,-1 0 0,-2 1 0,-1 0 0,-1 1 0,-5 2 0,0 0 0,42-5 242,-10 4-242,-7 2 0,-7 0 124,-4 1-124,-6 1 0,-8 1 0,-6 1 0,-11 0 380,-5 3-380,-7 0 0,-7 1 0,-3-1 0,-8 1 0,0-2 0,-3 1 0,0-1 0,0 14 0,0 14 0,-3 25 0,-4 20 0,-7 16-866,-7 8 866,10-43 0,-1 2 0,-1 2 0,0 1-54,0 2 1,0 2 53,0 0 0,0 0 0,0-2 0,1 0 0,0-2 0,1-1 0,1-3 0,0-1 0,-6 43 0,6-9 0,4-10 0,3-9 0,2-7 0,1-6 0,0-7 0,0-7 0,0 2 0,0-17-472,0 0-129,0-16-1550,0-4-1046,0-3 0,0-2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28.5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 0 25006,'-11'0'3294,"3"0"-2923,8 0-371,0 0 0,18 0 0,9 1 0,24 5 0,8 0 0,5 5 0,-2-3 0,2 0 0,-3 0 0,-2-1 0,-8-1 0,-12 0 0,-14 2 0,-12 3-1245,-8 10-1567,-10 13-7019,-10 19 8907,-12 15 1,9-26 0,-1-5-1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28.8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 0 24905,'-5'2'3406,"1"-1"-3046,4-1-360,23 10 0,0-5 0,23 7 0,-7-9 0,1-1-3392,-2-1 3392,1-1 0,2 0-136,4 0-1880,6-1-2567,7-3 4583,4 1 0,-27 0 0,-6 2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29.4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631 0 23975,'-50'8'1171,"0"1"0,-44 14-645,28 20-5749,4 8 5571,5 8 21,6 8 985,5 10-1130,5 11-140,23-40 0,1 1-50,1 3 1,2 0-35,2 2 0,1 0 0,3 0 0,2 1 0,1-1 0,2 0 0,0-2 0,3 0 0,8 47 0,11-12 896,15-15-896,13-19 0,11-24 0,7-15 0,7-25-2192,-1-13 2192,-4-16 1131,-15-8-1131,-13-2 194,-19 1-194,-11-19 0,-22 19 0,-6-14 0,-17 27 0,-3 0 0,-2 5 0,2 3 2848,-5 1-2848,18 13 1642,-1 2-1642,20 11 0,4 1 0,2 0-3392,18 7 3392,10 1 0,25 5 0,14-4 0,11-5 0,10-3-196,1-5 196,-4-3 0,-9-4 0,-11-1-1300,-12 1-2454,-10 5 3754,-7-1 0,-17 6 0,-6-1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0.2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85 10 25623,'0'-5'2363,"0"0"-2004,0 5-180,0 78-32,-3-15-713,0 2 1,0 5 565,-8 29 0,1-2-183,0-11 183,1-14 0,2-20 0,0-16 0,0-16 0,3-11 819,-1-9-819,3-20-2897,-1-22 2897,2-30 0,13-20-163,-4 39 1,2 1 162,7 0 0,2 2 0,1 3 0,1 3 0,26-30 0,-1 19 0,-2 15-2161,-1 17 2161,-2 12 2155,1 16-2155,0 16 325,0 16-325,-3 14 0,-6 5 0,-10 7 0,-10 6 0,-9 10 0,-22 8 0,-9 5-133,4-45 1,-2-2 132,-28 39 0,1-9 0,6-14 0,6-10 0,7-9 0,4-7 0,4-7 0,3-4 3258,3-5-3830,4-4-1029,6-6-3072,3-4 4673,8-3 0,-1-2 0,2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0.56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0 27762,'-3'55'183,"1"0"0,0-1 0,-1-1 30,-8 32-66,5-1-147,2-7 0,3-7 0,11-12 0,6-10 0,15-14 0,6-11 0,4-12 0,2-8 0,3-20 0,1-16 0,1-20 0,0-14 0,-5-6 0,-7-1 0,-9 0-931,-9 9-638,-7 8-4504,-7 13 6073,-3 11 0,-1 17 0,0 7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0.8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126 17 25185,'5'-9'2297,"-1"1"-1703,-4 8 1,0 0-595,11 66 0,-10-6 0,0 1 0,-4 4 0,-4-13 0,-4 0 0,-2 0 0,-1 0 0,-14 41 0,5-17 0,4-20 0,5-20 0,5-15 0,5-13 0,2-5 0,2-5 0,0-13 0,7-11 0,7-19 0,9-8 0,6-4 0,2 0 0,1 4 0,1 4 0,1 8 0,-4 6 0,0 8 0,-6 7-1413,10 3-850,-4 7-5267,14-1 7530,8 7 0,-24 0 0,4 4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1.2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381 1 27404,'-97'8'952,"9"11"-683,42 26-223,2 8-46,6 5 0,7 4 0,10-2 0,10 0 0,7-9 0,12-7 0,9-15 0,15-12 0,10-12 0,5-25 0,-1-16 0,-3-21-13,-7-8-65,-7 0 78,-8 9-3381,-5 8 3404,-6 12 21,-3 14-31,-3 9-13,0 8 0,-2 4 0,0 9 0,1 12 3392,1 14-3392,0 19 0,3 6 0,2 2 0,7-1 0,12-8-57,23-11-235,26-12-1018,-25-20 0,3-4-2903,6-2 0,2-1 4213,5-2 0,-4 0 0,12 0 0,-18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1.9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714 1 26026,'-52'14'705,"0"1"1,0 1 0,4 6-370,-24 37-144,3 10-1241,7 9 1049,32-35 0,2 3 0,-1 3 0,2 2 0,1 4 0,1 2 0,0 5 0,2 1 0,2 4 0,3 1 0,2 2 0,2 1 0,5 0 0,2-1 0,2-3 0,2-1 0,3-6 0,3-1 0,3-8 0,3-2 0,17 34 0,16-17 0,9-17-561,12-22-1433,9-13-2528,12-31 4522,8-11 0,-40 3 0,-7 2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2.4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551 1 26283,'-60'5'586,"0"0"1,2 3-1,4 6-306,-17 37-100,2 8-11,10 8-169,11 3 0,14 8 0,12 6 0,11 7-717,7 5 717,15-3 233,13-8-233,21-16 0,15-20 0,7-19-124,-3-17-60,-12-8 72,-16-12 112,-15-10 34,-12-12 353,-5-11-342,-11-6 0,-10-1 11,-10-2 22,-8-1 23,2 1 57,6-11-158,13 21 0,11-7 0,23 20 0,17 0 0,22 0 0,12 4 0,-13 10 0,1 3 0,29-2 0,-31 5 0,-2 1 0,8 4-1345,-12 0-3048,-12 1 4393,-7 0 0,-16 0 0,-5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2.7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1151 28266,'34'-92'108,"1"0"1,-2 2-1,-4 1-80,-9 14 0,-3 2-16,2-2 0,-1 1-1203,-1 1 1,1 2 1190,0 8 0,-1 3 0,-2 10 0,0 3 725,9-20-725,-7 29 387,-9 20-387,-3 14 0,-1 22 0,-1 14 0,4 24 0,-1 16 0,2 10 981,-3 9-981,1 4 0,-4-45 0,0 1 0,0-1 0,0 1 0,0-1 0,-1 1 0,5 42 0,2-9-953,0-15-1244,2-12-5545,-3-13 7742,-1-9 0,-4-17 0,-1-7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2.9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0 109 27101,'56'-1'291,"0"0"1,-3-2-1,-4 0-347,14-3-807,-4-6-907,-7-4-5121,-6-3 6891,-7-5 0,-19 12 0,-6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3.2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90 28345,'65'-6'97,"0"-1"0,-3 0 0,-4-2-534,25-11-672,-8 3-729,-15 3-4145,-16 8 5983,-16 2 0,-15 4 0,-9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3.3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134 0 27975,'-23'82'232,"1"0"0,5-16 0,1-3-232,1 0 0,3-3 0,-3 25 0,7-4-1245,2-7-1466,10-12-7120,13-15 9330,14-21 1,-10-13-1,1-12 1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3.6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 28009,'53'-4'112,"0"0"0,11 1 0,-5 0-471,2 3-436,11 0-460,-38 2-1613,-14 4 2868,-10 4 0,-6-3 0,-4-1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3.7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174 19 25981,'-8'-10'2498,"2"1"-2306,6 9-192,-25 62 0,6-9 0,0-2 0,0 3 0,-5 22-505,5-6-1187,4-6-1401,3-6 3093,8-6 0,1-23 0,3-8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4.1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256 104 26866,'-93'28'627,"42"-2"1,9 5-516,12 22-67,-2 18-23,25-24 0,12-3 1,13 0-12,12-2-11,13-4 34,3-7-34,4-12 67,-1-8 147,1-15-214,0-18 0,-2-18 0,-5-20 0,-13-11 0,-13-4 0,-13-1 0,-19 3 0,-7 9 0,-18 12-293,-7 19-1734,-13 16-6803,-6 16 8830,1 13 0,26-3 0,12 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4.4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0 28671,'25'61'0,"1"0"0,-2 2 0,-5 0 0,-6-8 0,-3 1-687,-1 8 0,0 2 687,0 5 0,-1 1 0,0 2 0,0-1 0,-2 0 0,-2-1 0,1-2 0,-1 0 0,-2-2 0,0-1 0,0 0 0,-2 0 0,-3-3 0,-2-1 0,-2-2 0,-2-2 0,-4-6 0,-2-3 0,-21 36 177,-2-20-3292,-5-19 3171,-7-16 1,22-16 0,2-7-1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5.3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27119,'72'38'0,"1"0"0,0 1 0,3-5 0,2-2 0,1-7 0,-2-13 0,0-6 0,2-2-775,8 1 0,1-2 0,2-1 775,6-1 0,2-1 0,0 0 0,-22-1 0,0 1 0,0-1 0,0 1 0,1-1 0,0 1 0,1 0 0,-1 0 0,-1 0 0,0-1 0,-1 1 0,0 1 0,18 1 0,0 1 0,-3 1 0,-6 0 0,-2 0 0,-2 1 0,-11 0 0,-3 0 0,-2 2-1008,18 1 1,-6 2-3909,-18-2 1,-6 3 5067,18 17 1,-37-14 0,-22 3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6.7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47 28031,'19'0'640,"19"0"-640,50 0 0,-37 1 0,2-2-979,5-1 1,1-1 978,2 0 0,1 0 0,-2-2 0,1 0 0,-4 1 0,0 0 0,-6 1 0,-1 1 0,33-2 0,-15 1 230,-19 0-230,-14 1 402,-12 1-402,-13 1-1009,-5 0-1210,-9 0-4896,-14 2 7115,-13 10 0,9-7 0,-1 7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6.9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523 1 26863,'-62'62'459,"0"0"1,3 0 0,6 0-421,16-12 0,4 0-295,1 0 0,2 0 256,6-4 0,2-1-67,-14 37-93,8-10-747,9-10-505,5-11-1299,7-10-7120,3-15 9127,3-12 0,1-9 1,0-5-1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7.1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13 23549,'0'-7'3059,"0"2"-2061,0 5-461,15 76-89,-5-15-408,1 1 0,1 4-40,3 29-724,0-3 724,-1-4-46,1-8-559,2-9-1109,6-12-1906,5-15 3650,10-18 0,-16-14 0,-2-9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7.4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43 25735,'0'-6'2565,"0"1"-2194,0 5-371,0 0 0,66-8 0,-22 4 0,55-6 0,-43 6-483,-7 1-839,-13 1-1266,-13 11-7243,-12 17 8868,-18 18 1,4-13-1,-7-2 1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7.6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1 122 28671,'95'1'0,"-8"-8"0,-38-9-561,-3-8-1053,-5 0-2543,-6 2 4157,-7 6 0,-14 7 0,-5 5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8.2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405 0 25028,'-51'38'687,"0"0"0,3 0 1,6 1-228,-6 31-1180,5 8 1012,6 9-3594,5 7 3381,19-43 0,1 0-79,3 3 0,2 0 223,2 1 1,1-1-224,2-1 0,2-1 0,17 46 0,7-12 0,23-14 0,7-16 0,10-18 0,2-19 0,-2-10-181,-5-10 424,-11-11-266,-10-9 3078,-13-12-3111,-10-7 803,-8-5-758,-4-4 11,-5-3-56,-10-4-78,-11 3 44,-9 0 90,-7 10 11,5 9 1,0 12 44,5 9 112,5 8 44,5 3-10,8 2-111,4 0-91,5 0 0,2 4 0,10 5 0,9 5 0,19 6 0,16-4 0,16-4 0,12-6 0,5-4-3392,-2-11 3392,-5-5 0,-9-10-1850,17-10-1847,-30 16 3697,6-1 0,-44 17 0,-9 2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9.0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205 15 22070,'0'-8'4113,"0"2"-3598,0 6 90,0 0-325,0 21-112,-3 11 0,-7 33-56,-7 13-33,-8 15-280,10-43 0,1 0 223,0-1 0,-1 0 34,-11 43-82,5-14 37,5-14 12,5-15-23,3-17-23,4-13-21,1-11 478,1-4-412,1-15 39,2-10-49,10-20-1,5-15-11,12-10-11,4-7-1,1 0-32,-2 6 32,-3 12-10,-7 16 0,-6 19-34,-5 10 0,-5 9-168,8 16 56,-4-1 0,7 13-68,-5-7-89,3-4 112,0-8 168,7-4 45,2-4 34,18-6 44,-11 1 34,9-4 45,-18 5 68,-3 2-12,-2 2-45,0 3-34,-2 6-78,-1 4-56,-4 7 0,0 6-258,-4 4-437,-1 4-795,0 2-3003,3-6 4493,9-6 0,-8-13 0,3-5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9.3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66 113 26720,'-18'57'194,"-1"0"1,1-4-1,7-6-3,20-1 21,8-8 1,12-10-168,10-13 0,5-9-12,1-25 46,-1-11-68,-9-24 45,-8-5 0,-14-5-34,-6 2-22,-12 6-22,-10 8-348,-8 13-290,-11 13-786,-1 11-3473,-2 20 4919,4 14 0,14-7 0,7 4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39.7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 23404,'1'-6'2263,"0"1"-1389,-1 5-549,0 0-33,16 76 32,-12-24-234,5 7 0,-2 2 10,-7 14-55,-5-3 0,-1-5-11,-4-15-12,3-13 45,3-16 0,2-13 45,2-7 23,0-11-34,3-8-45,6-14-45,4-5 0,5-2-11,0 3-11,1 6 11,-2 6-179,-1 6-493,0 3-2107,9-1-2364,-5 6 5143,3 0 0,-13 7 0,-5 1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40.2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299 1 25679,'-19'61'44,"0"0"1,0-1 0,2-2-45,-7 33 17,7-28 0,0-1-17,-9 26 0,9-35 0,0-4 11,-7 2 0,-1-9 0,4-11 12,3-11 100,7-9 78,6-6 12,3-4-101,2-5 0,0-7-22,5-5 33,6-7-33,10-1-1,8-2 102,24-10-157,-11 13-1,16-3-10,-22 19-23,-6 4 11,-5 3 11,-7 7 113,-6 3 89,-4 8-34,-5 3-67,-1 4-55,-10 6-24,-9 6-21,-12 4-23,-11 3 0,-3-1-101,1-3-157,2-6-380,8-8-68,6-6-281,7-7-1477,5-4 2464,6-4 0,4-3 0,3-2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40.4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70 0 26731,'-5'50'420,"0"1"1,-6 40-421,-5-36-381,3-5-583,2-8-1389,5-6-7478,3-9 7823,6-7 1,-2-9 0,3-6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40.9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437 2 23695,'4'-1'2353,"-1"0"-2118,-3 1-33,7 65 44,-5-15-151,0 3 1,0 4 5,-6 22-79,-1-2-22,2-4 0,2-13-90,1-9-33,0-13-56,0-11 89,0-11 12,0-7 78,0-7 56,0-1 0,-4-10 101,-5 1 11,-8-8 45,-6 7 67,-7 3-33,-6 4-35,-7 8 91,-1 9-102,-2 7-33,4 11-43,3 2-125,5 4 0,6 2 0,5-2 0,8-2 0,7-6 0,5-3 0,3-6-1323,16 6-212,6-11-1255,17 2 2790,5-13 0,-19-2 0,-3-4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41.4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115 0 24121,'-7'0'2073,"2"0"-1704,5 0-100,0 0-11,-42 57-101,28-30-56,-29 44-101,40-49-34,3-4-22,10-6-56,6-6-11,11-3-68,4-3 34,-1-5 79,-2-8 44,-4-10-55,-2-7 66,-5-2 23,-4 3 23,-2 8-23,-6 6 67,-1 8 123,-3 4 79,1 3 180,1 2 44,5 6-45,4 6-167,6 7-281,4 5 0,5 5 0,0 2 0,2 4 0,-3-1 0,1-1 0,-4-2-461,1-2-1230,-6-5-2096,-4-2 3787,-6-5 0,-5-9 0,-3-3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46.9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423 3382 22687,'-4'5'2890,"1"-1"-2408,3-4 414,0 0-728,9-12 102,4-10-35,13-20 56,4-10-11,1-9 45,0-4-178,-7-2-147,-3-6 0,-7-6 0,-3-12 0,-6 38 0,-1-1-528,-1-5 1,0-2 527,1-6 0,0-4 0,-1-4 0,0-3-883,-1-7 1,1-2 882,0-5 0,0-1 0,-2-5 0,0 0-407,1 1 1,-2-1 406,1 4 0,-2 0 0,1 6 0,0 2 0,0 8 0,0 3 0,0 7 0,0 1-1095,1 8 1,0 1 1094,3 3 0,0 1 0,1 3 0,2-1 165,5-19 0,2 0-165,-3 21 0,0 1 0,2-14 0,0 3 0,2-3 1129,-6 14-1129,-4 13 723,-4 8-723,-1 11 3270,0 3-3270,0 8 370,0 3-370,0 1 0,3 2 0,12 0 0,17 5 0,27 4 0,30 4 0,-31-4 0,3-1 0,13 0 0,2 0-507,7 1 0,1 0 507,2 1 0,-1 0 0,-2 1 0,-3-1 0,-6 1 0,-4 0 0,-8 0 0,-3 0 0,-8-1 0,-3-1 0,32 9 0,-14-5 0,-11-1 0,-9-4 0,-7 0 0,-6-2 1014,-2 0-1014,-4-1 0,-4 0 0,-3-1 0,-5 1 0,-3-1 0,-2-1 0,-4-1 0,-2 0 0,-2-2 0,-2 1 0,0 1 0,0 1 0,0 2 0,0 7 0,0 9 0,-4 14 0,-4 18 0,-6 14 0,-3 16 0,-1 12-204,8-43 1,0 2 203,0 4 0,0 5 0,-5 31 0,1 3 0,3-21 0,-1 0-341,-1 24 0,0-2 341,5-31 0,1-4 0,0-2 0,0-2 0,1 0 0,-1-2 0,1-1 0,0-1 0,-2 1 0,1-1 0,1 0 0,-1-2-140,0-1 1,0 1 139,-2 13 0,0-1 0,-4 31 0,6-38 0,0-2 0,1 15 0,3-2 0,2-4 0,1 1 367,0-3-367,12 22 0,-4-28 0,9 12 688,-8-32-688,-2-2 313,0-4-313,-1-4 0,-2-8 0,-2-5 0,-1-6 0,-1-4 0,0-1 0,-13 3 0,-12 3 0,-21 11 0,-15 6 0,-11 7 0,-1 4 0,24-14 0,2 0 0,-20 9 0,-14 2 0,25-19 0,-11-2 0,-15-4 0,-13-3-370,42-5 1,0 0 369,-2 0 0,0-2-1574,-2-3 1,1-2 1573,0-1 0,2-3 0,0-3 0,0-2-86,3-1 0,2-2 86,-46-14 0,7 4 0,5 8 0,2 11 0,3 5 0,4 4 0,1 2 0,7 3-8,6 5 8,10 1 480,12 1-480,9-4 3296,10-1-3296,7-1 276,5-1-276,3-1 14,2-1-3601,2-2-2631,14 0 6218,7-10 0,-3 6 0,-1-6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17:49.0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146 848 21051,'-5'0'3708,"1"0"-1758,4 0-1445,-3 0-69,2 0 585,-2 0-1021,8-10 0,6-8 0,7-17 0,7-14 0,3-13 0,1-7 0,-2-8 0,-2-1 0,-7-3 0,-1 0 0,-4 4 0,1 8 0,1 13 0,-2 17 0,-1 13 0,-3 13 0,-2 8 0,-1 2 0,-1 3 0,4 0 0,4 4 0,6 7 0,4 8 0,3 11 0,1 6 0,1 1 0,-3 2 0,0-2 0,-3 0 0,0 1 0,-1-1 0,-2 1 0,-2-1 0,0 0 0,-1-3 0,0-5 0,1-4 0,1-6 0,1-4 0,2-4 0,-1-5 0,-1-3 0,7-2 0,-9-1 0,15 0 0,-13-3 0,6-4 0,-6-3 0,-1-4 0,1 1 0,-1-2 0,1-3 0,2-2 0,2-5 0,4-2 0,2-4 0,2-1 0,1 1 0,-1 1 0,-4 7 0,-3 5 0,-6 4 0,-4 8 0,-3 0 0,-3 3 0,-2-1 0,-2 0 0,-3 1 0,0 2 0,-1 0 0,2 7 0,1 6 0,1 8 0,0 8 0,-1 1 0,0 3 0,0 0 0,0-4 0,3-6 0,0-7 0,3-8 0,1-4 0,6-3 0,3-6 0,6-8 0,3-10 0,1-4 0,0-5 0,0 1 0,0-4 0,1 1 0,0 0 0,0 1 0,-4 7 0,-1 2 0,-3 6 0,-1 2 0,-3 4 0,-4 4 0,-3 4 0,-4 2 0,-1 3 0,-1 0 0,-1 1 0,2 10 0,-1 9 0,0 35 0,-3-8 0,-1 20 0,-1-19 0,0 2 0,0-3 0,-2 22 0,0-17 0,-4 12 0,2-22 0,0-7 0,3-5 0,-1-7 0,1-6 0,-1-5 0,2-6 0,-1-1 0,0-2 0,0 1 0,-4 0 0,1 1 0,-5-2 0,-2 2 0,-4-3 0,-22 4 0,0-2 0,-25 3 0,1-1 0,-13 1 0,-7 0 0,-6 0 0,-6-1-461,-6 1 461,46-4 0,-1 0 0,-4 1 0,0 1 0,-3 0 0,0 1 0,-2 1 0,-1 1 0,2 0 0,1 0 0,3 1 0,1 1 0,5-2 0,2 0-197,-36 6 197,14-3-3174,14-3 3174,7-4 0,11 0 0,4-4 302,9 1-302,5-1 138,8 0-138,5 0 3392,6 0-4469,2 0-6172,9-8 7249,8-8 0,-4 4 0,2-2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3:17.9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351 3261 23000,'-29'-96'1031,"16"45"0,0-2-852,4 0 0,1-2-829,0-9 0,0-4 706,1-7 0,-1-4-34,2-7 1,0-3 5,1-5 0,1-2-6,1-4 1,1 0-431,1 32 0,0-1 0,0 1 422,1 0 1,0 1 0,0-1-9,3-32 0,2 2-1,1 1 1,1 2-6,4 7 0,2 1 0,1 7 0,1 4 28,-2 10 0,1 4 0,-2 10 0,0 3 753,4-23-591,-4 23 12,-7 16 0,-1 14 605,-2 6-751,2 8 1463,6-2-1463,17-3 157,24-10-17,27-10 0,12-2-79,-8 4 1,6 1-557,0 0 0,7-2 0,0 3 484,-8 6 0,-1 2 0,3 1-361,-17 3 1,2 2 0,1-1 0,1 2 343,5 0 0,1 0 0,1 1 0,1 0-20,4 0 1,0 1 0,1 0 0,0 0-9,1 1 0,0-1 0,3 1 0,5 0-401,-14 1 0,6 0 0,2 0 1,1 0-1,-2 0 0,-5 1 401,-2 0 0,-4 0 0,-1 1 0,1 0 0,3 0 0,1 1 0,4-1 0,1 0 0,0 1 0,-4 0 0,-4 1-402,7 0 0,-4 1 0,-4 1 0,2 1 402,-3 1 0,0 1 0,0 1 0,-1 1-93,23 1 1,-2 1 0,0 2 92,-5 1 0,-1 2 0,-1 0-37,-4 1 1,-1 0 0,6 0 36,-3 0 0,6 1 0,0-1 0,-5 0 0,5 1 0,-5-2 0,4 1 0,-5-1 0,4 0 0,-1 0 0,-6-2 0,-3 0 0,-4 0 0,-2-1 0,-1-1 0,-1 0 0,-1 1 0,-2-1 0,-2 0 0,-1 0 0,27 4 0,-3-1 592,-10-1 1,0 1-593,11 3 0,-3 0 0,-30-4 0,-4 1 0,10 2 0,-7 0 2003,-4 4-2003,-13 0 1696,-10-1-1696,-6-2 1940,-6-1-1940,-5-4 556,-5-2-556,-4-4 0,1-1 0,-3 0 0,3-1 0,-2 0 0,4 0 0,2 0 0,3 0 0,3 0 0,3 0 0,12 0 0,-9 0 0,9 0 0,-15 0 0,-1 0 0,-2 0 0,0 0 0,0 0 0,9 6 0,-4-3 0,7 6 0,-6-4 0,1-1 0,3-2 0,3-1 0,3-1 0,5 0 0,3 0 0,20-3 0,-18 1 0,10 0 0,-24 1 0,-4 2 0,1 7 0,2 5 0,0 9 0,9 15 0,-13-4 0,0 14 0,-16 0 0,-4 11 0,-2 15 0,-3 14 0,-1-37 0,-2 1 0,-1 5 0,-2 1 0,-2 3 0,-3 4 0,0 1 0,-1 5 0,0-2-665,-4 13 1,1 1 664,1-8 0,-1 3 0,1-3 0,-3 11 0,1-4 0,-1 4 0,1 0 0,1-3 0,0 0 0,2-4 0,2-3 0,2-5 0,1 0-330,3 16 0,1-1 330,2-25 0,2-1 0,0 12 0,1-3-236,1 9 236,-1-12-70,-1-7 70,-6-6 0,-2-4 0,-6-2 1185,-3-6-1185,-14 11 730,5-15-730,-14 8 291,7-14-291,-8 0 0,-8-2 0,-7 1 89,-11-3-89,6-11 0,-5-2 0,9-5 0,-2-1-542,-29 1 0,-4-2 542,12-4 0,-1-3 0,-10-2 0,-4-1 0,27 0 0,-1 0 0,-1 0-412,-5-1 1,0-1 0,-2 0 411,-3 0 0,-1 0 0,-2 1 0,-3 2 0,-1 0 0,0 0 0,-1 1 0,-1 0 0,-6 1 0,15 0 0,-6 1 0,-3 1 0,2-1 0,4 0-554,-1 0 1,4 1-1,1-1 1,-5-1 553,-1 0 0,-4 0 0,-1 0 0,2-2 0,6 0 0,5-3 0,4 0 0,3-1 0,-2-1 0,0-2 0,-1 0 0,1-2 0,0-1 0,-24-6 0,0-2 0,1 0-245,1 1 0,1-1 1,-6 1 244,25 4 0,-5 0 0,-1 0 0,1 1 0,4 1 0,-22-4 0,5 2 0,-4-1-251,9 2 1,-5 0 0,1 1 0,9 1 250,6 1 0,7 2 0,1 0 0,1 0 0,0 0 0,2-1 73,-28-4 0,1 0-73,5 0 0,1-1 0,2 0 0,1 0 0,3 1 0,1 1 799,3 1 0,-2 1-799,-19 3 0,1 2 193,26 2 1,2 2-194,-16 0 0,2 3 0,29 2 0,3 3 0,-2-1 0,1 2 0,0 3 0,0 2 0,0 0 0,0 1 0,1 1 0,0 0 0,0-2 0,-2 1 0,-20 2 0,0 0 0,17-5 0,1-1 0,-15 2 0,3-2 0,-13-3 2441,14-1-2441,19-1 0,16-1 980,13 1-980,9-2 0,7 0 0,1-1-563,2 0-1656,11 0-2868,11-11 5087,19-8 0,-15 4 0,0-3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3:20.0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1231 26899,'54'-44'183,"1"1"0,4-6 1,1-2-145,0-8 0,1-2-1235,6-5 0,-1-1 1224,1-1 0,-1 0 0,-5 4 0,-2 1-17,-7 7 1,-2 1 10,-7 8 0,-2 1 389,-5 7 0,-2 1-355,25-24 33,-7 11-10,-5 9-46,-4 8 23,-4 8-45,-5 9 387,-4 7-353,-1 5-12,4 8 79,6 12 1297,11 12-1219,13 17-166,12 8-24,8 2 0,-40-27 0,1-1 0,-2 0 0,1 1 0,15 12 0,-2 2 0,-13-9 0,-1 1-145,13 11 1,-2-2 144,23 17 0,2-8 0,-1-11 0,-29-23 0,0-4 0,18 1 0,6-5 0,-37-11 0,-12-4 0,-6-2 289,-7-2-289,-4 2 0,-4 2 0,-1 2 0,0 1 0,-1 1 0,2 1 0,-1 0 0,1 1 0,2 0 0,4-1 0,11-5 0,18-7 0,13-10 0,6-4 0,-5 4 0,2-2-439,27-13 1,1-1 438,-16 7 0,-1 2 0,0-1 0,-2 0 0,-3 3 0,-3 0 0,-5 3 0,-2 1 0,36-20 0,-37 18 0,-2 1 0,17-8 0,7-4 0,-34 19 0,-6 4 0,-6 3 0,-4 1 0,-4 3 0,-4 2 0,-3 2 877,-4 2-877,-3 0 0,-1 1 0,-1 9 0,0 7 0,0 13 0,0 7 0,0 30 0,0-12 0,0 23 0,0-19 0,0 4 0,0-4 0,1-2 0,4-7 0,3-8 0,5-7 0,2-6 0,10 3 0,-5-12 0,10 0 0,-4-14 0,4-3 0,8-4 0,9-7 0,10-6 0,4-8 0,26-13 0,-22 7 0,16-9 0,-23 10 0,5-6 0,8-3 0,6-5 0,5-3 0,2-2 0,-2 1 0,-30 18 0,0 1 0,20-11 0,13-4 0,-38 21 0,-5 4 0,-5 5 0,-5 3 0,-7 4 0,4 2 0,-9 2 0,4 1 0,-7 0 0,-2 3 0,-1 4 0,-2 7 0,-2 6 0,2 9 0,-3 10 0,4 47 0,-5-9-238,-3-21 1,-1 1 237,1 34 0,-2 2 0,2-1 0,-1-2-69,1-3 69,-1-30 0,-1-1 0,1 26 0,1 16 0,-3-40 0,-2-3 0,0-4 0,0-6 472,-2-6-472,-11-3 72,-5-14-72,-14-2 0,-8-14 0,-16-3 0,-18-1 0,-22-2 0,36-2 0,-3-2 0,-8 0 0,-3 0-451,-7-4 0,-7-2 451,2 1 0,-6-1 0,3 0-744,20 2 0,4-1 1,-4 1 743,-18-3 0,-5 1 0,8 0 0,-2 0 0,6 2-200,-2 1 1,1 1 199,-4 3 0,-2 1 0,-6-1 0,-3 3-493,25 3 0,-1 1 0,-2 0 493,-4 1 0,-2 0 0,-1 1 0,-2 2 0,-1 2 0,-4-1 0,0-1 0,-6-1 0,-1 1 0,6-1 0,-5 0 0,4 0 0,-4-1 0,8 0 0,-6-1 0,2 0 0,7-1 0,3 0 0,5-1 0,2 0 0,2-1 0,1 0 0,2 0-22,-25 0 1,3 0 21,13-2 0,3-1 669,10-2 0,0-2-669,-14-3 0,3-2 0,22 1 0,3 0 194,-13-4 0,5 0-194,1-4 1956,18 3-1956,15 2 938,10 4-938,4 1 434,-12-5-434,-1 2 0,-15-5 0,0 4 0,-6 0 0,-4 1 0,-2 2 0,3 2 0,3 2 0,8-1 0,4 1 0,13 0 0,4 0 0,12 2 0,2 0-1021,1 2-850,0 7-392,0 6-7568,0 12 9703,0 8 0,0-14 0,0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4.2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536 107 26435,'-58'20'530,"-1"-1"0,4 0 1,5 2-330,-2 18-99,3 12-102,1 9 0,6 11 0,3 6 0,6 2 0,9-1 0,8 0 0,8 0 0,5 5 0,8 2 0,8 4 0,12-4 169,13-5-169,11-13 0,7-15 0,12-20 58,7-16-58,10-27 0,5-20 0,-44 5 0,-2-5-173,0-4 1,-2-4 172,-3 0 0,-2-4 0,7-16 0,-3-2 0,-14 16 0,-2-1 0,5-12 0,-4 0 0,-3-24 0,-15 17 0,-3-2 0,-1 13 0,-3 1 0,-5-19 0,-5 1 0,-14-21 0,-17 13 0,-4 15 84,-4 18-84,4 14 0,2 15 0,6 10 0,3 4 0,-7 15-460,12 0-1181,-5 16-2808,14 6 4449,2 12 0,6-18 0,3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4.9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179 5 24703,'0'-3'3127,"0"1"-2286,0 2-841,1 72 0,-1-9 0,1 0 0,-1 5-400,0-13 1,0 0 399,0 5 0,0 0 0,0 4 0,-1 1 0,-2 2 0,0 0 0,0 0 0,-2-1 0,-1-2 0,-2-1-1499,2-1 0,-2-2 1499,1-2 0,-2-2 0,1-2 0,0-1-53,0-3 0,-1-1 53,-7 40 0,4-10 0,-2-7 0,3-10 0,-4 3-353,5-29-735,2-3 2968,6-27-4849,2-11-6862,0-14 9115,5-13 0,-3 9 0,3 1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5.2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58 28671,'61'-11'0,"-1"1"0,-2-1 0,-4 2 0,11 2 0,3 1 0,-5 3 0,-3 2 0,-8 1 0,-7 0 0,-8 0 0,-8 0 0,-10 2 0,-9 5-1177,-7 6-3608,-7 12 4785,-14 16 0,10-17 0,-9 2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5.8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1033 23628,'-4'3'3305,"0"-1"-2341,4-2-527,14-50-100,6-4-337,-2 2 0,2-5 0,1 5 0,0-1 0,3-2 0,-1-1 0,-1-1 0,0 1-172,0 2 1,1 0 171,-3 3 0,1 0 0,21-37 0,-8 15 0,-6 19 0,-7 18 0,-7 15 0,-4 11 0,-1 6 0,-2 4 0,4 0 343,14 22-343,0 3 0,11 29 0,-11 3 0,-3 13 0,-8 9 0,-4 7-637,-3 5 637,-3-8 0,-1-5 0,-3-13 0,1-11 0,-1-9 0,0-10 0,-3-5-617,-7-6-1299,-5-6 2075,-19-4 0,18-7 0,-6-2 1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6.1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3 103 25017,'-1'-8'3654,"0"3"-3654,1 5 0,0 0 0,71-18 0,-24 10 0,5-2 0,3 0 0,14 3 0,2 2 0,2-1 0,1 1 0,-9-1 0,-6 5 0,-12-2 0,-7 2-2444,-9-3-7387,-8 2 8566,-8-1 0,-8 3 0,-4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7.2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540 160 26765,'-58'14'332,"1"0"1,2 2-1,6 3 38,-8 23-23,0 9-155,1 4-192,8 3 0,8 2 0,10 5 0,11 6 0,9 2 0,7 2 0,17-4 0,11-5 0,24-6 0,11-11 0,13-13 0,5-14 0,4-12 0,1-6 0,0-19 0,2-10 0,-3-22 0,-4-11 0,-8-9-996,-11-8 996,-12-6 0,-14-4 0,-15-2 0,-9-2 0,-12 2-200,-13 27 0,-7 2 200,-14-21 0,4 29 0,-3 7 0,-18 3 0,3 13 0,-6 15-2930,17 6 2291,-3 13-1817,16 23-2642,12 4 5172,3 18 0,12-27 0,0-6 1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7.5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376 0 27617,'-5'0'1054,"0"0"-1054,-10 59 0,7-1-423,-3 1 0,0 5 423,6-8 0,0 0 0,-2 6 0,0 1 0,0 1 0,-2-1 0,0-1 0,-2-2 0,1-1 0,-3 0 0,-8 15 0,-4-2-51,6-19 0,-1-2-1473,-8 11 0,-3-4 1524,-15 8 0,19-32 0,6-10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7.9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114 19 26765,'8'-10'1906,"-1"2"-1906,-24 105 0,1-18-1338,0 3 0,1 5 1338,2-23 0,2-2 0,0 1 0,3-1-669,1-2 0,1-2-2295,3-5 1,0-1 2963,1 40 0,2-44 0,0-13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9.0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515 316 23415,'-55'18'552,"0"1"1,2 0 0,6 2-150,-8 18-77,4 5 66,7 0-112,6 0 45,6 0-90,6 3-11,3 5-112,6 8-5649,6 9 5560,5 7 533,5 4-556,14-1 1016,8 0-949,21-6-45,9-5-70,13-9 59,10-12 57,11-17 66,8-14-78,-43-16 0,1-5-23,0-7 1,1-6 5,-1-2 1,0-8 55,16-24 0,-3-7-6,-19 14 1,-3-1 1408,11-15 1,-7-4-1499,-18-1 0,-9 0 0,-5 13 0,-4-2 566,1-16 0,-5-5-566,-8-11 0,-6 2 0,1 23 0,-3 0-142,-4-18 1,-3 6 141,-19 1 0,0 18 0,-1 20 226,4 16-226,1 9-169,4 8-1467,5 14-1669,2 20 3305,1 34 0,8-26 0,4 5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9.4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 19657,'3'-5'3317,"-1"0"-1395,-2 5-1373,0 0 193,2 7-507,0 9 206,2 11-385,-1 15 911,0 4-967,-2 4-236,-1 0-481,0-3-459,0-2-976,0-2-7679,0-5 9490,0-5 1,0-15-1,0-8 1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09.8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0 257 28671,'60'0'0,"-1"1"0,1 0 0,0 0 0,-7 0 0,-1 0-912,7 0 0,2 0 912,3 0 0,2-2-1581,1-3 0,1-2 1581,2-1 0,0-3 0,-3-2 0,0-3 297,-2-2 0,0 0-297,-4 0 0,-1 0 0,-4 0 0,-2 0 0,-5 0 0,-2 1 0,30-10 0,-23 7 0,-18 9 0,-18 7 603,-8 3-996,-5 0 630,-2 0-237,2-7 0,-2 5 0,1-5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4:10.5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589 120 23852,'-96'-3'1972,"6"15"-1378,33 15-124,-2 16-55,0 9-34,0 4-123,3 3-1,8-3-111,13-1-45,15-1-12,11 6 34,15 9-110,16 4-13,19 1 0,22-11 0,13-14 0,16-23 0,-41-17 0,2-5-591,3-9 1,1-6 590,3-3 0,-2-4 0,1-7 0,-3-5-1407,-4-2 1,-2-3 1406,-6-1 0,-4-3 0,-6 3 0,-3-5-79,-3-16 1,-6-3 78,3-26 0,-13 30 0,-6 2 0,-15-15 0,-10 5 0,-15 5 0,-15 7 0,-10 11 0,-9 12 0,17 21 0,-1 8-662,-24 15-588,27 1 1,4 7-6393,-7 37 7642,7 17 0,20-33 0,9-4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09.6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65 23908,'0'-8'3608,"0"2"-2992,0 6-77,0 0-539,-6 0 0,4 0 0,13 2 0,13 2 0,29 1 0,13 0 0,23-2-335,-37-2 1,2-1 334,5 0 0,2-2 0,0-1 0,1-1 0,-2-1 0,-1-1 0,-2-2 0,-2 0 0,43-6 0,-11 3 0,-13 5 0,-13 3 0,-11 3 0,-12 0 0,-10 0 0,-9 0 0,-7 0 669,-4 0-669,-4 0 0,-2 0 0,0 0 0,-1 0 0,-1 4 0,0 40 0,-7 7 0,-6 42 0,-7-4 0,-3 8-577,11-46 0,0 1 577,-1 3 0,1 0 0,0 2 0,0 1 0,0 1 0,1 0 0,1-4 0,0 1-195,-1 17 1,0-2 194,-4 27 0,6-39 0,1-4 0,-1-1-1188,2-15-1759,3-19 2947,2-9 0,2-10 0,0-1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10.5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567 1 25185,'-54'7'433,"-1"0"0,3 2 1,4 6-20,-15 35-55,1 11-464,4 8 374,6 2-56,11 2-79,8 0-33,9 8-34,10 7 34,6 9 22,6-45 0,2 1-78,2 0 0,2 1-45,1 0 0,2-1 0,4-2 0,3-3 0,22 39 0,10-15 0,12-22 0,7-19 0,7-16 0,1-17-3245,-2-16 3245,-5-9-124,-11-11 1,-4-17 272,-25 11-138,-4-12-11,-20 14 0,-4-2 0,-8 0-22,-8 1 3414,-12-1-3414,-31-9 22,9 15 56,-20-4 89,27 22-65,8 8-80,12 4 0,10 5 0,9 2 0,8 1 0,15 6 0,16 3 0,20 7 0,16-2 0,11-5 0,6-4 0,3-15 0,-4-6-544,-33 0 0,-2 0-2851,14-4 3395,2 1 0,-49 17 0,-8 2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41.2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1226 2 24726,'-100'-1'2532,"2"0"-2005,19 7-135,-8 1-23,-8 8-603,45-5 1,0 0 233,-3 3 0,1 1 0,-2 3 0,0 3 0,1 1 0,2 3 0,1 2 0,2 1 0,4 3 0,3 1 0,-27 35 145,18 6-145,18 5 0,17 6 0,13 3 0,21 8-226,-4-45 0,4-1 226,7 4 0,3 0 0,3 2 0,3 0 0,3 0 0,2 0 0,2-2 0,1-2 0,2-3 0,1-4 0,0-6 0,2-4 0,0-7 0,1-4 0,46 3 0,-3-14-29,-33-12 1,0-5-1664,27-8-84,-32 3 0,-3-2 1776,14-11 0,-28 9 0,-11 6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43.2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1448 26082,'23'-52'481,"1"0"1,1-5 0,1-3-387,3 0 1,1-3-335,2-9 1,1-2 266,0-3 0,1-2-866,-1 0 0,0 1 843,-2 3 1,-1 1 5,-1 6 0,0 1 101,-4 7 1,1 3-108,-3 9 1,-1 2 39,14-22-1,-9 23 46,-8 22 273,-6 13-296,0 7 1653,5 14-1663,7 16-3054,9 28 2997,4 28 0,-19-32 0,0 3-190,-1 6 0,-2 3 190,0 2 0,-3 0 0,-1 2 0,-1 0 0,-3-3 0,0 0 0,-3-5 0,-1 0 0,-1-4 0,-1-1-751,-1 43-3524,-8-35 0,-4-2 4275,-8 19 0,-3-6 0,8-50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43.4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1 154 27886,'76'-4'-94,"0"1"1,1-5 0,-2-2-1146,-9-3 0,-2-2-140,2-3 1,-1-1 1451,-1 1 0,-6 2 1,10-3-1,-21 9 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44.2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877 0 24356,'-64'1'713,"0"1"1,1 4-1,3 3-354,-36 17-600,49-6 1,1 2 425,0 1 0,3 2 83,-35 31 12,11 7-89,12 11 55,8 14-184,28-40 1,2 1-63,2 6 0,2 2 0,2 2 0,2 2 0,2 2 0,2 2 0,2-1 0,1 1 0,3-2 0,4-2 0,3-4 0,4-2-91,4-6 1,6-3-845,36 26-1183,17-28-3406,13-22 5524,8-35 0,-40 7 0,-10-14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44.5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298 406 24379,'-50'0'1187,"-1"1"1,-38 10-728,43 15-158,12 15-56,15 12-44,10 9-34,21 5-90,19 2-55,28-10-23,24-12-917,10-16 828,0-16-68,-9-8 239,-14-16-105,-6-18 23,-8-22 0,-1-28 22,-29 32 1,-2-3 55,-3-3 1,-2-1-116,-4-1 1,-2-1 221,-5 3 0,-3 0-117,-7-44-68,-18 14 0,-16 14 0,-16 22 0,-9 18 0,-5 14 0,-1 21-192,6 13-1073,10 17-1257,11 8-7309,11 9 9209,6 1 0,12-23 0,3-6 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45.6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597 15 23684,'-91'-8'2241,"7"2"-1759,27 6-79,3 8 12,2 9-90,3 14-90,3 12-45,2 8-55,6 7-35,5 4 1,9 1 11,9 4 34,7 5-3436,6 12 3290,15 5 0,6 7-120,-4-48 0,4-1 120,23 42 0,9-11 0,11-17 0,12-24 0,13-18-696,9-35-979,-24-9 0,1-8-1362,-20 5 1,-1-2 3036,17-12 0,-8 2 0,-16 10 0,-14 7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6:45.9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151 0 26216,'-36'39'555,"0"0"0,-22 39-287,46-9 1,6 12-22,3 8-79,8 7-4330,9-2 4173,9-8-11,16-16 859,8-22-870,8-23 11,6-16 0,-1-29 11,0-12 34,-6-25-22,-4-11-12,-9-4-11,-8-1-79,-7 5-167,-6 3-392,-6 8-416,-4 6-783,-6 11-4012,-4 13 6697,-11 12 0,7 8 0,-7 7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15.4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 14 17655,'1'-4'4101,"0"0"-1793,-1 4-1859,0-2-91,0 1 3317,0-1-3630,1 9 11,0-1-32,1 8-24,-1-4 0,0 0 0,0-1 0,-1 1 0,0 0 0,0 2 0,0 0 0,0 1 0,0 1 0,0 0 0,0 0 0,0-1 0,0 0 0,0 1 0,0-2 0,0 0 0,0 0 0,0 1 0,0-1 0,0 1 0,0-4 0,0 1 0,0-2 0,0 1 0,0 1 0,0 1 0,0 1 0,0-1 0,0 2 0,0-5 0,0 2 0,0-4 0,0 0 0,0-1 0,0 1 0,0-1 0,0-1 0,0 2 0,0 0 0,0 1 0,0 1 0,0-1 0,0 1 0,0-2 0,0-1 0,0-2 0,0-1 0,0 2 0,0-1 0,0 1 0,0 0 0,0 1 0,0-1 0,0-1 0,0-1 0,0 0-9831,0-1 8806,-5-3 1,4 1-1,-4-2 1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18.4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0 224 25869,'11'-2'672,"0"1"-392,0-2-67,2 2 0,1-3-34,0 1 45,3-1 45,4-2-112,3-1-34,3 1-11,3-1-22,1 2-1,2-1 1,-1 1-12,-2 0-65,-1 3-13,-3 0 0,-1 2 0,-1-2 0,0 0 0,1 0 0,-1-2 0,1 1 0,9-3 0,-8 2 0,4-2 0,-11 3 0,0 0 0,2 0 0,3-2 0,3 1 0,2-1 0,1-1 0,10 0 0,-12 2 0,7 1 0,-14 3 0,1 0 0,-1-1 0,1 0 0,0-1 0,10 0 0,-9 1 0,7 0 0,-11 0 0,0 1 0,-2-1 0,1 0 0,-2 1 0,1-2 0,1 1 0,5-1 0,-5 1 0,3 1 0,-7 0 0,-2 0 0,1 0 0,-2 0 0,3 0 0,5 0 0,-3 0 0,5 0 0,-7 0 0,1 0 0,-3 0 0,0 0 0,0 0 0,-1 0 0,1 0 0,6 0 0,-2 0 0,5 0 0,-4 0 0,-2 0 0,0-1 0,-2 0 0,0 0 0,0-1 0,7 0 0,-6 0 0,6-1 0,-8 1 0,3 0 0,7-2 0,-3 1 0,6-3 0,-6 2 0,-1 1 0,0 1 0,-3 0 0,0 0 0,-1 0 0,0-1 0,1 1 0,0-1 0,7 1 0,-4 0 0,4 0 0,-7 2 0,0-2 0,0 2 0,0-2 0,0 2 0,-2-1 0,2 1 0,10-1 0,-4 1 0,10-1 0,-7 0 0,-1 1 0,0-1 0,-1 1 0,-1 0 0,1 0 0,-2 0 0,0 0 0,-3 0 0,2 0 0,-6 0 0,1 0 0,-3 0 0,5 0 0,-3 0 0,2 0 0,-5 0 0,-2 0 0,1 0 0,-1 0 0,0 0 0,-1 0 0,4 0 0,-4 0 0,3 0 0,-3 0 0,0 0 0,0 0 0,0 0 0,-1 0 0,-1 0 0,-1 0 0,0 0 0,4 0 0,-2 0 0,1 0 0,0 0 0,-2 0 0,2 0 0,-2 0 0,1 0 0,-2 0 0,2 0 0,-2 0 0,2 0 0,-2 0 0,2 0 0,-2 0 0,2 0 0,-1 0 0,0 0 0,-1 0 0,1 0 0,0 0 0,1 0 0,-1 0 0,1 0 0,-2 0 0,-1 1 0,0 0 0,-2 0 0,1 1 0,0-1 0,1 1 0,-2-1 0,1 1 0,-1-2 0,1 2 0,0-2 0,-1 2 0,0 0-13,-1 6-2608,-1 0-7210,-7 2 9664,-2-2 0,0-3 0,2-2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21.3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552 27 15851,'0'-8'3194,"0"1"-2510,0 7 1993,0 0-2094,0-5-12,0 4-44,0-4-224,0 5 3226,0 0-3529,0 3-22,-2 1 55,2 3-55,-2 0 44,1 0-33,-1 2 11,1-2 11,-2 0 1,1-3 10,1 0-22,-1 0 34,1 0 44,-2 2-11,0-1-11,1 2-11,0 1 33,-1 3-10,0-1-12,0 3-45,-1 0 45,0-1-23,1 1 1,-1 0-12,0 2 23,0-1-21,0 3-24,-1-1 0,-1 9 0,2-5 0,-2 5 0,1-4 0,-1-2 0,1 2 0,0-1 0,-1-1 0,-2 7 0,3-5 0,-3 6 0,3-4 0,-2 2 0,-1 0 0,1-1 0,-1-3 0,1 5 0,2-8 0,-2 5 0,4-7 0,-1-2 0,0 1 0,-1 0 0,0 1 0,-1 0 0,1 0 0,-2 6 0,1-6 0,-3 4 0,2-9 0,-2 2 0,1-2 0,1 1 0,0 0 0,0 1 0,0-1 0,-5 5 0,3-3 0,-1 2 0,3-3 0,0-2 0,2 0 0,-1-1 0,1-1 0,-2 3 0,1-3 0,-1 3 0,2-3 0,-2 0 0,2 0 0,-2-1 0,0 6 0,2-3 0,-2 2 0,4-4 0,-3-1 0,2 2 0,0-2 0,0 1 0,0-2 0,0 1 0,0 0 0,-2 2 0,4-4 0,-3 3 0,4-5 0,-3 2 0,1 0 0,-1 2 0,-1 0 0,0 4 0,0-2 0,0 1 0,1-4 0,0 0 0,0 0 0,1 2 0,-2-2 0,1 2 0,0-2 0,-1 1 0,1-2 0,-1 1 0,2-1 0,0 0 0,0-1 0,0-2 0,2 0 0,0-1 0,0 0-1648,1-1-1041,9-9-7142,8-10 8078,13-14 1,-12 11-1,-1 0 1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23.2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20 11717,'0'-3'7037,"0"0"-5290,0 3-1220,0-2-11,0 1 122,0-2 57,0 2-112,0 0 291,0 0 1658,0-1-2252,1 1-33,1 0 10,3 1 12,2 2 11,2 1-22,2 5-68,2 2-166,2 4-24,1 1 0,2 2 0,1 2 0,1 0 0,-1 2 0,-1-1 0,0 1 0,-1 3 0,0-2 0,-2 0 0,-2-2 0,0-3 0,-1-2 0,-1-3 0,-1-2 0,0-1 0,-1-1 0,4 3 0,-3-2 0,1 2 0,-2-2 0,-1-1 0,0 0 0,1 1 0,1-1 0,-1 2 0,2 0 0,-2 0 0,1 0 0,-2-1 0,0-1 0,0 0 0,1 0 0,0 1 0,1 1 0,0 0 0,1 1 0,0-1 0,-1 2 0,1-1 0,0 0 0,0 0 0,1-2 0,0 1 0,0-1 0,0-1 0,-2-1 0,3 3 0,-4-3 0,2 2 0,-4-3 0,0-1 0,-1 3 0,1-3 0,0 1 0,-2 0 0,1-1 0,-1-1 0,0 0 0,0 0 0,2 0 0,-1 0 0,1 1 0,1 0 0,-3 1 0,1-2 0,-1 1 0,0 0 0,1-2 0,-1 0 0,1 0 0,-2 2 0,1-1 0,-2 0 0,1-1 0,1 0 0,0 1 0,1 0 0,-4 0 0,2-1 0,-1 0 0,0-1 0,1 1 0,-1-1 0,0 0 0,0 0 0,0 1 0,0 0 0,-1-1 0,0 0 0,0 1 0,1-2 0,-1 2 0,4 0 0,-3 0 0,1 0 0,-2 0 0,1-1 0,-1 0 0,0 0 0,1-1 0,-1 1 0,1-1 0,-1 1 0,0-1 0,0 0-942,0-1-2476,-9 0 3418,-2-3 0,0 2 0,0-2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28.7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1 427 27314,'33'-40'174,"0"0"0,28-37-96,-17 18-44,0 5 10,-5 6 12,-2 9 68,-6 9 44,-5 8-12,-7 10 57,-6 6-77,-4 13-136,-3 16 0,-2 19 0,-1 21 0,-1 14 0,-1 7-368,-1 7 368,1 6 0,-1-47 0,0 0 0,0 2 0,0 0 0,0-1 0,0-1-1121,0 40-1826,1-16 2129,9-23 1,-7-24-1,6-15 1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33.1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28 6 19034,'-7'-1'4090,"1"0"-3598,6 1 875,0 0-907,-6 0-112,4 0-35,-4-1-78,6 1 2097,0 0-2332,2-1 0,0 1 0,2-1 0,-2 1 0,0 0 0,-1 0 0,0 0 0,1 0 0,0 0 0,1 0 0,-1 1 0,1-1 0,1 1 0,-2-1 0,0 0 0,-1 0 0,1 0 0,-1 0 0,1 0 0,0 0 0,0 0 0,0 0 0,-1 0 0,2 1 0,0 1 0,0-1 0,1 0 0,-1 1 0,-1-1 0,1 0 0,0 0 0,0 0 0,1 1 0,-1-1 0,0 0 0,-2-1 0,0 1 0,2-1 0,0 1 0,1 0 0,0 0 0,0-1 0,-1 1 0,1 0 0,-1 1 0,4-2 0,-2 2 0,3-1 0,-2 0 0,2 0 0,-2-1 0,1 1 0,2 0 0,-3 0 0,2 0 0,-3-1 0,1 0 0,2 0 0,-1 0 0,0 0 0,0 0 0,0 0 0,0 0 0,-1 0 0,2 1 0,-2 0 0,3 0 0,-1 0 0,3-1 0,1 0 0,1 0 0,-1 0 0,0 0 0,2 0 0,-3 0 0,1 0 0,-4 0 0,-1 0 0,0 0 0,-1 0 0,1 1 0,2 1 0,-3-1 0,3 0 0,-3-1 0,-1 0 0,2 0 0,0 0 0,1 0 0,2 0 0,-3 0 0,0 0 0,0 0 0,-3 0 0,3 0 0,0 0 0,0 0 0,0 0 0,0 0 0,-2 0 0,1 0 0,-3 0 0,1 0 0,-1 0 0,0 0 0,2 0 0,0 0 0,0 0 0,0 0 0,0 0 0,0 0 0,1 0 0,0 0 0,0 0 0,-1 0 0,1 0 0,1 0 0,3 0 0,-3 0 0,2 0 0,-3 0 0,1 0 0,-1 0 0,1 0 0,-1 0 0,1 0 0,-1 0 0,0 0 0,0 0 0,-3 0 0,3 0 0,-2 0 0,0 0 0,0 0 0,0 0 0,1 0 0,4 0 0,-1 0 0,3 0 0,-2 1 0,-2-1 0,2 2 0,-3-2 0,-1 2 0,1-2 0,0 1 0,0-1 0,0 0 0,-1 0 0,-1 0 0,0 0 0,1 0 0,3 0 0,-2 0 0,2 0 0,-3 0 0,-3 0 0,1 0 0,-1 0 0,0 0 0,0 0 0,2 1 0,0-1 0,0 1 0,-1-1 0,0 0 0,-1 0 0,-1 0 0,0 0 0,1 0 0,0 0 0,1 0 0,-1 0 0,2 0 0,-2 0 0,1 0 0,-2 0 0,1 0 0,0 0 0,0 0 0,0 0 0,2 0 0,-1 0 0,1 0 0,-3 0 0,1 0 0,-1 0-9212,0 2 9212,-2-11 0,1 8 0,-1-8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38.6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7 21532,'0'-3'3418,"0"0"-2062,0 3-819,10 0 371,19 5-639,3-2 0,18 6-34,-11-3-88,5 1-147,4-1 0,0 3 0,0-1-3392,-3 0 3392,-1 0 0,0-1 0,0 1 0,0-2 0,-2 0 0,-2 0 0,0-3 0,-2 0 3392,-1-1-3392,0-1 0,-4 0 0,0-1 0,-6 0 0,-2 0 0,-4 0 0,-3 0 0,-1 0 0,-1 0 0,1 0 0,0 0 0,10 0 0,-5 0 0,8 0 0,-7 0 0,0 0 0,2 0 0,2 0 0,0 0 0,2-1 0,14-3 0,-8-1 0,12-2 0,-13 1 0,1 1 0,0 3 0,1 0 0,1 2 0,0 0 0,5 0 0,1 0 0,1 0 0,1 0 0,0 0 0,-3 0 0,-2 0 0,-3 1 0,-3 0 0,-4 1 0,-4 0 0,-2-1 0,-3 2 0,-1-2 0,0 1 0,0-2 0,0 0 0,3 0 0,0 0 0,0 0 0,6 0 0,-8 0 0,5 0 0,-9 0 0,1 0 0,1 0 0,7 0 0,-4 0 0,14 0 0,-15 0 0,6 0 0,-11 0 0,1 0 0,-1 0 0,-1 0 0,1 0 0,-2 0 0,2 0 0,-2 0 0,0 0 0,0 0 0,1 0 0,0 0 0,2 0 0,-3 0 0,0 0 0,-2 0 0,-2 0 0,5 0 0,-5 0 0,3 0 0,-5 0 0,0 0 0,-1 0 0,-1 0 0,1 0 0,1 0 0,0 0 0,2 0 0,-2 0 0,0 0 0,0 0 0,0 0 0,-1 0 0,4 0 0,-4 0 0,4 0 0,-6 1 0,1 0 0,1 0 0,0 0 0,1-1 0,-1 0 0,1 0 0,0 0 0,-2 0 0,3 0 0,-2 0 0,1 0 0,0 0 0,-1 0 0,-1 0 0,-1 0 0,0 0 0,2 0 0,-2 0 0,1 0 0,-3 0 0,-1 1 0,-1-1 0,1 1 0,-2 1 0,1 0 0,-1 2-2029,-1 0-3473,-8 3 5502,-8 3 0,5-3 0,-2-2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40.0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611 6 25981,'-3'-4'840,"1"3"-661,-2 6 79,0 2 0,0 5-56,-2 1-23,3 2 11,-3 2 12,0 2-45,-1 3-57,-5 2 12,-2 3-99,-1 3-13,-4 1 0,2 1 0,-2 0 0,3 1 0,-2 1 0,0 0 0,0-1 0,0 1 0,-1-1 0,0 1 0,-2 0 0,1-2 0,-1-2 0,-6 7 0,8-11 0,-4 3 0,10-13 0,0-3 0,3-2 0,-1-1 0,2-1 0,-7 8 0,4-3 0,-5 5 0,6-4 0,-2 0 0,2-1 0,-1 1 0,2-1 0,-3 2 0,5-3 0,-3 0 0,6-5 0,-1-3 0,4-2 0,-1-2 0,0 0 0,2-1-1289,-1 0-606,5-4-2071,7-8 3966,10-7 0,-6 5 0,0 3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42.2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24 22732,'-2'-12'2341,"0"2"-1713,2 10 2251,-2-1-2788,7 0-91,-1 3 0,8 3 0,-1 4 0,3 1 0,2 3 0,2 2 0,3 3 0,0 2 0,2 1 0,1 2 0,0 0 0,2-1 0,-2-1 0,1-1 0,-2-2 0,-1-2 0,-1-1 0,-1 0 0,0-1 0,0-1 0,-1 1 0,0-1 0,-1-1 0,0-2 0,-2 1 0,-1-1 0,0 1 0,-1-1 0,0 0 0,0 0 0,-2-1 0,-1 0 0,0 0 0,0-1 0,0 0 0,0 1 0,-1-2 0,1 3 0,-3-3 0,1 1 0,-2-2 0,0 0 0,-1 1 0,-1-2 0,0 0 0,3 3 0,-1-3 0,3 3 0,-3-2 0,0 0 0,0-2 0,0 1 0,-1-1 0,0-1 0,0 1 0,0-1 0,0 2 0,0 0 0,0-1 0,0 0 0,0 0 0,-1-1 0,1 0 0,-1 0 0,0 0 0,-1-1 0,0 2 0,0-1 0,0 1 0,1-1 0,-2 1 0,1-1 0,-1 1 0,1-1 0,1 0 0,-2 1 0,2 0 0,-1 1 0,0-2 0,1 0 0,-1 0 0,0-1 0,0 2 0,1-1 0,-1 0 0,1-1 0,0 1 0,-1-1 0,2 2 0,-3-2 0,3 2 0,-3-2 0,2 1 0,-2-3 0,-1 2 0,1-2 0,-1 1 0,1-1-2007,-2 0-2677,-1-6 4684,0-5 0,0 2 0,0-1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7:43.4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 50 23404,'-1'-3'2252,"0"0"-493,1 3-1557,56-18-124,-24 12-44,47-12-12,-40 17 12,-4 1-23,-5 4-11,-6 6 34,-7 9-1,-7 9-10,-4 7-12,-5 8 0,-11 3 0,-4 4-11,-11-2 0,-6-1 0,-4 0 0,-5-4 23,0-3-1,4-6 202,7-11 78,7-7-121,8-8-181,6-4 0,4-3 0,2 0 0,1-1 0,1 3 0,7 1 0,11 6 0,15 1 0,17-3 0,10-2 0,8-4 0,2-5 0,-2-4 0,0-4 0,-5-4 0,-6 3 0,-9 3 0,-14 4 0,-11 2-91,-13 3-2486,-6 0-7254,-7 0 7448,-9 4 0,7-3 1,-6 4-1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8:29.4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 67 24008,'0'-7'2746,"0"2"-2219,0 5 694,0 0-1076,-9-3-121,8 2-24,6-3 0,20 4 0,21 0 0,15 0 0,14-1 0,11-4 0,4-2-213,3-1 213,-4 1 0,0 0 0,-5 3 0,-3 0 0,-6 3 0,-6 0 0,-8 0 0,-8 0 0,-5 1 0,-6 0 0,7 0 0,-16 0 213,1 0-213,-19 1 0,-4 0 0,-6 1 0,-2-1-203,-2 1-2127,-6 0-4819,-9 3 7149,-10 4 0,8-5 0,0 3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8:32.5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 19572,'0'-6'3171,"0"2"-1928,0 4 1110,0-1-2017,0 5 23,0-1-3426,1 6 3325,0-1-57,0 3-55,1 3-23,0 3-56,0 6 1,0 3 10,0 4 3392,-1 2-3402,1 4-46,0 5 56,2 5-33,1 5-22,1 5-12,3 0 11,-2 5-11,2 1 2,-1 4-3405,0 5 3392,0 2-109,-2-20 0,-1 0 109,2 27 0,-1-29 0,0-2 0,1 14 0,2-7 0,0-3 0,-1-7 0,3 7 3284,-3-17-3284,0 4 326,-2-18-326,-3-3 0,-1-3 0,-1-1 0,0-3 0,-1-1 0,0 0 0,0-1 0,0-3 0,0-1 0,0-3 0,0-1 0,0-1 0,3-1 0,2 0 0,6 0 0,5 1 0,3 0 0,7 1 0,6 0 0,6-1 0,6 0 0,6-1 0,3 0 0,1 0 0,-1 0 0,-3 1 0,0 0 0,-2 1 0,4 0 0,0 1 0,1 0 0,0 1 0,1 1 0,4 1 0,5 0 0,6 0 0,3-1 0,0-1 0,-5 0 0,10 0 0,-30-1 0,3-1 0,-32-1 0,-4-1 0,-5 0 0,-1 0 0,-2 0 0,-1 0 0,-1 0 0,-1 0 0,-1 0-528,-1 0-3607,-9 4 4135,0-1 0,-2 1 0,4-1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00.36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 1 26082,'4'83'1087,"-1"-2"-942,1-12-77,-3 7-5729,0 7 5448,-2 5-717,-6 3 219,-2-1-5822,-5-8 6533,2-15 0,6-31 0,2-14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00.7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90 25880,'50'-28'521,"-1"0"0,43-5-162,-38 56-135,-1 20-90,-1 14-44,-5 12-1047,-2 1 1002,-7 3 22,-4-4 112,-8-1 146,-10-1-55,-8-1 56,-8 1-326,-12-2 0,-8-3 0,-11-7 167,-5-7-167,-1-10 0,-4-9 0,-1-6 0,-2-5 0,-4-3 0,-3-1 0,-2 0 339,3 2-1952,5 3-1098,8 4-7120,8 2 8028,9 0 0,9-11 0,5-4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02.8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28671,'93'11'0,"-1"0"0,-23-5 0,9 2 0,8 1-811,4 0 811,2 1 0,-3-1 0,-6-2-237,-9-1-284,-12-3-633,-13 1-616,-14 0-3295,-15 6 5065,-9 6 0,-8-6 0,-3 1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03.0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98 1 26082,'-10'56'369,"1"0"1,-1 0 0,1-2-370,-1 31-493,0 4-908,1 1-3932,1 1 5333,-3 2 0,6-41 0,-1-9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1.1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42 195 27628,'-21'-2'963,"3"0"-883,17 1-80,0 0 0,8 1 0,8-1 0,12 1 0,12 3 0,8 0 0,6-1 0,5-1 0,5-1 0,3-4 0,0-3 0,2-4 0,-4-1 0,-3 2 0,-6 2 0,-6 3 0,-5 1 0,-2 1 0,-3 0 0,-5 0 0,-5-1 0,-5 1 0,-4-1 0,-1 3 0,-1-2 0,-3 0 0,6 0 0,-7 0 0,5 0 0,-5 0 0,0 1 0,0 0 0,1 0 0,-1 1 0,4-1 0,-5 1 0,2-1 0,-5 2 0,-2-1 0,1 1 0,-2 0 0,2 0 0,-3 0 0,2 0 0,-4 0 0,-1-1 0,-2 1 0,-1-3 0,0-4-24,-1-8-3427,-7-5 3451,-8 1 0,6 6 0,-2 7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1.8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5 22507,'2'-2'3194,"0"0"-1312,-2 2-1535,10 28-22,-7-8-90,8 25-54,-9-15-181,-1 2 0,0 2 0,-1 2 0,0 1 0,0 3 0,0-2 0,0 0 0,0-1 0,0-1 0,0-2 0,0-3 0,0-2 0,0-2 0,0-3 0,0-3 0,0-3 0,0-1-3392,0-4 3392,0 1 0,0-2 0,0 1 0,0-4 0,0-1 0,0-6 0,-1-1 400,-7-1-3975,-1-2 3575,-8-2 0,10 2 0,0-2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2.5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12 192 21499,'-7'-3'2790,"2"2"-2062,5 1 494,0 0-662,19-5-11,-4 4 22,18-3-179,-6 4-45,2 0-334,4 0-13,2 0 0,2 0 0,4 0 0,3-3 0,3 0 0,5-4 0,2 0 0,2-2 0,0 0 0,0-1 0,0 1 0,-1 0 0,-2-3 0,-1 1 0,17-7 0,-20 6 0,13-4 0,-24 9 0,0 1 0,-2 2 0,0 1 0,0-1 0,-2 1 0,10-1 0,-14 2 0,6 0 0,-16 2 0,-3 0 0,-1 0 0,0 0 0,1 0 0,1 1 0,-2 0 0,0 0 0,-2 1 0,-3-2 0,-1 1 0,-4-1 0,-2 0 0,-2 0-3867,-1 0 3867,-1-6 0,0 4 0,0-4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3.4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75 28110,'-16'0'561,"32"0"-561,19 0 0,28-2 0,-7 1 0,4-2 0,6 2 0,5-1 0,8 0 0,4-1 0,0-1 0,-2 1 0,-4 1 0,-2 0 0,-2 0 0,-3 0 0,-4 0 0,-4 0 0,-6-1 0,-6 1 0,-7-2 0,-7 2 0,-8-1 0,-6 1 0,-5 0 0,-3 0 0,-1 0 0,-2 1 0,1 0 0,-3 0 0,-2 0 0,-3 1 0,-2 0-158,-4-3-2284,-12-1-3744,-11-1 6186,-13 2 0,14 3 0,2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3.8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46 0 26171,'-21'14'1211,"4"5"-898,13 9-78,2 4-55,1 3-68,1 1-45,0-1-45,0-1-22,1-2 0,1-4-33,2-3-281,-1-6-481,0-5-617,-1-4-2297,0-5 3709,2-3 0,-2-1 0,1-1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4.1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28671,'12'79'0,"-3"-6"0,-4-22 0,-2 1 0,-1 1 0,-1-3 0,0-5 0,0-5 0,1-8 0,-2-6 0,1-8-561,-1-4-874,0-6-817,0 0-6499,-6-3 8751,-5 0 0,2-2 0,0-1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4.6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14 174 22754,'-7'0'4560,"1"0"-3944,6 0-44,0 0-403,10 15-169,7-5 0,14 12 0,12-12 0,14-5 0,14-3 0,16-6 0,11-6 0,-46 3 0,0-2-146,0-1 1,1-1 145,-4 1 0,0 0 0,44-10 0,-6 2 0,-5-1 0,-2 0 0,-3-1-3296,-2 0 3296,-5 3 0,-4 2 0,-4 6 0,-3 3 0,-4 3 0,-5 2 195,-7 1-195,-7 0 3392,-6 3-3392,-8 0 0,-5 2 0,-7 0 0,-4-3 0,-4 0-4024,-1-2 4024,-6-8 0,3 6 0,-3-6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5.5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89 28222,'7'0'449,"13"0"-449,26 0 0,16-1 0,14-3 0,9 0 0,5-3-485,-1 2 485,-2 2 0,-1 1 0,-2 0 0,-2 0 0,-4-3 0,-6-2 0,-7-2 0,-7-1 159,-8 1-159,-6 2 0,-6 2 81,-2 2-81,-2 1 0,-1 1 0,-1 1 245,-4 0-245,-3 0 0,-5 0 0,-4 0 0,-2 0 0,-1 0 0,0 0 0,-1 0 0,-2 0 0,-1 0 0,-3 0 0,-1 0 0,-3 0 0,-1 0-1749,-15 0-2173,-6 0 3922,-19 7 0,17-5 0,1 5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6.0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27516,'0'59'997,"0"-1"-863,0-12-123,0 1 2,0-1-13,0-3-181,0-4-211,0-5-548,0-5-742,0-6-2710,0-4 4392,0-6 0,0-6 0,0-4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6.3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27471,'5'90'515,"-2"-7"-6141,-2-36 5626,-1 2 1341,0-2-1945,0-3-629,0-3-728,0-7-2905,0-4 4866,0-6 0,0-12 0,0-4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6.6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12 23370,'0'-6'3081,"0"1"-2509,0 5 571,0 0-830,8 30-121,-2-2-192,4 31 0,-7-6 0,-2 5 0,-1 2 0,0-3 0,0-4 0,-1-7 0,-1-9-606,0-8-1164,2-9-931,0-6-7130,0-7 7916,0-2 0,0-4 0,0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7.0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82 28671,'67'-1'0,"0"0"0,2 0 0,-2 0-1263,-9 2 1,-1-2 1262,6-1 0,1-2 0,1 0 0,0-1 80,-1-3 1,0-1-81,-3 1 0,-1-1 0,0 2 0,-1 0 0,-1 2 0,1 1 0,1 2 0,-1 0 0,1 1 0,-1 0 0,-5 2 0,-1 0 0,39 5 534,-23 0-534,-19 3 0,-16-3-807,-13-3-537,-8-1 1344,-6-6 0,-5 3 0,-1-2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7.9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1 164 27818,'83'-36'853,"0"7"-853,-18 24 0,12 3-1249,12-1 1249,10-2 0,-45 0 0,0 0 0,2-2 0,1 0 0,-1 0 0,0-1 0,-2 0 0,0 1 0,42-5 0,-12 4 0,-13 3 398,-11 2-398,-8 2 206,-5 0-206,-5 1 0,-2 0 0,-3 0 0,-2 0 0,-4 0 645,-2 0-645,-3 0 0,-3 0 0,-3 0 0,-5 0 0,-3 0 0,-6 0 0,-3 0 0,-2 0-1043,-6 0-1736,-10 0-7052,-12 8 9644,-16 8 0,18-5 1,1 3-1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8.3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 0 27202,'0'21'896,"0"7"-828,0 11-68,0 5-34,0-1-638,-1 0-953,1-1-1142,-1-4 2767,1-2 0,0-17 0,0-5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8.7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26799,'18'52'157,"0"1"0,-1-4 0,-4-2-113,-6 15-10,-3 0-34,-2-3 45,-1-4 0,2-6-23,-1-8 12,1-8-1,3-7 46,-1-8 44,2-2 0,-1-6-56,1-3 56,1-3 12,3-3 100,6-10 0,9-12-211,8-17-24,6-15 0,2-6 0,-4-3 0,-4 2 0,-5 6 0,-6 6 0,-3 6 0,-5 4 0,-4 6-214,-4 4-1063,-3 9-1480,-9 9 2757,-9 8 0,5 3 0,-4 1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39.1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73 28671,'76'15'0,"0"0"0,5 0 0,0-5-328,2-13 0,2-4 328,6 0 0,2-1-1099,3-5 1,0-1 1098,2 0 0,1 1 0,-1 1 0,1 2-199,-2 1 1,-1 2 198,-1 3 0,-2 1 0,-7 1 0,-2 1 0,-10 1 0,-3 0 0,-12 0 0,-5 0-109,28 0 109,-29 0 232,-21 0-524,-15 1-203,-10 1-7729,-10 5 8546,-16 4 0,9-4 1,-7 0-1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42.6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28558,'42'67'37,"0"0"1,0-1 0,-1-1-38,-6-11 0,-1-1-275,4 3 0,2 0 275,3 2 0,2-1 0,2 0 0,2-1 0,1 0 0,2-2-485,2 0 0,1-2 485,3 1 0,2-2 0,5-1 0,3-1 0,4-1 0,3-3 0,5-1 0,2-4 0,1-1 0,0-3 0,0-4 0,1-1 0,-5-4 0,0-1 0,-4-4 0,-1-2 0,-6-2 0,-2-2 0,-8-3 0,-2-1 348,37 6-348,-19-6 0,-16-3 0,-11-2 0,-12-2 253,-11-2-253,-12-2-79,-7-10-2924,-7-8 3003,-8-12 0,5 10 0,-4 3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43.0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137 2 24759,'5'-1'2600,"-2"0"-2197,-3 1-201,46 28-101,-25-7 33,34 28-33,-39-9-45,-8 8 34,-4 6-34,-7 5-12,-10 3-32,-9 3 21,-14 2 47,-6-1-80,-4-5 0,5-7 0,7-11 0,9-13 0,8-9 0,8-11 0,4-4 0,3-5 0,2-4 0,0-11 0,3-11 0,6-19 0,5-15 0,7-13 0,3-10 0,-1-3 0,-8 27 0,-1 1 0,1-20 0,0-11 0,-14 51 0,-3 10-1615,-4 14-2183,-5 6 3798,-5 22 0,6-11 0,1 11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53.0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34 68 26765,'-14'0'1837,"2"0"-1768,10 0-69,0 0 0,0 0 0,1 0 0,4 0 0,9 2 0,12 2 0,13 2 0,13 3 0,12-1 0,9 0 0,8-3 0,5-2 0,1-1 0,1-2-262,1 0 262,-2-4 0,-2-3 0,-6-3 0,-7-1 0,-8 3 0,-7 3 0,-5 2 0,-5 2 0,-3 1 0,-4 0 0,12 0 0,-13 0 0,8 0 0,-14 0 0,0 0 0,-1 0 262,-3 0-262,-2-3 0,-4-1 0,-5 0 0,-2-1 0,-5 3 0,0 0 0,-3 0 0,0 2 0,-4-2 0,4 1 0,-3 0 0,2 0 0,-2 1 0,0 0 0,-1 0 0,0 0 0,-2-2 0,-4-2-2376,-7-3-2555,-7-3 4931,-8 1 0,11 4 0,1 3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53.8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26082,'11'23'1154,"-1"5"-1020,-7 9-44,0 5-45,1 3-23,0 2 1,0 1-23,-1-3 0,1-1-12,0-5-133,0-4-102,1-3-257,1-3-224,-2-5-281,2-4-616,1-8-3170,0-5 4795,2-4 0,-3-3 0,-1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54.4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 0 25207,'-10'8'998,"0"6"-740,6 13-46,0 6-77,1 4-68,1 2-45,1 5 12,1 4-23,0 4-11,0 4-67,0 2-269,0-5-314,0-4-739,0-12-3844,1-11 5233,2-13 0,-1-8 0,1-5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29:55.1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47 55 17868,'-7'0'5345,"1"0"-4459,6 0 301,0 0-694,-17 6-33,12 0 256,-6 8 13,29-1-102,19 3-267,26-3-360,27-4 0,-35-6 0,3-2 0,8 0 0,2-1 0,6-1 0,0-2 0,3 0 0,0-1-446,1-2 0,0-1 446,-3 0 0,-1 0 0,-4 0 0,-1 1 0,-5-1 0,-2 1-206,-4-1 0,0 0 206,-5 1 0,0-1 0,43-8 0,-15 2 0,-20 3 0,-19 5 0,-16 3-370,-11 2-2230,-8 1-7231,-4 8 9146,-9 8 0,4-4 0,-5 1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39.6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84 889 25084,'-20'53'756,"-1"-1"1,-12 36-589,27-60-123,2-14-34,4-7 90,8-16 146,7-16 33,9-21-23,2-21-44,-2-13 22,-10-9-67,-5-1-67,-7-2-351,-2 6 306,0 5-11,0 10-1,0 15-21,0 16 0,0 17-23,0 12 0,0 8 0,1 3 307,3 6-307,2 6 0,11 15 0,-1-5 0,7 3 0,1-16 0,8-7 0,13-25 0,13-17 0,6-25 0,-21 18 0,-1 0 0,12-15 0,-1 1 0,-40 47 0,-8 9 0,-4 5 0,-1 8 0,0 13 0,0 16 0,0 18 0,-2-6 0,-1 3-225,-9 33 225,4-26 0,-2-1-729,-12 27-1198,5-9-2779,7-14 4706,6-21 0,4-21 0,0-11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39.9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84 45 25555,'-23'55'175,"1"0"1,2-3 0,6-3 3,9 11 101,6-4-11,11-9-45,8-8-67,14-13-90,7-12 68,2-8-1,-1-21 90,-6-10 67,-8-22 12,-12-9-79,-7-7-122,-7-3-102,-7 3 0,-7 6 0,-9 8 0,-8 16-270,-2 13-817,2 12-908,7 6-3304,9 12 5299,9-2 0,4 3 0,1-5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0.2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297 0 27596,'-50'74'194,"0"-1"1,4-5-1,5-4-194,0 13 0,9-5 0,10-6 243,12-10-243,6-8 82,7-9-82,10-6 41,13-9-41,15-7 126,10-9-126,11-5 0,7-7 0,11-12-215,5-12 215,-1-11 0,-3-5-1210,-10-4-1267,-10 1-7354,-9-3 9756,-9 1 1,-20 21-1,-7 7 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0.4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80 28278,'58'-11'131,"1"1"0,-5 1 0,-6 2-131,4 0 0,-5 4 0,-7-2-405,-1 1-681,-1-1-898,-1 0-1265,-4 0-3250,-5 2 6499,-9-1 0,-8 4 0,-7-1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0.5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238 1 27449,'-38'48'407,"-1"1"0,4-4 1,5-2-408,5 9 0,3 1 0,4 0-270,4 0-693,4 0-460,5-6-1804,3-10 3227,4-13 0,-1-13 0,1-8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0.8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70 198 26843,'-19'51'454,"1"1"0,-10 40-409,23-42-23,7-7-22,14-13 12,11-10 21,16-11 146,12-9 135,7-21 1,2-13-315,-2-23 0,-11-6 0,-14 0 0,-17 2 0,-10 8 0,-10 5 0,-12 7-830,-12-2-2028,3 17 2858,0 1 0,16 19 0,5 2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1.2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1 680 27729,'41'-67'8,"0"1"0,0-1 1,7-9-1,-4 5 9,-10 13 0,-3 6 5,4-5 258,-2 9 45,0 7-134,2 7-134,2 10-57,-1 11 0,-2 7 0,-5 17 0,-3 15 0,-3 23 0,-4 21 0,-3 13 0,-7 3 0,-5-7 0,-3-8-472,-1-14-2576,-6-10 3048,-7-8 0,3-18 0,-1-6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1.4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11 140 25342,'-6'-3'605,"2"1"-616,4 2-1065,93-22-2991,-17-1 4067,3-1 0,-1 1 0,-14 0 0,-13 4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1.7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388 1 28513,'-34'42'79,"-1"1"0,-19 37-79,70-29 0,9 1 0,14-4 0,1-3 0,-7-9 0,-10-6 0,-12-5 0,-6 0 0,-21 3 0,-13 7 0,-23 3 0,-13 1 0,-4-5 0,2-6 0,9-13-2970,5-8-3204,27-19 6174,5-3 0,21-1 0,0 6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2.2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61 496 25645,'-4'0'1681,"1"0"-2122,-2 60 665,1-15 67,-6 53 239,2-31-260,-2-3-270,4-12 115,-1-13-115,5-19 0,1-10 0,1-27 0,2-20 0,13-34 0,-4 22 0,3-2-274,6-6 1,3-3 273,2-2 0,0-1 0,1 2 0,0 2-11,1 5 0,-1 2 11,-1 6 0,0 3 0,22-23 0,-4 17 0,-6 19 0,-7 14 0,-7 10 0,-7 4 0,-6 2 901,-5 9-901,-2 8 24,-10 16-24,-13 12 0,-14 8 0,-11 3 0,-3-6-46,6-7-1556,8-13-930,9-11-5379,12-8 7911,6-6 0,6-4 0,1-1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2.6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153 1 28401,'-12'70'90,"0"0"0,0-6 0,0-6-90,-10 4-136,2-6-704,2-9-1076,3-5-4617,2-8 6533,4-6 0,4-13 0,3-5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3.0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175 6 24916,'-1'-3'1871,"0"0"-1568,1 3-191,-24 86-574,10-33 535,-2 9 0,-1 2 129,-2 7 10,1-2-10,0-9 31,2-13-188,4-15 112,2-14 67,5-10 29,3-6-253,0-9 0,2-10 0,6-11 257,7-11-257,9 0 0,5-2 0,4 3 0,0 1 0,0 4 0,2 4 0,0 5-662,0 7-1871,4 5-7298,-3 7 9115,2 2 0,-17 3 0,-4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3.4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192 0 26675,'-45'52'336,"-1"0"0,5-4 1,8-5-124,17-1-34,8-4-56,5-5-123,5-8 0,10-4 11,7-10-22,11-5 0,3-7-79,4-15-10,-3-9 21,-1-16 57,-6-2 22,-6 3 33,-6 9 57,-7 12 134,-4 9-22,-3 8 23,-1 3-225,0 11 0,0 10 0,0 12 0,1 5 0,2 0 0,2-6 0,1-5 0,4-9-1513,4-9-2051,6-5 3564,7-15 0,-11 7 0,-2-8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3.6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214 11 25028,'1'-6'3507,"0"2"-3371,-3 90-136,-9-22-510,4 5 0,-2 3 510,-15 23 0,1-2 0,0-7 0,5-6 0,1-12 84,2-6-84,1-12-638,0-10-1961,2-12-4415,2-11 7014,2-9 0,3-4 0,2-4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3.7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0 103 26127,'54'-28'-326,"-1"0"1,-4 2 0,-6 8-1624,-5 15-7882,0 3 9563,6 0 0,-21 0 0,0 0 1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0:44.2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333 1 25981,'-55'43'664,"0"1"1,4-3 0,6-1-228,0 16-178,8-1-259,11-5 0,14-3 0,6-7 0,13-5 0,11-10 0,12-9 0,15-9 0,3-17 0,5-16-13,1-15-244,-3-14 122,-6 2-33,-6 3 101,-9 9 45,-5 11 11,-11 10 11,-4 11 44,-4 5 102,-4 4 212,4 2-233,0 7-125,1 8 0,0 9 0,1 6 0,1 1 0,5 2 0,4 1 0,5 0 0,4-3 0,5-3 0,3-7-169,-1-6-1333,0-7-1613,-5-5 3115,-7 3 0,-9-6 0,-9 3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21.9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12 21252,'2'-6'3586,"0"1"-1424,-2 5-795,0 0-1188,0 9-54,0 3-125,0 12 0,0 4 0,0 3 0,0 3 0,0 2 0,0 2 0,-2-1 0,-1 0 0,-1-3 0,2-5 0,1-2 0,1-7 0,0-2 0,0-6 0,0-4-102,0-3-481,0-3-6935,0-1 7518,-2 0 0,1-1 0,-2 1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22.8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76 26743,'79'-16'1288,"-6"4"-974,-35 11-45,7 1-212,5 0-57,6 0 0,7 0 0,4 0 0,4-2 0,0-2 0,0-2 0,-5-2 0,-5 2 0,-3 1 0,-5 2 0,-2 3 0,1 0 0,-3 0 0,4 0 0,-2-2 0,0-1 0,-2 0 0,1 0 0,0 2 0,5 0-3392,1 1 3392,2 0 0,-6 0 0,-3 0 0,-8 0 0,-5 0 0,-6 0 0,-4 0 3392,-4 0-3392,-1 0 0,-1 0 0,0 0 0,1 0 0,-3 0 0,6 1 0,-7 0 0,3 2 0,-8 0 0,1 1 0,-2-1 0,5 0 0,-6 0 0,4 1 0,-8-1 0,0 1 0,-4-3 0,0 1 0,-2-2 0,-8 0-147,-4 2-2934,-11 3 3081,-7 7 0,13-5 0,0 2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24.3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408 62 24793,'5'-23'1479,"-1"4"-1165,-5 14-45,-4 2-57,-4-2 13,-5 2-23,-3 1-90,-6 1 0,-4 1 0,-2 0 56,-2 1-68,3 5-32,2 5-24,3 4 12,1 5 0,0 0 0,2 3 45,-1 0-22,2 0-12,2 2-21,0 2-46,2 2 0,2 6 0,4 2 0,4 3 0,2 1 0,3-3 0,6-1 0,4-5 0,10-2 0,5-2 0,3-5 0,5-2 0,2-6 0,3-4 0,2-6 0,0-2 0,2-3 0,0-4 0,0-4 0,-2-6 0,-3-2 0,-2-2 0,-2-1 0,-2-3 0,-1-4 0,8-18 0,-10 9 0,3-12 0,-16 16 0,-1 1 0,-6 5 0,0 1 0,-6 4 0,0-6 0,-2 6 0,-3-5 0,-1 8 0,-4-1 0,-2 1 0,-1 1 0,-2 0 0,-6-2 0,2 6 0,-4-2 0,7 10 0,1 2 0,1 1 0,0 1 0,1 0 0,-2 0 0,-10 0 0,5 0 0,-5 0 0,7 0 0,2 0-293,0 0-1387,-1 3-1010,2 4 2690,-4 9 0,9-6 0,0 1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32.6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21 18765,'0'-10'5423,"0"2"-4572,0 8 2781,0 0-3632,8-1 0,1 1 0,10-1 0,1 1 0,2 0 0,5 0 0,3 1 0,4-1 0,2 2 0,0-2 0,0 1 0,0 0 0,1-1 0,0 1 0,-2-1 0,0 0 0,-6 0 0,0 0 0,-4 0 0,-1 0 0,-1 0 0,-2 0 0,-2 0 0,-2 0 0,-1 0 0,-1 1 0,-1-1 0,-1 1 0,-1-1 0,0 0 0,-6 0 0,1 0 0,-5 0 0,1 0 0,1 0 0,2 0 0,-2 0 0,-1 0 0,-1 0-2533,-2 0-7298,-5 3 8257,-8 5 1,4-3 0,-2 3-1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34.1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64 26866,'46'-2'1805,"8"2"-1805,-25 0 0,16 0 0,-4 0 0,6 4 0,8 1 0,7 0 0,11-2 0,-15-2 0,2-1 0,29-3 0,-30 2 0,-3-2-344,18-5 344,-2-2 0,4-2 0,3 1 0,0 0 0,-1 2 0,-1 2 0,1 4 0,2 1 0,6 2 0,0 0 0,0 0 0,-6 0 0,-8 0 0,-8 0 0,-9 2 0,-5-1 0,14 2 0,-17-2 0,10 0 0,-23-1 0,-7 0 0,-7 1 344,-5 0-344,-6-1 0,2 0 0,-3 0 0,3 0 0,-2 0 0,1 1 0,0 0 0,-1 0 0,0 1 0,0 0 0,-2-1 0,-1 1 0,-1-2 0,-1 2 0,-1-2 0,-1 1 0,-1-1 0,-5-1-2690,-8 1-7141,-13-1 7373,-15 2 0,15-1 1,1 1-1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35.76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602 45 16558,'0'-7'5187,"0"2"-4133,0 5 503,0 0-896,-17-7-235,4 4-78,-16-7-24,6 6-66,-2 0-180,-3 1 34,-1 2 34,-3 0-12,-1 1 12,-3 5 45,-2 4-23,-2 8-56,2 3 0,3 2 0,5-2-34,5-2 12,5-1 33,0-1-33,4 3 22,-3 3 11,3 3-56,2 5 0,2 4 1,4 0-35,4 2 46,2-2-22,2 1-57,0 1 0,4 1 0,4 0 0,7 0 0,6-2 0,21 8 0,-5-15 0,17 2 0,-8-18 0,3-3 0,3-3 0,-1-3 0,-2-1 0,15-2 0,-17-4 0,11-5 0,-21-6 0,-1-6 0,-1-3 0,-2-4 0,-1-2 0,-5 0 0,-4 2 0,1-12 0,-9 10 0,3-10 0,-10 7 0,-1-1 0,-3-5 0,-3 1 0,0-13 0,-2 13 0,-5-5 0,-5 17 0,-5 3 0,-5 3 0,-4 3 0,-3 6 0,-3 4 0,-1 4 0,-1 2 0,-13 1 0,14 0 0,-6 0 0,16 0 0,3 0 0,-1 0 0,0 0 0,-1 3-1043,-2 3-1725,1 7 2768,-3 7 0,12-8 0,2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37.0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1 409 25991,'38'-45'30,"1"-1"0,-3 3 0,-3 2-30,9-11 22,-5 7-11,-6 7-11,-5 10 34,-5 5-34,-3 5 34,-2 5 623,-2 3-578,-3 5 347,-3 3-214,-2 2 211,-1 9-64,-2 10-26,-1 18-333,-1 16 0,-1 11 0,-3 6 0,-1 0 0,-2 0 0,-1-4 0,1-3 0,0-6-886,1-8-694,2-12-2745,2-15 4325,4-11 0,-2-8 0,2-3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37.5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1207 16 24222,'-56'-5'597,"0"0"1,1 0 0,1 4-251,-38 15-920,-4 12 679,47-7 0,0 5-50,-1 3 0,1 3-6,-1 4 1,0 2-18,0 5 1,1 2 11,0 3 1,1 2 10,3 1 0,2 1-12,5 0 1,2 2-28,6 0 0,3 1 22,5 2 0,3 1 17,4 1 0,4 2 17,3 3 0,2 1 168,2 3 0,3 0-185,7 2 0,4 0 11,1 0 0,5-1-313,9-3 1,5-2 284,4-4 0,4-4-33,4-4 0,5-4-6,2-4 0,4-5 0,3-4 0,2-5 0,2-7 0,2-5 0,3-4 0,1-4 0,-1-8 0,0-4 0,-1-5 0,-2-5 0,-2-4 0,-2-5-1353,-2-5 0,-2-4 1353,-1-5 0,-1-3 0,2-7 0,-1-2-350,3-9 0,-1-2 350,2-6 0,0-2 0,-1-3 0,-1-2 0,-2-1 0,-3 0 0,-5 1 0,-5 0 58,-6 2 0,-4-1-58,-9 3 0,-4 0 0,-5 2 0,-5 1 0,-6 3 0,-5 2 0,-4 2 0,-5 3 0,-4 5 0,-6 4 0,-33-33 0,-12 21 0,-8 22 0,-1 19-337,1 13-671,11 21-729,11 10-5053,12 17 6790,12 8 0,13-22 0,8-2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38.6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49 125 27774,'43'-33'201,"-1"-1"1,31-17-169,-39 45-10,-6 5 10,-6 9-33,-4 6 0,-6 14-22,-5 11-124,-5 9 23,-14 9 11,-9 6 67,-17 3 45,-7-1-33,-1-4 33,4-10 33,7-10-33,10-12 0,7-10 12,7-9 77,4-3 124,1-4-11,0 0 10,0 0-87,1-2-125,1 2 0,2 0 0,1 2 0,6 3 0,28 5 0,4-4 0,29 0 0,-3-7 0,7-1 0,4-1 0,-1 0 0,-3-2 0,-9-1 0,-9-2 0,2-3 0,-23 2 0,1-1 0,-20 2 0,-2-3-1604,0-5-1903,1-6 3507,-2-5 0,-3 9 0,-2 3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1:39.5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1181 35 22799,'-50'-6'874,"0"0"0,-42-4-505,34 3-55,2 4-169,1 1 147,-4 5-23,-7 9-90,-8 8 90,-7 8-123,-1 3-296,4-1 296,10-4 33,12 0-66,11-2-35,7 3 79,2 6-45,3 11 56,1 11 22,5 14 90,5 9-78,8 7-67,10-22 0,2 1-135,0 32 0,4-32 0,3-3 0,6 23 0,10-2 0,4-4 0,8-3-65,8-5 65,-2-25 0,5-2 0,32 17-260,-20-24 1,2-5 259,38-2 0,-46-19 0,2-2 0,1-3 0,0-2 0,0-1 0,0-1 0,-2-1 0,1 0 0,13 0 0,0-1 0,27-3-135,-37 2 1,-2 0 134,11-7 60,-3-2-60,-2-4 0,3-7 0,1-7 0,3-8 0,-2-3 0,-2-4 507,-7 1-507,-10-1 0,-10-1 0,-10 2 0,-6-4 682,-7 1-682,-3-5-3392,-4-5 3392,-3-5 0,0-5 0,-2 0 0,-2 1 0,-6 5 0,-8 3 0,-10 4 0,-7 4 0,-5 2 0,-4 5 3392,0 4-3392,-23-7 0,13 11 0,-21-3 0,16 14 0,-3 5 0,-3 3 0,-1 3 0,3 2 0,7 1 0,9 1 0,6-3 0,5 1 0,-1-1 0,0 2 0,-2 4 0,0 2 0,1 2 0,4 6 0,4 5 0,4 7 0,4 6-1222,2 1-212,1 3-1670,2 0 3104,0 4 0,7-14 0,1-2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2:27.4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560 28 17106,'4'-3'5626,"-2"0"-2759,-2 3-2261,3-8-292,-8 6-68,-4-8-56,-13 10-66,-10-1-12,-6 1-56,-5 2-22,-3 7 44,-2 7 12,1 9-57,2 4-21,1 5-12,5 4 22,3 4-11,6 5 12,2 4-12,7 5 11,3-2 12,8 0-12,4-5-11,5-3 34,7-1 22,8-5-11,11-1-33,29-4-12,-10-15-22,17-5 22,-23-13-11,-3-2 0,-7-7 11,-3-4 12,0-19-23,-10 4-23,-2-9-10,-8 6-68,-2-4 34,0-1-1,-2 1 57,0 6-11,-1 5 22,0 4 0,0 4 33,0-1-21,-2 5-1,1 2 11,-1 6 135,2 2-23,4 0 46,8 0 10,12 0-44,14 2-57,6-1-78,4 2 23,-2-3-34,-5 0 11,-5 0-11,-4 0-22,-5 0-247,-2 0-504,-4 0-258,-5 0-1154,-1 0-7362,-3 0 9547,1 11 0,-6-8 0,-1 8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2:28.1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140 22 18362,'-3'-8'5075,"0"1"-4234,3 7 335,0 0-716,-5-3-91,2 2-66,-2-1-46,2 2-77,1 0-23,1 0 11,-2 6 22,0 9-66,-1 11-68,-4 11-45,1 4-11,-2 4-45,1-1-157,0-2-122,2-4-103,-2-7-110,4-4-326,-1-8-426,2-5-1545,-1-5-6624,-4-3 9458,-3-1 0,3-2 0,1-2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2:28.6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154 65 25521,'57'-36'482,"-6"9"-381,-30 25-34,1 2 1,3 0-12,-1 7 0,0 2-12,-5 7 57,-2 0 22,-4 4-33,-3 1 11,-4 7-56,-3 10-12,-2 6-22,-1 11-11,0 1 12,-4 1-1,-5-3 0,-7-4 56,-9-2 23,-8 1 11,-7-2-34,-6-1-67,1-7 0,4-5-78,9-13-113,8-7-145,6-7-146,2-5-269,-2-1-593,0-1-2600,-2 0 3944,-1 0 0,9 0 0,3 0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2:30.4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 16 14529,'1'-8'4348,"1"1"-2936,-2 7 649,0 0-1321,7 0-124,-3 0-145,4 0-90,-7 0 1490,-1 0-1737,0 7-33,2 1-34,-1 12 23,1 2-12,-1 7-55,-1 5 10,0 2-21,0 3-12,0 1 0,-2-1 0,-2 2 11,-2-2-22,0 0 33,2-2-22,0-6 0,1-5 0,0-8 11,0-4 12,0-3-1,0-2 12,0 0-1,-2 4-33,2-2 11,0 1-11,2-6 12,1-3 11,-1-2 178,-1-1-66,-1 0-35,1 0 24,0 0-46,0 0-22,-1-1-34,-1-10 1,1-10-1,0-19-22,1-11-11,2-12 33,4-29-10,2 28-12,4-9 0,0 39 11,1 8-22,0 5-1,6 1 1,4 1 11,9 1-45,32-1 45,-10 8 0,17 2 0,-26 8 0,-15 1 0,-8 0 12,-11 0 10,-5 0 90,-2 16-67,-11 3-34,-6 19-11,-9-3-56,0-1-78,4-6-1,2-6-55,6-3 22,1-2 89,4-5-10,3 0 22,3-4-1,1 1 1,0-2 33,6 1 34,6-1-11,10-1 11,2-1 0,-1-4 45,-3 1-23,-4-1-11,-4 2 91,-2 2-80,-4 2 56,0 4 57,-5 2 10,1 5 23,-2 3-44,0 7-35,-4 3 1,-17 17-90,0-12-11,-15 7-292,8-17-178,-4-6-394,-4-2-873,-5-2-2689,-7 0 4437,-4 1 0,23-6 0,4-3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2:31.8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424 19 21488,'-2'-5'3115,"1"0"-1681,1 5-1143,-8-4-56,6 3-33,-6-3-68,8 4 23,0 0-55,0 8 66,9 11 22,2 14-89,6 13-23,-3 7 12,-4 2-34,-5 1 33,-3-4 12,-2-4-11,0-2 22,0-4-23,-9-2 35,-5-3 44,-15-3-111,-6-6-57,-6-4 0,-16-6 0,15-8 0,-8-3 0,18-7-24,1 0-334,0 0-370,2 0-236,4 0-5188,2-3 6152,11 0 0,2 0 0,10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2:33.31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682 6 20389,'0'-3'3900,"0"0"-3318,0 3-167,-75 16-45,38-5-34,-58 12-112,62-13-45,6-4-33,5-2 11,5-3-56,4 0 22,4 1-34,5 0-10,0 0-57,4 0-22,-2 3-11,2 5 11,0 3-11,8 9 11,6 3 0,9 8 0,5 4 0,-1 3 11,-1 2 11,-5-2-10,-3-3 44,-8-2 415,-4 8-91,-3-13-189,-10 5-57,-8-20-123,-9-2 1,-11-6-24,-5-4 1,-9-1-414,-29-2-68,19 0-225,-16 0-727,33 0-2085,4 0 3530,5-4 0,14 3 0,6-4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2:39.6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276 87 22834,'-51'-12'1837,"-1"0"1,-36-7-874,48 9-43,12 5-842,15 2-13,9 2-66,38 1 0,38 4 0,-6 1 0,9 1-796,-12-1 1,5 0-1,1 0 796,11 1 0,3 0 0,0 0 0,6 0 0,2-1 0,0-1 0,1-1 0,1-1 0,-1 0-268,-3 0 1,0 0 0,-1-1 267,-3-2 0,-1 0 0,-1-2-301,-4 0 1,-2-2 0,-1-1 300,-5 0 0,-1 0 0,-2-2 0,28-5 0,-3 0 0,-8 3 0,-3 1 0,-6 3 0,-3 1-101,-8 2 0,-3 2-616,-10 2 0,-2 3-1345,25 12-3630,-23 13 6163,-17 12 0,-19-16 1,-6-4-1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38.9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887 11 26059,'0'-6'1591,"0"2"-570,0 4-1021,73 25 0,-26 6 0,7-2 0,0 6 0,10 36-849,-35-28 0,-1 1 849,0 4 0,-2 2 0,-2 1 0,-1 0 84,-1 1 0,-1 0-84,-2-2 0,1-1 0,16 42 0,-1-5 0,0-8 0,4-4 0,2-8 0,3-7 359,-6-11-359,-9-12 0,-11-12 0,-11-7 861,-13-5-861,-23 1 0,-27 6 0,-33 5-1541,34-11 0,-4 0 1541,-4 0 0,-2-1 0,-2-2 0,-3-2-234,-25-1 0,-1-3 234,25-4 0,0-2 0,-19-3 0,3-5 0,28-1 0,4-3 0,0-4 0,0-1 0,3 1 0,-1-2 0,-13-6 0,2 0 0,-19-10 0,-5-7 0,60 15 0,14-5 0,22-13 0,29-20 0,-6 25 0,5-1 0,13-7 0,4-1 0,6-2 0,7-1-142,-2 6 0,7 0 1,-3 2 141,13-6 0,2 3 0,-13 8 0,4 1 0,-4 5 0,6 1 0,-3 6 0,-3 2 0,-1 3 0,-7 5 0,-1 3 0,37-3 0,-23 12 0,-24 61 0,-27 9 0,-25-4 0,-10 5-431,-6-1 0,-7 0 431,-11 6 0,-6 0 0,-4 5 0,-3 0 0,-4 3 0,-2-1 0,17-23 0,-2 0 0,1 0 0,-1 0 0,0 0 0,-2 3 0,-10 18 0,-3 4 0,4-5 0,-4 6 0,2-3 0,13-17 0,-1 2 0,6-9 2523,-12 18-2523,21-33 0,14-21 1142,6-19-1142,5-31 0,0-31 0,8-28 0,2-13-697,-1 16 0,1-4 697,1 5 0,2-6 0,1 5 0,-2 16 0,0 3 0,1 1 0,1 0 0,-1 0 0,1 1 0,8-29 0,1 1 534,-1 7 1,2 3-535,-2 10 0,0 2 0,0 10 0,-1 3 0,-2 9 0,0 4-650,31-39-1613,-8 44-5502,17 7 7765,0 50 0,-26-11 0,-1 13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39.14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 32 26944,'-6'0'1727,"0"0"-1727,6 0 0,74 0 0,-24-2 0,4 2 0,3-1 0,8-2 0,-5-2 0,-7-2 0,-10 1 0,-10 1-1839,-12 3-2250,-11 4 4089,-10 18 0,-1-11 0,-3 10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39.3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0 419 28671,'55'-20'0,"-1"0"0,1-2 0,-2-3 0,-6-2 0,-3-3 0,2-1 0,-1-2-611,-4 0 0,-3 0-2807,26-26 3418,-14 13 0,-27 21 0,-8 11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39.8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91 421 28671,'59'1'0,"0"0"0,4-8 0,1-5-1515,0-8 1,-1-4 1514,4-6 0,-2-4 0,-4-1 0,-3-1 366,-9 3 1,-4 0-367,15-25 0,-31 13 521,-39 14-521,-39 15-2804,-45 8 2804,32 18 0,-4 5 0,-7 2 0,1 5 328,2 9 1,3 5-329,7 0 0,4 3 0,10-2 0,6 2 0,-19 37-9,20-2 9,17 4 0,12 2 0,9 3 0,18 0 0,12-5 0,18-9 0,10-16 0,8-20-1648,14-17-1400,17-26 3048,-38-4 0,-2-1 0,10-6 0,-8-5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40.1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366 1 27538,'19'53'325,"3"-3"-90,10-14-33,-1 0 56,0 0-145,-7-1-113,-5-3 0,-6-2 0,-7-2 0,-6 3 0,-21 5 0,-16 10 0,-25 5 0,-13 1-781,-2-5 781,5-7 0,9-8 0,10-8 0,11-4-214,12-8-1545,9-5-2645,11-4 4404,19-13 0,-6 7 0,9-8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40.5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139 20 26071,'-31'66'466,"-1"-1"1,4-4 0,5-4-209,7 8-191,8-12-67,7-13-11,16-17-68,11-12-402,17-34-237,8-18-302,3-30-66,-3-9 649,-9 4 359,-9 13 78,-12 14 179,-8 19 348,-7 12 89,-2 11 56,-4 5-235,0 3-23,1 10 382,0 8-381,1 16-259,2 6-156,0 5-56,4-2-436,5-3-461,5-6-1613,6-11-7265,8-10 9028,8-9 0,-16-5 0,-1 0 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40.8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185 1 26765,'-26'55'489,"0"0"0,3-4 1,5-6-277,11 1-146,4-10-67,3-9-56,7-14-135,9-8-44,12-15 67,9-9 56,5-11 90,-1-6 22,-3 8 0,-7 4 89,-7 10 236,-7 7 67,-5 5-256,-6 11-136,-3 13 0,-5 22 0,-17 26-823,-12 16 823,6-37 0,-3 1 0,-3-1 0,-1-1-110,-1-2 1,1-2-642,-28 29-2264,12-20 3015,21-23 0,13-16 0,12-12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41.6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155 219 26519,'83'-19'470,"-14"3"-459,-51 5 23,-5 4-1,-6 0 12,-3 1-22,-2 0-12,0-2-11,-1 3 0,-1-4 12,0 2-12,0-1 0,0-1 0,0 3 0,0-1 33,0 3-22,0 2 829,0 1-772,0-2-68,-3-4 44,-4-3 1,-5-4 0,-6-1-23,-2 1 1,-3 4-1,-4 4 45,-1 4-67,-3 10 23,2 9-1,0 12 1,2 10 10,2 2 34,3 3 12,5 0-33,2-4-46,7-1 0,0-7 0,6-3 0,-1-4 0,3-4 0,0-1 0,0-7 0,4-1 0,-1-2 0,6-3 0,-1 2 0,6-4 0,-2-2 0,5 0-225,-5-3-302,1-4-212,-1-7-684,2-8-2186,4-10 3609,1-4 0,-7 13 0,-3 4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42.41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141 1 27415,'2'53'194,"0"0"0,0-1 1,-1-1-83,-7 25 11,-5 1 11,-9-5-44,-3-10 33,-1-9-67,2-11-21,5-11-35,4-10 0,6-10 0,3-7 0,3-2 0,6-19 0,5-1 0,8-18 0,7 3 0,3-4 0,2 1 0,3-2 0,1 2-405,1 0-1006,1 3-1065,6-1-7355,4 4 9075,9-3 1,-25 17-1,-3 3 1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42.8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214 1 26227,'-49'68'276,"1"0"1,4-5-1,9-5 27,16 1-12,8-11-44,6-15-90,3-11-79,2-10-78,0-7 0,7-4-22,4-18-46,10-12-111,2-19 67,0-8 90,-1-2 22,-3 5 11,-1 6 0,-4 9-11,-4 15 34,-3 9 11,-1 9 78,-3 4 101,1 13-23,0 7 1,0 16-111,0 5-91,-1 3 0,2-2 0,-1-2 0,2-7-505,-2-6-739,1-8-941,-1-8-4202,3-5 6387,7-3 0,-7-2 0,3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43.0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0 26765,'9'93'1098,"-7"-9"-795,-7-36-23,-5-9-68,4-12-199,3-12-13,2-9 0,1-4 0,0-9 0,0-8 0,5-11-438,0-5-1120,3 2-1501,-4 8 3059,0 9 0,-3 7 0,0 5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43.3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1 258 23124,'47'-24'22,"1"-1"0,31-22-22,-55 12 79,-9-1 570,-8 4-110,-5 6-2,-2 7 12,-6 10-89,-4 4-225,-9 10-89,-4 12-34,-4 13-23,-3 16 68,0 10-11,2 4-113,8 3-33,8-4-112,7-3-470,5-5-1043,6-4-3428,4-6 5053,5-3 0,-4-18 0,-4-5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25.9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61 28132,'55'0'539,"13"0"-539,26 0 0,-39 0 0,1 0-2831,2 0 1,1 0 2830,3 0 0,-1 0 0,1 0 0,-1 0 483,-1 0 0,0 0-483,-3 0 0,0 0 0,-5 0 0,-1 0 0,39 0 0,-15-1 0,-14 1 0,-14-2 919,-13 0-919,-9 0 0,-12-3 0,-6-1 3044,-5-6-4892,-13 1-571,-13 0 2419,-19 5 0,14 4 0,1 2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26.5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155 1 27460,'-15'19'1211,"3"8"-1211,12 10 0,0 7 0,0 7 0,0 5 0,0 10 0,-8 12 0,-8 9 0,-8 2-4252,-5 1 4252,5-9 0,8-7 860,8-9-860,5-7 0,8-5 0,7-5 0,8-3 0,11 0 0,5-1 0,11 1 0,8-3 0,11-4 0,10-7 0,12-10 0,11-8 1133,-47-10 1,1-2-1134,1 0 0,1-1-1510,-2 1 1,0-2 1509,45-2 0,-9-1 0,-38-3 0,-2-2 0,18-5 0,8-13 0,-31 2 0,-3-3-1828,-1 1 2016,20-8 0,-33 18 0,11-4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26.8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0 28671,'-8'20'0,"15"-1"0,39-5 0,12-3 0,8-3 0,2-5 0,-4-6-181,-10-4-1746,-15 2-1412,-18-1 3339,-21 17 0,-2-8 0,-8 9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27.1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10 28671,'44'41'0,"9"-7"0,22-24 0,7-6 0,8-1 0,-1-3 0,-2 0 0,-8 0 0,-10-4 0,-9-3-1480,-5-10-5725,-2-5 7205,8-3 0,-29 9 0,-2 5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27.7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390 75 24636,'-6'-4'3048,"2"1"-2398,4 3-313,0 0-337,-15 63 0,11-6 0,-4 0 0,0 5-394,3 34 394,-1 3 0,-8-6 0,1-7 0,-3-8 0,1-10 0,0-10 97,2-15-97,4-11 0,3-16 0,4-8 0,0-5 0,0-14 0,1-19 0,0-27 0,1-30 0,2 34 0,1-2-1548,3-3 1,3-2 1547,2 1 0,3 1 0,3 3 0,4 2-62,0 4 0,2 3 62,27-36 0,3 17 0,0 14 0,0 18 0,-4 16 0,-1 9 0,0 14 0,-2 10 3331,11 33-3331,-21 1 0,-2 28 0,-25-7 185,-12 9-185,-15 8 0,-14 2 0,10-45 0,-5-1-267,-16 14 1,-5-1 266,11-15 0,-1-3 0,-12 10 0,0-3 0,-15 3 0,8-10 0,12-10 0,-6-4 0,16-10 0,-7-4 0,12-9 533,-1-2-1162,-5 2-1712,2 1-5918,0 4 8259,3 4 0,16-5 0,1 1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29.1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59 46 28132,'-42'2'539,"25"4"-539,50 11 0,25 4 0,17-2 0,9-4 0,10-7 0,-44-6 0,1 0 0,3-2 0,0 0-235,1-1 0,-1-1 235,-1-2 0,-2 0 115,41-6-115,-21-2 0,-20 1 0,-18 1 0,-16-2 0,-9-5-1289,-6-1-15,-12-1-1855,-10 8 3159,-19 4 0,14 7 0,1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29.7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216 1 22900,'-6'0'2846,"2"0"-1849,4 0-684,-47 71 69,25-20-226,-9 4 1,1 4 78,7 18 23,3 2-12,4 0-65,7-3-181,3-2 0,4-5 0,2-5 0,1-6 0,8-3 0,4-6 0,14 0 0,9-4 0,12 0 0,10-6 0,7-6 0,5-4 0,3-8 0,0-6 0,5-6-3392,3-6 3392,1-2 0,0-1-9,-8 0 9,-7 0 0,-14-1 0,-10 0 0,-14-3 0,-6 0 0,-7-7-8617,26-23 9464,-6 1 0,2 0 0,-17 14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30.0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87 25936,'-4'0'2230,"1"0"-1725,3 0-505,66 12 0,-25-9 0,56 8 0,-38-11 0,-1 0 0,5-2 0,-5-5 0,-2-4 0,-8-6 0,-8-2 0,-9-1-57,-11 3-1848,-10 4-1904,-5 7 3809,-19 7 0,11 0 0,-11 3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30.3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198 1 24692,'-7'0'2802,"2"0"-2332,5 0-134,0 0 11,-43 79-323,23-17-24,-7 1 0,0 4-4252,8 23 4252,2-6 0,4-9 860,2-9-860,6-8 0,2-6 0,3-4 0,0-5 0,4-2 0,6-8 0,8-4 3392,8-9-3392,6-4 0,7-6 0,4-6 0,6-1 0,2-3 0,3-3 0,3-8 0,1-8 0,0-12 0,-6-5-1021,-5-3-1993,-7-1 3014,-3 2 0,-16 16 0,-6 5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30.66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28671,'33'20'0,"7"-2"0,12-11 0,4-2 0,3-4 0,-4-1 0,-6-7-304,-8 1-1746,-11-2-2667,-9 3 4717,-9 5 0,-6 0 0,-4 2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30.9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49 28671,'52'25'0,"0"-1"0,-2-1 0,-2-7 0,24-15 0,-5-1 0,-5-5 0,-6-5 0,-4-7-886,-3-5-1456,6 1-1121,9-1 3463,18 2 0,-34 8 0,-4 4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31.2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12 25129,'-9'0'3542,"2"0"-3542,7 0 0,0 0 0,33 22 0,22-10 0,-6 0 0,4 0-483,5-7 1,2-4 482,2 0 0,-2 0 0,-4-1 0,-3 0 0,38-4-634,-24-2 634,-20-4 0,-18-2-1491,-14-2-1859,-8 1 3350,-6 2 0,-1 6 0,-1 2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31.5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161 1 20479,'-26'82'0,"0"0"0,1-3 0,3-4 1126,9-19 1,3-3-1127,0 0 0,1-2 0,-2 40 0,5-11 0,4-16-348,9-11 177,9-16-2048,15-18-1930,13-9 4149,10-28 0,-22 13 0,-3-13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31.7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0 114 28671,'70'-6'0,"-1"-1"0,-2 1 0,-5-1 0,16-9 0,-5 2 0,-11 0 0,-13 2 0,-10 1-819,-10 2-1669,-10 3 2488,-9 2 0,-7 3 0,-3 1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31.9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357 0 28647,'-42'72'8,"0"0"0,0-1 0,3 0-900,6-11 1,2-1 891,2-4 0,2-1 0,5-7 0,4-2 557,-3 22-648,10-20-2037,31-22-3990,14-12 6118,27-18 0,-23 4 0,-3-6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58.8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8 122 23202,'-4'0'2656,"1"0"157,3 0-2813,39 0 0,-6-2 0,40-2 0,-12 0 0,6-2 0,3 0 0,2 0 0,-1-2 0,-1-1 0,-2-1 0,-4 0 0,-6 1 0,-8 3 0,-7 0 0,-9 3 0,-5 1 0,-4 1 0,-3 0 0,-3 1 0,-3-1 0,-3 1 0,-5-2 0,-4-1 0,-2-2-718,-2-1-1534,-8 0-2656,-4 2 4908,-12 2 0,10 2 0,0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3:59.6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27550,'0'12'1121,"0"7"-1121,0 11 0,0 10 0,0 6 0,0 5 0,0 3 0,0 3 0,1 2 0,0 2 0,0 0 0,-1-1 0,0-1 0,0-4 0,0-3 0,0-4 0,0-3 0,0-4 0,0-2 0,0-6 0,0-5 0,0-5 0,1-6 0,2-4 0,8 0 0,-1-4 0,6 2 0,-2-3 0,4-1 0,1 0 0,3 0 0,5-2 0,5-1 0,6-2 0,4-2 0,2 0 0,2 0 0,-1 0 0,2 0 0,-1 0 0,1 0 0,-2 0 0,-3 0 0,-4 0 0,-6-1 0,-4 0 0,-2 1 0,-1-1 0,1 1 0,-2 0 0,3 0 0,-2 0 0,-1 0 0,-3 1 0,-6 0 0,-6 0 0,-6-1 0,-2-1 0,-3-7 0,-4-3-1323,-6-7-1893,-7 0 3216,-4 3 0,9 6 0,2 5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0.2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 28367,'28'-4'304,"1"-1"-304,-4 3 0,7 0 0,5 2 0,8 0 0,6 1 0,3 3 0,4 1 0,0 1 0,-2 0 0,-2 0 0,-7 0 0,-7 0 0,-8-1 0,-7-1 0,-5-2-2007,-6-1-2923,-2-1 4930,-1 1 0,-4 0 0,-2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0.9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8 28671,'7'12'0,"3"-1"0,9-8 0,2 0 0,2-1 0,2-1 0,0-1 0,0 0 0,1 0 0,-3 0 0,-2 0 0,-6 0 0,-4 0 0,-5 0-393,-3 0-1165,-1-2-1154,2-2-7119,-1-4 9106,3-4 1,-3 5 0,0 1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1.3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82 1 28199,'0'93'472,"1"-3"-472,0-19 0,0 5 0,-1 2 0,0 0 0,0 0 0,-3-5 0,-1-4 0,-4-7 0,0-6 0,0-6 0,1-7 0,1-6 0,0-6 0,-1-7 0,1-5-853,1-7-290,-1-3-403,2-4-459,0-3-3397,3-2 5402,-1-5 0,2 4 0,0-4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1.7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110 15 24099,'0'-4'2968,"0"1"-1410,0 3-1512,0-3-46,0 2 0,0-2 0,2 7 0,2 9 0,2 13 0,3 15 0,0 14 0,-3 14 0,-1 11 0,-3 6 0,-2 3 0,-6 1 0,-2-4 0,-6-4 0,-2-7-3392,0-8 3392,1-10 0,0-11 0,2-12 0,1-12 0,3-11 0,2-6-1424,1-5 2284,1 0-7741,0 0 6881,2 0 0,1 0 0,1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3.7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28671,'24'11'0,"5"-1"0,7 0 0,5 0 0,0 1 0,1 0 0,-1 1 0,-1 0 0,0 1 0,-1-3 0,-3-1 0,-3-3 0,-6-3 0,-6-1 0,-6-2 0,-4 0-528,-7-2-1466,-1-3-4046,-3-2 6040,-7-6 0,6 6 0,-6 1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4.3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111 1 26115,'-37'29'527,"6"2"-415,18 2 0,4 6 11,1 4 68,3 7 89,1 2-78,2 0-68,1-2 0,1-5-33,0-7-11,4-5 67,2-5 89,7-2-99,3-1-147,2-2 0,0 0 0,1-1 0,0-2 0,1-2 0,3-2 0,5-4 0,3-1 0,3-5 0,2-1 0,-2-2 0,0 0 0,-5 0 0,-1 0 0,-3-1 0,11-1 0,-8 0 0,10-5-1604,-10-4-569,0-7-4001,0-3 6174,-2-3 0,-11 9 0,-5 2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4.8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38 23258,'-3'-6'3541,"1"0"-2723,2 6 236,0 0-1054,9 1 0,1 0 0,12 0 0,2 0 0,5 0 0,3-1 0,0 0 0,-1 0 0,-2 0 0,2 0 0,-1 0 0,0 0 0,-3 1 0,-4-1 0,-5 0 0,-3 0 0,-2 0 0,-3-2-1054,-1-3-425,-2-2-538,-1 0-1715,-3 1-6099,-1 3 9731,-6 2 0,3 1 1,-3 0-1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5.5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 1 20009,'-5'0'4750,"1"0"-3763,4 0-853,-17 26 34,12-11 23,-13 23 33,16-19-12,2 1-55,0-3 34,0 2-34,0-2 22,-1 1 0,0 2-89,0-2-12,0 0-33,1 0-11,-1 0 22,1 0 0,0 0 22,0 1 45,0 1-22,0 0 11,0-2 0,0-2-33,0-1-1,0-2 0,0-2-65,0-1-13,3 0 0,1-2 0,2 1 0,3-3 0,0-1 0,10 2 0,-4-3 0,9 2 0,-7-4 0,3 0 0,0-2 0,2 0 0,1 0 0,1 0 0,-1 0 0,1 0 0,-2 0 0,-1-1 0,-2 0 0,-3 1 0,-5 0 0,-3 0 0,-3 0 0,-2 0 0,-1 0 0,0-2 0,1-1-1278,-2-2-616,1 0-1905,-2 2 3799,-3 0 0,2 3 0,-3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6.1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14 21286,'0'-8'3417,"0"3"-2834,0 5 370,0 0-640,0 11-111,1-1-23,1 10-112,1-3-44,1 2 10,0 0-33,-2 3 0,0 0-89,-2 0-404,0-1-505,0-4-1612,0-3-7016,0-5 9626,0-4 0,0-3 0,0-2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06.6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1 20692,'-4'0'4123,"1"0"-1837,3 0-1479,32 0-90,-6 4-671,34 5-46,-4 5 0,15 4-3392,17-2 3392,-36-11 0,1 0 0,6-2 0,1-1-195,3-1 0,0-1 195,1-3 0,-1 0 0,-2 0 0,-1 0 0,-2-3 0,-1 1 0,-1 2 0,0 1 0,-1 0 0,1 1 0,0 1 0,0 0 0,-1 0 0,0 0 0,-2 0 0,-1 0 0,44 0 0,-8 0-8,-13-2 8,-13-2 0,-17-1 0,-17 1 3194,-12 1-3194,-11 2 582,-2 0-4493,-3 0 3914,-7 8 0,6-6 1,-5 6-1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33.1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1478 2910 26933,'-39'-53'359,"22"-31"-348,33 13 0,10-7-733,-8 16 1,0-4 0,-1-1 732,1-9 0,-1-3 0,-1-2-11,1-4 0,-1-2 0,-2-1-15,-2-2 0,-1-1 1,-2 1-13,-2 2 1,-1 2 0,-2 0 7,0 7 1,-1 1-1,-2 2 19,-4-24 0,-4 5 0,0 16 0,-4 4 132,-2 15 1,-4 4-66,-20-32 79,-2 22 497,7 18-330,5 14 79,11 12-157,8 8 968,5 5-1157,14 0-46,26-6 0,47-7-501,-16 8 1,9-1 500,-11 4 0,4-1 0,3 1-978,14-2 1,2 0 0,3 0 977,-16 3 0,2-1 0,1 2 0,0-2 0,6 1 0,1-1 0,1 0 0,1 0 0,2-1 0,2 1 0,0-1 0,0 1-493,3-1 0,0 0 1,1 0-1,0 1 493,0-1 0,1 1 0,-1 0 0,0 1 0,-4 0 0,-1 2 0,1-1 0,2 2-156,-10 2 0,4 1 0,0 0 1,-2 1-1,-7 1 156,16 1 0,-6 1 0,-1 2 0,9 1 0,0 0 0,-17 4 0,16 16 489,-45-2-489,-29 1 0,-15 5 0,-7 13 0,-10 13 0,-3 6 685,3-6 0,-1 3-685,-10 30 0,-2 4 735,3-12 1,1 0-736,-2 7 0,0 1 0,0 0 0,-1 4 0,4-6 0,0 5 0,1-3 0,4-19 0,2-3 0,0 3 0,-2 19 0,0 3 0,2-5 0,3 6 0,3-4 0,0 0 0,0-1 0,1-1 0,1-1 564,-1-2 0,0-2-564,0-1 0,-1-1 0,-2-4 0,1-2 0,0-6 0,0-2 0,-1-7 0,1 1 0,-1 7 0,1-3 0,-1 21 0,-4 8 678,0-49-678,-9-12 1321,-20-6-1321,-31-6 0,16-9 0,-5-1-468,-19 1 1,-7-2 467,15-1 0,-4-1 0,-2-1-635,-12 0 1,-3-1 0,-3 0 634,17-1 0,-2 1 0,-2 0 0,0-3-442,-7-2 0,-1-1 0,-1-2 1,0 0 441,-2-2 0,0 1 0,-1-3 0,0-1-365,-2-2 0,0-3 0,1-1 0,0 0 365,2-2 0,2 0 0,0-1 0,1 0 0,3 0 0,1 0 0,1-1 0,1 1-193,5 2 0,1-1 0,1 1 0,2 1 193,-18-4 0,2 2 0,1 1 0,8 3 0,1 2 0,2 1 91,4 2 1,2 2 0,0 1-92,4 2 0,2 1 0,0 1 315,-30-1 1,3 3-316,6 2 0,3 2 0,10 1 0,4 2 0,13 0 0,5 1 0,-19 5 0,36-5 1143,21-5-7138,70 5 6644,-4-1 0,14 1 0,-29-2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2.2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176 5 24535,'1'-3'2891,"0"1"-1646,-1 2-1245,0 6 0,0-4 0,0 8 0,0 4 0,0 14 0,0 18 0,-2 19-3392,-9 13 3392,-5 11 0,-9 5 0,13-45 0,0 0 0,0 1 0,0 0 0,2 1 0,0-1-71,1 0 0,1 1 71,-6 44 0,2-8 0,5-12 0,2-13 0,4-12 0,1-8 0,0-8 0,0-3 3321,4-8-3321,-1-6 0,9-3 0,-2-6 213,5-1-213,2-4 0,4 0 0,8-2 0,5 0 0,31-1 0,-10 0 0,25-1 0,-18-3 0,6-4 0,-1-2 0,1 0 0,0 2 0,-4 2 0,0 0 0,21 1 0,-22 2 0,11 0 0,-32 3 0,-9-1 0,-10 1 0,-7 0 0,-6 0 0,-4 0 0,-2 0 0,-1 0 0,0 0 0,-1 0 0,-1 0 0,2 0 0,-2 0 0,0-4 0,0-5 0,-2-35 0,-4-7 0,-2-39 0,-3-3-335,6 37 1,0-1 334,1-4 0,0 0 0,0-2 0,0 1 0,1 3 0,-1 2 0,0 5 0,-1 3 0,-1-36 0,0 19 0,1 13 0,1 14 0,1 8 0,1 5 0,1 3 0,0 5 669,0-1-669,0 5 0,0 3 0,0 3 0,0 5 0,0 1 0,-6 1-2276,-7 0-7555,-12 0 9552,-7 15 0,13-10 0,2 10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2.8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10 115 27326,'-6'12'1288,"2"-3"-1231,7-8-57,13-1 0,12-4 0,20-3 0,1 0 0,3 1 0,35-5-179,-27 4 1,1 1 178,26 1 0,-7-2 0,-8 2 0,-8-3 0,-3 0 0,-3-2 0,0-2 0,-3 1 0,-6 2 0,-8 1 357,-8 4-357,-10 2 0,-7 2 0,-5 0 0,-6 0 0,-2 0 0,-2 0 0,-4 2-2164,-9 9-2844,-7 10 5008,-8 11 0,11-11 0,4-3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3.2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3 24659,'-4'-1'2969,"1"0"-1926,3 1-1043,11 0 0,-1 0 0,10 0 0,-1 1 0,-2 0 0,3 2 0,-1 0 0,2 0 0,-2 1 0,0-2 0,-3-1 0,-3 0 0,-6-1-1559,-2 0-1836,-4 0 3395,0 3 0,-1-3 0,0 2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3.56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78 28671,'51'20'0,"0"1"0,40 11 0,-45-37 0,1-4 0,-6-6 0,0-2 0,-7 1 0,-4-1 0,-6 3 0,-9 1 0,-6 3-1738,-3 1-2239,0-1 3129,7 2 0,-5 2 0,1 4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4.4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136 300 25398,'-5'-1'2936,"0"0"-2599,5 1-337,-3 60 0,9-10 0,-5 3 0,0 3 0,9 33-324,-6 6 324,-2 2-636,-2-3 636,-4-5 0,-2-7-5,-6-8 5,0-11 0,1-9 0,1-14 0,4-12 226,3-13-226,2-9 734,1-4-734,0-12 0,0-17 0,0-32 0,0-32-438,1 32 1,1-2 437,0-9 0,1-1 0,0-2 0,1 0 0,1 1 0,1 1 0,0 4 0,0 2 0,4 5 0,2 2 0,-1 8 0,5 1-113,14-7 0,4 4 113,20-11 0,-15 28 0,2 6 0,20 13 0,0 9 0,19 28 0,-28 3 0,8 23 0,-36 32 0,-11-10 0,-15-19 0,-5 0 858,-15 28-858,-15-4 0,-3-13 248,5-11-248,9-17 0,8-12 0,11-10 0,2-5 0,5 1 0,0 2 0,0 5 0,5 2 0,3 7 0,7 2 0,17 19 0,-8-7 0,9 13 0,-15-11 0,-3 5 0,-5 3 0,-6 5 0,-2 1 0,-6 1 0,-14 13 0,-1-19 0,-14 4 0,3-26 0,-6-4 0,-9-1 0,-8-3 0,-8-3 0,-5-3 0,-2-5-606,3-2-9225,-9 4 8302,20-1 1,12 0 0,25-2-1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5.9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199 13 22400,'1'-7'2431,"0"2"-919,-1 5-706,0 0-157,0 32-536,0 0 72,0 37-185,0-3 0,-4 14 0,-7 13 168,2-40 1,-1 2-169,-4 5 0,-1 0-268,0 3 1,-1-1 267,0 0 0,1 0 0,0-5 0,2-2 0,-7 40 0,6-16 0,6-19 0,4-14 0,2-14 0,2-9 224,0-6-224,0-5 549,7-2-549,6-2 0,12-1 0,8-2 0,10-3 0,7-1 0,5-1 0,2 0 0,2 0 0,-1 0 0,1 0 0,-2 0 0,-1 0 0,-2 3-3392,-6 1 3392,-5 5 0,-10-1 0,-7 2 0,-6 0 0,-5 0 0,-3-2 0,-2-2 3392,-1-1-3392,-3-4 0,0-5 0,-3-16 0,6-16 0,0-21 0,2-13 0,-4-9 0,-3-8 0,-3 14 0,-1-3 0,0 14 0,-1 0-294,0-22 0,-2 1 294,0 25 0,-1 3 0,-5-42 0,1 21 0,2 19 0,3 18 0,-1 12 0,3 8 0,-1 8 0,2 1 0,-2 2 0,1 2 588,-1 0-588,2 1 0,-2 1-472,2 1-962,-3 2-1558,-4 0 2992,-9 2 0,6-1 0,-2 1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6.3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64 25028,'-2'1'2421,"0"0"-1199,2-1-1222,64 1 0,-20-5 0,6 2 0,3-2 0,14-9 0,3 0 0,2 1 0,-3 2 0,0 5 0,-6 2 0,-5 3 0,-9 0 0,-10 1-3392,-10 0 3267,-10 2-1723,-3 0-2107,-5 7 3955,2 7 0,-8-6 0,0 1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7.0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134 1 28244,'4'27'427,"-1"9"-427,-9 17 0,-3 12 0,-7 11-5661,-1 9 5661,-1 8 0,0 5 1409,0-2-1409,2-5 0,5-11 0,3-12 860,5-12-860,2-11 0,1-12 0,3-9 3392,3-8-3392,4-5 0,5-4 0,2-3 0,2-2 0,3-2 0,2 0 0,1-3 0,1-4 0,-1-2 0,2 1 0,0 1 0,1 4 0,1 1 0,0 2 0,1 1 0,-3 6 0,1 3 0,6 9 0,-9-3 0,11 3 0,-18-10 0,5 0 0,-10-5 0,-2-2 0,0-1 0,-3-1 0,-1 0 0,3 0 0,-3-3 0,7-23 0,-5-6 0,3-26 0,-2-2 0,-3-10 0,-1-7 0,-4-4 0,-1-5 0,-1 1 0,0 4 0,0 7 0,0 14 0,-3 10 0,-1 12 0,-2 7 0,1 4 0,0 3 0,0-7 0,2 11 0,-2-5 0,0 14 0,-3 1-595,-2 2-1455,-5 3-3822,-3 2 5872,-3 3 0,9 0 0,1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7.3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 28671,'70'-1'0,"-3"1"0,-14-1 0,-1 1 0,-1 0 0,-8 0 0,-7 0 0,-7 0 0,-6 0-1525,-5 0-1646,-5 4 3171,-1 10 0,-7-6 0,-2 5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7.8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24107,'23'23'0,"2"-5"1948,3-13-1948,2-3 787,0-1-787,-3-1-13,-6 0-1825,-7 0-1307,-5 9 3145,-5 12 0,-2-7 0,-2 5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8.0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 56 25791,'-10'0'2880,"1"0"-2880,9 0 0,0 0 0,71 18 0,-27-14 0,7 6 0,3-3 0,4-13 0,-3-7-752,-6-7-2172,-7-4 2924,-3 7 0,-18 6 0,-4 7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8.5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122 144 27663,'-2'58'86,"1"1"0,-2-1 0,-1-1-86,-8 36 0,-4 2 0,-1-5 0,1-8 0,1-13 0,5-17 0,2-17 368,3-18-368,2-9 126,0-13-126,0-17 63,1-18-63,0-28 0,4-17-3199,11-13 3199,-4 46 0,3 0 0,4 1 0,3 0 0,1 2 0,2 3 0,26-39 0,4 15 0,1 16 0,-6 14 0,-5 16 0,-10 10 0,-10 7 3392,-7 4-3392,-9 2 0,-10 10 0,-14 7 0,-11 16 0,-9 6 0,-1 6 0,5-6 0,7-7-46,7-9-4783,8-8 4829,7-2 0,3-7 0,2-1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9.0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20 309 18495,'0'59'612,"0"1"1,0-3-1,0-2 2066,0 31-2678,-3-3 0,1-9 1409,-2-7-1409,1-10 860,1-9-860,1-10 3392,1-10-3392,0-13 0,0-6 0,0-7 0,-1-11 0,0-18 0,0-27 0,0-36 0,4 33 0,3-3-1333,1-9 1,2-2 1332,3 0 0,2 0 0,1 3 0,0 3-123,-1 8 1,1 4 122,14-31 0,0 22 0,2 23 0,0 14 0,0 14 0,0 7 0,10 9 2578,-11 4-2578,6 8 332,-16 3-332,-4 1 0,-5-3 0,-5 0 0,-4-2 0,-4 2 0,-12 3 0,-24 9 0,1-11 0,-15 1-617,19-16-818,1-4-1063,3-3 2498,-8 2 0,19-2 0,-4 3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29.8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25 26339,'82'-5'777,"-1"0"0,14 0 1,4 2-778,-24 1 0,3 2 0,4-1-1212,-9 1 0,3-1 1,2 0-1,2 1 1212,11 0 0,3 0 0,2 0 0,1 0 0,-10 0 0,0-1 0,3 1 0,0 0 0,0 0 0,7 0 0,0-1 0,2 1 0,0 0 0,0 1-209,-13-1 0,0 1 0,0-1 0,1 1 0,0 1 1,0-1 208,0 1 0,1 0 0,-1 0 0,1 1 0,-1 0 0,0 1-112,-2-1 1,0 2 0,-1-1-1,0 2 1,-1-1 0,0 1 111,12 1 0,0 1 0,-1 1 0,-1 0 0,-2 1 0,-8 0 0,0 0 0,-2 1 0,-1 1 0,-3 0-154,9 1 1,-3 1-1,-2 1 1,-4 1 153,9 3 0,-4 2 0,-6 2 0,13 6 0,-10 4-734,-20-2 0,-9 3-1066,15 33 1800,-33 1 0,-19-30 0,-13-8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4:30.8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1037 4385 25847,'-68'28'418,"0"-1"0,0-2 0,3-6-205,-32-9-11,2-7 112,8-28 22,15-23-762,41 5 1,5-7 436,1-15 0,5-6-723,2-18 0,3-6 712,5 20 0,1-3 0,1-3-634,-2-11 1,2-3-1,-1-2 614,2 16 1,1-1-1,-1-2 1,0-1-9,-1-7 0,-1-1 0,0-1 0,0-1 7,2 16 1,0-1 0,0 0 0,0 0 0,0 0-11,-3-20 0,-1 1 0,1-1 1,0 2 30,1 3 0,0 1 0,0 1 0,1 2-3,1 8 0,-1 1 0,1 2 1,1 1 2,0-14 0,0 3 0,2 3 3,0 11 1,2 3 0,0 3-236,0-21 0,2 5 237,1 10 1,2 4 0,1 9 0,1 3-1,2 6 1,1 4 61,11-30 330,-3 22-274,-2 22 1261,-2 18-1284,3 9 2238,14 3-2225,29-2-113,-11 3 0,7 0-518,21-1 1,9 0 517,-14 2 0,3 1 0,4 1-879,15-1 0,3 1 1,3 1 878,-16 1 0,3 1 0,1 1 0,1 1 0,6 2 0,2 2 0,1 0 0,1 2-371,-14 0 1,0 1 0,2 1 0,-1 0 0,2 2 370,2 0 0,1 2 0,0 1 0,1 1 0,0-1-248,3 2 0,0 0 1,1 0-1,0 1 1,1-1 247,0 0 0,0 0 0,1 0 0,-1 0 0,1-1-91,-2 0 1,1 0 0,-1-1 0,1 0 0,-1-1 90,-2-1 0,0-1 0,-1-1 0,1 0 0,-2-1 0,-3 0 0,0-1 0,0-1 0,-2-1 0,0 0 0,17 0 0,-2-1 0,-1-1 0,-1 0 111,-10-2 1,-2 0 0,0 0 0,0 0-112,2 1 0,2 1 0,-4-1 0,-6 1 0,-8-1 0,-6 0 0,-1 2 552,33 4 0,-16 4-552,-30 3 1783,-26-4-1783,-11-7 2666,-8-4-2666,-3-3 1831,0 0-1831,-3 0 361,1 3-361,-2 11 0,-7 21 0,-12 35 0,1-16 0,-3 7 0,-7 19 0,-2 7-389,7-18 1,-2 4 0,0 2 388,-2 9 0,-1 3 0,-1 9-501,9-23 0,-1 7 0,-1 4 0,0 1 0,1-1 0,1-3 501,0 1 0,0-2 0,1-1 0,0 2 0,-1 4-336,0 6 1,-1 4 0,-1 3 0,2 0 0,0-2 0,1-6 335,2-3 0,1-4 0,1-1 0,1-1 0,-1 0 0,1 0 0,0 0 0,0 0 0,0 0 0,1-1 0,-3 15 0,1 0 0,0-1 0,1-1 0,1-5 0,0-1 0,0-2 0,1-1-320,0-7 1,1-1-1,0-2 1,0-1 319,-3 14 0,1-2 0,-2-1-740,-3 4 1,-1 0 0,0-8-1222,-1-1 1,-1-7 2201,-5 3 0,1-15 0,7-30 0,3-22 1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2.5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59 28671,'87'9'0,"-1"-1"0,2-2 0,-3-4 0,-13-6 0,-2-3-1924,6-2 1,0 0 1923,2 0 0,1 1 0,-3 0 0,0 1 0,-2 2 0,-2 1 0,-1 0 0,-2 0 543,-5 2 1,-2 1-544,-2-1 0,-2 1 0,-5 1 0,-3 0 0,43 0 0,-13 0 0,-9 0 0,-8 3 0,-10-1 611,-8 3-611,-11 1 0,-10-1 0,-10 0 2149,-7 1-2149,-5-1-1077,-16 2-2295,-12 2 3372,-19 0 0,17-3 0,3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2.9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578 7 23146,'0'-4'3081,"0"1"-1198,0 3-1413,-30 51-379,2-12-91,-27 44 0,10-25 0,6 1 0,3-2 0,5 1 0,0-1 0,-3 0 0,-2-4 0,1-2 0,0-7-113,2-5-940,4-5-258,0-2-538,6-6-1625,7-4-6357,7-7 9311,6-7 0,3-4 0,0-4 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3.4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34 23314,'4'-5'2891,"-1"0"-2365,-3 5 427,0 0-427,19-8-65,-12 5-461,16-7 0,-18 8 0,0 1 0,2 1 0,5 0 0,4 10 0,7 11 0,8 18 0,5 14 0,5 10 0,3 5 0,0 5 0,-1 1-3392,-4-2 3392,-4-6 0,-5-6 0,-5-6 0,-6-7 0,-3-4 0,-3-7 0,-2-2-181,-3 11-1678,-3-14-1480,-3 10 4187,-2-20 0,0-8 0,0-6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4.1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 27 22496,'-6'-3'3955,"0"1"-2879,6 2 68,0 0-1144,26 2 0,2 2 0,27 0 0,-4 0 0,4-3 0,-1-1 0,-3-4 0,-2 1 0,-6-4 0,-3 2 0,-5-1 0,-2 2 0,-6 0 0,-4 1 0,-7 2 0,-7 1-1155,-6 0-1602,-2 2 2757,-1 8 0,0-6 0,0 5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4.4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28671,'54'25'0,"1"0"0,0-1 0,-2-6-1387,24-9 1387,6-2 0,-1-2-7,-8-3 7,-7-1 329,-5-1-329,-5 0 0,-4-1 0,-8-2-325,-13 0-2154,-13-2 2479,-11 2 0,-5 1 0,-3 0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6.0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693 37 24726,'1'-9'2386,"1"1"-1792,-2 8 213,0 0-649,62-19-158,-32 20 0,51 2 0,-50 39 0,-1 24 0,-6 18 0,-14-36 0,-3 3-791,-1 4 1,-3 1 790,0 2 0,-3 1 0,-2 1 0,-4 0-180,-2-3 0,-3-2 180,-4-2 0,-5-1 0,-3-5 0,-3-3 0,-4-3 0,-2-2 0,-39 32 0,-8-13 0,-3-8 0,2-11 0,8-10 0,9-8 0,5-9 0,3-5 0,-1-5 0,0 0-1783,6-8-2228,9-6 4011,14-4 0,13 4 0,9 4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7.4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17 120 24636,'-9'-11'3026,"2"3"-2489,7 8-78,0 0-446,61 0-13,-13 0 0,2 0 0,3 0 0,21-3 0,2-2 0,1-5 0,2-6 0,3 0 0,1-1 0,0 2 0,-3 5 0,-5 4 0,-6 4 0,-8 2 0,-7 0 0,-10 2 0,-10 1 0,-12 3 0,-9-1-763,-9 0-1478,-9 1-4303,-13 4 6544,-13 8 0,9-7 0,1 1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7.7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428 11 23224,'-1'-6'3675,"0"2"-2442,1 4-919,-27 58-89,4-11-225,-1 2 0,-1 1 0,-14 20 0,2-2 0,3-6 0,2-2-225,2-4-223,-1-2-561,2-5-257,1-5-549,4-7-2891,4-9 4706,7-8 0,6-11 0,4-6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8.0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28671,'24'51'0,"-1"0"0,-1-1 0,-3-1-791,1 31 791,-4 3 0,1 2 0,-2-5 0,0-7-460,1-8-1075,1-12-739,3-13-4272,4-14 6546,3-14 0,-11-6 0,-3-6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8.3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 86 24827,'-1'-3'2734,"0"1"-1861,1 2-636,64-24-237,-18 13 0,5-4 0,2 1 0,13 6 0,-2 3 0,-4 3 0,-6 1 0,-6 1 0,-8 0 0,-8 0-405,-7 2-1186,-10 3-773,-7 4-4505,-5 9 6869,-6 6 0,2-9 0,-2-1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8.5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611 1 28334,'-46'38'112,"0"0"0,2-1 1,4 1-113,-11 25 0,2 3 0,0 4-586,2 1 586,-3 3 0,1 1-819,1-4-851,6-4-1288,14-12-6873,11-14 8459,12-14 1,5-15 0,0-8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8.8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28546,'93'3'125,"-10"11"-125,-40 26 0,-2 10 0,-4 4 0,-7-2 0,-5-5-673,1-9-5719,8-13 3568,17-11 3039,23-17 0,-30 1 0,0-6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9.0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 28671,'84'-2'0,"-14"1"-774,-46 1-828,-5 0-2421,-5 0 4023,-6 4 0,-5-4 0,-3 4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9.2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40 28671,'15'75'0,"6"-16"0,14-57 0,4-6 0,1-8 0,-2-6 0,-5-7-1525,-3-1-2016,-4-2 3541,2-2 0,-15 13 0,1 2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9.5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693 12 25319,'-52'-6'915,"0"1"0,0 5 1,1 4-412,-32 22-402,0 19-102,12 13 0,9 5 0,13 6 0,7 4-358,8 7 358,7 7 88,7 4-88,11 1 0,3-4 0,11-9 0,8-13 0,11-15 0,14-16 0,9-15-1076,9-11-806,10-15-5367,5-14 7249,7-14 0,-35 10 0,-6 3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19.8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577 3 28065,'-68'-1'202,"0"0"0,3 5 0,7 9-202,-12 46-202,35-19 0,3 3 202,1 6 0,3 4-441,2 2 1,2 2 440,3 0 0,4 0 0,4-2 0,4 0 305,-2 40-305,24-14 0,16-18 0,26-18 0,17-20 0,12-12 0,2-10-1872,-4-11-3002,-13-2 4874,-12-6 0,-28 7 0,-11 4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38.9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707 5 24614,'1'-3'2768,"0"1"-1772,-1 2-703,-19 77-293,-5-13 0,1 3 0,-4 6-1223,-2-12 1,-2-2 1222,-5 8 0,-2 1 0,-3 5 0,-2 1 135,0 0 0,0 1-135,4-3 0,3-1-223,3-5 0,4-2 223,6-6 0,3-3 0,4-5 0,2-1-77,-7 31 77,6-11 0,0-11 1621,1-9-2763,1-6-509,1-13-2517,5-13 4308,4-10 1,1-7-1,2 0 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39.2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28671,'39'46'0,"1"-1"0,-3-2 0,-4-2 0,5 16 0,0 2 0,-2 3 0,1 4 0,-1 3 0,-1 2 0,-2-3-225,0-5-1154,-1-12-917,1-14-4281,1-18 6577,5-10 0,-18-9 0,-2 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39.5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28671,'87'3'0,"-8"-2"0,-27 0 0,-2-1 0,-2-1 0,-9 1 0,-13-1-573,-12 1-1667,-9 13-5133,-18 9 7373,-8 23 0,3-18 0,0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39.7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42 28671,'41'63'0,"2"-13"0,2-49 0,3-15-1996,1-8-3494,1-17 5490,1-1 0,-23 16 0,-6 7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0.1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744 2 26821,'-53'-1'672,"-1"0"1,-36 10-584,51 7-10,14 9-46,10 6-22,8 5 45,3 10-44,3 5-12,13 6-12,7 0 12,17-2 0,5-2 0,3-2 12,-1-4-1,-6-2 78,-8-6 36,-10 1-125,-9 0 0,-5 4 0,-10 7 0,-16 7 0,-15 3 0,-21 5 0,-7-3 0,-6-5 0,2-6-311,-1-9-93,-2-5-3361,-12-1 3765,33-18 0,2-1 0,-8 3 0,3-3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0.6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604 5 25207,'0'-4'2309,"-40"61"-2051,7 4-208,-1-2 0,-1 6-1389,9-10 1,1 1 1338,0 2 0,0 0-56,1 0 0,-1 0 94,0-2 1,0 1-700,-2-1 0,0 1-556,0-2 0,0-1-3568,-1-3 1,0-1 4784,-22 36 0,21-40 0,11-17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0.9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28065,'49'20'303,"0"0"0,39 24-303,-34 7 0,-7 7 0,-4 8 0,-8 3 0,-6-1-517,-7-5-1746,-6-9-3687,-5-7 5950,-2-11 0,-5-16 0,0-8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1.68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636 15 24692,'0'-8'2891,"0"2"-2577,0 6-101,0 0 22,-32 88-67,-3-21-939,1 4 0,-3 4 793,3-19 1,-1-3-17,-1 1 0,0 0 141,1-1 0,1 1-176,2-4 1,0-1-95,4 0 0,1-2-185,3-2 0,0-1-1048,-19 40-78,10-15-1199,7-16-5592,13-18 8523,7-17 1,6-10 0,0-6-1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1.91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27908,'49'19'381,"-1"1"1,38 24-382,-45 4 0,0 3-5661,-3-3 5661,0-5 1251,-3-9-2303,-2-11 186,-1-11-2866,0-7 3732,2-21 0,-16 11 0,-2-10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2.1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49 25543,'0'-7'2533,"0"2"-2242,0 5-201,61-11-90,-32 5-269,48-8-560,-48 11-549,-4 0-1311,-2 3 2689,-7 6 0,-6-5 0,-6 5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2.3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29 28671,'48'35'0,"-1"-10"0,-7-21 0,2-4-214,1-9-1568,-2-3-918,-5-9-7131,1 3 8367,7 0 0,-20 10 0,2 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2.7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719 0 25207,'-70'4'695,"0"0"0,4 3 0,5 3-359,-21 20-67,6 10 0,10 6-34,10 4 0,11 2-200,15-2-35,12-1 0,11 0 0,18 2 0,14 0 0,19-1 0,8-7 0,1-6 0,-7-9 0,-8-4 0,-8-2 0,-9-1 0,-8 1 0,-8 3 0,-7 3 0,-18 4 0,-14 3 0,-22 0 0,-6-2 0,-1-6 0,7-6 0,12-7 0,11-5 0,12-2-1121,9-4-1356,7 0-7170,4-2 9647,13-12 0,-9 8 0,10-7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43.14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983 0 26967,'-50'11'845,"1"1"1,-40 14-833,34 6-13,13 2 0,17-3 0,13 2 0,9 1 0,4 4 0,10 1 0,9 3 0,13 2 0,7 3 0,2 0 0,-2 1 0,-6 1 0,-11 2 0,-12 11 0,-22 13 0,-28 3 0,-12 4-743,6-14 1,-5 0 742,0-4 0,-4 4 0,0-5 0,-8 5 0,3-6-452,4-5 0,2-3 452,9-11 0,2-3 0,-25 14-1177,15-24-6487,5-17 7664,7-14 0,18 0 0,6-3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3.2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553 0 27101,'-21'55'321,"-1"1"0,1 0 1,-2-2-466,1-6 1,-2 0 182,-2 4 0,-1 2-629,-2 3 0,-1 1 590,0 1 0,-1 0-11,1-1 0,1 0-235,1-2 1,1-1-215,2-5 1,2-2-1132,-14 37-2387,9-19 3978,15-19 0,7-23 0,6-12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3.5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28076,'48'29'198,"0"1"0,-2-2 1,-5-1-199,3 11 0,-1-2-158,-5-6-458,-5-3-774,-3-8-1041,-3-2-7400,-1-7 9103,1-4 1,-12-4 0,-1-2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3.7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216 1 28591,'-32'86'20,"1"1"0,8-17 0,0 2 0,4-6-20,4-5 0,2-2-227,-4 15 0,3-3-334,-1 9-952,6-18-660,6-19-4950,2-12 7123,1-10 0,0-11 0,0-2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3.9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1 154 27841,'57'-24'56,"1"-1"0,-4 2 0,-6 5-773,6 7-695,-3 0-1636,-2-3 3048,-3 1 0,-20 4 0,-6 4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4.2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628 11 22473,'0'-6'3150,"0"2"-1818,0 4-760,-30 63-180,1-20-297,1 7 1,-4 3-7,-20 14-78,-4 7-599,-1-1 588,-1 3-325,1-3-482,1-3-392,4-9-784,7-12-3789,9-14 5772,13-16 0,11-9 0,8-8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4.4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28367,'90'40'152,"-41"-17"0,-6-3-176,-8-1-480,10 0-773,-10-15-942,3-3-4571,5-10 6790,3-7 0,-20 3 0,-6 0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4.6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330 20 23885,'0'-11'3351,"0"2"-2948,0 9-235,-26 57-123,6-18-4296,-23 49 4228,11-33-234,-2 1 432,-1-2-1261,1-4-864,2-6-4460,2-9 6410,7-9 0,9-14 0,7-7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4.9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27695,'99'7'885,"-14"3"-818,-51 7-43,-5 2-24,-2-1 0,-6 2-91,-2-4-267,-3 1-382,-3-4-571,-1 1-593,-5-3-4069,-3 2 5973,-3-2 0,-1-3 0,0-3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5.3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27908,'17'52'11,"-3"-3"-683,-14-21-740,0 1-1456,-5-3 2868,-3-1 0,1-11 0,1-3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5:55.6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1 355 28625,'75'-16'15,"0"0"0,1-1 1,0-1-819,-3 0 1,0 0 802,0-1 0,-1 1 0,-2 1 0,-1 0 0,-3 1 0,0 0 0,-3 1 0,0 1 0,-1 0 0,-2 0 9,-1 1 1,0 0-10,-4 2 0,-2-1-169,39-7-2262,-17 5-7400,-20 7 8616,-18 5 1,-19 2 0,-10 1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6:53.2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100 16 25510,'-54'-9'1894,"12"3"-1715,39 6 191,15 10 11,20 9-44,32 11-337,-14-14 0,5 0-724,15 0 1,4-3 723,15 1 0,4-3 0,-22-4 0,1-1 0,2-1 0,4 0 0,1-1 0,1 0 0,3 0 0,1-1 0,1 0 0,1-1 0,1 1 0,0-1 0,0 1 0,1 0 0,0 0-579,1 0 1,1 1 0,0 1 578,1-1 0,-1 0 0,1 0 0,0 2 0,0-1 0,0 1 0,0 0 0,0 0 0,0 0 0,-4-1 0,1 1 0,-2-1 0,-2 1 0,-2-1 0,-1 1 0,-6-1 0,-2-1 0,-2 1 0,22 1 0,-4 1 0,-14 0 0,-6 0-42,-15-1 1,-5 1-1360,17 10 1401,-49 17 0,-7-20 0,-24 12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36.3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8 24659,'0'-4'2240,"0"1"-2038,0 3-33,0 46 43,0 10-145,0-2 1,0 6-18,0 0 1,0 1-250,-1 8 1,2 1 237,1 2 1,2 1-234,0-1 0,2-2 283,2-4 1,3-2 5,1-8 0,2-2 118,15 33-66,5-22-147,2-25 0,4-20 0,6-27 0,6-27 0,5-32-232,-27 22 0,-2-3 232,-1-6 0,0-1 0,-2-2 0,-2-1 0,-2 3 0,-1 1 0,-2 3 0,0 1 0,15-40 0,-2 11 0,2 10-472,0 11-3929,2 12 681,3 14 3818,3 14 0,-18 9 0,-4 7 1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36.8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0 127 28671,'91'36'0,"-5"-10"0,-20-35 0,-7-4 0,-9-7 0,-11-1 0,-11 2 0,-9 1 0,-9 1 0,-6 0 0,-6 1 0,-10 0 0,-10 4 0,-15 5 0,-11 3 0,-8 7 0,-2 7 0,3 7 0,7 8 0,11 7 0,9 5 0,10 11 0,6 9 0,7 13 0,3 6 0,8 5-3392,6-4 3392,12-9 0,10-13 0,34-13 0,-9-22-752,23-13-1320,-21-22-5873,-4-7 7945,-5-7 0,-23 13 0,-9 4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37.2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147 1 28671,'-14'55'0,"-1"0"0,1-2 0,-1-3 0,-6 29 0,-1-6 0,4-5 0,5-14 0,4-15 0,5-15 0,3-14 0,1-7 0,9-19 0,9-15 0,15-22 0,8-12 0,4-2 0,-3 7 0,-3 10 0,-6 14 0,-4 11 0,-4 11 0,-3 8 0,-3 4 0,-3 7 0,-3 7 0,-4 11 0,-4 12 0,-3 10 0,-2 7 0,-6 6 0,-2-2 0,-3-5 0,1-11-80,5-13-2687,3-14 2767,21-19 0,-14 3 0,13-9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37.7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179 96 27908,'72'15'605,"-6"-6"-583,-23-17-11,-6-4 1,-5-3-12,-10 0 44,-7 1-21,-9-1 23,-3 1-46,-11 1 0,-8 4 0,-14 4 0,-11 5 0,-11 13 0,-8 8 0,-3 15 0,3 6 0,8 3 0,13 2 0,11 1 0,13 5 0,7 3 0,5 0 0,7-4 0,8-9 0,8-13 0,14-14 0,8-11-13,9-23-2250,6-8-3149,2-15 5412,0-1 0,-28 18 0,-6 7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38.3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77 1 28479,'44'16'168,"-3"0"-144,-13-3-24,-7 3 0,-10 6 0,-7 9 0,-9 8 0,-9 10 0,-12 4 0,-7 2 0,-2-5 0,3-9 0,6-9 0,4-9 0,7-6 0,5-4 0,5-2 0,2 2 0,3 3 0,1 1 0,6 1 0,6 0 0,10-3 0,10-1 0,8-6 0,9-3 0,5-3 0,2-5 0,-2-4 0,-8-4 0,-8-3 0,-10-2 0,-7 1-57,-4-4-2296,-1-3-3283,2-8 5636,6-6 0,-11 15 0,0 2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38.5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11 24401,'0'-6'4033,"0"2"-3796,0 4-237,-2 49 0,1-9 0,-5 45 0,-1-22 0,-4 0 0,-1-4 0,0-8-24,4-10-2048,4-16-1491,7-11 3563,14-10 0,-8-4 0,6-1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39.1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382 7 25757,'-75'-6'1142,"7"10"-760,31 12 133,-1 15 0,1 10-155,0 8-360,3 5 0,8 2 0,9 1 0,8-2 0,5-4 0,12-4 0,9-11 0,13-11 0,13-12 0,7-13 0,4-18 0,2-13 0,-4-17 0,-7-4 0,-8-2 0,-7 6 0,-7 6 0,-8 10 0,-3 8 0,-6 4 0,-2 6 0,-2 3 0,-1 4 0,-1 4 0,0 2 0,1 11 0,2 6 0,2 14 0,2 9 0,2 2 0,4 2 0,4-2 0,19 11 0,-5-16 0,16 4 0,-9-19 0,1-5 0,1-5 0,-3-5 0,-1-2 0,-2-3 0,8-1-461,-15-3-1992,4 0-7378,-21 0 7560,-4 1 0,-4 2 0,-2 0 1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0.1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 28671,'39'-1'0,"1"2"0,2 8 0,4-1 0,6-1 0,1-3 0,1-1-1110,2-2-1132,0-7-7589,-2-1 8936,-4 0 0,-23 2 0,-9 5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0.6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28671,'60'20'0,"0"-1"0,-2-1 0,-1-3 0,28 0 0,-7-3 0,-12-3 0,-13-3 0,-11-3 0,-10-2-741,-8-1-2362,-10 0 3103,-6 11 0,-5-8 0,-3 9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2.7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144 1 26328,'-16'15'1322,"3"5"-1042,8 4-67,0 9-67,-1 8-57,-4 7-33,0 5-33,-2 4-1,1 2-11,0 3 1,1 1-1,1-1 0,0-4 45,2-5 35,1-7-91,4-5 0,0-7 0,2-6 0,0-7 0,6-2 0,3-5 0,11-3 0,5-3 0,7-5 0,7-1 0,3-2 0,3 0 0,0-5 0,1 0 0,-1-5 0,0 2 0,-3 2 0,16 0 0,-15 3 0,8 0 0,-19 1 0,-5 1 0,-4 0 0,-4 1 0,-6 0 0,1 0 0,-7 0 0,1 0 0,-3 0 0,-3-1 0,2-5 0,-2-7 0,1-9 0,-1-32 0,-1 5 0,0-26 0,-3 13 0,-2-5 0,-5-3 0,-4 2 0,-2 4 0,-1 10 0,0 9 0,-4 1 0,6 17 0,-4 0 0,5 14 0,-1 1 0,-5 2-1110,-2 3-885,-5 3 1995,-17 23 0,24-14 0,-9 14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3.0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 66 23572,'-6'-3'3451,"2"1"-2734,4 2-146,0 0-211,52-1-360,-22 1 0,41-1 0,-36 1 0,-2 0 0,1 0 0,1 0 0,3 0-3392,1 0 3392,2 0-976,2-2-514,0-4-2017,2-6 3507,-2-6 0,-18 7 0,-6 1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3.3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93 25443,'-5'2'2857,"2"-1"-2486,3-1-371,53 11 0,-25-9 0,43 8 0,-42-10 0,-4 0 0,-6-5 0,-4-1-785,-4-6-706,-2-4-1400,-2-6 2891,2-5 0,-5 11 0,1 2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3.5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121 1 28210,'-6'86'461,"-3"1"-461,-1-10 0,-4 6-575,1 4 575,-1-1 0,0-5-3903,2-6 3903,0-9-1359,4-9 407,2-12-516,4-13-986,1-13-3903,4-10 6357,9-16 0,-7 5 0,6-8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3.7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1 28457,'14'93'214,"-2"2"-214,-15-9 0,-4 4 0,-4-4-453,1-7 453,4-10-1571,3-11-4300,3-8 5871,0-5 0,0-21 0,0-6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4.9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50 1 26261,'-1'71'482,"-4"0"-426,-3-8 0,-2 4-12,2 4 1,0 3-22,3-3-1,2-6 45,2-10 23,1-10 45,0-12 167,0-9 90,5-5 112,2-6-312,5-2-192,3-2 0,1-2 0,2-1 0,3-3 0,2-1 0,6-1 0,4-1 0,6 0 0,0 0 0,0 0 0,-6-1 0,-5-2 0,2-11-1323,-6-4-806,9-12-7702,-3-3 9717,1-2 0,-13 14 1,-4 5-1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5.16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84 24064,'0'-3'3463,"0"0"-2432,0 3-918,52 8-113,-23-5 0,40 5-416,-39-7-390,-6-2-225,-6-5-807,-4-7-4123,-2-8 5961,-3-6 0,-3 11 0,-2 2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5.3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51 0 26922,'0'91'1479,"-1"0"-1255,1-15-178,-1 9-46,-3 1 0,-1 1-578,-4-2 353,2-7-357,-1-5-360,3-8-581,0-8-2085,2-8 3608,1-10 0,1-18 0,1-8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5.6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28671,'13'55'0,"-1"0"0,0 2 0,-4-1 0,-4-5 0,-2 0 0,-1 3 0,0 2-2831,-1 0 1,-1 1 2830,-2-3 0,0-1 490,0-2 0,-2-1-2351,-7 40-4660,2-11 6750,2-11 0,5-32 1,1-11-1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6.4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26955,'3'26'1099,"1"7"-931,1 9-101,0 9-45,-3 2-22,-1 0-481,-1-2-786,0-5-1310,-4-5 2577,0-3 0,0-18 0,1-5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6.7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28671,'51'15'0,"-1"0"0,2-1 0,-1-3 0,35-1-735,13-3 735,0-2 0,0 0 0,-11 2 0,-12 1 0,-13 1-3807,-12-1 3807,-11 0 899,-7-4-899,-9-1 0,-6-3 0,-8 0 251,-5-3-297,-4-2 1365,-1-5-5711,-8 1 4392,-5 3 0,2 4 0,1 2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6.9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393 0 28312,'-39'47'116,"-1"0"0,3-2 0,6-3-116,2 9 0,0 5 5,0 2-5,-3 3 0,0-3-324,2-5-527,3-8-515,8-12-1043,7-11-6351,7-12 8760,4-7 0,1-3 0,0-1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7.2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 24267,'1'-3'3798,"0"0"-3192,-1 3-606,23 44 0,-7-7 0,20 41 0,-15-18 0,-3 1 0,-2-2 0,-4-6 0,-1-7 0,0-8-393,-1-8-1803,0-4-4001,0-4 6197,1-3 0,-5-9 0,-1-3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7.5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4 25532,'0'-3'3139,"7"92"-3139,-6-29-285,3 8 1,-2 3 284,-6 12 0,0-3 0,-3-2 0,3-6 0,3-4-1469,1-6-1915,5-11 3430,2-12 1,-2-19-1,0-10 1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8.3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346 87 24423,'-65'6'2185,"8"2"-1434,29 7-112,0 2-158,1 5-289,0 3-192,-1 4 0,3 4 0,1 5 0,6 4 0,6 2 0,6 3 0,5-1 0,11-3 0,6-4 0,13-8 0,7-10 0,6-9 0,6-7 0,5-9 0,2-9 0,0-11 0,-4-12 0,-7-4 0,-10-4 0,-10-2-3392,-13-2 3392,-4-3 0,-11-1 0,-23-26 0,2 23 0,-21-11 0,13 38 0,-2 11 0,1 9-1211,0 16-2061,2 11 3272,4 14 0,12-12 0,7-2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8.6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 25588,'0'-3'3037,"0"0"-2991,0 3-46,3 54 0,0-14 0,2 50 0,-4-24 0,1 5 0,-2 1 0,1 1 0,-1-2 0,0-3 0,3-5-1177,0-5-729,1-8-5578,-2-7 7484,-3-9 0,1-17 0,-1-5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48.8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66 28671,'80'-5'0,"-7"-1"0,-29 4 0,-2-2 0,-3-1 0,-4-2-1368,-4-3-2274,-5 0 3642,-8 1 0,-8 4 0,-5 2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0.8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8 23516,'1'-4'3081,"-1"1"-2498,0 3-348,0 50-67,0-20-33,3 43-35,-1-31-66,3 3-34,-2 6 0,0 3-437,-2 5-504,0-3-695,1-3-1546,1-11-6649,0-10 8669,0-13 1,-1-11-1,0-4 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1.3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1 165 25925,'45'-76'1210,"-2"13"-1087,-12 46 1,1 9-12,-1 8 33,-3 13-22,-4 7-89,-6 12-12,-3 3-22,-6 3 34,-5 2-12,-1 6 1,-8 2 10,-4 1-21,-6-4-12,-1-7 22,3-10 12,2-9-1,5-8 1,2-4-34,3-4-67,1-2 67,6-1 22,5 0-22,8 0 45,4 3 56,0 1 78,-3 5 34,-4 3-100,-4 4-113,-4 4 0,-5 6 0,-3 6 0,-11 5 0,-6 4 0,-8-1 0,0-2 0,4-9 0,5-8 0,6-8 0,6-8 0,2-3-2600,4-7-2813,9-10 5413,8-12 0,-6 9 0,1 0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1.7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150 282 27830,'71'-57'313,"-8"3"-290,-34 20 10,-6 1 1,-9 2-1,-7 4 12,-6 6 56,-10 6-79,-8 8-22,-14 4 0,-8 8-33,-6 9 33,-1 10 0,2 13 11,6 4 34,8 6 89,6 6-54,8 5-80,5 6 0,5 2 0,4-4 0,6-4 0,8-13 0,30-13 0,3-16-259,27-21-1377,-7-16-1580,4-14 3216,-2-2 0,-29 16 0,-10 6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2.4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15 516 23852,'-2'-4'3204,"-1"1"-2834,3 3-179,-4-54-68,3 16-33,-4-49 22,7 27 44,0 0-10,2 5-56,0 9-12,-1 11-78,0 10 22,-1 8 23,0 6 0,-1 3 11,0 4-11,1 0 1,0 2-46,2 0 0,1 2 0,4 0 0,4 9 0,2 6 0,4 14 0,1 9 0,1 7 0,1 6 0,1 3 0,1-3 0,0-5-3392,-2-10 3392,0-9 0,-2-14 0,0-6 0,2-18 0,1-11 0,2-17 0,-2-8 3392,-1-3-3392,-5 4 0,-2 6 0,-3 4 0,-1 5-360,-1 4-1668,1 5-3429,0 8 5457,0 6 0,-5 5 0,0 3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2.7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146 176 25813,'60'-58'493,"-12"9"-381,-41 29 78,-3 2 68,-6 5-57,-8 2-88,-5 7-12,-10 1-79,-2 13 68,-4 7 11,0 13 156,1 9 102,4 3-23,3 6-111,5 4-225,4 1 0,6-1 0,4-1 0,4-8 0,7-4 0,5-11 0,11-11 0,5-8-808,6-9-1836,5-15 2644,-1-5 0,-14 4 0,-8 2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3.4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302 0 26037,'-75'39'1109,"8"0"-896,33-4 56,4 1 145,2-1-33,5-3-133,4-1-248,6-3 0,5 1 0,4 3 0,3 7 0,3 8 0,4 2 0,4 0 0,8-9 0,3-8 0,7-13 0,6-9-1693,4-6-1478,5-9 3171,3-8 0,-20 6 0,-4-5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3.6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0 28671,'-6'87'0,"1"-5"0,3-31-46,0-3-2576,1-12-7209,10-10 9106,8-12 1,-5-8-1,3-4 1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4.2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1 737 27225,'24'-85'201,"1"0"-133,4 12 44,-2-3 11,-2 0 22,-2 2 23,-3 5 68,-2 7-1,-3 11-77,-3 14-158,-2 11 0,-4 12 0,0 8 0,1 4 0,2 2 0,5 10 0,2 9 0,2 19 0,0 13 0,-3 12 0,-2 7 0,-2 6 0,-3 3 0,-1-4 0,-3-6 0,0-11-1032,-2-3-1366,-1-21-7433,-1-5 9798,0-18 1,0-6 0,0-2-1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7:54.4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6 207 25095,'-3'-8'3496,"1"2"-3416,57-36-80,-11 19 0,0-5 0,2 1 0,16 5 0,-8 5 0,-5 6 0,-6 1 0,-4 4 0,-3 2-80,-6 2-2776,-7 2 2856,-9 12 0,-6-9 0,-6 9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8:38.4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41 9185,'8'0'-561,"-2"0"561,-5 0-571,0-1 571,0 0 0,0 0 0,0 0 145,0 0 2780,0 0-1928,0 1-414,0 0-225,1-1 3788,-1 0 4628,-1 0-6757,1-1-1849,-1 1 22,0-1-67,1 1-11,1 0-45,0 0-54,1 0-13,0 1 0,1-1 0,-1 0 0,2 0 0,-1-1 0,1 0 0,-2 1 0,1-1 0,-1 1 0,1 0 0,0 0 0,0-1 0,-1 1 0,1 0 0,-1 0 0,0 1 0,-1 0 0,-1 0 0,0 0 0,0 0 0,1-1 0,-1 1 0,0 0 0,2 0 0,-1 0 0,1 0 0,0 0 0,1 0 0,-1 0 0,1 0 0,0 0 0,-1 0 0,0 0 0,0 0 0,1 0 0,-1 0 0,0 0 0,0 0 0,0 0 0,-1 0 0,1 0 0,0 0 0,1 0 0,-1 0 0,1 0 0,-1 0 0,1 0 0,-1 0 0,1 0 0,2 0 0,-1 0 0,2 0 0,-3 0 0,0 0 0,1 0 0,-1 0 0,3 0 0,-3 0 0,2 0 0,-3 0 0,1 0 0,-1 0 0,0 0 0,0 0 0,1 0 0,-1 0 0,1 0 0,2 0 0,-1 0 0,1 0 0,-2 0 0,0 0 0,-1 0 0,2 0 0,2 0 0,-1 0 0,1 0 0,-1 0 0,-2 0 0,-1 0 0,0 0 0,0 0 0,-1 0 0,1 0 0,-1-1 0,1 1 0,0 0 0,0 0 0,0 0 0,-1 0 0,1 0 0,-1-1 0,0 1 0,1-1 0,0 1 0,1 0 0,-1 0 0,2 0 0,-2 0 0,0 0 0,1 0 0,-2 0 0,1 0 0,-1 0 0,-1 0 0,1 0 0,-1 0 0,0-1 0,0 7 0,-1-2 0,-1 6 0,0-3 0,1-1 0,-1 1 0,1 0 0,0 0 0,0-1 0,0 0 0,0-1 0,0-1 0,0 0 0,0 1 0,0 0 0,0 0 0,0 0 0,0 0 0,0-1 0,1 1 0,-1 1 0,1-2 0,0 3 0,-1-2 0,0 0 0,0 1 0,0-1 0,0-1 0,0 1 0,0-2 0,0 4 0,0-3 0,0 2 0,0-1 0,0 1 0,0 0 0,0 1 0,0-1 0,0 1 0,0-1 0,-1 0 0,0 1 0,-1-1 0,1 1 0,0 0 0,0 1 0,0-1 0,0 0 0,0 0 0,0-1 0,0 0 0,1 0 0,0-1 0,-2 0 0,2 0 0,-1-1 0,-1 1 0,1-2 0,0 2 0,-1-1 0,0 1 0,2-2 0,-2 1 0,1 0 0,1-1 0,-1 0 0,0 1 0,0-1 0,-1 2 0,2-1 0,-2 0 0,2-2 0,-1-1 0,1 1 0,-1-2 0,-2 1-1480,0 0-2218,-2-1 3698,0 1 0,2 0 0,1 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8:41.7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 25813,'3'-3'706,"0"1"-550,-2 2-44,1 0 12,0 0 55,2 0 45,2 0-22,0 0-12,2 0-10,0 0-24,1 0-21,1 0-12,-1 1 0,1 1-33,-1 0-1,0 1-20,0-1-69,0 1 0,0 0 0,2-1 0,-1 0 0,0 0 0,0 0 0,3 1 0,-4-1 0,2 0 0,-5-1 0,0 0 0,0 0 0,0-1 0,0 0 0,3 0 0,-2 0 0,2 0 0,-2 1 0,-1-1 0,0 1 0,0 0 0,-1 0 0,-1 0 0,0 0 0,0 0 0,2 0 0,-2-1 0,1 1 0,-3-1 0,1 0 0,-1 0 0,1 0 0,1 0 0,0 0 0,0 0 0,-1 0 0,-2 0 0,-1 2 0,0 0 0,0 3 0,0 0 0,-1 1 0,0 1 0,-2 0 0,1-1 0,0 1 0,1-2 0,0 2 0,1-1 0,0 1 0,-1 0 0,1 0 0,0 0 0,0 1 0,0-2 0,0 1 0,0 0 0,0 0 0,1 3 0,0-3 0,-1 2 0,1-3 0,-1 1 0,1-1 0,-1 0 0,0 0 0,0 1 0,0-1 0,0 1 0,0 0 0,0-1 0,0 1 0,0-1 0,0 0 0,0-1 0,0-1 0,0-1 0,0 0 0,0-1 0,0 0 0,0 0-136,0-1-1073,0 0 66,0 1-729,0 0-3685,0 1 5557,0-2 0,0 0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8:44.0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8 27561,'13'0'638,"1"0"-537,-1 0 0,2 0-23,2 0-11,0 0 12,1-1-46,0 1-20,-1 0-13,0-1 0,1 0 0,0 0 0,0 0 0,-2 1 0,-1-1 0,-3 1 0,0-1 0,-1 1 0,-1 0 0,0 0 0,-1 0 0,0 0 0,-1 0 0,-1 0 0,0 0 0,4 0 0,-3 0 0,3 0 0,-3 0 0,0 0 0,-2 0 0,0 0 0,-2 0 0,0 0 0,-2 0 0,0 0 0,0 0 0,-1 0 0,0-1 0,-3 5 0,2-3 0,-3 5 0,2-3 0,0 0 0,-1 1 0,1 1 0,-1 0 0,1 0 0,-1 0 0,1 0 0,0 1 0,-1-1 0,1 1 0,0 1 0,0 0 0,1 0 0,-1 0 0,1-1 0,0 1 0,0-1 0,0 1 0,0 0 0,0 1 0,-1 0 0,0 6 0,-1-3 0,0 3 0,0-4 0,0 0 0,1-1 0,-1-2 0,2 0 0,-1 0 0,0-1 0,1 1 0,-1-2 0,1 0 0,0-1 0,0-1 0,0 0 0,0-1 0,0 1 0,0-2 0,0 1 0,0-1 0,0 0 0,0 1 0,0 0 0,0-1 0,0 3 0,0-3 0,0 1 0,0-1-3822,0 0 214,0-5 3608,0 0 0,0-1 0,0 1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8:46.1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20 26675,'3'-1'437,"1"0"-156,1 1 44,3 0-101,3 0 0,4 0-56,1 0-23,2 0-33,0 0-32,-1 0-80,1 0 0,-1 0 0,0 0 0,1-1 0,0 0 0,-1-1 0,-1 0 0,-1 1 0,-2-1 0,-3 0 0,0 1 0,-2 0 0,0 0 0,-1 1 0,0-1 0,0 1 0,-2 0 0,1-1 0,-3 1 0,0 0 0,-1-1 0,0 1 0,-1 0 0,0 2 0,0 3 0,-1 4 0,-2 1 0,0 3 0,-1-4 0,1 0 0,0-2 0,0 0 0,-1 1 0,1 1 0,0-1 0,0 1 0,0 1 0,0 0 0,0 0 0,1 0 0,0-1 0,0 1 0,0-1 0,0 0 0,0 0 0,1-3 0,0 1 0,-1-1 0,1 0 0,0 0 0,-1 0 0,0 0 0,1 1 0,-1 1 0,0-1 0,1 0 0,0-3 0,0-1 0,0 0 0,0 0 0,0 0 0,0 0 0,0-1 0,0 0 0,0-1 0,0 1 0,0-1 0,0 0-3045,0 1 1,0-1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8:50.2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 0 25891,'0'8'650,"0"-1"-471,0 0-11,0-1-22,0 1-57,1 2-21,-1 7-68,0-3 23,0 5-23,0-7 0,0 0 0,0-2 0,0 1 0,0-1 0,0 2 0,0 0 0,-2 0-12,1 2 1,-2 0 11,1-1 0,0-1 0,1-2 0,0-2 11,1-3-11,0-1 23,0-1 1423,0-2-1446,2 1 0,0-1 0,2 0 0,-1 0 0,0 0 0,-1 0 0,1 0 0,-1 0 0,0 0 0,0 1 0,-1-1 0,1 1 0,-1-1 0,1 0 0,-1 0 0,0 0 0,1 0 0,-1 0 0,1 0 0,-1 0 0,0 0 0,1 0 0,-1 0 0,2 0 0,-2 0 0,1 0 0,0 0 0,1 0 0,1 0 0,-1 0 0,1 0 0,0 0 0,1 0 0,0 0 0,0 0 0,1 0 0,0 0 0,0-1 0,1 0 0,-1-1 0,0 0 0,1 1 0,-1 0 0,1 0 0,0 0 0,1 0 0,3-1 0,-2 1 0,2-1 0,-4 1 0,0 1 0,-1 0 0,0-1 0,-1 1 0,1-1 0,2 1 0,-2-1 0,2 1 0,-2 0 0,-1 0 0,0 0 0,0 0 0,-2 0 0,3-1 0,-3 1 0,3 0 0,-2 0 0,0 0 0,0 0 0,1 0 0,0 0 0,-1 0 0,0 0 0,0 0 0,1 0 0,-1 0 0,0 0 0,-3 0-4460,0 0 4460,-6 0 0,4 0 0,-5 0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8:52.2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25263,'4'3'908,"1"7"-784,-3 3-35,1 6-33,0-3-22,-2 1 11,0 1-23,-1 0 0,0-1-10,0 1-12,0-1 11,0 0-11,0 0 0,0-1 0,0 0 0,0-1-11,0-3 11,0-2 0,0-3 0,0-1-12,0-3 46,0-2 1266,0 0-1255,3 0-1,-2-1-32,2 0 21,-1 0 1,-1 0 22,1 0 0,0 0 0,0 0-11,-1 0 11,1 0-23,-1 0 23,1 0 0,-1 0-22,1 0 33,-1 1-11,0-1-21,1 1-35,-1-1 0,0 1 0,0 0 0,1-1 0,-1 1 0,1 0 0,-1 0 0,0-1 0,0 1 0,1 0 0,-1-1 0,0 1 0,0-1 0,0 1 0,2 0 0,-1-1 0,2 0 0,1 0 0,1 0 0,1 0 0,3 0 0,0 0 0,3 0 0,0-1 0,1-1 0,0-2 0,-1 1 0,9-3 0,-5 3 0,6-1 0,-8 1 0,0 1 0,-1 0 0,1 1 0,0 0 0,-1-1 0,0 0 0,-1 0 0,-1-1 0,-2 1 0,-1 0 0,-1 1 0,-1 1 0,0-1 0,-3 1 0,0 0-1207,-3 0 0,-1 0 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8:54.4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25230,'3'6'605,"-1"1"-470,-2 3-23,1 1-56,-1 2-23,0 3-10,1 0-12,-1 2-11,2 1 11,-1 0-11,0-1-11,1 1 11,-1-2 0,1-1 11,1-2-11,-1-2 0,0-4 11,0-1-11,0-1 34,0-1 22,0 0 179,1 2-112,-1-3-44,0 3-12,-1-4-22,-1-1 874,1-1-785,0-1-67,1 0 23,0 0 0,-1 0-23,0 0-11,0 0 22,1 0-11,-1 0 170,1 0-237,2 0 0,0 0 0,5 0 0,1 0 0,3 0 0,2 0 0,2 0 0,1 0 0,0 0 0,-2 0 0,0 0 0,-2 0 0,0 0 0,-2-1 0,-2-1 0,0 1 0,-2 0 0,1 0 0,1-1 0,1 0 0,1 0 0,0 0 0,0 0 0,-2 1 0,-2-1 0,0 1 0,-2 0 0,1-1 0,-1 1 0,1 0 0,0 0 0,0-1 0,-1 1 0,0 0 0,-2 0 0,-1 1 0,0 0 0,2 0 0,0 0 0,0 0 0,-1 0 0,0 0 0,-2 0 0,1 0 0,-1 0 0,-1 1 0,1-1 0,-1 1-2380,1 0 1,-2-1-1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04.5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 6 24950,'0'-3'717,"0"0"325,0 3-1020,0 6 1,0 0-23,0 8 11,-1 0-11,0 3 0,0 1 11,0 1-11,0 1 11,1 1-11,-1-1 0,1-1 0,0-2-11,0-1 22,0-2 1,1-3-1,0-1 45,1-1 0,0-1 11,0-1 34,-2 0-11,1-1 11,-1-1-56,0-1-12,0 0 1,1-2 190,-1 0-123,0-1 852,0 1-953,1-2 0,0 0 0,2 0 0,-1 0 0,2 0 0,-1 0 0,2 0 0,0 0 0,2 0 0,0 0 0,0 0 0,0 0 0,0 0 0,1 1 0,1-1 0,1 0 0,1 0 0,3 0 0,-1 0 0,2 0 0,-1 0 0,3 0 0,-5 0 0,1 0 0,-5 0 0,0 0 0,0 0 0,1-2 0,-1 0 0,1 0 0,0-1 0,0 1 0,0-1 0,-1 1 0,-1 1 0,3 0 0,-2 0 0,2 1 0,-3-1 0,0 0 0,0 0 0,1 0 0,-2-1 0,1 1 0,-1 0 0,-1 1 0,1 0 0,-3 0 0,2 0 0,-2 0 0,0 0 0,-1 0 0,0 0 0,0 0 0,-1 0-2533,0 0-3832,-5 0 6365,2 0 0,-3 0 0,3 1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13.9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42 8478,'-2'2'168,"1"-1"4998,1-1-3765,-5 4-651,3-3-111,-3 4-168,4-5-236,1 0 123,-2 0 114,1 0 144,-2 0-90,1 0-189,-1 0-147,0 1-11,1 0-67,1-1 3115,1 0-2745,-2 0-123,1 0-124,-3 1-56,2 0-33,-1 0-1,1 0 68,1 0 718,0-1 1320,0 0-2127,4-1-35,-2 0 34,2 0-54,-1 0-69,-2 1 0,1-1 0,0 1 0,0-1 0,1 0 0,-1 0 0,1 0 0,-2 0 0,1 0 0,0 1 0,0-1 0,0 1 0,1-1 0,-2 1 0,1 0 0,0 0 0,0-1 0,1 1 0,-1-1 0,2 1 0,-1 0 0,1 0 0,1-1 0,0 1 0,-2-1 0,1 1 0,-2 0 0,-1 0 0,1 0 0,0 0 0,1 0 0,-1 0 0,1 0 0,-1 0 0,1 0 0,-1 0 0,1 0 0,-1 0 0,1 0 0,-1 0 0,1 0 0,-1 0 0,1 0 0,0 0 0,1 0 0,0 0 0,1-1 0,-1 1 0,1-1 0,-1 0 0,1 1 0,0 0 0,0 0 0,-1-1 0,1 1 0,1-1 0,-1 1 0,2 0 0,0 0 0,2 0 0,0 0 0,0 0 0,0 0 0,-1 0 0,0 0 0,-1 0 0,0 0 0,0 0 0,0 0 0,3 0 0,-3 0 0,3 0 0,-2 0 0,1 0 0,0 0 0,1-1 0,-1 0 0,1-1 0,0 1 0,0 0 0,3 0 0,-3 0 0,2 0 0,-4 1 0,-1-1 0,0-1 0,0 1 0,0 0 0,3-1 0,-3 1 0,2 0 0,-4 0 0,1 1 0,0-1 0,1 0 0,-1 0 0,1 0 0,1-1 0,-3 1 0,1 0 0,-1 0 0,-1 0 0,0 1 0,0 0 0,-1 0 0,0-1 0,1 1 0,-1 0 0,1-1 0,0 1 0,-1 0 0,1 0 0,-2 0 0,0 0 0,0 0 0,0 0 0,0 0 0,0 0 0,1 0 0,-2 0 0,1 0 0,-4-1-1548,-1-1-3460,-4-1 5008,-2 2 0,5-1 0,0 2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17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23773,'2'4'807,"-1"-1"-583,0 0 45,0 0-123,0 0-23,0-1-56,0 0-33,-1 0 44,0 0-56,1-1 80,-1 1 10,0 1-45,0 1 68,1 2-46,0 1-66,0-1-12,1 1 11,0 0 45,-1 0-33,1 1-34,-1-1 11,1 2 0,-1 3 1,0 0-24,1 2 24,-1-1-24,0-1 24,-1 1-12,1 1 0,1 0-45,0 4 22,0-6-21,1 2 21,-1-8 1,0-1 22,0-2-11,-1-1-23,0-1 1894,-1-1-1692,2 0-79,-1 0-10,3 0 22,-2 0-45,1 0 0,-1 0 22,0 0-44,0 0 33,0 0-21,0 0-46,1 0 0,1 0 0,1 0 0,0 0 0,1 0 0,0 0 0,1 0 0,-1 0 0,1 0 0,1 0 0,0-1 0,0 0 0,1-1 0,0 0 0,-1 1 0,2 0 0,0 0 0,7-1 0,-3 0 0,5-1 0,-6 1 0,0-1 0,-1 1 0,0 0 0,-2-1 0,0 1 0,0-1 0,4 0 0,-4 0 0,2 0 0,-3 0 0,-1 1 0,0 0 0,-1 1 0,-1 0 0,0 0 0,-2 0 0,0 1 0,-1 0 0,0-1 0,-1 1 0,0 0 0,0 0 0,0 0 0,-1 0-1850,0 0-3450,-4-4 5300,-1 0 0,0-1 0,1 2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19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14911,'1'-3'3484,"0"1"-1288,-1 2 2588,1 0-4694,0 0 0,0 0 258,1 0-192,-1 0 68,-1 0 23,2 0-23,0 0-11,1 0 45,-1 0-90,2 0-11,-1 0-34,2 0-11,-1 0-23,2 0 35,0 0-24,2 0 12,0 0-11,0 0 0,0 0 0,0 0-12,0 0-20,0 0-69,1 0 0,1 0 0,0 0 0,1 0 0,1 0 0,2 0 0,-3 0 0,1 0 0,-4 0 0,0 0 0,1 0 0,0 0 0,1 0 0,1 0 0,-2 0 0,0 0 0,-4 0 0,-1 0 0,1 0 0,-1 0 0,1 0 0,0 0 0,0 1 0,0-1 0,0 1 0,-2 0 0,0-1 0,0 1 0,0 0 0,0 0 0,1 0 0,-1 0 0,2-1 0,0 1 0,1 0 0,-1-1 0,-2 1 0,1-1 0,-2 1 0,1-1 0,-2 0 0,1 1 0,-1-1 0,1 0 0,-2 1 0,2-1 0,-1 0 0,0 0 0,0 0 0,0 0 0,0 0 0,0 0-7329,0 0 7329,-3 1 0,1-1 0,-1 1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21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11717,'3'-3'6712,"0"0"-5099,-3 3 3071,0 0-4516,0 3-79,0 0-21,0 4-24,0-1-10,0 1-12,0-2-10,0 1-1,0-1 0,0 0 11,0 1-22,0-1 0,0 0 12,0 1-12,0 1-12,0 1 12,0 0 0,0 1 12,0 1-24,0 0 1,0-2-11,0 0-1,0 2 23,0-4-11,1 2 0,-1-3 11,0 0 0,1 0 22,0 1-10,-1 1-12,1 0 11,-1 2-11,0-2 0,0 0 0,0-4 0,0-2 751,0 0-594,1 0 44,0-1 57,2 0-12,0 0-22,0 0 46,2 0-1,1 0-90,0 0-11,2 0-23,0 0-10,1 0-12,1 0 23,1 0-1,2-1-65,2-1-80,0 0 0,1-2 0,0 0 0,-2 1 0,-2 0 0,-1 2 0,-2-1 0,0 1 0,1-1 0,0 0 0,5-5 0,-4 3 0,3-3 0,-6 4 0,-1-1 0,0 2 0,-2 1 0,1 0 0,-1 1 0,3 0 0,-2 0 0,1 0 0,-2 0 0,-2 0 0,0 0 0,-1 0 0,-1 0-7273,0 0 7273,-7 0 0,5 0 0,-5 1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23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30 17073,'0'-3'5905,"1"0"-4079,-1 3-1344,0 0-89,2 0-57,2 0 44,0 0 46,1 0-101,0 0-45,1 0-56,1 0-44,0 0-12,2 1-23,1 0 23,1 0 0,3 0-56,1-1-32,0 0-80,-1 0 0,-1 0 0,0 1 0,0 0 0,1-1 0,1 1 0,1-1 0,0 0 0,-1 0 0,-1 0 0,-2-1 0,-2-1 0,1 0 0,-2 0 0,1-1 0,-1 1 0,5-2 0,-4 1 0,4-1 0,-4 2 0,-1 0 0,-1 1 0,1 0 0,-3 0 0,1 0 0,-2 1 0,-1 0 0,0 0 0,1 0 0,-1 0 0,4 0 0,-3 0 0,2 0 0,-3 0 0,0 0 0,-1 1 0,1 0 0,-2 0 0,1 1 0,-2-1 0,1 1 0,-2-1 0,0 1-472,0-1-1724,-4 2-3675,-3 1 5871,-5 1 0,5-2 0,0 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25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8 18014,'0'-4'5378,"0"2"-3563,0 2-358,-1-1-986,0 11-325,1-4-79,-1 10-22,1-5 11,1 4 11,-1 2-11,0 3-45,0 0 0,0-2 12,0-3-23,0-3 0,0-5 0,1-2 89,-1-4 102,1 0 583,-1 0-774,0 0 0,1 0 0,1 1 0,4 1 0,-3-2 0,3 1 0,-2 0 0,-1-1 0,2 0 0,1-1 0,3 1 0,2-1 0,4 0 0,1 0 0,0 0 0,1-2 0,0 1 0,1-3 0,2 0 0,1 0 0,2 0 0,0 0 0,-2 0 0,-1 0 0,-3 1 0,-3 1 0,0 0 0,-1 1 0,0 0 0,-1 0 0,-1 0 0,-1-1 0,-2 0 0,-1 0 0,-2 0 0,1 0 0,-2 2 0,0-1 0,-1 1 0,0 0 0,0 0 0,0 0 0,0 0 0,-1 0 0,-1 0 0,0 0-270,-4 1-2284,-2 1-5245,-5 2 7799,-2 3 0,6-3 0,0 1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27.0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20434,'3'-1'4057,"-1"1"-2388,-2 0-1165,14-1-45,-5 1 1,12-2-101,-8 2-12,1 0-112,3 0-88,2 0-147,2 0 0,1 0 0,1 0 0,0 0 0,-2 0 0,-2 0 0,-1 0 0,-2 0 0,0 0 0,1 0 0,1 0 0,-1 0 0,-2-1 0,-2 0 0,-3 0 0,-1 0 0,0 1 0,0 0 0,0-1 0,4 1 0,-4 0 0,2 0 0,-5 0 0,0 0 0,-1 0 0,1 0 0,-2 0 0,2 1 0,-2 0 0,1 1 0,-2-2 0,0 1 0,-1 0 0,0-1 0,-1 0 0,1 0 0,-1 1 0,0-1 0,0 1 0,1-1 0,-1 0-2992,-1 0-6276,-4 0 9268,-1 2 0,-2-2 0,3 2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32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25319,'3'1'729,"-1"0"-594,-2 1 10,0 2-22,0 3-44,0 4-1,0 0-11,0 3-33,0 1-34,0 2 0,0 1 0,0 2 0,0 0 0,0-2 0,0-1 0,0-2 0,0-2-11,0 0 0,0-1-1,0 1 1,0-1 11,0 3 11,0-6 12,0 1-23,0-7 22,0-1 191,0-2-11,1 0 112,1 0-34,2 0-11,1 0-1,1 0-21,0 0-89,2 0-158,1 1 0,0-1 0,2 1 0,2 0 0,3-1 0,3 0 0,3 0 0,2 0 0,0 0 0,-2 0 0,-2 0 0,0 0 0,-2 0 0,8 0 0,-6 0 0,5 0 0,-10 0 0,-2 0 0,-2 0 0,-2 0 0,-1-1 0,0 0 0,-1 1 0,-2-1 0,-1 1-449,-4-1-1613,0-3-3944,0-2 6006,0-2 0,0 3 0,0 2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38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7 19581,'-5'-3'4437,"2"1"-3630,3 2 1972,0 0-2525,4 0-97,-1 0 32,5 0-89,-1 0 109,2 0-51,1 0-158,2 0 0,1 0 0,0 0 0,-1 0 0,-1 0 0,-1 0 0,-1 0 0,2 0 0,-1 0 0,1 0 0,1 0 0,-2 0 0,-1 0 0,-1 0 0,-1-1 0,0 1 0,-1-1 0,0 1 0,1 0 0,2 0 0,-2 0 0,2 0 0,-2 0 0,-1 0 0,1 0 0,-3 0 0,2 0 0,-3 0 0,1 0 0,-1 0 0,0 0 0,0 0 0,0 0 0,-1 0 0,-1 0 0,1 0 0,-2 0 0,1 0 0,1 3 0,-2 0 0,2 4 0,-1 0 0,0 2 0,-1-1 0,1 1 0,0-1 0,-1 1 0,0-1 0,0 0 0,0 0 0,0 0 0,0 1 0,0 0 0,0 1 0,0 0 0,-2 0 0,1 1 0,-2 0 0,1-1 0,-1 0 0,2-1 0,-2 1 0,2-2 0,-1 1 0,1-2 0,-1-2 0,1 1 0,0-1 0,0-1 0,1 1 0,-1 2 0,0-1 0,1 0 0,-1-1 0,1-1 0,0-1 0,0 0 0,0-1 0,0 0 0,0 0 0,0-1 0,0 0-2600,0 0-2578,0-5 5178,1 1 0,-1-2 0,1 4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40.4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 26138,'16'-2'1053,"-1"1"-784,-3 1-56,1 0-68,1 0 23,1 0-33,0 0-57,1-1 1,-1-1-12,0-1 0,-2 1 23,0 0-1,-1 2-9,-1-1-80,0 1 0,-1 0 0,-3 0 0,0 0 0,-2 0 0,0 0 0,1 0 0,3 0 0,-2 0 0,1 0 0,-3 1 0,-1-1 0,-1 1 0,0-1 0,-1 1 0,0-1-9831,-2 1 9501,-5 0 0,4-1 1,-4 2-1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41.5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18037,'0'-2'4840,"0"0"-2487,0 2-2140,0 4-22,0 2-90,0 5-12,0 1-33,0 2-11,0 1-11,0-1-12,0 0 0,0 0 34,0-2-44,0-1 55,0-1 34,1 0-45,-1-1-23,0 0 1,0 0-34,0-1 11,0 1-11,0-1 22,1-2-10,0-1 55,0-1 56,1-1 45,-1-2-34,0 0-10,0 0 145,0-1-135,0 1-22,0-1 34,0 1-45,1 0 33,0 0 57,1 0-46,0 1 34,0-1-22,0-1-77,0 1-80,0 0 0,1-1 0,1 1 0,1 0 0,2 0 0,8-1 0,-3 1 0,8-1 0,-6 0 0,0 0 0,-1 0 0,0 0 0,5 0 0,-6 0 0,6 0 0,-6 0 0,-1 0 0,-1 0 0,-1 0 0,-1 0 0,-2 0 0,-2 0 0,0 0 0,1 0 0,-2 0 0,0 0 0,0 0 0,-1 0 0,1 0 0,-1 0 0,-1 0 0,0 0 0,-1 0 0,-1-1-1648,1-2-1557,-1-2 3205,0-2 0,0 3 0,0 1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43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50 23930,'4'-1'1277,"0"-1"-604,2-2-303,-1 1-34,3 0 0,-2 0-11,2 1-56,1 0-34,0 0-78,0 0-34,1 0 0,0 0-44,0 1-1,0-1-22,2 1-11,-1-1-11,0 1-1,0-1-10,0 1-1,1 0 0,-1-1-10,1 0 32,0 0-32,-1 1-12,1-1 11,-2 2 11,-1-1-22,-1 1 0,-3 0 24,0 0-24,-1 0 0,0 0 0,-1 0 0,1 0 0,1 0 0,1-1 0,-2 1 0,0 0 0,-1 0 0,-2 0 0,1 0 0,-2 0 0,1 0 0,0 0 0,0 0 0,1 0 0,-2 1 0,1 0 0,1 2 0,-1 0 0,-1 2 0,1-1 0,-1 1 0,0 1 0,0 0 0,0 1 0,0 2 0,0 0 0,0 1 0,0 0 0,-1 1-13,1-1-31,-1-1-24,0-1-44,0-2 12,1-1 10,-2-1-44,1-1-12,0 1-56,-1 0-145,1 0-79,-1 0-11,0 1-56,-1-2-269,1 1-549,0-2-2554,-1 0 3865,1-2 0,0 0 0,1 0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45.2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16 16075,'-1'3'6040,"0"0"-4516,1-3-829,5-3-124,-1 1-89,5-2-56,-2 1-45,1 1-56,2 0-57,0 1-66,2 1 11,1-1-45,0 1-22,1 0-12,0 0 1,-1-1-34,1 1 22,0 0-45,-1-1 12,1 1-23,-2 0-33,0-1 22,-1 1-12,-2 0 1,1 0 0,-2 0-45,0 0 11,-1 0 12,-2 0-23,0 0-236,-1 0-212,-1 0-336,-1 0-146,0 0-8901,-2 0 8596,-7 0 1,6 0 0,-7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46.3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0 23482,'-10'13'258,"3"-2"-247,5-4-11,1 0 0,0 0 11,1 2-11,0-1 11,0 1-33,0-1 22,0-1 0,0 0 11,0-2-11,0 0-11,0-2 11,0-2 157,0 0 1636,1 0-1614,-1 0 23,2 0-34,-1 2-11,1-1-90,0 1-11,1 0 0,-1-2-11,0 1-45,-1-2 56,0 1 56,0-1 235,0 0-190,0 0 22,0 0-78,1 0 11,0 0 56,2 0-22,1 0-12,2 0-44,0 0-12,2 0-11,0 0 1,-1 1 10,2-1 12,-2 1-33,2-1-57,-2 1 0,2-1 0,-2 1 0,1-1 0,0 0 0,1 0 0,-1 0 0,1 0 0,1 0 0,1 0 0,0 0 0,2 0 0,-1 0 0,7 0 0,-6 0 0,5 0 0,-6 0 0,-1 0 0,6 0 0,-5 0 0,3 0 0,-7 0 0,-1 0 0,-2 0 0,-1 0 0,0 0 0,1 0 0,-1 1 0,0 0 0,1 0-270,-3-1-716,0 0-2600,-3 0-5198,-3 0 8784,-1 0 0,0 0 0,1 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51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40 19314,'-3'-1'3899,"1"0"-1725,2 1-1759,-2-1-79,2 0-11,-2-1-1,2 0-44,0 0-33,0 1-67,0-1 21,1 1-44,1 0 89,3 1-55,3 0-68,2 0-22,0 1-12,2 0-33,-1 1-43,0 0-13,0 0 0,1-1 0,1 0 0,0-1 0,2 0 0,-2-1 0,0-1 0,-1-1 0,-1 0 0,-1 1 0,1-1 0,0 1 0,-2 0 0,1-1 0,-2 1 0,3-1 0,-2 1 0,3-1 0,-3 1 0,-1 1 0,0 1 0,0-1 0,-2 1 0,2 0 0,-3 0 0,2 0 0,-2 0 0,0 0 0,0 0 0,0 1 0,1 0 0,-1 0 0,0 0 0,-2-1 0,0 1 0,-2-1 0,0 0 0,0 0 0,1 1 0,-1-1 0,0 1 0,0 0 0,0-1 0,0 0 0,-1 2 0,1-2 0,-1 2 0,0-1 0,0 1 0,-2 3 0,-1 0 0,-1 3 0,0 2 0,-1 0 0,2 1 0,-1 0 0,0 0 0,1-1 0,0-1 0,1 0 0,0-1 0,0 0 0,0 1 0,0 2 0,-1-1 0,2 1 0,-1-2 0,1-1 0,0-1 0,-1 1 0,2-3 0,-2 1 0,1-3 0,1 1 0,-1-2 0,0 2 0,0-2 0,-1 0-1278,-1-2-684,-1 1 1962,-5-2 0,5 1 0,-2 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52.8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 26810,'42'3'1412,"-8"-1"-1188,-7-2-12,-7 0-199,1 0-13,0 0 0,-2-1 0,-1 0 0,-1-1 0,-2 0 0,0 1 0,-1-1 0,0 0 0,1 0 0,-1 0 0,-1 1 0,-1 0 0,-3 0 0,-3 0 0,-2 0 0,-2 1 0,-1 0-2108,-1-1-951,0 0 3059,-4-1 0,3 0 0,-2 2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53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 24726,'2'-2'694,"0"1"-526,-2 1-55,1 0-12,0 2 67,0 3-67,1 4-23,-2 2 0,1 1-10,-1-1-35,0 0-10,0-1 21,0 0-32,0-2-1,0 1 11,0-1 1,0 0 33,0-1 67,0 0-11,0-1 11,0-2-67,0-1 22,0-1 34,0 0 214,0 0-113,1 0-23,0 0-11,0 0-44,1-1-1,0 2 23,1-2-68,-1 1 36,2 0-125,-1-1 0,2 1 0,-1-1 0,0 0 0,1 0 0,1-1 0,1 1 0,4-1 0,-1 0 0,3 0 0,-1 0 0,1-1 0,2 0 0,2-1 0,1-1 0,0 0 0,-1 1 0,0-2 0,8 1 0,-6 1 0,4 1 0,-6 0 0,0 1 0,0 0 0,0 0 0,0 0 0,-3 0 0,-3 0 0,-2 0 0,-5 0 0,-1 0-1133,-2 0-8698,-8 0 9560,2 1 1,-2-2-1,3 2 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56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10 15213,'-1'-3'6319,"1"2"-4246,0 1-1703,-2 0 11,2 0 2409,-2 0-2666,4-1 21,2 0 23,3 0-22,2 0-12,2 1-89,1 0 45,0 0-23,1 0-11,1 0-11,1 0-34,1 0 22,0 0-10,1 0-1,0-1-22,-2 1 0,-2-1 11,-3 1-11,-1 0 0,-1 0 12,2 0-12,-1 0 33,2 0-33,-2 0 0,0 0 0,-2 0 0,0 0 11,-1 0 12,-1 0-34,1 0 11,-1 0 0,3 0 0,-3 0 0,0 0 11,0 0-11,-1 0 0,1 1 0,-1-1 0,0 1 0,-1-1 0,-1 0 0,-1 1 0,0-1 326,0 0-326,-2 1 0,1 2 0,-2 2 0,0 3 0,0 0 0,1 1 0,0-1 0,0 0 0,0 0 0,0 1 0,0-1 0,0 1 0,-1 0 0,0 0 0,1-1 0,0-1 0,0-1 0,1-1 0,0-1 0,0 1 0,0 1 0,-1 0 0,1 1 0,-1-1 0,0 1-57,0-2-44,0-1-112,0-2-1031,0-1-33,0-2-1076,-2-5-7193,-1-1 9546,-2-4 0,2 5 0,0 2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57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12512,'3'-2'6510,"-1"1"-2599,-2 1-2981,1-1-526,0 1-80,1-1-44,1 0-56,-1 1-11,1 0 22,0 0 46,1 0-1,1 0 11,3 0 68,2 1-124,4 0-33,4 2 33,2-1-55,3 1 10,0 0-78,1 0-11,-1 0 0,-2 0-45,-1 1-56,-2-1 22,-1 0 0,0 0-22,-1-1 0,0-1 0,1 0 0,0-1 0,-1 0 0,-2 0 0,-2 0-44,-5 0-192,-2 0-1131,-2-1-235,-2-1-3384,0-1 4986,-1 1 0,0 0 0,0 1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39:58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4 17409,'0'-2'5064,"0"1"-3708,0 1-1333,-1 2 10,0 5 34,-2 4 1,1 5-35,0 0-10,1 0-23,-1-1 23,2-1-23,0 0 0,0-2 56,0-2 78,0-1 34,1-3-11,0-1 11,1-1 56,1-1 0,0 0 45,0 0 79,0-1-12,1 1-12,1-1-21,0 0-46,1 0 24,1 0 21,0-1-22,2 1-67,3-2-56,2 1 33,4-1-33,3 0-133,2 0-24,3 0 0,-1-1 0,0 0 0,1-1 0,0 1 0,2 0 0,0 1 0,0-1 0,-2 1 0,-4 0 0,-3-1 0,-5 1 0,-3 0 0,-4 0 0,-1 0 0,-4-1 0,0 1-281,-2 0-1355,0-3-1446,0 0 3082,0-2 0,0 2 0,0 1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01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25 26373,'-2'-1'672,"0"1"281,2 0-774,4 1 22,0 1-89,4 1 56,-1 0-155,2 0-13,0-1 0,2 1 0,1-1 0,2 0 0,2-2 0,3 1 0,0-1 0,1 0 0,-3 0 0,-2 0 0,-3 0 0,-1 0 0,-1-1 0,0-1 0,7-3 0,-4 0 0,3-1 0,-6 1 0,-1 1 0,0 0 0,-2 0 0,-1 1 0,0 1 0,-1 0 0,-2 0 0,-1 2 0,0 0 0,-1 0 0,1 0 0,0 0 0,-1 0 0,1 0 0,0 0 0,-1 0 0,0 0 0,0 0 0,0 1 0,0 0 0,0 1 0,0-1 0,0 0 0,-1 0 0,2-1 0,-2 1 0,0 3 0,0 2 0,0 5 0,0 1 0,0 1 0,0 0 0,1 1 0,-1-1 0,0 0 0,0 1 0,1 0 0,-1 0 0,0-1 0,1-1 0,-1 0 0,0 0 0,0-1 0,0-2 0,0 0 0,0-2 0,0-1 0,0-2-427,0-1-1422,0-2 131,0-1 0,0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03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25623,'23'-6'918,"-3"0"-705,-11 3-79,2-1 12,0 1-57,4 1 24,2 0 44,3 1-90,1 0 0,1 1 0,0-1-67,1 1 56,-1 0-11,-1 2-34,1-1 23,-3 3-23,-2-2-11,-3 0 0,-3-2 0,-2 1 0,-2-1-291,0 0-247,2 0-246,-1 0-718,0 0-2117,-4 0 3619,-1 0 0,-3 0 0,0 1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04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5 23952,'1'-3'1065,"0"1"-617,-1 2-414,-2 4-1,0 2-22,-2 5 23,1 2-23,0 2 0,0 1 35,1 1-24,1-1 1,0-1 10,0-3-33,1-1 12,0-2-1,0 2 0,0-5 11,0 3 23,0-3 56,0 1-23,0 1 57,0 0-34,0-1-23,0-1 68,0-1-46,0-2 46,0-1 941,0-1-986,1-1 100,1 1 12,2 0-45,2 1 24,2-1-192,3 0 0,2 1 0,4 0 0,3 1 0,4-2 0,5 1 0,0-2 0,1 1 0,-3-1 0,-2 0 0,-5-1 0,-1 0 0,-1-1 0,-1-1 0,9-1 0,-8 2 0,4-1 0,-11 1 0,-4 1 0,-3 0 0,-2 1 0,-1-1-1054,0 0-1815,1-2 2869,-1 0 0,1 1 0,-2 1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06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46 18698,'-2'0'4874,"0"0"-3059,2 0-1333,4-1-90,4 0-56,7-1-67,5-1-112,2 0 34,1-1 21,1 0-21,-2 1-46,-1 1-44,-1 0 45,-1 1-57,0 0-77,0 0 21,-2 0 1,-1 0-23,-3-2-11,-2 1 11,-1-1-11,-1 2 11,-2-2 1,1 2-24,-1-1 12,-1 2 0,0-1 0,-2 1 23,-1 0-12,0 0 11,-1 0 383,-1 0-405,-1 2 0,1 1 0,-1 5 0,0 2 0,0 3 0,0 2 0,0 0 0,-1 0 0,0 1 0,0-1 0,0 0 0,0-1 0,0-1 0,1 0 0,0-2 0,0-2 0,0-1 0,0-1 0,0-2 0,0-1 0,0 0 0,0-2 0,0 2 0,0-2 0,0 2 0,0-1 0,0-1-13,0 1-323,0-1-369,0-1-8842,0 0 9547,0-4 0,0 2 0,0-2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08.0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25 15919,'2'-1'5972,"0"0"-4146,-2 1-1467,1 0 134,0 0-146,1 0-112,2 0 45,0 0 68,1 0-56,1 0-35,2 0 90,2 0-67,0 0-55,2 0-23,1 0-46,1 0 80,3-1-46,2 0-11,2-2 34,2 0-45,-1-1-21,0 2-147,-1-1 0,-2 2 0,-2 1 0,5 0 0,-5 0 0,4 0 0,-8 0 0,0 0 0,-2 0 0,-2 0 0,-1 0 0,-1 0 0,-3 0 0,-1 0 0,-2 0-3150,-1 0-122,0-2 3272,-3 2 0,2-2 0,-1 2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09.2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 25623,'0'-2'694,"0"0"-336,0 2-268,0 5-68,0 2 1,0 6-12,1 0 0,0 2-11,1 1 11,-1 0 1,0 0-12,0-1 0,0 0 0,-1-3 0,0 0 11,0-3-11,0-1 0,0-2 0,1-2 0,-1-1 22,0 0-22,0-1 34,0 0 78,0-1 1031,0 0-1020,3-1 23,-2 1-34,4 1 1,-1-1-113,3 2 0,2-1 0,2 0 0,5 0 0,4-1 0,5-1 0,4 0 0,2 0 0,3-1 0,-1-1 0,0-1 0,-2-1 0,0 2 0,-1-1 0,0 2 0,-2 1 0,5-1 0,-12 1 0,1-1 0,-13 1 0,-4 0 0,-1 0-3139,-4 0 3139,-8 2 0,5-2 0,-5 2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17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26003,'2'-1'359,"0"0"504,-2 1-830,0 1-10,1 1 10,0 0 1,0 1-12,-1 1 1,2 0-1,-2 1-22,1 1 23,0 0-12,-1 0-11,0 0 11,0 2-11,0 0 0,0 1-11,0 1 11,0 1 0,0 0 11,0 1-11,0-1 0,0 0-11,0 0 11,0 1 11,0 4-11,-1-5 0,0 3-11,1-6 11,-1-1 0,0 0 0,0 1 0,0 0 11,0 5-22,0-4 11,0 3 11,0-6 11,0 1-22,1-1 0,-1 0-11,1 2 11,0-2 0,0 0 0,0-2 0,0 0 0,0-2-11,0 0 11,0 0 11,0 0-11,0 0 11,0 0-11,0 0 0,0 1 0,0 0 0,0-2 0,0 1 0,1 0 0,-1 0-1691,0-1-1312,1-6-6828,0-2 9316,2-6 1,-2 6-1,1 0 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19.8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59 17028,'-3'-3'4941,"0"0"-4335,3 3 413,0 0-537,-4 0-101,3 0-56,-3 0-34,4 0 740,0 0-728,2 0-12,2 0-101,3 0-44,2-2 67,1 1 0,2-3 22,3 0 112,9-4-179,3 1-89,1-1 44,-4 3-45,-9 2-33,-1 2 0,-1 0 0,-1 0-12,-2 0-20,1 1-13,-2 0 0,1-1 0,-2 1 0,0-2 0,-1 1 0,-1 1 0,0-1 0,-2 1 0,0-1 0,-1 1 0,0 0 0,-1 0 0,0 0 0,-1 0 0,0 0 0,0 0 0,0 0 0,1 0 0,-1 0 0,0 0 0,0 0 0,0 0 0,0 1 0,-1 3 0,0 1 0,0 3 0,0 1 0,-1 0 0,-1 3 0,-1-1 0,-1 2 0,1 0 0,-1 1 0,1-1 0,0 2 0,1-2 0,1 0 0,0-2 0,0 0 0,0 4 0,0-5 0,0 4 0,0-4 0,1 0 0,-1-1 0,0 0 0,0 0 0,1 1 0,-1-2 0,1 1 0,0-2 0,0-2 0,0 0 0,0 0 0,0-1 0,0 0 0,0 0 0,0-1 0,0 1 0,0 0 0,0 0 0,0 0 0,0 1 0,0-1 0,0 2 0,0-2 0,0 0 0,0 1 0,-1 0 0,1 1 0,0 0 0,-1 0 0,1 0 0,0 0 0,0-1 0,0 3 0,0-3 0,0 2 0,0-2 0,0-1 0,-1 0 0,1 0 0,-1-1 0,1 1 0,-2 0 0,1 0 0,-1-1 0,2 0 0,-1-1 0,1 0 0,0 1 0,0 0 0,-1 0 0,0 1 0,0 1 0,1-1 0,-1 1 0,1-3 0,0-1 0,0 0 0,-1 0 0,-1-1 0,-1-2-1581,-1-1-1175,-1-3-7075,1 0 9554,-1 0 1,3 2 0,1 3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20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25824,'7'0'1378,"4"0"-1030,5 1 44,3-1-90,2 1-89,-1 0-23,0 0-166,-2-1-24,-1 0 0,-3 0 0,-2-1 0,-1-1 0,1 0 0,-2 1 0,1 0 0,-2 0 0,-1 0 0,-3 0 0,-2 1 0,-1-1-69,-2-1-1051,2-2-471,-1-1-1714,1 0 3305,1 2 0,-2 1 0,0 2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22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1 8590,'-1'2'7609,"0"0"256,1-1-7707,0 0 133,0 3-33,0 3-79,0 4-67,0 2-23,0 2-33,0 0-33,0 1 10,-1 0-21,1 0-12,-2 0-12,1-3 1,0 0 11,0-3 0,0 1 23,0 0-23,-1 0 11,1 1-11,-1 1 0,0 0 0,1 1-11,-1-1-1,2-1-21,0-2-90,0-2-68,0-2-414,0 0-90,0-4-929,0 0-1715,0-1-3754,1-1 7093,0 1 0,0-1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23.6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 24479,'9'-3'1468,"0"2"-1120,0-1-12,2 0-45,2 0-90,1-1-66,2 0-23,1 0 0,0 0-11,0-1 11,1-1-45,-1 1 57,-2 0-68,-1 1-56,-2 1 33,-2 0-10,-3 2-23,1-1 11,-1 1-11,4 0 0,-4 0 0,2 0 0,-6 0 22,0 0-22,-2 0 112,-1 0-112,1 2 11,-1 0-11,0 2-11,0 0 11,0 0 0,0 0 23,0 2-1,0 4-11,0 0 0,-1 2 1,1-3-12,-2 1 11,0 0-11,0 1 0,0 1 0,1 0 0,-1-1 0,1 2 0,0-2 0,0 1 0,0-1 0,0-1 0,0 0 11,1-1-11,-1 0 0,1 0 0,0 0-11,-2 4 11,2-4 0,-1 2 11,0-6-11,1 1 0,0-1-11,0 0 11,0 2 11,0-3-11,0 0 0,0-2 0,0-1-918,0 0 167,-2 0-561,0-1-1320,-3 0-7199,-1 1 9479,-2 1 0,3 0 0,1-1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24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26978,'38'-8'1221,"-2"1"-974,-13 4-68,0 0-133,0 0-46,-3 1 0,-1 0 0,-2 1 0,0-1 0,0 0 0,1-2 0,-1 0 0,0-1-741,-3 1-491,-1 1-1300,-3 1 2532,-3 1 0,-4 1 0,-1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27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27337,'13'1'862,"3"-1"-683,2 1-33,4-1-12,4 0-121,0-1-13,1 0 0,-2 1 0,-3-1 0,-3 1 0,-2 0 0,-3 0 0,-2 0 0,-1 0 0,-4 0 0,0 0 0,-3 0 0,-1 0 0,0-1 0,-2 0 0,1 1 0,-1-1 0,-1 1 0,1-1 0,0 1 0,0 0 0,0 0 0,-1 1 0,1 3 0,-2 3 0,-1 4 0,0 2 0,-1 3 0,1-1 0,0 0 0,0 0 0,2-1 0,-1-1 0,1-1 0,0 0 0,0-1 0,0 0 0,0 0 0,0-1 0,-1 0 0,1-1 0,0-1 0,0-1 0,0 0 0,-1-3 0,1 0 0,-1-2 0,1 0 0,0 0 0,0 0 0,0 0 0,0-1 0,0 0 0,0 0 0,0 0 0,0 0 0,0 0 0,0 0-8304,0 0 8304,0-4 0,0 3 0,0-3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28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18922,'1'-4'5019,"0"0"-4268,-1 4-45,0 0-481,1-2-69,-1 1-21,0-2 1669,0 3-1659,0 5-33,1 1-11,-1 5-45,0-1-22,0 0 33,1 1-67,-1 0 33,0 0 23,0 3-33,0 1-23,0 1 0,0-2 0,0 0 0,0-2 0,0-2 22,0-2-11,0 1 12,0-2-23,0 1 11,0 0-45,0 1 34,0 0 0,0-1 12,0 0-12,0-2 22,0 0-22,0-3 0,0 0 0,0-1-22,0-1 22,0 1 11,0 0 22,0 0 12,0 0-22,0 0-12,0 0-11,0-1 0,0 0 45,0 0-1,2 0-21,0-1 23,2 1-46,0 0 0,1-1 0,1 0 0,1 0 0,1 0 0,0 0 0,-1 0 0,1 1 0,-1-1 0,1 0 0,0 1 0,0-1 0,1 0 0,1 0 0,0 0 0,1 0 0,-1-1 0,0 0 0,-1-1 0,1-1 0,-2 1 0,2 0 0,-4 0 0,-1 2 0,1-1 0,-1 1 0,0 0 0,-1 0 0,0 0 0,0 0 0,0 0 0,-2 0 0,-1 0 0,1 0-1920,-2 0 0,1 0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30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32 27158,'44'-5'582,"-2"1"-481,-13 0 22,-1 0-67,-2 0 0,-3 1 0,-3 1-11,-4 0 44,-1 1-55,-1 0 22,-2 0-45,-1 1 0,-1 0-22,-1 0 11,-1 0 0,-2 0 34,0 0-34,0 0 33,-1 0-33,-1 1 0,0 0-22,-2-1 22,-1 0 259,0 1-259,-1 1 0,0 3 0,0 3 0,0 2 0,0 3 0,0 3 0,-1 1 0,0 1 0,-1 1 0,0-1 0,0-1 0,1-2 0,0-2 0,1-1 0,0-2 0,0 0 0,0-1 0,0-2 0,0 0 0,0-1 0,0-1 0,0-1 0,0-1 0,0-2 0,0 0 0,-2-1-461,0 0-794,-4-4-493,1-1-2543,-2-3 4291,-1 0 0,4 3 0,-1 2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31.1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2 24815,'-4'-1'1132,"0"3"-796,3 3-112,-1 5-123,-2 2-11,1 3-79,-2 1 11,1 1-10,0 0-1,1 0-11,1-1 0,1-1 11,0 0-11,0 0 0,0-1 0,1-2 34,0-2-23,0-3 11,0-3 12,0 0 33,0-3 112,0 0 35,0 0 10,2 0 11,0 0 56,2 1-67,0-1-67,3 0 11,2 1-122,1-2-46,3 1 0,9-1 0,-4 0 0,7 0 0,-6-1 0,-2 0 0,0-1 0,-1 0 0,1 0 0,1 0 0,0 0 0,8-2 0,-10 1 0,3-1 0,-10 2 0,-3 1 0,-1 1 0,0-1 0,0 1 0,0-1 0,5 1 0,-1-1 0,1 1 0,-3 0 0,-2 0 0,-1 0 0,-1 0 0,-1 0 0,-1 0-2600,0 0-4381,-6 0 6981,0 2 0,0-1 0,1 1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32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 18664,'1'-2'4975,"-1"0"-3104,0 2-1243,0-1-315,1 3 35,1 3-102,1 6 79,0 6-67,-1 3 44,0 3-44,-1 2-157,-1 1-23,0 2-44,0-2-34,0 0 33,0-2-33,0-1 0,0-3 12,0-2-12,0-3-68,0-1-548,0-4-347,0-2-662,0-2-1983,0-4 3608,2 0 0,-2-2 0,2 0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34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26664,'26'0'986,"-1"0"-818,-7 0-33,0 0-23,2 0-67,0-1-12,-1 0-33,0 0 23,0-1-12,-1 0-11,-3 0 11,-3 1 0,-3 0-11,-3 1 0,-1 0-11,-2-1 11,0 1 11,-1-1-11,1 0 11,-1 0-11,0 1 0,0-1 0,0 0 0,0 0 0,0 1 0,-1 0 461,0 0-461,0 0 0,-1 2 0,0 2 0,0 2 0,0 4 0,0 4 0,0 3 0,0 3 0,0 1-3392,0 0 3392,0-2-676,0-2 676,0-1 0,1-3 0,0-1 0,0-1 0,0-1 3058,0-1-3058,0 1 1010,-1-2-1010,0 0 0,0 0 0,0 0 0,0-2 0,0 0 0,0-3 0,0 0 0,0-1 0,0 0 0,0 1 0,0 0 0,0 2 0,0 0 0,1 0 0,-1-1 0,1 0 0,-1-2 0,0 0 0,0-1-405,0 0-1253,0-4-1278,-1 0-6895,-2-5 7804,1 2 0,0 3 1,1 0-1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35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 12938,'-3'1'7496,"0"0"-5681,3-1-1131,-5 7-169,3-5-55,-3 5-101,5-5-46,0-1-66,0 0 77,0 0 68,0 0-66,0 1-57,0 0-68,1 0-10,0-1-23,1 0-34,0-1-11,-1 1-11,1-1 12,1 0 33,-1 0-34,1 0-11,1 0 34,0 0-23,0 0 45,1 0-11,2 0 11,1 0 0,3 0-67,1 0-44,2 0-57,1-1 0,1 1 0,0-1 0,1 1 0,-2 0 0,0 0 0,-3 0 0,1 0 0,-3 1 0,0 0 0,-2 0 0,-3-1 0,0 0 0,-1 0 0,-2 0 0,0 0-1696,-1 0 0,-1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47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26653,'1'4'280,"1"0"-112,-1 3-111,0-1 10,1 3 56,-1-1-56,0 2 0,-1 2 1,0 1-57,0 1-11,0 0 0,0 2 0,0 3 11,0 3 0,0 3-11,-1 3 34,0-1 11,-1 1-45,1-1 33,-1-3-22,1 0 79,0-3 0,1-3-12,0-4 101,0-3-89,0-5 235,0-2-281,0-3 25,0 0-69,3-2 0,1 1 0,4-1 0,1 1 0,0-1 0,0 1 0,0 0 0,0 0 0,-1 0 0,1 0 0,1 0 0,-1 0 0,1 0 0,0 0 0,1 0 0,1-1 0,0 0 0,2 0 0,0 0 0,0 0 0,0 1 0,-2 0 0,0 0 0,-2-1 0,-1 1 0,-1 0 0,0 0 0,-2 0 0,-1 0 0,2 0 0,-3 0 0,1 0 0,-3 0 0,1 0 0,0 0 0,-1 0 0,0 0 0,0 0 0,0 0 0,0 0 0,0 0 0,-1 0 0,0 0 0,0-2 0,-1-2-1256,-2-4-1097,0-3-7478,0-4 9098,1 1 0,1 5 0,0 4 1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48.4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23560,'0'12'1155,"-1"-1"-1021,1 7-56,0-3 23,0 2 0,0 1 11,0 0-45,0 0-11,-1 0-22,0 0 11,1 0-45,0 0 22,-1 0-11,1 0 0,-1-1 1,1 0-1,-1-2 11,1 0-22,0-2 11,0-1 57,0 0 67,0-2 33,0 0 11,0-1-33,-1-1-34,0-1-68,0 0-21,0-1-12,1-1 23,0 1-23,-1-1 34,0 0 55,0 3-100,-1-1 0,1 1 12,0-2-12,1-1 0,-1-1 0,1 0 0,0-1 0,0 1 11,0 2-11,0 0 22,0 4-22,-1-5 0,0 1-22,0-3 11,1-1 11,0-1-1099,-1 0-436,1-4-1983,0-1 3518,0-4 0,0 4 0,0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49.2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25936,'5'-1'1031,"1"0"-773,2 1-68,2 0-55,3 0-23,1 0 44,2 0 35,2-2-1,0 1-100,0-2 33,-1 3-33,-1-1-34,-2 1 11,-2 0-34,-2 0-33,-1 1 13,-3 0-13,0 1 0,-2-1 0,0 1 0,0-1-80,1 0-189,1-1-156,0 1 10,0 0-100,-1 0-191,-1 0-426,-2-1-1109,-1 2-6252,0-1 8493,-1 1 0,0-1 0,0 1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52.6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20457,'1'-2'3428,"0"0"-1556,-1 2-1603,1 2 67,-1 3-101,1 4-67,-1 5 34,0 1-113,0 2 13,0 2-2,0-1-32,0 2 21,-1-1-33,1-1-45,-1 1 57,0 1-57,0 0 22,1 1 1,0 0 0,0-1-46,0 1 12,0-2 0,0-1 0,0-2 0,0-2 12,1-2-24,0-3 1,1-2 0,-2-3-168,1-1-5648,0-3 5827,-1-4 0,0 2 0,0-2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53.9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4 24423,'2'-2'941,"-1"0"-739,0 2 23,-1 3-35,1 0 56,-1 4-89,1 0 0,-1 3 56,0-1-135,0 2 79,0 1-56,0 1-101,0 0 112,0 0-89,0 0 44,0 1 67,0-1-134,0 1 79,0 0-23,0 0-56,-1 1 101,0 7-68,0-5 1,-1 4 11,0-7-45,0-1 0,1-2-12,-1 1 12,1-2 12,0 0-1,0 0 0,0-1 11,0 0-22,0 0 0,1 3-22,0-2 22,0 1 0,-1-3 34,1 0-12,-1-2-22,1 0 0,-1 3-22,1-4 22,0 2 0,0-4-23,0-1 34,0 0-11,0 0 0,0 0 34,0 1 0,0 0-34,0-1 11,0 1-45,0-1-2106,0-1-1491,0-6 3631,0 0 0,0 0 0,0 1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55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14742,'4'-1'8516,"-2"0"-7732,-2 1-100,23-1-236,-10 1-101,20-1-145,-15 3 123,2 0-56,3 1-135,0 0 46,1-2-57,-1 0-45,-2 0 23,-3-1-34,-2 0 12,-2 1-35,-3-1-21,0 1 0,-1-1-23,0 2 22,5 1-22,-4-1 0,3 1-11,-6-1 45,-3-1-68,-2-1 0,-2 1-2252,0-1-1165,-6 2 3451,-2 0 0,0 1 0,2-1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56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25465,'24'2'1771,"-5"0"-1390,4 1-112,-5 0-45,-1-1 11,3 0-67,2-1-34,2-1-110,3 0-24,1 0 0,0 0 0,-4-1 0,-1 0 0,-4-1 0,-2 2 0,-1 0 0,-2 0 0,-2 0-125,-4-1-625,-2 1-124,-3 0-482,-2 0 157,0 0 0,-1 0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57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4 22305,'0'-2'2835,"0"0"-2016,0 2-495,0 31-133,0-12 33,0 28-34,-1-19-33,0 3 23,0 1-68,1 1-23,-1-1-44,1-1-34,0-3 34,0-3-45,0-4-11,0-2 11,0-4-34,1-2-89,-1-2-325,1-4-661,0-2-1065,0-3-7451,0-2 9625,2-6 0,-1 4 0,-1-3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58.4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1 26944,'0'33'841,"-1"-1"-628,1-5-45,0 1-12,0 2-111,0 1 22,0 0-44,0 0-12,-1-1-11,1-1 0,-1-1 0,1-4 90,0-3-57,0-3 12,1-3-34,0-2-11,0-2 24,1-1-24,-2 0 0,1-2 0,-1-1 0,0-2 0,0-1 0,0-2-573,0 0-749,-1-2-997,-2 0-4516,-1-4 6835,-1-2 0,3 2 0,1-1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0:59.4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26194,'11'1'1064,"2"-1"-806,2 2-34,2-1-22,2-1 22,0 1-79,-2 1 34,0 0-44,-1 0-89,1 1-46,1 0 0,-1 0 0,1 0 0,-2-1 0,-3 0 0,-1-1 0,-2 0 0,1-1 0,1 0 0,0 0 0,0 0 0,-2 1 0,-3 0 0,-2 1 0,-2 0-46,-2 1-861,0-1-460,-1 0-1401,-3 0-7063,-3 0 8638,-3 1 1,3-1 0,1 1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00.0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33 26720,'22'4'1614,"1"-1"-1277,-1 0-337,4-2 0,4 0 0,2-3 0,1-1 0,-3-3 0,-2 1 0,-3-1 0,-5 3 0,-1-1 0,-3 2 0,-1-1 0,-2 1 0,0-1 0,-3 1 0,-1 0 0,-4 1 0,-1 1 0,-2-1 0,-1 1-5458,0 0 5458,-3 2 0,1-1 0,-2 1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04.4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 23426,'0'-2'1188,"1"1"1960,-1 1-3080,2 2 66,-1 0 12,2 3-113,-2-1 57,0 0-45,-1 1-45,0-1 11,0 1 11,1 0-22,-1 2 0,1 0 34,-1 1-34,1 2 0,0-2 0,-1 3 0,0-1 22,0 2-22,0 1 11,0 1 1,-1 1-24,1 2 12,-1-1 0,0-1-22,1 0 44,0-3-10,0 4-1,0-5-22,0 2 11,0-5 0,0 0 11,-1 2 0,-1-2-11,1 3 22,0-3-22,-1 1 0,1-1 0,0 0-22,1-1 22,0-1 0,0 1 0,0-1 34,0 3-34,0-3 0,0 2-34,0-4 45,0-2-11,0 0 248,0-2-248,2 1 0,0-1 0,1 0 0,1 0 0,1 0 0,0-1 0,1-1 0,0-1 0,1 0 0,0 1 0,0 0 0,2 1 0,-1 0 0,2 1 0,-1-1 0,3-1 0,-1 1 0,1-1 0,1 0 0,-1 0 0,0 1 0,-1 0 0,-1 1 0,-1 0 0,5 0 0,-4 0 0,4 0 0,-5 0 0,0 0 0,1-1 0,-1 0 0,1 0 0,-1 1 0,0-2 0,2 1 0,-3 0 0,3 0 0,-5 1 0,0 0 0,1-1 0,0-1 0,1 0 0,0-1 0,1 0 0,2 0 0,-5 1 0,3 0 0,-5 2 0,1-1 0,-1 1 0,0 0 0,-1-1 0,1 1 0,-1 0 0,0-1 0,-2 1 0,0 0 0,0 0 0,-1-2 0,0 0 0,0-3-1256,0-1-1187,-1-1-7388,-1 0 9061,-1 1 1,1 3 0,0 2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05.2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0 25174,'-4'20'605,"0"0"-358,2-4-34,1 1-12,-1 1-33,2 1-45,0 1 34,0-1-45,0 2-45,0-1 57,0-1-101,0 0 10,0-1-10,0 0-12,0-1-11,0 1 11,0-1-11,0-2 34,1 0-23,0-3 11,-1-1-22,1-2 0,-1-1-11,0-2 11,1-2 11,-1 0 0,0-2 1,0-1-12,0 0-12,0 0 1,0 1-22,0 0-12,0 1-34,0-1-168,0 0-346,0-1-1783,0 0 1,0-1-1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06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68 24603,'-3'-4'548,"1"0"-391,2 3 34,0-1 22,0 0 11,0-1 56,0-1 23,1 2-1,1-1-11,0 1-44,1 0-45,0-1 44,1 1-55,1 0 21,-1-1-21,2 1-46,0-1-20,2 1-125,0 0 0,3 1 0,1 0 0,2 1 0,2-1 0,0 1 0,1-1 0,0 1 0,-1-1 0,1 0 0,-1 0 0,1 0 0,7 1 0,-5-1 0,4 0 0,-5 0 0,-2 0 0,1 0 0,-3 0 0,-1 0 0,0 0 0,-5 1 0,0-1 0,-2 0 0,-1 1 0,0-1 0,0 1 0,0 0 0,0 0 0,-1 0-461,-1 0-1454,-2 1-2870,-3 3 4785,-2 1 0,0 0 0,0-1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09.2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 24099,'1'6'1355,"1"0"-1130,-2-1 88,0 2-100,0 1-56,0 3 56,0 2-124,0 4 113,-2 2-12,0 5-77,-2 2 32,1 2-133,1-1-12,0-2 11,2-2 11,0-5-22,0-2 0,0-3 0,0-1-22,1-2 22,-1-1 0,1-1-135,-1-1-268,0-1-1827,1-3-303,0-2-1982,3-6 4515,1-5 0,-2 2 0,0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09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9 20535,'0'-5'3900,"0"2"-3217,0 3 314,0 0-593,-2 5-158,2 3 68,-2 7-146,1 3-78,-1 4-1,0 1-55,0 2-23,1 3 23,0 0-23,-1 1 67,1 0-78,-1-2 34,1-1 0,-1-4-12,1-2-22,0-4 0,0-2 22,1-2 1,0-1 55,0 0 79,-1 0 22,0 0-179,0-1 23,-1-2-23,1-1-12,1-3-21,0-2-897,-1 0-493,0-9-1613,1-3 3036,-1-8 0,1 7 0,0 2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11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32 26507,'13'-9'1054,"0"1"-830,0 7 33,1 1-133,2 0-12,0 0 11,-1 0-123,1 0 67,0 0-67,-2 0 34,-2 0-34,-1 0 0,-2 0 0,-2 0 11,0 0 0,-3 0-22,0 0-23,-2 0-268,0 0-157,-1 0-2141,0 0-549,0-2-6682,-1-1 8868,-2-1 1,2 1-1,-2 2 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11.6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25634,'9'-1'1187,"1"0"-907,3 1-44,2 0 156,3 0-135,-2 0-77,2 0-113,-3 0-34,0 0-33,-1 0 0,-1-1-89,0-1-370,0-1-259,0 0-402,-1 1-1200,-2 1-7511,-3 5 9515,-2 6 1,-4-4 0,-1 2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26.1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341 0 28671,'-17'43'0,"-5"2"0,-4-2 0,-5 6 0,-3 2-4252,0 2 4252,1 1 860,2-2-860,4-1 0,6-4 0,4-6 0,4-6 0,2-8 3392,4-7-3539,0-8-1511,2-4-1334,2-5 2992,2-1 0,0-2 0,1 0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27.1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4 19414,'0'-2'3150,"0"0"-775,0 2-1715,-1 17-155,1-5-57,-1 16-101,1-6-55,2 3 33,2 2-146,4 3 280,7 17-268,-2-10 22,4 11-100,-4-16-113,1-1 0,1 0 0,1 1 0,0-1 0,0-1 0,-1-3 0,1-2 0,-2-3 0,1-5 0,0-3 0,-1-3 0,1-5 0,0-3 0,0-1 0,0-6-528,-1-3-1130,0-7-2544,-1-3 4202,-2 4 0,-4 5 0,-4 5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32.5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294 0 26687,'2'2'201,"-1"0"-55,-1-2-22,0 1-80,0 1-21,0 0 10,0 1 57,0 0-90,0 1 78,-1 1 1,-1 0-23,-1 0-3381,0 1 3381,0 0 11,-1-1-22,0 1-11,-1 1 10,0 1 12,0-1-22,-1 1 3380,1 0-3414,-1 1 12,0-1-35,-1 2 46,0 1-23,-1 0 0,-1 0 11,0-1 0,1 1-11,1-3 11,0 0-33,1-2 44,0-1-11,-4 2 12,2-1 22,-4 2-12,4-2-33,0 0 0,1 0 0,-3 3 0,3-2 0,-2 1 56,4-3-45,1-1 23,-1-1-12,1 2-22,-1 0 0,0 1 34,-3 4-34,1-1 11,1 0-22,2-3 0,2-2 11,0-1 22,0 0-22,-1 0 23,0 1 21,0 0-44,-1 1 34,0-1-23,1-1 23,1 1 55,0-3-44,1 1-11,0-1-3855,0 0-1344,6-1 5165,1-2 0,0 1 0,-1-1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33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26071,'14'1'963,"-3"0"-649,-6 2-112,0 0-23,0 0-78,0 1-68,1-1 68,0 2-23,0-1 1,0 0 44,1 1-123,-1-1 34,-1 0-23,1 1 11,-1-2 1,-1 1-12,1 0-11,-1-1 22,0 1-11,-1-1-11,1 1 0,-1 0 0,1 0 0,0 0 0,0 0 23,-1-1-23,0 1 11,0-1 11,1 0-22,-1 0 45,2 1-45,-2-1 0,0 0-11,0 0 33,1 1-22,-1-1 0,1 1-11,-2-2 11,0 1 0,0-1 11,0 1 1,1-1-12,-2 0 11,3 2-11,-2-1 11,2 1 11,-1-1 57,-2-1-57,1 0-11,0 0 2,1 0-13,-1 0 0,1 0 0,-1 0 0,0-1 0,0 1 0,1 1 0,-1 0 0,1 0 0,0 0 0,0-1 0,1 1 0,-1 0 0,1 0 0,-2 0 0,1 0 0,1 1 0,-1 0 0,1 0 0,1 1 0,-2-2 0,0 0 0,-1-1 0,-1 0-225,0-1-817,-1 0-560,0 0-3082,0 1 4684,0 2 0,0-2 0,0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35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303 1 27067,'0'8'998,"-3"2"-752,-2 5-11,-3 3-110,-9 18-125,0-5 0,-7 12 0,4-11 0,1-1 0,-1 1 0,2 0 0,-1 2 0,2 0 0,1 1 0,1-2 0,2-2 0,0-3 0,2-3 0,2-4 0,1-2 0,2-5 0,2-3 0,1-3 0,1-1 0,0-2 0,-1 1 0,1 0 0,-1-2 0,1 0 0,0-3 0,1 0-2690,1 0-503,0-5-6638,0-1 8140,3-3 0,-2 2 0,3 2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36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27158,'1'-5'1164,"2"2"-906,2 2-167,2 1-91,0 0 0,6 1 0,-2 1 0,4 1 0,-5 2 0,2 1 0,1 1 0,0 1 0,1 1 0,0 2 0,0 1 0,-1 0 0,0 2 0,0 0 0,-1 2 0,0 0 0,-2 0 0,0-1 0,-1-2 0,-1-2 0,1-1 0,-1-1 0,-1-1 0,1-2 0,-2 0 0,0-1 0,0 0 0,0-1 0,2 2 0,-2-1 0,2 0 0,-4-2 0,0 0 0,0-1 0,0 1 0,0 0 0,0-1 0,0 0 0,-1 1 0,1-1 0,-2 0 0,1-1 0,-2 0-2287,-1-1 192,0-5-4326,-3 0 6421,0-2 0,0 3 0,0 3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41.5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1 119 26317,'-1'-3'246,"5"-5"-190,14-17 56,0 0 12,-3 3-46,-2 5 34,-3 6 23,-5 6 67,-1 3-12,-3 2 0,0 1-10,0 6-80,0 6-10,0 9-90,-2 5-258,-2 5-694,-3 3-550,-1 3-3954,1 2 5456,2 1 0,3-18 0,1-4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42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23829,'31'-10'785,"-5"4"-505,-19 11-79,-3 4-122,0 5-46,-3 2-33,0 2 23,0 0-23,-1 0 11,-3 0 23,-1-2-12,-3-1 269,1-5 80,0-2 21,1-3-56,2-2-101,1-1-67,1-1 0,1 0 56,0 0 56,1 2 23,4 1-102,2 2-133,5 0-68,2-1 22,2-1-44,4-3 22,3-3-404,2-6-425,2-5-313,-3-5-8689,1-3 8546,-13 10 0,-2 0 0,-10 11 1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43.5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306 0 24916,'-17'24'1065,"1"-2"-785,6-9 11,-2 1-156,-3 2-35,0 2-10,-1 1-56,0 2-12,1-1-22,1-1 11,1 0 0,0-2-11,0 0 0,0-2 0,-1 1 12,-1-2 10,0 0-22,0 1 11,2-2-11,1 0 0,2-2 0,4-2 0,1-1 0,3-3-11,1-2-1019,1-2 379,3-5-290,2-1-874,3-5-2107,2 1 3922,0 1 0,-4 3 0,-2 2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43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28042,'23'27'629,"0"-4"-629,-6-10 0,2 1 0,1-1 0,12 3 0,-8-5 0,7 2 0,-13-8-214,-2-1-929,-3-2-773,0-1-4605,-2-1 6521,-1 3 0,-5-1 0,-2 0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45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332 0 25342,'-29'39'471,"3"-4"-236,10-16-33,-4 4-57,-4 4-33,-1 2 56,-1 1-112,2-1 12,3 0-57,4-3 0,3-2-11,3-4 0,2-5 11,1-2-11,1-3 0,0 0 0,-1-1 0,-1-1-11,2-2 11,0 0-134,1-2-606,1 0 12,2-3-595,1 0-2228,1-3 3551,3-5 0,-2 3 0,2-2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45.6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23852,'3'0'2879,"-1"0"-2284,-2 0-159,26 27-88,-10-9-214,23 23-33,-16-17-45,1-1-45,0-2-11,-1-2 0,-2-4 11,-1-4-22,-2-3-269,-2-4-504,-3-3-359,-1 0-963,-2-1-5267,-3 0 7373,-2 0 0,-3 0 0,0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46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282 5 21936,'-3'-2'2790,"1"0"-1882,2 2-460,-2 7-123,2 1-68,-2 7-66,0 1-57,-1 2-11,-1 2-21,-1 3-35,-2 1 67,-2 2 79,-1 2 11,-3 0-11,-1 1-101,-3-2-45,-2 0-22,1-2-34,-1-1 34,1-2-45,1-2 0,1-2-11,1-3-12,1-2 12,3-3-146,1-2-336,3-2-302,1-3-729,1-1-2062,1-2 3586,-1 0 0,2 0 0,1 0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1:47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3 9823,'-2'-1'7776,"0"1"-4784,2 0-2219,-6-1 123,4 1-133,-5-1-203,6 1 460,1 0-740,-1 3 11,1 1 56,-1 3-55,2 3 55,0 1-123,1 4 34,1 1-68,0 3-33,2 2 56,2 0-22,2 2-34,2-1-12,1 1-10,2-2 77,-1 0-77,1-2-46,0 0-33,0-3-56,0-1 0,-1-2 23,1-1-23,1-1-11,-1-2-1,1-1 1,0-3 0,1-2 0,-1-1-180,0-2-324,-1 0-247,0-2-3126,6-5-5943,-3 1 9280,7-2 0,-13 6 1,-2 1-1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08.4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184 2 14003,'-2'-1'4851,"0"0"-2868,2 1-1478,-3 9-12,2-6 0,-1 6-78,1-8-57,1 1 4046,0-2-4303,-1 1 11,0-1-68,0 0-10,-2 0-34,0 0 22,-1 0-22,0 0 0,0 1 0,0 0-11,-1 0 11,0-1 11,0 1 1,0 0-12,1 0 0,-2 1 0,0 1-12,0 0 12,-1 1 0,0 1 0,0-1 0,1 0 0,0 0-22,-1-1 22,1 1 11,0 0-11,0 0 0,0-1 0,0 1 0,2-2-45,1 1 45,1-1 0,1 0 0,0 0 0,0 0 0,-1 0 12,0 2-24,0 2 1,0 0 11,-2 2 0,3-2 0,-1 0 0,1 0-33,0 0 21,0 1 12,-1 0-11,1 0 0,0-2 11,0 0 0,1 0 0,-1-1-22,1 0 22,0 0 0,0 0 0,0 1 0,0-2 0,0 2 0,0 1 0,0-1-12,0 1 12,0 0-22,0-1 22,0 2 0,1-3 0,1 0-11,-1-1 0,1 0-1,0-1 35,2 5-12,-1-3-11,2 2 22,-1-3-10,1 0-12,-1 0 0,2 0 44,-1-1-10,-1 0-23,1 0 34,3 1-34,-3-1 0,3 1 1,-3-1-12,0 0 44,0-1-32,0 0 21,0 0-10,1 0 66,2 0-33,-2 1 0,3-2 23,-3 1-57,0-1 23,0 0-23,-1 1-22,0 0 34,2 0-12,-2 0 23,1 0-45,0-1 34,-2 1-1,1 0-22,-2 0 34,2-1-22,-2 0 10,1 1 23,-1-1-32,1 1-24,-1-1 0,1 0 0,-2 0 0,1 0 0,0 0 0,0 0 0,0 0 0,2-1 0,-3 0 0,2-1 0,0 1 0,-1 0 0,0-2 0,1 0 0,-1 0 0,0 0 0,2 0 0,-2 0 0,1 0 0,-1 0 0,-2 2 0,1-1 0,-1 0 0,1 0 0,0-2 0,1 0 0,-2-2 0,2-1 0,-2 0 0,1 0 0,-1 0 0,-1-1 0,1 2 0,-1-4 0,0 3 0,0-3 0,0 4 0,0-1 0,0 0 0,-1 0 0,-1 0 0,-1-1 0,0 0 0,-2 0 0,1 1 0,0 1 0,2 2 0,-1 0 0,0-1 0,0 0 0,-1-1 0,1 1 0,-4-4 0,3 3 0,-2-2 0,1 3 0,0 0 0,0 1 0,-1 0 0,0 1 0,-1 0 0,-1 0 0,2 0 0,-1 1 0,4 1 0,0 1 0,0 0 0,0 0-214,-1 0-122,-1 2-762,-5 4 370,3 0 10,-2 4-268,4-4-582,2-1-3441,0 0 5009,0-1 0,2-2 0,0 0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11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24 22933,'1'-4'1131,"0"1"584,-1 3-863,0 0-785,1-1-34,-1 0 494,1 0-482,-1 0 168,0 0-213,1 0 0,-1 0 0,1 0 11,-2-1-11,1 1 0,-2 0 11,1 0-22,-2 0 11,1 0 0,-1 0-11,-1 1 0,1 0 11,0 0-23,-1 0 23,1 0-22,-2 0-45,-1 0 33,2 2 1,-1-1-23,0 3 56,1-1-12,-1 1 12,1-1 0,-2 0 0,1 1-11,-1 0 0,1 0 0,-1 1 11,0 0 0,1-1 0,0 1 0,-1 1 0,2-1 0,-2 0 11,3-2-11,0 0-11,0 0 0,-2 5 11,2-1 0,-3 3-12,3-2 12,0-1 0,1 0-11,0-1 11,2 1 0,-1-1 0,1 3-11,0 3 11,0-1 0,0 1 11,0-3-11,0-2 0,0 0 11,0 0 12,1 1 33,1 4-11,1-3-23,1 3 23,0-6-12,0 0 1,0 0 22,0-1-11,1 0 11,2 0 56,3 2-45,-1-2-11,2 1 22,-4-3 1,1 0 10,0-1-21,-1 0 10,1 0-44,-1-1 89,4 1-90,-3-1 23,3-1-33,-3 0 33,0 0-11,1 0-1,1 0-31,-1 0-13,3-2 0,-3 0 0,3-2 0,-3 0 0,0 0 0,0-1 0,-1 1 0,-1-1 0,0 0 0,-1-1 0,2-1 0,-3 1 0,3-2 0,-4 2 0,1 0 0,-1 1 0,1 0 0,-2 2 0,0 0 0,0 1 0,1-2 0,-2 1 0,0-1 0,-1 0 0,0-2 0,0-1 0,0-2 0,-1-4 0,1 2 0,0-2 0,0 5 0,-1 2 0,0 0 0,0 0 0,0 0 0,-2 1 0,-3-3 0,1 1 0,-2-2 0,0 3 0,1 0 0,-1 0 0,0 2 0,0 0 0,0 0 0,-1 1 0,-4-2 0,3 1 0,-2-1 0,3 1 0,1 0 0,0 0 0,0 1 0,1-1 0,0 2 0,-2-1 0,2 1 0,-2 1 0,3 0 0,1 0 0,-1 1 0,2 0 0,-1 0 0,-2 0-13,0 0-9,-1 0 11,0 0-34,0 0-78,1 0-34,0 1 0,2 0 45,1 0-313,1 0-2937,0-1-2016,1 1 5378,-1 0 0,0 0 0,0 1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13.4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170 2 24356,'-3'0'1109,"1"0"617,2 0-1479,0-1-124,-3 1-123,0 0 0,-2 0 22,-2 0-22,1 0 0,-2 0 11,1 0-11,0 0 12,0 0 21,1 0-22,0 0-11,-1 2 0,0 2-22,-2 2 22,1 0-11,-2 5 11,2-3-3392,-1 3 3392,3-3 0,0 0 0,1 0 0,1-1-11,0 0-1,0 0 12,1 1 3392,1 1-3392,-1 0 0,1 0-11,1 0 11,0-1-22,1 1 22,0-2-11,0 4 11,0-3 33,0 3-22,0-1 45,0 0 12,1 0-12,1 0 44,2-1 24,3 2-57,-1-3-22,3 3 44,-2-5-10,0 0-35,0-1 35,0 1-1,0-1 1,0-1 21,4 2-87,-3-2-13,3 1 0,-3-2 0,1-1 0,1 0 0,0 0 0,0-1 0,0 0 0,-2 0 0,2-1 0,-2 1 0,1 0 0,-2-1 0,0 0 0,1 0 0,-1-1 0,1-1 0,-2-1 0,0-1 0,3-2 0,-3 0 0,2-1 0,-3 2 0,-1 0 0,-1-1 0,0 1 0,-1-1 0,2-4 0,-2 2 0,1-4 0,-1 4 0,-2-2 0,1 1 0,-1-2 0,0 0 0,0-8 0,-1 5 0,-1-2 0,0 7 0,-1 3 0,2 1 0,-1 1 0,1 0 0,-1 0 0,0-1 0,-1-2 0,0 0 0,0 0 0,0 1 0,0 1 0,1 0 0,0 1 0,0 0 0,1 2 0,-2-2 0,0 1 0,0-2 0,0 2 0,0-1 0,-1 1 0,0-1 0,1 0 0,-1 0 0,0-2 0,0 2 0,0-1 0,1 3 0,1 0 0,-1 1 0,1 0 0,-1 0 0,1 0 0,0 0 0,0 0 0,1 1-4315,1 0 4315,-2 0 0,1 0 0,0 0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15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25 26664,'3'0'695,"-1"0"-549,0 0-12,-2-1-11,1 1-22,0-1 90,0 1-68,-1-1-22,1 1 111,0 0-200,0-1-12,-1 0 11,0-1-34,-1 1 12,1 1 0,-2 0-11,0 0 10,0 0-10,-2 0 22,0 0-11,-1 0 11,-2 1-34,1 0 1,0 1 10,1 0 1,0 1-1,-1-1 23,-1 1 0,-2 1 0,-3 0 0,-2 2-11,0 0-11,-1 1-23,2-1 34,3-1 11,0 0-11,3-1 11,1 0 0,0 1 0,1 0-23,-1 2 23,1 0 0,0 0 0,0 1 0,-1 3 0,1-2 0,1 2-11,2-3 11,2 1 0,-1 0 0,1 5 0,0-4 0,0 2 11,0-4-11,0 0 0,1-1 0,0 1 23,1-1 21,3 4-10,0-3 22,2 2-11,-1-2 11,0-1-11,0 0 22,0-1 0,1 0-22,0 0 1,1-1-46,3 1 0,-2-1 0,3 0 0,-4-2 0,0 0 0,1 0 0,0 0 0,1-1 0,0 1 0,1-1 0,4 2 0,-3-2 0,2 0 0,-3-1 0,-1-1 0,0 0 0,-1 0 0,5-4 0,-4 0 0,4-4 0,-3 2 0,-2-1 0,1 1 0,-1 0 0,-1 0 0,-1 0 0,3-3 0,-3 2 0,0-3 0,-1 3 0,-2-2 0,1-1 0,0-1 0,0-1 0,-1 2 0,-1 1 0,-1-1 0,-1 3 0,0-2 0,-1 2 0,0-1 0,0 0 0,0-1 0,0 0 0,-1 0 0,1 1 0,-2-5 0,-1 2 0,-1-4 0,0 5 0,-2-1 0,0 0 0,-1 1 0,-2-3 0,2 4 0,0 0 0,2 4 0,0 1 0,-1 1 0,-1 0 0,-1 1 0,1 0 0,-2-1 0,2 2 0,-3-1 0,4 1 0,-2 1 0,4 0 0,1 0 0,-2 0 0,1 0 0,-2 2 0,-1 3-248,1-1-413,2 1-347,2-4-281,2 0-873,0 0-4147,0 2 6309,-2 4 0,1-3 0,0 1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19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193 25 24278,'2'-2'829,"-1"1"-302,-1 0-382,1 1 12,0 0-22,2 0 10,-1 0-10,-1 0-35,1-1-32,-1 1-46,0 0 12,0 0-34,0 0 67,0 0-11,1 0-34,-2 0 23,2 0 235,-2-1-123,1 1-157,-3 0 0,1 0 12,-3 0-12,3 0 11,-1 0-22,1 0 11,-2 0 0,-1 0 11,0 0-11,-1 0 0,0 1-11,1 0 11,-2 1 0,0-1 0,0 2 0,1-2-23,0 0 23,0 0-11,1 0 11,0-1-57,-1 0 24,0 1 10,0 0 12,-1 1 0,0 0-11,-1 1 22,-1 2 0,2-2-12,0 1 12,3-2 0,-1 1-22,1 1 22,-2 0 0,-1 2 11,-3 4-22,2-2 11,-3 4-22,5-2 22,-1 0 22,0 3-22,2-3-22,-1 3 22,3-3 0,0 1 0,0 2 0,0 0 22,1 2-22,0-1 0,0 1 0,0-2 11,1-1 56,0 3 24,2-4-2,0 3 57,2-5 11,0-1-79,0-1 45,0-1 0,1-1-55,-1 1 77,2-2-33,0 1 168,4 1-179,-1 0-10,3-1-91,-4-1 0,2-1 0,-2 1 0,0-1 0,0 1 0,3 0 0,-2 0 0,3 0 0,-4-3 0,2 1 0,0-1 0,0 1 0,0 0 0,0 0 0,3 0 0,-4-1 0,4 0 0,-5-1 0,1 0 0,0 0 0,-1 0 0,-1 0 0,0 0 0,1 0 0,-2 0 0,2-2 0,-2 0 0,0-2 0,1 0 0,-1 0 0,0 0 0,1 0 0,-3 1 0,2-1 0,-1 1 0,-1-1 0,1-1 0,0 0 0,0-1 0,0-1 0,-1 1 0,-1 0 0,0 1 0,-1 1 0,1-1 0,-1-1 0,0 0 0,0-1 0,1-2 0,-1-1 0,1 0 0,-1 0 0,-1 1 0,1-2 0,-1 0 0,0-1 0,0-1 0,-1 1 0,0-1 0,0 0 0,0 2 0,0-5 0,0 6 0,-2-4 0,0 5 0,-1 0 0,-1 0 0,1 0 0,-1 0 0,0-1 0,1 1 0,-3 0 0,1 2 0,-1 1 0,0 2 0,1 1 0,0 0 0,-1 1 0,1-1 0,-4-1 0,2 1 0,-3-1 0,3 1 0,0 1 0,0 0 0,0 0 0,1 0 0,0 0 0,-2 0 0,2-1 0,-2 1 0,3 1 0,0 1 0,-1 0 0,1 0 0,-2 0 0,0 1 0,-2 3 0,4-1-80,-1 1-1981,6-2-90,-1 0-4102,1 0 6253,0 3 0,0-3 0,0 1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41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43 28266,'0'2'269,"0"-1"-168,3 0-66,1 0-35,1-1 0,1 0 0,2 0 0,0 0 0,1 0 0,-1 0 0,1-1 0,1-1 0,0-1 0,3-1 0,0-1 0,2 1 0,0-2 0,0 1 0,0 0 0,-1 1 0,-2 1 0,0 2 0,-1 0 0,0 0 0,0 1 0,-1-1 0,-1 1 0,-2-1 0,1 1 0,-2-1 0,-1 1 0,-1 0 0,0 0 0,0 0 0,1 0 0,-1 0 0,2 0 0,-3 0 0,1 0 0,-1 0 0,-1 1 0,0 0 0,1-1 0,-1 2 0,1-1 0,-1-1 0,0 1 0,0-1 0,-1 0 0,0 1 0,0-1 0,0 0 0,-1 1 0,1-1 0,-1 1 0,0 0 0,0 0 0,0 0 0,0 1 0,-1 0 0,0 0 0,-1 1 0,0-1 0,-1 2 0,-1 0 0,-1 1 0,-1 1 0,0 1 0,0-1 0,1 0 0,0 0 0,0 0 0,-1-1 0,1 2 0,-1-1 0,-1 0 0,1 1 0,-2 1 0,-6 6 0,3-3 0,-11 11 0,9-9 0,-4 5 0,8-8-69,1 0 25,1-2 32,0 1 12,0-2 12,0 0-12,-1 0-12,0-1 12,0 1 0,-1 0 0,1 0 0,1-1 12,0 0-12,1-1-3381,-1 0 3403,1 0-1953,-7 6 1977,3-3-46,-5 3 0,5-4 0,2-1 0,0 0 2418,0 0-2418,0 1 2939,3-3-2939,0 1 0,3-5 0,0 2 0,0-2 0,-2 2 0,0 0 0,-2 1 0,-2 2 0,2-2 0,-1 0 0,4-2 0,1 0 0,1-1 0,1 0 0,-1 1 0,1-1 0,-1 1-6937,1-1 6937,7-5 0,-5 4 0,5-5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43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26261,'4'-1'986,"1"0"-661,-1 1-34,2 1-22,0 1-23,0 1-66,0 1-67,0-1-113,1 1 0,0-1 0,1 1 0,-1-1 0,1 1 0,-1-1 0,0 1 0,0 1 0,0-2 0,0 1 0,0 0 0,-1 0 0,0 0 0,1 0 0,0 0 0,0 0 0,-1 0 0,1 1 0,1 0 0,-2-1 0,2 0 0,-4-1 0,0-1 0,0 0 0,-1 1 0,4 1 0,-3-1 0,3 2 0,-3-2 0,0 1 0,0-1 0,0 1 0,-1-2 0,0 1 0,1 1 0,-1-1 0,0 0 0,-1-1 0,1 0 0,-2 0 0,1 0 0,0 0 0,1 0 0,-1 1 0,0-1 0,0 0 0,-1 0 0,0-2 0,-1 1-976,-1-1-1736,-2 2 2712,-2 0 0,1-1 0,1 1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45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 27247,'3'-1'672,"2"0"-481,2 2-23,2 0-12,3 2-10,2 0-55,1 0-91,1 1 0,0-2 0,0 0 0,0 0 0,0 0 0,0-1 0,-1 0 0,1-1 0,-2 1 0,-1-1 0,0 0 0,-3 0 0,0 0 0,-2 0 0,-1 0 0,-1 0 0,1 0 0,-3 0 0,3 0 0,-4 0 0,0 0 0,-1 0 0,-2 0 0,1 0 0,-1 1 0,0 0 0,1 2 0,-1 0 0,1 0 0,-1 2 0,-1 2 0,-3 1 0,-3 3 0,-4 2 0,-3 1 0,0 2 0,0 0 0,1 1 0,-1 0 0,0 0 0,-1-1 0,1 0 0,0-2 0,0 1 0,-2-1 0,0 1 0,-8 6 0,7-7 0,-6 6 0,12-11 0,-2 2 0,6-6 0,0 0 0,1-1 0,1-2 0,0 1 0,2-1 0,0 0 0,0-1 0,0 1 0,1-1 0,0 1 0,0 0 0,0 0 0,1-1 0,-1 0-517,1-1-2866,1 0-1435,-1-3 4818,3-1 0,-2 0 0,2 1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46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21756,'2'-4'5906,"0"1"-4897,-2 3-1009,1 0 0,1 0 0,2 2 0,1 1 0,1 2 0,4 1 0,0 2 0,4 1 0,-1 1 0,2 0 0,-2 1 0,-1 0 0,0 1 0,-2 0 0,0-1 0,-1 1 0,-1-2 0,-1 0 0,-1-2 0,-1 0 0,-1-2 0,-1-1 0,-1-1 0,-1-2 0,-1 0-237,0-2-1936,-2 0-3026,-1 0 5199,-3 1 0,3-1 0,0 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33.1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0 27729,'27'31'549,"-4"0"-482,-18-8-45,-1 3 12,-1 2-34,-2-2 56,0 0 78,-3-2-54,-3-3-80,-2-1 0,-4-4 0,-2-1 0,-2-3 0,-2-2 0,-1-3 0,-1 0 0,-1 0 0,1 0 0,-2 1 0,0 0 0,2 2-1424,3-1-1792,4-1 3216,6-1 0,3-3 0,3-2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33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185 1 24580,'-36'12'1491,"3"2"-1234,13 5 46,1 2-68,1 3 11,2 2 57,1 3-56,4 1-23,2 1 22,4-1-67,3-2-67,2-3-45,3-3-44,2-3-1,6-2-22,2-4 0,3-1-11,0-3-45,-1-3-213,-1-2-358,-2-1-46,-1 0-559,-1 0-1121,-2 2-4863,-1-1 7216,0 1 0,-4-2 0,0-2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34.1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28143,'12'8'528,"-3"5"-528,-5 11 0,-2 7 0,-2 3 0,0 2-606,0 0-537,0-3-628,0-4-2767,0-4 4538,0-5 0,0-10 0,0-4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34.3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73 28345,'20'-22'-661,"-2"2"-695,-7 12-2016,0 0 3372,1 1 0,-6 2 0,-1 2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34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 28671,'2'62'0,"0"-2"0,-2-13 0,-2 2 0,0-1 0,0-6-1222,0-8-1524,2-10-7085,0-6 8955,2-6 0,-2-6 1,3-2-1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48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793 4 22406,'1'-2'3351,"0"0"-2477,-29 6-112,7 1-370,-28 6-90,11 3-78,-6 2-11,-4 4-123,-5 4-33,-3 3-57,-1 3 0,2 3 0,4 2-3392,8-1 3392,10 2 0,10-1 0,9-1 0,7 0 0,4 0 0,9 1 0,5 1 3392,28 16-3392,-1-16 0,19 9 0,-11-22 0,-1 0 0,-2 1 0,-5 3 0,-4 5 0,-8 1-3392,-7 2 3392,-10-1-295,-7-1 295,-12 0 0,-7-1 0,-34 9 0,4-11 0,-21 4 0,15-16 0,-16-5 3246,22-6-3246,-5-3 441,27-4-441,6 0 0,5 0 0,5 0 0,4 0 0,3 0 0,7 0 0,19 0 0,3 1 0,15 1 0,-10 3 0,-4 1 0,-4 2 0,-7 1 0,-4-1 0,-5-1 0,-3-1 0,-3 0 0,-1 0 0,-9 3 0,-6 5 0,-11 5 0,-8 6 0,-4 7 0,-13 25 0,15-11 0,-6 17 0,21-18 0,2 5 0,3 6 0,2 8 0,3 5 0,5 4 0,11 27 0,8-29 0,12 14 0,4-38 0,5-7 0,2-9 0,2-8 0,1-9 0,22-8 0,-14-12-1772,15-9-4357,-20-11 6129,-7-4 0,-16 11 0,-8 4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49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24614,'-38'1'2465,"2"3"-1882,7 5-169,1 5-212,0 3-68,4 3-44,3 1-34,5 1-23,4 2-10,5 1-12,3 5 35,3 2-46,3 2 0,4 0 0,7-3 0,7-5 0,5-7 0,5-10 0,1-7-237,2-13-132,-4-8 122,-4-9 113,-7-4 112,-5-1 22,-5 1 0,-4 1 11,-2 2 11,-1 3-11,-1 2 12,0 4-1,0 5-3335,0 5 3548,0 4-56,0 3 11,0 3 47,0 6-237,2 6 0,3 8 0,3 6 3392,2 3-3392,0 2 0,-1 0 0,1 1 0,-2-3 0,-1-4-1413,-2-6-1601,0-6 3014,2-6 0,-4-4 0,1-2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0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26709,'1'45'1221,"-1"1"-1075,-5-6-112,0-2-34,-2-4 78,1-7 34,2-10-45,3-7 45,0-6 45,1-3-122,0-7-35,1-4 0,3-8 0,1-2 0,5-2 0,1 0 0,0 3 0,1 1-337,-1 4-649,0 1-381,0 2-1300,2-1 2667,0 0 0,-6 5 0,0 1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0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28671,'17'38'0,"-3"2"0,-10-2 0,-2 3 0,-1 0 0,-1-2-147,-2-3-1668,-2-4-2073,-4-4 3888,-3-3 0,5-11 0,0-4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0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25387,'42'-17'-5995,"-7"2"5995,-20 12 0,-7 1 0,-2 2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0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28278,'-15'56'168,"2"-4"-247,3-18-503,2-1-953,0-4-2701,4-4 4236,2-8 0,1-9 0,1-4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1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26541,'-10'7'202,"4"1"246,15 6 191,0 2 44,-3 3-525,-3 1-158,-6 3 0,-7 4 0,-9 2 0,-6 2 0,-4-2 0,0-2 0,3-5 0,4-5-371,6-7-1030,5-4-1153,6-4-7277,3-6 9759,4-5 0,-1 4 0,1-3 1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1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28524,'7'50'147,"-2"-1"-147,-5-8 0,-1 1 0,-3 0-494,-2-2-918,-1-1-1131,-1-4-7288,0-3 8633,1-7 0,2-12 0,3-4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1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24076,'40'-13'-975,"-4"1"0,-24 9 0,-3 1 1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1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28671,'1'40'0,"-3"-2"0,-1-11 0,-4-1-561,2 0-1961,-2-2-7309,3-2 9145,2 0 1,1-11 0,1-2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2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27000,'-39'2'1671,"4"2"-1671,15 9 0,1 5 0,4 2 0,2 4 0,4 2 0,4 2 0,2-2 0,5 0 0,4-5 0,4-4-1133,5-5-1556,3-6 2689,2-4 0,-9-3 0,-2 1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2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27908,'1'50'763,"-1"-4"-763,0-18 0,0-1-91,0 5-1455,0-9-1177,0 5 2723,0-8 0,0-9 0,0-2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4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20 19684,'-1'0'3899,"0"0"-1243,1 0-2096,-1 2-67,1-1-11,1 3-146,2-3 0,4 1-111,5-2-225,5 1 0,3-2 0,2-1 0,1-1 0,0-1 0,-2 2 0,1 1 0,0 0 0,1 0 0,-1 0 0,1-1 0,-3 0 0,-1-1 0,-2 0 0,-3 1 0,-2 1 0,-2 0 0,0 1 0,-1 0 0,6 0 0,-4 0 0,3 0 0,-5 0 0,-2 0 0,-1 0 0,-1 0 0,-1 0 0,-1 0 0,0 1 0,-1 1 0,0-1 0,-2-1 0,0 0 0,0 2 0,0 0 0,-2 3 0,-1 0 0,-2 0 0,-2 2 0,0-1 0,0 1 0,-1 0 0,0 0 0,0 0 0,-1 1 0,-1-1 0,0 1 0,-1 0 0,0 1 0,-1 2 0,-1-1 0,1 2 0,-2-2 0,2 1 0,-2 0 0,0 0 0,-2 1 0,-8 6 0,5-5 0,-5 5 0,10-7 0,0-1 0,1 0 0,0 1 0,-1-2 0,-1 1 0,-4 2 0,5-4 0,-3 2-3392,5-3 3392,4-2 0,-3 1 0,5-2 0,1-1 0,0-1 0,1 1 0,1-2 3392,1 0-3392,2 0 0,0-1 0,-1 1 0,0-1-1671,0 0-693,0-1-4235,4-3 6599,2-2 0,-1 1 0,0 2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2:55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23975,'-3'-1'4090,"1"0"-3484,2 1-606,11 2 0,-1 3 0,11 2 0,-4 2 0,1 1 0,2 1 0,-1 1 0,0-1 0,4 6 0,-8-4 0,3 3 0,-10-7 0,-2 0 0,-2-1 0,-1-1-1256,-1-1-1097,-2-1 2353,0 0 0,0-2 0,0-1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28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19067,'3'-1'5446,"-1"0"-3127,-2 1-1960,0 1-45,0-1 190,0 2-291,0-2-57,2 1 46,1-1-111,1 0-91,2 0 0,2 0 0,2 0 0,2 0 0,2 0 0,3 0 0,0 0 0,0 1 0,0-1 0,-2 1 0,-1 0 0,-1 0 0,-1 0 0,1 1 0,0-2 0,-1 1 0,0-1 0,4 0 0,-5 0 0,3 0 0,-5 0 0,0 0 0,0 0 0,0 0 0,1 0 0,5 0 0,-3 0 0,3 0 0,-5 0 0,0 0 0,-2 0 0,1 0 0,-2 0 0,-1 0 0,1 0 0,2 0 0,-2 0 0,3 0 0,-4 0 0,-1 0 0,0 0 0,-1-1 0,2 0 0,-2 0 0,1 0 0,-2 1 0,0 0 0,1-1 0,-1 1 0,2-1 0,0 1 0,-1 0 0,1-1 0,-2 1 0,0 0 0,1 0 0,-1 0 0,0 0 0,-1 0 0,1-1 0,-1 1 0,2 0 0,0-1 0,1 1 0,-1-1 0,-1 1 0,0 0 0,1 0 0,-1 0 0,2-1 0,-2 1 0,1 0 0,-3 0 0,-1-1 0,1 1 0,0-1 0,0 1 0,-1-1 0,1 1 0,-7 0-5189,-2 2 5189,-8 4 0,8-3 0,-1 3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30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2 25286,'2'-1'941,"0"1"-78,-2 0-605,0 2-12,0 2-22,-1 4-67,-2 1-34,0 1-33,-2 1 22,1 0-45,-1 0-33,1-1 22,0-1 33,1 0-55,-1-2 33,0 1-43,0 0-24,0 1 0,-2 1 0,1 0 0,-3 1 0,1 0 0,-1 0 0,1-1 0,1-1 0,-1-1 0,0 3 0,2-3 0,-2 3 0,3-3 0,0 0 0,0-1 0,-1 0 0,2-2 0,1 0 0,0-1 0,0 0 0,0 1 0,0-2 0,0 1 0,1-1 0,0 0 0,0-1 0,0 1 0,0 0 0,1 0 0,-1-1 0,1 1 0,0-2 0,-1 0 0,1 0-6051,0 0 6051,4-6 0,-3 4 0,4-5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31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18563,'1'-4'5244,"-1"1"-4538,0 3 3452,0 0-4158,2 0 0,-1 1 0,2 2 0,0 1 0,1 1 0,0 1 0,0 0 0,1 1 0,0 0 0,-1 0 0,1 2 0,-1-1 0,1 1 0,-1 0 0,1 2 0,1 0 0,-1 0 0,0 0 0,1 1 0,-1 0 0,-1-1 0,0 0 0,-1 0 0,1 0 0,-1-1 0,0 0 0,1-1 0,-1 0 0,0 0 0,0-1 0,0-1 0,0-1 0,-1 0 0,-1-2 0,1 1 0,0 0 0,0 0 0,-1-1 0,1 1 0,0 0 0,1 0 0,-1 0 0,1 0 0,-1-1 0,1 1 0,-1-1 0,0 1 0,-1-2 0,1 1 0,-1 0 0,0-1 0,1 0 0,-1-2 0,0 1 0,0-1 0,0 0 0,-1-1-2063,1 0-1836,-4-2 3899,1 1 0,-1-2 0,1 2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34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55 18754,'-3'0'4627,"0"0"-3966,3 0 1625,0 0-1782,3-1 12,2 0 10,7-1-66,3-1-169,3 1-245,2 0-46,1 0 0,-1 2 0,0 0 0,-1 0 0,0 0 0,-1 0 0,0 0 0,0 0 0,-1 0 0,-1-1 0,0-1 0,0 0 0,-1-1 0,-2 0 0,0 0 0,-3 1 0,0 0 0,1 1 0,-2 0 0,1 0 0,3 0 0,-2 0 0,2-2 0,-5 2 0,3 0 0,-3 0 0,1 0 0,-3 1 0,-1 0 0,0 0 0,1 0 0,-2 0 0,0 0 0,2 0 0,-2 0 0,1 0 0,-2 0 0,0 0 0,0 0 0,1 0 0,-1 0 0,1 0 0,1 0 0,-2 0 0,1 0 0,-2 0 0,0 0 0,1 0 0,-1 0 0,0 0 0,0 0 0,-1 0-1637,-1 0-1657,0-2 3294,-1-1 0,1-1 0,-1 2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35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7 20177,'1'-3'4997,"0"0"-4235,-1 3 101,0 0-527,-5 6 11,2-2 23,-4 7-101,1-3-68,1 1-33,-1 1-33,0 1-89,0 0-46,-1 2 0,-1 0 0,0 1 0,-1 1 0,1 1 0,-1 0 0,1-2 0,1 0 0,2-2 0,1-2 0,1-3 0,1 0 0,0-3 0,1-1 0,0 0 0,0-1 0,0 1 0,-1-1-326,0-1-167,1 0-269,0-1-6902,1 0 7664,0-2 0,0 2 0,0-2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35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19505,'0'-2'4358,"0"1"-481,0 1-3552,0 3-23,2 1-78,1 4-144,3 1-80,2 4 0,0 1 0,0 1 0,0 0 0,0 1 0,0-3 0,0 0 0,0-2 0,-1 0 0,1-1 0,-1-1 0,0-1 0,-1-1 0,-1-1 0,0 0 0,-1-1 0,0 1 0,0-1 0,0 1 0,-2-2 0,0 0 0,-1-1 0,0 0 0,-1-2 0,0 0 0,0-1-2880,0 1-2242,0 0 5122,-2 2 0,1 0 0,0-1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37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27897,'12'-1'774,"2"0"-774,4 1 0,2 0 0,1 0 0,3 0 0,1 0 0,5-1 0,0 0 0,1 0 0,-3-1 0,-4 1 0,-2 0 0,-3 0 0,0 0 0,1 0 0,0 0 0,1 0 0,-1 0 0,-2 1 0,-2 0 0,-3 0 0,0 0 0,-2 0 0,-1 0 0,2 1 0,-3 0 0,-1 0 0,-3 1 0,-2-2 0,1 1 0,0 1 0,-1 0 0,1 0 0,-2-2 0,-2 0 0,1 0-2287,-3 0-4088,-3 2 6375,-4 2 0,3-2 0,1 1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38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26306,'-3'4'930,"0"1"-717,-1 1 56,-1 2-57,-1 3-4317,-1 1 4261,0 1 827,-1 1-860,0 0-33,1-1-1,-1 2-76,0 0-13,0 1 3392,-1 2-3392,1-2 0,0 1 0,1-1 0,2-1 0,0-2 0,2-1 0,2-3 0,-1-2 0,2-3-192,-2-1-54,2-2-5020,-1-1-4565,1-2 9510,2-2 0,-1 1 0,2-1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39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25387,'0'-1'1456,"0"0"372,0 1-1828,0 4 0,2 1 0,2 6 0,4 4 0,3 2 0,3 3 0,1 1 0,0 0 0,7 7 0,-7-8 0,4 6 0,-9-11 0,-1 1 0,-1-1 0,0 0 0,-1-2 0,-1 0 0,-1-1 0,0-3 0,-1-1 0,0-2 0,-1-1 0,-1-2 0,0 0 0,0-2 0,0 0 0,-2 0-2533,1-1-1893,-3 2 4426,-2 0 0,1 0 0,0 0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54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22384,'0'2'616,"0"-1"1099,0-1-1547,0 1-34,0-1-11,0 1 348,0 0-123,0-1 290,0 1-537,1 0 44,0 0-33,3 0-11,1 0-56,0 0 45,0 1-23,0-1-22,0 0 22,1 1-44,-1 1-23,0-2 56,1 2-34,-1-2 57,1 0-23,-1 0 0,-1 0 11,1-1 22,-1 0 1,0 0 0,-1 0-57,1 0 1,-2 0-34,1 1 11,0 0-11,-1 0 0,1 0 0,0 0 0,0 0 0,-2 0 0,1 0-459,-2 0-147,0-1-2441,0 1-4808,-1 0 7855,-2 0 0,2 0 0,-2 1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5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22 19729,'-3'0'3775,"1"0"-2833,2 0-718,-3 0 33,2 0-55,-3 0 22,4 0 1569,0 0-1602,1 1 22,3 0 22,2 1 22,2-2-133,2 1 21,1-1 12,1 0-45,1 0-21,1 0-91,1-1 0,1 0 0,0 0 0,0-1 0,0-1 0,-1 1 0,-1-1 0,-1 0 0,0 0 0,-2 0 0,-1 1 0,-2 1 0,-2 0 0,1 0 0,-2 1 0,2 0 0,-2 0 0,2 0 0,-3 0 0,0 0 0,0 0 0,-1 0 0,0 0 0,0 0 0,-2 0 0,1 0 0,-2 0 0,1 0 0,0 0 0,0 0 0,0 0 0,0 0 0,0 0 0,-1 0 0,1 0 0,-1 1 0,-1 1 0,-3 2 0,-2 2 0,-4 1 0,-2 3 0,-2 1 0,-1 1 0,0 1 0,0 0 0,1 0 0,3-1 0,0-1 0,-5 5 0,4-5 0,-4 2 0,5-5 0,1-1 0,1-1 0,1-1 0,1-2 0,1 0 0,0 0 0,0-1 0,1 0 0,-1-1 0,1 1 0,-1-1 0,0 2 0,0-2 0,-1 1 0,-1 0 0,4 0 0,-1 0 0,4-2 0,1 2 0,-1-1 0,0 1 0,0 0 0,-2 2 0,-1 2 0,1-2 0,-1 1 0,3-3 0,-1-2 0,2 1 0,0-1 0,-1 1 0,1-1 0,-2 1 0,1-1-595,-2 0-514,1 0-751,0 0-1255,1-3-6544,1-2 9659,5-3 0,-3 4 0,2 0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3:56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26373,'10'3'1345,"-1"0"-1065,-1 3-79,0 0-66,2 0-57,1 1-11,0-1 0,2 1-33,-1 0 0,1 0-34,0-1 11,-1 1-11,0-1 0,-2-2-11,-1-1-45,-1-1-135,-1 0-302,-3-1-167,-1 0-203,-2 1-1199,0 0-5076,-1 2 7138,0 2 0,0-3 0,0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01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7 20860,'1'-4'3832,"-1"1"-3373,0 3 617,0 0-784,0 25-80,0-14-133,0 19-68,0-21-11,0-1-123,-1-2-325,0 1-505,-1 0-504,-1 2-1814,-1-1 3271,0 0 0,2-3 0,0-2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02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27897,'17'1'774,"0"-1"-774,2 1 0,2 0 0,1 0 0,1 2 0,1-1 0,1 0 0,1-1 0,0 0 0,3-1 0,-1 0 0,-1 0 0,-4 0 0,-4 0 0,-4 0 0,-3 1 0,-1-1 0,0 1 0,0 0 0,0-1 0,-1 0 0,-1 0 0,-1 0 0,-1 0 0,-2 0 0,0 1 0,0 0 0,1 0 0,-2 0 0,0 1 0,-1-2 0,-1 1 0,0-1 0,-1 0 0,1 0 0,-2 0 0,-4 0-2343,-3 0-4985,-5 0 7328,-1 0 0,5 0 0,2 0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03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27191,'-4'2'941,"0"3"-751,-3 4-22,-2 2-78,-2 2-34,0 0-45,0 0-11,1 1 24,0-1-24,2 1 0,0 0 0,2 0 0,1-1 0,-1 1 0,1-1 0,-1 1 0,-1 1 0,0 1 0,0-1 0,1 0 0,0-3 0,2 0 0,0-1 0,1-2 0,0-1 0,0 0 0,0-1 0,0-1 0,0-2 0,1 0 0,0-1 0,1-1 0,0-1 0,1 0-270,0 0-436,-1-1-403,-1 0-1670,-2 0 2779,0-1 0,2 0 0,0 0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04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19516,'0'-3'5523,"0"1"-3618,0 2-1187,0 3-203,0 0-90,2 4-356,0 0-69,3 2 0,0 0 0,3 3 0,1 2 0,1 3 0,-1 2 0,1 1 0,-2-1 0,0-1 0,-1-2 0,0-1 0,-1-1 0,0-1 0,0 0 0,-1-2 0,1 0 0,-2 0 0,1-1 0,1-1 0,-1-2 0,0-1 0,0-2 0,-1-2 0,0-1 0,-1 0 0,0-1-1256,0-1-694,0-2-4347,0-2 6297,0-1 0,0 2 0,-2 2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07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28166,'3'3'235,"0"0"-190,2 0 11,1 0-34,-1-1 12,3 0-1,-2 0-10,2-1 10,-1 0-9,0-1-24,0 0 0,-1 0 0,0 0 0,0 0 0,0 0 0,0 0 0,2 0 0,-1 0 0,2 0 0,-2 0 0,1 0 0,-1 0 0,-2 0 0,0 0 0,-1 0 0,0 0 0,-2 0-125,0 0-1780,-1 0 1,-1 0-1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08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27326,'26'5'1345,"0"0"-1345,-4 0 0,3-1 0,2-1 0,1 0 0,2-1 0,2-1 0,2-1 0,0 0 0,-1 0 0,-3-1 0,-3 0 0,-2 0 0,-3-1 0,-2 1 0,-1 0 0,0 0 0,-1-1 0,1 1 0,-1 0 0,-2 1 0,-2 0 0,-2 0 0,-1 0 0,2 0 0,-3 0 0,2 1 0,-4 1 0,-1-1 0,0 0 0,-1 0 0,0 1 0,1-1 0,-1 1 0,1 0 0,-1 0 0,-1-1 0,-1 0 0,-1 0 0,1 0 0,-2 0 0,1 0 0,-1 0 0,0-1 0,-1 1 0,0-1 0,0 1 0,0-1 0,-3-1 0,-3-1-1749,-4-2-929,-1 1-7153,-1 1 7661,-2 1 0,6 1 1,1 0-1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08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5 21756,'3'-2'3664,"-1"0"-3047,-2 2 313,0 0-482,1 0 67,-1 2-134,1 2-123,-3 5-156,-3 3-102,-3 2 0,-1 1 0,-1 0 0,1 1 0,-1 1 0,2 0 0,-2-1 0,2 0 0,-1-1 0,2-2 0,0 0 0,0-2 0,2 0 0,1-2 0,1-1 0,0-2 0,0-2-214,0-1-279,1-1-269,1-1-302,0-1-8767,1 0 8431,0-3 1,-1 3-1,1-3 1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0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26922,'8'2'1165,"0"2"-907,-2 2-1,1 1-188,0 0-69,0 0 0,0 2 0,0 0 0,1 3 0,0 1 0,-1 2 0,1 0 0,0-1 0,0 2 0,0-2 0,-1 0 0,0 0 0,0-1 0,-1-1 0,-1-1 0,0-3 0,-2 0 0,1-3 0,-1-1 0,-1-2 0,0 0 0,-1-1-1756,-1-1 0,0 1 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13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28671,'42'0'0,"-4"0"-5661,-17 1 5661,-1 0 1409,1 0-1409,-2-1 860,-1 0-860,-2 1 0,-1 0 0,-2 1 3392,-2-1-3392,-1 1 0,-2-1 0,-1 0 0,-1 0 0,0 1 0,-2-1 0,0 0 0,-2 0 0,0 0-1177,-2-1-1692,-1 2-6962,-3 1 8103,-3 4 1,2-3 0,0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14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28671,'8'2'0,"4"-1"0,5 1 0,3 0 0,3 0 0,1-1 0,1 1 0,1-1 0,1 0 0,0-1 0,0 0 0,-2 0 0,-3 0 0,-1 0 0,-2 0 0,-2 0 0,-1 0 0,-2 0 0,-2 0 0,-2 0 0,-3 0 0,-1 0 0,-2 1 0,-1-1 0,0 1 0,-1 0 0,0 1 0,0-2 0,-1 1 0,-1-1 0,-3 0-349,-3 0-1566,-6 2-2187,-6 0 4102,-4 2 0,10-1 0,1 0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15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5 22529,'2'-2'3441,"0"0"-1626,-2 2-929,0 0-886,1 1 0,-1 1 0,-1 4 0,-4 2 0,-3 2 0,-4 4 0,-3 0 0,2 1 0,1-1 0,0 1 0,2 0 0,0 1 0,1 0 0,-1 0 0,3-1 0,0-1 0,1-2 0,2-1 0,1-2 0,1-2 0,0 0 0,1-2 0,0 0 0,0-2 0,-1 1 0,1-2 0,0-1-1144,0-1-391,1 0-1031,-1-2-4213,1-2 6779,0-1 0,0 2 0,0 0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15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27281,'6'8'1390,"1"2"-1390,2 2 0,0 2 0,2 1 0,-1 2 0,1-1 0,-1 0 0,-1-1 0,-1 0 0,-2 0 0,1-2 0,0 0 0,-1-1 0,2-1 0,-1 1 0,-1-2 0,1-1 0,-2-2 0,0-1 0,-3-3 0,0-1-1065,-2-1-8766,0-1 7373,0-3 0,0 2 1,0-1-1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30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53 28671,'-7'3'0,"2"-2"0,5-1 0,0 0 0,3 0 0,3 0 0,6 0 0,3 0 0,5 0 0,4 0 0,2 0 0,3 0 0,1-2 0,2 1 0,0-3 0,0 0 0,-2 0 0,-3-1 0,-6 0 0,-4 1 0,-5 1 0,-1 1 0,0 1 0,1-2 0,0 1 0,0-2 0,-1 1 0,-2 0 0,-3 1 0,0 0 0,-2 1 0,0 0 0,-2 1 0,1 0 0,-1 0 0,0 0 0,-1 0 0,1 0 0,-2-1 0,-1 3 0,-1 3 0,-3 4 0,-1 4 0,-2 2 0,0 0 0,1 0 0,-1 2 0,1-2 0,-2 3 0,-1 1 0,-1 2 0,-2 3 0,-2 2 0,0 2 0,-2 1 0,1 0 0,0 0 0,1-2 0,2-1 0,2-3 0,-3 5 0,4-8 0,0 2 0,3-10 0,2-2 0,0-1 0,0-1 0,1-2 0,-1 2 0,1-2 0,-1 2 0,1-3 0,0 1 0,0 0 0,1-2 0,1 0 0,-1-1 0,2-1 0,0 0 0,0-2 0,1 1 0,0 0 0,-2 0 0,1 0 0,-1 1 0,-1 0 0,-2-1-2488,0 0-695,2-2-6648,1-5 8249,2-3 1,0 1-1,0 2 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31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27684,'-3'0'987,"0"0"-987,3 0 0,4 0 0,2 1 0,5-1 0,3 1 0,1-1 0,2 0 0,1 0 0,1 0 0,-1 0 0,0 0 0,-2 0 0,0 0 0,-2 0 0,0 0 0,-1 0 0,1 0 0,-2-2 0,-3 1 0,-3-2-1099,-3 2-514,-2 1-2153,-2 2 3766,-4 5 0,3-3 0,-4 3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3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26888,'5'-2'1132,"3"0"-874,3 0-46,6 0-66,2-1-111,3 1-35,1 0 0,0 0 0,-2 2 0,-1-1 0,-1 1 0,-1 0 0,1 0 0,-1 0 0,-1 0 0,-3 0 0,-2 0 0,-3 0 0,-2 0 0,-1 0 0,-1 0 0,-1 0 0,-1 0 0,0 0 0,-1 0 0,0 0 0,0 0 0,-1 0 0,-1 0 0,0 1 0,0 0 0,0 0 0,0 0 0,0 0 0,0 0 0,0 3 0,0 1 0,-3 4 0,-1 1 0,-3 4 0,-2 2 0,-1 3 0,-1 1 0,0 3 0,1 0 0,0 1 0,1 1 0,0-1 0,-4 12 0,2-9 0,-2 8 0,4-11 0,1-2 0,1-1 0,-1-2 0,1-2 0,1-2 0,0-2 0,-1 2 0,3-4 0,0 0 0,1-5 0,0 0 0,1-1 0,-1 0 0,0 0 0,1-1 0,-1 1 0,1-2 0,0 1 0,1-3 0,0 0 0,1 0 0,-1-1 0,0 0-304,1 1-704,-2-1-336,0-1-1200,-1-2 2544,-1-2 0,2 1 0,0 1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34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19516,'0'-3'4952,"0"0"-2946,0 3-1054,0 0-347,3 3-157,2-1-256,5 3-192,2-2 0,1-1 0,1-1 0,0-1 0,1 0 0,0 0 0,1-2 0,0-1 0,0-3 0,0-2-1222,1-1-908,-1 0-7701,1 2 9403,-2 3 1,-6 2 0,-3 2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43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28671,'53'0'0,"-2"-1"0,-10-2 0,-1-2 0,-1-1 0,-3-1 0,-4 1 0,-3 0 0,-2 2 0,-6 1 0,-3 1 0,-4 2 0,-4 0 0,0 0 0,-2 0 0,-1 0 0,-1 0 0,-3 0 0,-1 0 0,-1 0 0,0 0 0,-1 1 0,0 3 0,-3 5 0,-2 3 0,-4 5 0,-2 3 0,-2 3 0,-1 4 0,-1 2 0,0 1 0,2 0 0,1 0 0,0-2 0,0-1 0,0-2 0,0 0 0,1-1 0,0-1 0,0-1 0,1-1 0,1 0 0,0-2 0,1-1 0,0-2 0,2-1 0,-1-1 0,0 2 0,3-6 0,-1 2 0,3-7 0,0 1 0,0-3 0,0 1 0,1-3 0,1 1 0,-1-1 0,1-1 0,0 1 0,-1-1 0,0 1 0,-2-1 0,-2-2-438,1-1-1355,-1-3-1031,1 0-7007,2-1 7818,-1 0 0,2 3 1,0 1-1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43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27348,'31'-3'1120,"-1"1"-917,-12 0-203,3 2 0,-2-1 0,0 1 0,-3 0 0,-4 0 0,-4 0 0,-2 0 0,-3 0-24,-2 0-6923,-1 0 6947,-1 3 0,1-2 0,0 3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4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19505,'-1'0'4750,"-1"0"-1310,2 0-3059,3 2-112,0-1 33,2 1-278,3 0-24,1-1 0,3 0 0,4-1 0,0 0 0,3 0 0,0 0 0,-1 0 0,-1-1 0,-1 0 0,-1-1 0,-1 2 0,-1-1 0,0 1 0,6-1 0,-5 0 0,4 0 0,-4-1 0,0 0 0,1 1 0,0 0 0,0 1 0,-1 0 0,-2 0 0,0 0 0,4 0 0,-5 0 0,4 0 0,-6 0 0,-1 0 0,0 0 0,-1 0 0,-1 0 0,0 0 0,1 0 0,-1 0 0,0 0 0,-2 0 0,-1 0 0,0 1 0,0-1 0,0 1 0,-1-1 0,2 0 0,-2 0 0,2 0 0,-3 0 0,0 0 0,0 0 0,-1 0-1009,0-2-739,-4 0-1906,-3-1 3654,-5 1 0,6 1 0,-1 1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51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18530,'-2'0'5322,"-1"0"-2118,3 0-2934,0 1-46,0 2 11,0 2-78,0 4-1,0 2 12,0 3-22,0 3-34,0 2-22,-1 2-79,0-1-11,0-3 11,1-1 0,0-1 13,0-1-24,0-1 0,0 1 0,0-1 0,0 2 0,0 0 0,0 0 0,0 0 0,0 0 0,0-1 0,-1-1 0,-1-1 0,1 0 0,-1 0 0,1-1 0,0-1 0,0 0 0,0-1 0,1-2 0,-1 0 0,0-2 0,1-1 0,0 0 0,0-2 0,-1-1 0,1-1 0,-1 1 0,1-1 0,0 1 0,3 0 0,0 0 0,3 0 0,0-1 0,0 1 0,0-1 0,2 0 0,1 0 0,1 0 0,0 0 0,2 0 0,-1-1 0,2-1 0,-1-1 0,5-1 0,-4 1 0,5-2 0,-6 1 0,3 1 0,0-1 0,1 0 0,8-2 0,-7 3 0,5-2 0,-9 3 0,-2 0 0,0 1 0,-1 0 0,-1 0 0,0 1 0,3-2 0,-4 1 0,2 0 0,-5 1 0,0 0 0,-1-1 0,0 1 0,0 0 0,-1 0 0,1-1 0,0 1 0,1 0 0,-1 0 0,-1 0 0,1 0 0,-1 0 0,0 0 0,0 0 0,0 0 0,-1 0 0,1 0 0,0 0 0,0 0 0,1 0 0,-2 0 0,2 0 0,-2 0 0,1 0 0,-1 0 0,1 0 0,-2 0 0,0 0 0,1 0 0,0 0 0,0 0 0,0 0 0,0 0 0,0 0 0,-1 0 0,1 0 0,-1 0 0,0 0 0,0 0 0,-1 0 0,1-1 0,-3-1 0,-1-2-2399,-4 0-5892,-3 2 8291,-2 0 0,5 2 0,2 0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4:54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16770,'-2'2'4617,"1"0"-2220,1-2-1758,-1 0-146,1 0-168,-1 0 1300,0 0-1289,1 1 1087,-1-1-1377,4 1-46,0-1 0,4 0 0,0 0 0,1-1 0,1-1 0,1 0 0,0 0 0,3 1 0,1 0 0,2 0 0,0 1 0,2 0 0,1 1 0,-1 0 0,1 0 0,0 1 0,1-1 0,0-1 0,-1 0 0,-1 0 0,-2 0 0,5 0 0,-5 0 0,4 0 0,-7 0 0,0-1 0,-1 1 0,-1-1 0,-2 0 0,-1 1 0,0 0 0,-2 0 0,1 0 0,-2 0 0,-1 0 0,1 0 0,-1 0 0,1 0 0,0 0 0,0 0 0,0 0 0,0 1 0,-2 0 0,-1-1 0,-1 1 0,-1-1-1267,-2 0-1389,-3 0 2656,-5 2 0,4-1 0,-1 2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01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23504,'0'-2'3093,"0"0"-1289,0 2-1534,23 1-270,-7 2 0,20 0 0,-14 2 0,1 0 0,1-1 0,1-1 0,1 0 0,0-1 0,2-1 0,-2-1 0,-1 0 0,-3 0 0,-2 0 0,-2 0 0,0 0 0,-3 0 0,-1 0 0,-1 0 0,-1 0 0,-1 0 0,-1 0 0,-1 0 0,-1 0 0,-1 0 0,-1 0 0,0 0 0,-2 0 0,0 0 0,-2 1 0,-1-1 0,-1 0-2276,-2-3-5892,-1-2 8168,-4-3 0,3 3 0,1 3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02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 21902,'1'-1'4325,"-1"0"-2767,0 1-1099,1-1-101,0 1-289,0 0-69,0 0 0,-1 0 0,1 4 0,0 3 0,0 5 0,1 3 0,-1 3 0,0 1 0,0 4 0,1 2 0,-1 1 0,0 1 0,-1-1 0,0-1 0,0-1 0,0-1 0,-2 0 0,0-1 0,-2 0 0,0-2 0,0-2 0,1-1 0,-1-2 0,1-1 0,1 0 0,-1-2 0,2-1 0,-1-2 0,1-1 0,0-1 0,1-2 0,0-1 0,0-2 0,0-1 0,0-1 0,0 1 0,0 0 0,4 1 0,2-1 0,5-1 0,3 1 0,2-1 0,3 0 0,1-3 0,4 0 0,1-3 0,3-1 0,2 0 0,1-1 0,-3 1 0,-2 2 0,-3 0 0,-2 1 0,0 0 0,0 1 0,0 0 0,7 1 0,-9 0 0,4 2 0,-13 0 0,-1 0 0,-2 0 0,-1 0 0,1 0 0,-2 1 0,0 2 0,-4-2 0,0 0 0,-1-1 0,-2 0 0,-4 0 0,-3-1-1457,-5-2 1457,-8-5 0,12 4 0,-3-2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03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20893,'-1'4'4113,"0"0"-3474,1-4 1019,0 0-818,16 3-312,-1-1-528,18 2 0,-3-3 0,3-1 0,1 0 0,-1 0 0,0 0 0,-1 0 0,0 0 0,-1 0 0,-2 0 0,-3 0 0,-4 0 0,-5 0 0,-5 0 0,-5 0 0,-3 0 0,-3-1-1570,-1 1-4122,-4-1 5692,-3 0 0,1 1 0,0 0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04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25723,'48'2'1838,"-1"0"-1401,-11 0-169,0 2-66,-1-1-45,-2 2-111,-2-1-46,-4-1 0,-2 0 0,-5-1 0,-2-1 0,-2-1-13,-2 0-244,-1 0-314,-1 0-147,-3 0-547,-3 0-1761,-2 0 3026,-2-1 0,-1 1 0,-1-1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05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22687,'1'-2'3160,"0"0"-841,-1 2-1814,0 0-505,1 3 0,-1 2 0,0 8 0,0 5 0,0 7 0,-2 5 0,1 4 0,-2 0 0,1 1 0,0 0 0,0-1 0,0-2 0,0-1 0,0-3 0,0-1 0,1-5 0,1-2 0,0-5 0,0-4 0,0-3 0,0-3 0,0-3 0,0 0 0,0-1 0,0-1 0,1 0 0,3 0 0,2 0 0,4 0 0,3 0 0,4 0 0,4-2 0,5-2 0,2-1 0,1-1 0,0 2 0,-1 0 0,-1 2 0,-2 1 0,-1 1 0,-2 0 0,-2 0 0,-4 0 0,-3 1 0,-2 1 0,-3-1 0,0 2 0,2 0 0,-3-1 0,1 0 0,-5-1 0,-2 0 0,0-1-1021,-5-4-1802,-1 0 2823,-4-2 0,4 1 0,1 3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06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26787,'16'0'1547,"4"0"-1210,5 0-337,6 0 0,3 0 0,2 0 0,-2 1 0,-1 1 0,-4 1 0,-1 0 0,-2 1 0,0-2 0,-3-1 0,-2-2-237,-4-3-1454,-6-1-1592,-4-1 3283,-5 3 0,-2 1 0,0 2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10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45 22316,'-2'-2'3138,"1"1"-1423,1 1-1536,-2-1-45,1 1 236,-1 0-112,7 0 22,-1-1-23,5 1-233,0-1-24,4 0 0,3 0 0,5 0 0,3 0 0,1 0 0,0-1 0,0 1 0,-2 0 0,1 1 0,1 0 0,2-1 0,1-1 0,0 0 0,-2-2 0,-3-1 0,-2 1 0,-3-1 0,-2 2 0,-1 1 0,-1 1 0,1 1 0,-1-1 0,0 1 0,3 0 0,-5 0 0,1 0 0,-6 0 0,1 2 0,1 0 0,0 1 0,2 1 0,2 0 0,-3 0 0,1 0 0,-6-2 0,-1-1 0,-1-1 0,0 1 0,1 0 0,0-1 0,1 1 0,-2 0 0,0-1 0,-1 1 0,0 0 0,0-1 0,-1 1 0,0-1 0,0 0 0,-1 0-1177,-3 0-1972,-2-2 3149,-4 0 0,4-1 0,0 2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1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19975,'0'-3'4639,"0"1"-2253,0 2-2128,0 23-11,0-9-57,0 20-67,0-14-44,0 0-34,0 0-34,0 1 0,0 0-11,-2 1-45,0 0-235,0-2-190,1 0-158,0-3-560,1-3-661,0-4-2330,1-3 4179,3-4 0,-2-2 0,1-1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13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26754,'4'32'1311,"0"-3"-1031,-4-6-5694,1 0 5493,0 3 1330,-1 1-1409,1 1 860,-1 1-860,0-1 0,0-3 0,0-4 3392,0-4-3998,0-6-638,0-3-1187,0-3-5828,-2-3 8259,0-2 0,0 0 0,1 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13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27202,'29'11'1469,"2"-1"-1469,-1-5 0,7-2 0,7-1 0,5-2 0,4-2 0,-3 0 0,-4-2 0,-6 2 0,-7 1 0,-4 0 0,-3 0 0,-1 0 0,-2 0 0,2-1 0,1 0 0,3-1 0,1 1 0,-2-1 0,-5 2 0,-6 1 0,-8 0 0,-5 0 0,-2 0 0,-2 0-1559,-5 1-5085,0 2 6644,-7 3 0,5-3 0,1 0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16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26989,'5'0'1513,"2"1"-7005,2-1 5492,4 1 1409,4-1-1409,4 0 860,5 0-860,4 0 0,2 0 0,1 0 3392,0 0-3392,34 0 0,-31 0 0,23 0 0,-41 0 0,-1 0 0,-2 0 0,-2 0 0,-1 0 0,-1 0 0,0 1 0,0-1 0,1 0 0,-1 0 0,1 0 0,-1 0 0,-1 0 0,-1 0 0,-2 0 0,0-1 0,-2 1 0,-2-1 0,0 1 0,-2-2 0,-2-1-1783,-3-1-1903,-3-1 3686,-4 1 0,4 2 0,0 1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17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26586,'0'18'762,"1"-1"-661,-1-2-45,0 0-34,0 0-22,1-2 0,-1 1 0,2-1-168,-1 1-258,0 0-548,-1 0-1100,0 0-4055,0-1 6129,0-2 0,0-5 0,1-3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17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28378,'0'32'293,"1"-3"-293,-1-12 0,1 2-181,-1 0-558,0 0-527,-2-1-1132,-1-2-5972,-2 0 8370,0-3 0,2-4 0,0-4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17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23292,'1'-3'3518,"0"1"-2577,26 1-134,-3 1-694,27-1-113,-7 2 0,4 1 0,0 0 0,0-1 0,-1 0 0,-4 0 0,-3 0 0,-3-1 0,-2 1 0,3 0 0,2 0 0,2-1 0,-1 0-46,-8-2-2284,-8 1-6041,-10-2 8371,-8 3 0,-4 1 0,-3 0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25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20793,'-1'0'4190,"0"0"-1556,1 0-2141,1 3-146,2-2-133,3 2-214,4-1 0,2-1 0,1 0 0,2-1 0,-1 0 0,1 0 0,-1 0 0,0 0 0,1 0 0,-1 0 0,0 0 0,-1-1 0,-1 1 0,-2-1 0,-2 1 0,-2 0 0,-1 0 0,-1 0 0,-2 0 0,0 0 0,-1 0-4797,0 0-2564,-5 2 7361,-1 2 0,0-1 0,1 1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26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16938,'-4'0'4067,"1"1"-2946,3-1 347,0 0-829,3-2-135,-2 1-45,3-2-78,-2 3 45,1-1-78,2 1-68,1 0-23,1 0 24,1 0 44,1 0 11,2 0 0,2 1-56,4 1-55,4 0-225,3-1 0,3 0 0,2-1 0,-1 0 0,-1 0 0,-2 0 0,-2-2 0,-1 1 0,-1-1 0,-1 1 0,-1 1 0,0-1 0,-1 1 0,9 0 0,-7-1 0,5 0 0,-9 1 0,-1 0 0,0 0 0,-1 0 0,1 0 0,10 0 0,-4 0 0,8 0 0,-7 0 0,0 0 0,0 2 0,-2 0 0,-2 1 0,-4 1 0,-1-1 0,-3 0 0,0 1 0,0 0 0,-1 0 0,-1-1 0,0-1 0,-2 0 0,0 0 0,-1-1 0,-1 0 0,-2-1 0,0 0 0,-2 0 0,-3 0-24,-2-3-2194,-3-1-3351,-3-1 5569,-1 1 0,6 1 0,0 3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2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23 24614,'-29'-10'1121,"4"1"-763,15 7-112,1 1 1,1 0-46,1 1-66,0 0-12,2 0-10,0 0-13,0 1-44,0 1-11,0 1 0,0 4-34,-1 0 0,0 2 45,0 1-11,0-1 11,1 1 23,0 2 21,3 0-21,0 1 22,1 0 22,0 1-78,1-2 55,0-1 1,0 0 22,2 0-22,1 1-22,1 0-22,2-1-57,1-1 0,2-1 0,0-2 0,1-1 0,1-2 0,7 0 0,-4-3 0,4 0 0,-6-1 0,0 0 0,4-5 0,-4-1 0,4-6 0,-6 2 0,-3 0 0,0-1 0,-1 1 0,-2-1 0,1 1 0,-1-5 0,-2 4 0,0-3 0,-2 4 0,0 0 0,0 1 0,0-1 0,-2 2 0,1 1 0,-2 1 0,-1-1 0,1 2 0,-2-1 0,2 2 0,-1 2 0,0-1 0,1 1 0,-2-1 0,1 1 0,-2 0 0,0 0 0,-5 1 0,3 1-57,-2 0-895,2 0-214,1 0-817,1 0-3340,1 1 5323,1 2 0,2-1 0,1 1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28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20860,'1'-1'4191,"-1"-1"-2712,0 2-964,1 0-380,-1 0-1,1 2 68,0 2-45,0 3-79,0 2-33,0 1-11,-1 2-34,0 0-12,0 1-144,-2 0-281,0 0-325,-1-2-718,-1-1-1097,0-1-4896,1-2 7473,0-1 0,1-3 0,0-1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29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26351,'29'-1'1367,"-1"1"-897,-9 5-5727,5-1 5336,3 1 1330,1-1-1409,1 0 860,0-1-860,-1-1 0,1 1 0,-1 0 3392,1-1-3392,1-1 0,-1 0 0,1-1 0,-3 0 0,-1 0 0,-3-1 0,-5 0 0,-5-1 0,-3 1 0,-1 0 0,-2 1 0,6 0 0,-3 0 0,3 0 0,-4 0 0,-1 2 0,0-1 0,-1 2 0,-1-1 0,-1 0 0,0 0 0,-1 0 0,-1 0 0,0-1 0,-2 0 0,0 0-1345,-2-1-1378,-4 2-7108,-2 2 9014,-3 2 0,3-2 0,2 0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30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8 24614,'-29'0'1535,"4"0"-1199,15 2 11,-1 2-78,1 0 34,-1 2-12,-1 0-89,-1 2-68,1 1-33,0 1-11,2 1-46,2 1 1,2 2-22,2 1-12,2 2 0,1 1 11,1 2-22,1 1 34,3 0 11,1-2 89,3 0-54,2-3-80,1-2 0,2-3 0,2-3 0,1-4 0,2-2 0,2-7 0,1-2 0,2-5 0,6-9 0,-9 5 0,1-3 0,-12 6 0,-2 1 0,-2-1 0,0-2 0,-1-1 0,-1-9 0,-1 5 0,-1-4 0,-1 8 0,-3 4 0,0 2 0,-3 1 0,-1 2 0,0 2 0,-5-3 0,2 3 0,-5 0 0,3 3 0,-1 1-461,0 0-367,-1 1-282,2 2-1063,0 1 2173,-2 8 0,7-6 0,-1 3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32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5 159 22372,'-3'1'2914,"1"0"-2376,2-1-303,13-14-89,0-1 0,12-14 78,-5 4-12,-4 2-10,-3 4-11,-3 4-68,-4 5-11,-2 3-11,-1 4 67,0 2 179,-1 8-22,3 5-157,-2 11-45,-1 8-99,-1 4-24,-1 3-80,-1-1-413,0-1-571,-1-3-427,7-6-2654,7-7 4145,10-10 0,-7-5 0,-1-5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32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26160,'42'-13'1244,"-4"4"-1121,-12 7-67,-3 2-45,-3 1 1,-3 2-12,-5 1 11,-3 3 34,-5 3 89,-3 5-22,-9 6-34,-8 6 12,-8 3-79,-4 0 23,1-3 33,6-7 56,6-5 0,8-7-78,4-5-22,3-1 77,3-1-31,3 0-69,8 0 0,4 0 0,6-2 0,5-5-315,4-5-816,2-5-1749,0-4 2880,-2 0 0,-15 9 0,-5 3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58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80 24042,'-3'0'2521,"0"0"-1870,3 0 806,0 0-1457,-5 7 0,6-1 0,7 5 0,19-4 0,24-3 0,22-1 0,22-8 0,-43-1 0,1-3 0,1-1 0,0-1-248,-2-4 0,-2 1 248,41-9 0,-12 9 0,-13 7 0,-15 5 0,-14 1 0,-17 1 0,-10 8 0,-7 10 0,-3 17 0,-1 16 0,-13 17 0,-6 16-337,-12 8 337,16-43 0,-1 0 0,2 1 0,1-1-1,-1 2 0,0-1 1,3 1 0,-2 3 0,-8 20 0,-1 1 0,6-21 0,0-1 0,-5 12 0,0-5-1581,-1-3-1848,11-28 3429,16-15 0,-2-14 0,8 0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59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25 16070,'0'-12'3148,"0"2"-257,0 10-1848,0 0 366,0-3-1005,0 22 394,-5 10-574,-7 28 1831,-9 10-1931,-5 2 10,-1 6-22,0 2-22,0 7-1,3 0-9,5-1-80,8-12 0,4-9 0,5-13 0,1-10 0,1-6 0,7-6 0,10-4 0,16-4 0,17-3 0,13-3 0,12-4 0,11-4 0,4-2 0,4-3 0,-4 0 0,-1-6 0,-8-1 0,-4-5-396,-8 0 396,-10 3 0,2 3-68,-23 2-1960,3 3-2532,-16 1 4560,7 0 0,-15 0 0,2 0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5:59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24524,'-3'0'3026,"0"0"-2455,3 0-21,0 0-550,53-5 0,-2 4 0,-2-1 0,4 0 0,38 2 0,1 0 0,-4 0 0,-5 0 0,-13 0 0,-8 0 0,-17 0-225,-13 0-1624,-16 0-1277,-8 0 3126,-9 0 0,0 0 0,-1 0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6:00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23068,'-7'0'3495,"1"0"-3091,6 0-57,-18 71 57,9-19-231,-2 4 1,1 3 128,5 17-67,4-2-166,1-1-69,7-7 0,2 0 0,7-4 0,0 1 0,-2-4 0,1-1 0,0-7 0,5-10 0,4-8 0,9-13 0,7-4 0,11-10 0,7-1 0,7-5 0,4 0 0,1-6 0,-2 0 0,-1-6 0,-4 4 0,-3-1 0,-6 2 0,-5 2 0,5-2 0,-16 3 0,4-5-1648,-13 0-907,0-11-7276,4-5 9367,-1-5 0,-12 13 0,-6 4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6:01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58 23034,'0'-2'2846,"0"0"-1535,0 2-773,-13 68-169,3-18-223,-2 4 0,0 3 44,-3 20-99,-3 1-91,4-1 0,-1-4 0,6-5 0,1-4 0,5-7 0,2-3 0,1-7 0,4-7 0,8-6 0,9-5 0,10-4 0,5-4 0,6-7 0,5-5 0,8-6 0,3-1 0,3-2 0,-5 0-3392,0 0 3392,-5 0-96,-2 0 96,21 0 0,-23 0 0,12 2 0,-28 3 0,-7 3 0,-5 0 0,-2 2 3345,2-2-3345,-5-2 143,-1-1-143,-8-4 0,-2-1 0,-1 0 0,-1 0 0,-1-1 0,0-46 0,2-1 0,1-46 0,0 8 0,0-4-316,-1-1 316,-2 1 0,0 4 0,0 4 0,-4 11 0,-2 6 0,-3 13 0,2 8 0,-2 10 0,2 5 0,0 7 316,1 5-316,0 4 0,-1 2 0,-1 3-405,-4 1-1006,-5-1-853,-5 3-7567,-14 0 9529,-13 4 1,20 1 0,0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6:01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 24827,'-3'0'3507,"81"0"-4264,-24-2 757,6 1 0,3 0 0,14 0 80,2-1-80,3 4 0,-1 7 0,-3 2 0,-7 7 0,-11-1 0,-11-2-763,-13-4-1556,-9-1-7512,-13 0 8881,-5 7 1,-8-9 0,-1 3-1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6:05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637 28 22631,'3'-14'3462,"0"3"-2947,-3 11-123,0 0-10,-69-3 32,29 11-112,-59 2-156,45 18 100,-3 13-3457,-3 15 3211,-1 18 0,30-32 0,1 3-102,1 1 0,3 2 102,2-1 0,4-1 0,-8 35 0,14-13 0,18-14 0,21-7 0,17-4 0,2-13 0,5-2 0,26 11 0,-23-14 0,0-4 0,21-4 0,4-8 0,5-9 0,0-20-2201,-1-13 1192,-9-17-537,-9-6 1546,-6 6 0,-29 20 0,-5 10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6:06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28378,'47'-72'293,"-9"15"-293,-31 57 0,23 42 0,1 5 0,-6-2 0,0 4 0,-4-2 0,-2 0 0,-1 3 0,-1 0 0,-1 1 0,-2 0 0,12 42 0,-1-10 0,1-21 0,4-21 0,2-21 0,10-22 0,8-36 0,11-32 0,-25 17 0,-1-4-761,3-7 0,-1-1 761,0-2 0,0 2 0,-3 6 0,-2 2 0,-5 9 0,-2 4 0,10-16 0,-17 28 0,-11 18-1210,-7 19-3284,-10 24 4494,-3 30 0,1-19 0,1 5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6:18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5493 604 22967,'-87'0'287,"0"0"1,-2-1-1,-2-2-119,-4-4 1,-2-1-552,25 0 1,-2-1 0,-1 0 438,-8-3 0,-2 1 0,-2 0-903,-9 0 0,-2 2 1,-2 1 890,20 2 1,-2 0 0,-1 2 0,0 3-20,-5 3 0,-1 3 1,0 1-1,-1 2-9,-1 1 1,-2 2 0,1 2 0,0 3 36,0 3 0,0 2 1,1 3-1,0 1 8,2 1 1,0 1 0,2 1-1,0 2 3,4 0 1,2 1 0,0 1 0,2 1 10,4 0 1,0 1-1,2 1 1,1 0-26,3 1 1,2 0-1,1 2 1,1 1 12,-20 14 1,2 3-1,2 3-13,20-13 1,0 2-1,2 2 1,0 2 5,-2 3 0,2 2 0,0 2 0,1 2 22,-1 5 1,1 2-1,2 2 1,1 2 7,0 3 1,1 3 0,3 1 0,2 1-9,1 2 1,3 1-1,3 2 1,3 1-26,5 0 0,2 1 0,5 1 1,2-1-21,4-2 1,3 0-1,3 0 1,7 0 2,5-4 1,4 1-1,6-1 1,4-2 27,3-3 0,5-1 1,4-2-1,6-3-47,6-2 0,6-3 0,5-2 0,3-3-17,7-1 0,4-3 0,4-3 0,3-3 0,6-3 0,5-3 0,3-3 0,1-4 0,8 0 0,3-4 0,2-4 0,2-2-300,-15-8 1,1-2 0,1-3-1,1-1 1,1-1 299,4-1 0,2-2 0,1-1 0,0-3 0,1-1-221,4-2 1,1-2-1,0-2 1,2-1-1,-1-2 221,-13 0 0,1-1 0,0-1 0,0-1 0,1-1 0,0-1-169,2-2 1,0 0-1,1-2 1,-1 0-1,1-1 1,-1-2 168,1 0 0,1-1 0,-1-2 0,0 0 0,0-1 0,-1-1-40,-1-1 0,0 0 0,-1-2 0,0 0 0,-1-1 0,-1-1 40,-2-1 0,-2 0 0,0-2 0,-1 0 0,-1-2 0,-1 0 0,12-7 0,-2-2 0,-2-1 0,-1-2 0,-2-1 0,-7 1 0,-1-2 0,-2 0 0,-2-3 0,-3 0 3,9-10 0,-3-2 1,-4-1-1,-3-1-3,-10 3 0,-2 0 0,-4-1 0,-5-1 0,4-14 0,-6-2 0,-8-1 0,-10 6 0,-6 0 0,-6-1 0,-3 0 0,-6 0 0,-8-1 232,-7 0 0,-8 0 1,-9-5-233,-4 7 0,-8-6 0,-5-2 0,-2 0 0,1 5 0,-7-7 0,-1 3 0,-3 1 0,-5-5 0,7 12 0,-3-5 0,-4-1 0,-1 0 0,1 1 0,1 5-50,-3-1 1,1 3-1,0 2 1,-1 1-1,-1 0 50,-2 0 0,-1-1 0,-1 1 0,0 2 0,-1 2 17,1 2 1,-1 2 0,0 1 0,-1 3 0,-1 3-18,2 4 0,2 2 0,-3 2 0,-2 5 0,-6 6 0,-2 6 0,-6 6 0,-3 4 0,-2 3 0,3 3 0,4 3 0,-17 2 0,4 5 0,1 5 0,-4 5 0,17 1 0,-5 2 0,-1 3 0,1 3 0,4 3 0,6 2-101,-11 12 0,7 4 0,4 4 0,0 2-317,-1 3 1,2 2 0,2 4-1,1 1-302,1 3 0,2 2 0,2 2 1,1 3 719,-1 7 0,1 5 0,2-2 0,7-7 0,7-9 0,4-5 0,3-1 0,-10 21 0,0 1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7:33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7 101 24580,'-4'-3'2634,"1"0"-2007,3 3 203,63 5-830,36 1-1418,-38-4 1,8 1 0,2-1 1417,10 0 0,3 0 0,2-1 0,-13 0 0,2 0 0,2-1 0,0 0-220,4-1 0,1-1 0,0 0 0,1 0 220,2 0 0,-1 1 0,1-1 0,0 0 0,0-1 0,-1 0 0,0-1 0,-1 1 0,-1 0 0,-1 1 0,-1-1 0,0 1 0,-2-1 0,-2 0 0,1 0 0,-2 1 0,22-2 0,-3 0 0,0 0 0,-4 0 0,-1 0 0,-2 0 0,-4-1 0,-1 0 0,-1 1-208,-7-1 0,0 1 0,-2 0 208,25-2 0,-3 1 0,-13 1 0,-3 2 0,-14 0 0,-3 0-313,36 3-4908,-29 24 5768,-35-1 0,-14 4 0,-22-11 1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7:34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0 230 24603,'53'-2'915,"1"1"0,8-2 0,3-1-1449,9-3 0,3-2 668,17-3 1,3-1-94,-25 2 0,2 0 0,0-1 0,3-1 0,1 0 0,-1 0-427,-1 1 0,0-1 1,-2 1 392,-4 1 1,-2 0-1,-2 1-7,23-2 0,-3 3 27,-11 2 1,-4 3-219,-7 1 1,-4 1-354,-5 3 1,-4 2-1391,33 7-4352,-23 7 6286,-31 7 0,-16-9 0,-14-3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19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28311,'3'60'120,"-1"1"0,2 1 0,1 0-120,1-4 0,0 1-2831,1 6 1,0 3 2830,-3 2 0,0 2 0,-1 2 0,-1 0 134,-1-1 0,0-1-134,-1-1 0,0-1 208,0-3 0,-1-2-208,-1-3 0,0-1 0,-1-4 0,-1-3 0,-6 39 0,1-15-359,1-23 647,5-15-4703,1-15 4753,2-6 0,0-11 0,0-2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19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200 110 28614,'23'29'57,"-2"1"-57,19 33 0,-7-2 0,5 7 0,3 2 0,6-3 0,3-6 0,8-11 0,6-12 0,9-16 0,8-11 0,1-20-791,1-15 791,-4-18 0,-6-13 192,-7-5-192,-9 0 0,-9 0 0,-11 7 0,-9 3 0,-10 7 0,-9 4 0,-6 3 0,-18 1 0,-15-1 0,-30 4 0,-26 7-85,29 16 0,-3 4 85,-10 0 0,-1 4 0,-7 5 0,-3 5 0,12-1 0,-4 3 0,6 0 0,-3 2 0,2 1 0,-11 4 0,9-2-29,14-5 29,16-6 0,11-3 0,2-2 0,3 0-808,2 0-705,3 3 1513,3 23 0,7-17 0,3 17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2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 22253,'13'-36'0,"25"8"2433,59 28-2433,-34-1 0,3 0-44,12-1 0,2-1 44,8 0 0,3-1-303,4-1 1,1 0 302,0 0 0,-1 1 0,-2 2 0,-2-1 481,-9 2 1,-2 0-482,-9 2 0,-3 2-208,-10 2 1,-3 2 207,32 13 858,-17 6-858,-13 1 1802,-9-2-1802,-5-5 0,-6-6 795,-9-3-795,-8-5 649,-10-2-649,-6-3-1252,-6-1-1550,-10 0-6442,-9 0 9244,-18 0 0,17 0 0,-2 0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2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494 0 25398,'-46'34'489,"-1"0"0,5-3 1,3-1-221,-4 9-11,2 0-68,4 0-134,2-1 11,7-2-55,3-1-12,2-4 0,2-3-236,1-1-257,2-4-358,4-3-1166,5-4-5009,4-5 7026,5-5 0,0-4 0,0-2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3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24053,'7'-7'4157,"-2"2"-3696,49 29-461,-10 2 0,1-1 0,3 3-823,26 24 823,4 4-2986,3-2 2986,1-4 0,-4-8-296,-5-9-30,-7-10-1725,-4-11-3474,-3-6 5525,5-5 0,-30-1 0,-2 0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3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84 27460,'-9'-25'1211,"1"4"-1211,20 17 0,11 0 0,27-3 0,24 4-717,26-1 717,-42 3 0,3 1 0,5-1 0,2 1 0,3-2 0,0 0 0,0 0 0,-1 0 0,-2 0 0,-3 1 0,-4-1 0,-3 1 0,-6 1 0,-2 0 0,38 0 79,-8 5-79,-4 1 0,-5 3 0,-7-1 0,-9-2 0,-8-3 0,-5 0 0,-2-2 0,0 0 0,0-1 0,14 0 537,-16 0-537,7-2 101,-22 0-101,-5-2 0,-6 1-1155,-5-4-2016,-5 3-6660,-9-1 7885,-6 4 0,2 2 0,0-1 1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4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28671,'8'81'0,"-2"-3"0,-3-19 0,-1 4 0,0 0 0,3 0 0,-1-4 0,4-3 0,1-6 0,3-6-1110,3-5-1501,0-6-7220,3-6 9675,-2-3 0,-6-12 0,-3-3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4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28121,'66'38'183,"0"0"0,4 3 1,0 2-184,-3 2 0,0 2-502,6 4 0,-1 2 502,0 2 0,-2 3-296,-2-2 0,-4 2 296,-3 1 0,-3 0 0,-4 0 0,-1 0 0,-4-1 0,-1-1 0,-3-2 0,0-1 0,-2-4 0,0-1 26,-3-6 0,0-1-564,-2-4 0,-1-2-2868,32 27 3406,-10-10 0,-26-24 0,-11-9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2170 26967,'21'-66'568,"0"1"0,17-16 0,10-3-568,0 13 0,7-1 0,5-2-1054,-7 10 0,4-1 0,3-1 0,1 1 1054,7-5 0,3 0 0,1 0 0,2 1 0,-12 12 0,1 1 0,1 1 0,1 0 0,0 2 0,0 0 0,1 2 0,0 0 0,0 2 0,0 1 0,13-7 0,0 1 0,0 2 0,-1 3 0,-5 5 0,0 2 0,-1 2 0,0 3 0,14-5 0,-2 4 0,0 3 0,-11 9 0,-1 3 0,-3 5-355,23-3 1,-6 9-952,-13 10 1,-6 8-3611,-9 8 1,-7 7 3457,-8 9 0,-7 3 0,4 7 0,-17-1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6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27774,'51'2'299,"1"0"0,2-1 0,-1 0-299,42-1-661,-40-1 0,2 0 661,6-2 0,2-1 0,4-1 0,1-1 0,3-2 0,0 0-375,0-1 0,-1 0 375,-3 1 0,-2 0 0,-3 0 0,-3 1 0,-5 1 0,-3 0 0,40 1 460,-13 1-460,-15 4 0,-11 0 0,-11 0 618,-8 0-618,-9 0 0,-6 0 0,-7 2 963,-6 0-2038,-4 5-711,-6 5-1912,-12 11-6133,-13 9 8958,-15 9 0,17-16 0,2-4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7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452 0 25230,'-47'25'358,"-1"-1"1,2 1 0,4 1-191,-13 21-45,0 1 56,5-4 0,8-7-44,11-8-124,12-8-11,8-4 0,7-5-45,3 1-414,1-1-606,0 1-862,6-1-4269,5-2 6196,10-3 0,-8-5 0,0-2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7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25645,'76'-2'1781,"-7"8"-1310,-32 22-158,2 5-66,1 4-90,1-1-100,-1-2-57,0-2 0,-4-5-192,-2-4-401,-5-4-730,-5-2-929,-7-2-4191,-8 2 6443,-5 3 0,-4-9 0,0 0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7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28087,'59'13'194,"0"0"1,-1 0 0,-2-5-195,34-15-872,8-2 872,-45 3 0,-1-1 0,1 1 0,0 1 0,-1 3 0,-2 0 0,45-1 0,-9 3 0,-6 0 0,-6-1 282,-7-2-282,-8-2 144,-11-2-144,-12 2 0,-11 2-1144,-12 2-450,-7 1-6271,-8 3 7865,-10 8 0,6-6 0,-6 5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7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22260,'-4'0'2813,"1"0"-2241,3 0-202,-4 45-113,7-15-89,0 40-67,8-25-101,2-3-112,2 0-1009,4-6-2879,6-5 4000,10-7 0,-15-11 0,0-6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28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1082 23034,'1'-9'2185,"0"3"-1805,-1 6 2,0 0-35,20 64-11,-12-20-123,4 5 0,0 3 123,-6 14-44,0-3 21,2-4-89,3-12 0,4-16-32,7-14-192,14-35 0,23-31 0,-18 4 0,4-6-1006,10-11 0,3-4 1006,-15 17 0,1-3 0,0 0 0,3-2 0,-1 0 0,1-1-93,0 0 0,0 0 0,-1 0 93,0 2 0,0 0 0,0 0 0,21-22 0,-1 2 0,-3 7 0,1 1-226,-12 16 1,1 0 0,-3 4-594,1-1 1,-3 3-1530,7-3 1,-8 7 2347,-16 17 0,-19 13 0,-9 9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41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28 21936,'0'-6'3799,"0"2"-3183,0 4 594,0 0-1087,-4-10-11,3 7 67,-2-2-22,9 16 22,3 10-11,5 8-45,2 7-54,-2 4-69,0 1 0,-2 1 0,-2 1 0,-3-2 0,-2-2 0,-3-3 0,-2-1 0,-2-2 0,-5 0 0,-6 0 0,-5-2 0,-4-2 0,-2-3 0,-1-5-3392,1-5 3392,2-5 0,1-3 0,-7-5 0,7-1 0,-5-2 0,8 0 0,-4-6 3346,6 1-5004,0-6-953,11 2-7220,2 0 9689,3 1 0,0 4 1,0 3-1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4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27505,'-31'9'605,"4"6"-471,14 14-11,1 6-44,1 4-1,3 4-44,3 3-34,2 2 22,3 0-11,3 1-11,4-3 0,5-4 34,4-5-23,3-6-22,0-8 0,2-9 11,2-7 11,4-7-11,2-8 46,2-7-46,2-9 0,-2-4 0,-1-4 0,-2-2 0,-3-2 0,-3 0 0,-4-1 0,-3-1 0,-4 3 0,-2 1 0,-3-5-181,-4 13-883,0-2-774,-2 17-5120,-4 5 6958,-3 3 0,1 3 0,0 0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8:46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1699 273 23639,'-61'-34'844,"0"0"0,0 2 0,-1 2-614,7 9 0,0 2-34,-7 0 0,-1 2-39,-3 1 0,-1 3-1257,-2 1 0,0 2 1111,-1 4 0,1 1 17,2 1 0,0 3 15,0 6 0,2 3 57,3 1 1,2 4-17,3 4 0,3 5 224,5 0 1,3 4-130,-29 29-89,18 10-33,18 14-57,24-32 0,5 3 0,1 5 0,4 2-1355,1 5 0,4 2 1355,5 1 0,6 1 0,3 2 0,6-1 104,9-1 1,7-1-105,7-1 0,6-2 0,7-3 0,5-5 0,4-4 0,4-5 0,3-5 0,2-5 0,-1-7 0,1-5 0,-2-5 0,2-6 0,-7-7 0,4-5 0,-3-3 0,9-3 0,0-6 0,-10 1 0,2-4 0,-6-3 0,5-10 0,-5-4 0,0-4 0,-2-4 0,-4-2 0,-3-2 0,-4-1 0,-4-5 0,3-20 0,-6-3 0,-16 16 0,-5-1 0,3-18 0,-9 0 0,-16 18 0,-5 2 0,-3-1 0,-4 1 0,-4 0 0,-4 1 0,-3 4 0,-4 3 137,-1 4 1,-6 4-407,-20-1 1,-4 7-326,-33-2-62,29 20 1,1 9-1643,-22 26-7533,3 12 9552,5 17 0,34-20 0,9-4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09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20 25701,'-9'-5'2442,"1"2"-2178,49-2 0,28 3-264,-5 1 0,7 0-1375,12 0 0,10 0 0,1 0 1375,1 3 0,2 0 0,0 1 0,-19-1 0,0 2 0,2-1 0,-1 1 0,0-1 0,1 1 0,0 0 0,-1 1-479,22 2 1,-1 0 0,-3 2 478,-7 1 0,-1 0 0,-3 3 0,-10 0 0,-1 2 0,-4 2 283,17 10 0,-7 4-1141,-15 3 0,-8 4-677,-15-1 0,-9 5 1535,6 41 0,-23-36 0,-15-10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14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6 262 21622,'-3'-1'3619,"0"-1"-2845,3 2 805,0 0-1231,12 0 290,28 0-547,42 0-91,-18-3 0,8-3-571,17-3 0,6-1 571,-21 0 0,4-1 0,2-1-1005,11-1 0,2 0 1,4 0 1004,-18 3 0,3-1 0,1 1 0,1 1 0,10 0 0,1 0 0,2 2 0,0-1-403,-13 2 0,0 0 0,1 1 0,1 0 0,0 0 403,4 0 0,0 0 0,1 0 0,1 1 0,-1 0-198,2 1 0,0 0 0,1 0 1,-1 0-1,-1 0 198,-1 1 0,0-1 0,0 0 0,-1 0 0,-1 1-153,-3 1 1,-1-1 0,0 2 0,-1-1-1,-1 0 153,13 0 0,0 0 0,-3 0 0,-1 2 0,-9 0 0,-2 1 0,-1 1 0,-2 0 192,14 2 0,-2 0 1,-4 3-193,-11 0 0,-2 1 0,-4 2 433,20 5 0,-5 2-433,-12-2 0,-5 0 603,-12-2 1,-2 0-604,31 11 0,-21-7 0,-18-4 0,-15-2 0,-11-1 0,-10-4 982,-3 0-3952,-58-5 2970,-18-1 0,4-1 0,8 0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20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28671,'99'1'0,"-1"0"0,-28 0 0,2-1 0,0 0 0,5 1 0,1-1 0,2 0-1239,6 0 0,2 0 1,2 0 1238,5 1 0,1-1 0,1 2-523,-21 1 1,1 1-1,1 1 1,0 0 522,2 2 0,2 0 0,-1 2 0,0 1 0,1 2 0,0 2 0,0 1 0,-1 1-40,-2 1 1,0 1-1,-1 1 1,-1 1 39,19 6 0,-2 2 0,-2 0 0,-10-1 0,-3 1 0,-2 0 0,-9-3 0,-3 0 0,-3 0 0,16 7 0,-5-1 0,-13-5 0,-4-2-561,26 13-1254,-28-8-1362,-26-6 3177,-16-2 0,-10-9 0,-2-3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43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28031,'82'7'128,"-1"0"0,1 0 0,7-1 0,1 0 0,2-2-643,-18-2 0,1-1 1,2-1-1,1 0 515,8 0 0,2 0 0,1-1 0,3-1-605,-13 1 0,1-1 0,2 0 0,0-1 0,2 0 605,6 0 0,2 0 0,1-1 0,1 0 0,1-1-178,-10 1 1,2-1 0,0 0 0,1-1 0,1 1 0,1-1 177,6 0 0,1 0 0,1 0 0,1 0 0,1-1 0,0 2-194,-10 0 0,0 0 1,2 0-1,-1 1 0,1-1 1,0 1-1,0 0 194,1 0 0,0 1 0,0-1 0,1 1 0,-1 0 0,-1 1 0,1 0-99,-4 0 1,1 1-1,0 0 1,-1 0 0,-1 1-1,0 1 1,-2 1 98,6 1 0,0 0 0,-1 2 0,-1 0 0,-3 1 0,-1 0 0,3 2 0,-2 0 0,-2 1 0,-3 1 0,-4 1 0,3 3 0,-4 2 0,-3 1 0,-5 1 101,2 4 1,-6 0 0,-4 1-102,6 6 0,-7-1-718,26 16-4761,-33-17 5914,-29-13 1,-15-8 0,-14-5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57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609 0 25768,'-98'9'1658,"4"8"-1299,24 17-68,-2 8-22,4 4-112,10 0-34,12-2-77,11 1-4298,8 3 4252,7 6 860,7 6-860,6 5 0,6 2 0,13-3 0,9-3 0,13-8 0,7-9 0,4-8 0,1-11 3392,1-9-3392,-3-9 0,-4-4-606,-3-6-537,-5-5-280,-5-8-1176,-2-7-7232,-4-6 9330,1-2 1,-11 13-1,-2 3 1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57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28671,'-1'53'0,"0"0"0,0 1 0,-1-1 0,-3 34-518,-3 6 518,-4-2 0,0-5 0,-1-10-1098,2-11-2017,2-14 3157,4-15 0,2-17 1,3-10-1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57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28671,'69'-10'0,"-8"3"0,-32 8-1166,-3 1-1468,-8 0-7091,0-3 9725,-2-12 0,-6 7 0,-2-6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58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28671,'-8'94'0,"0"4"0,2-13-2047,-2 13 2047,2-46 0,-2 1 0,1 1 0,-1-1 0,0-1 0,-1-1 0,-5 40 632,5-15-2179,5-17-1715,6-20 3262,10-17 0,-6-13 0,6-7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58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10 23975,'0'-5'3675,"0"0"-3171,0 5-123,0 0-245,-10 45-136,2 1 0,-9 50 0,3-6 0,2 7-292,1 2 292,1-1 0,3-7-3476,2-3 1684,2-9-1323,3-11 3115,10-12 0,-7-27 0,6-12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5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1 987 26474,'12'-59'104,"0"0"1,1-1-1,2 1-70,2 10 0,2 0-6,0-3 0,0 0-278,-1 0 1,0 0 316,-1 3 1,-1 1 78,15-44 78,-5 13 67,-4 13 200,-8 18-99,-4 16-201,-5 13-191,-4 11 96,0 5-96,3 5 0,7 12 0,8 12 293,10 24-293,3 16 0,2 15-3392,-3 8 3392,-5 4 0,-4-2-401,-7-3 401,-6-7-20,-5-8-2255,-3-7-5691,-12-5 7966,-8-2 0,5-26 0,-1-7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49:59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28479,'52'-15'64,"0"0"0,-3 2 0,-1 3-64,24 8 0,-2 1 0,-6 0-1480,-8-1-2666,-15 4 4146,-15 14 0,-14-10 0,-9 9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0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28671,'14'-15'0,"21"2"0,53 15 0,-38 0 0,3 0-2831,3 2 1,0 1 2830,-1-1 0,0 1 0,-3 1 0,-1-1 1346,42 5-1346,-11-1 0,-11-2 0,-9-3 869,-11-3-869,-9 0-1671,-10-1-1802,-9 0 4314,-10 0 0,-6 0 1,-5 0-1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10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28671,'85'10'0,"10"-1"0,4 2 0,-44-6 0,1-1-640,1-1 1,-1 0 639,-2-1 0,-1-1 0,42 2 407,-14-3-407,-17 0 0,-15-2 211,-13 0-649,-11 0-2643,-12 1 3081,-8 14 0,-5-10 0,-2 9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49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85 204 28345,'-47'0'157,"10"0"-124,53-7-10,13-6 33,26-8-34,17-4 0,9 0-22,7 4 0,-1 3 0,-6 3-22,-3 3 22,-10 0 0,-8 3 0,-8 1 11,-11 1-11,-9 2 0,-11 2 11,-8 1 2,-6 1-13,-4 1 0,-2 0 0,0 0 0,-2 8 0,-5 8 0,-3 16 0,-8 15 0,-5 16 0,-7 12-327,-5 12 327,16-41 0,-1 0 0,-1 3 0,0 1 0,1 1 0,-1-1 0,2 0 0,-1-1 0,1-1 0,1-1 0,-13 38 0,7-11 0,6-11 0,7-8 0,1-6 0,0-5 0,-4-3 0,-4-7 0,-1-5 314,-1-10-2005,1-9-1177,3-5-6963,4-15 8767,2-6 0,6 2 1,0 0-1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56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24830,'51'0'459,"-1"0"1,46-3-258,-26 0 363,-1-3-543,-3 1 34,-6 2 335,-8 1-391,-9 2-11,-9 0 190,-7 0-459,-9 0 131,-3 0-1127,-2 0-1239,2 0 2515,0 0 0,-5 0 0,-3 0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56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26541,'-9'79'1837,"0"1"-1544,5-14-293,0 11-1355,-3 8 1355,-2 8 0,-1 5-158,-2 0 158,0-3 0,1-6 0,2-9 356,2-10-356,4-13-718,1-10-996,2-11-1278,0-11-6839,3-9 8521,4-8 0,-2-6 0,1-2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56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22127,'0'-7'3115,"0"2"-1431,56 3-1684,-16 0 0,47-3 0,-34 0 0,-3 0 546,-7 0-546,-3 1 286,-6-1-1206,-4 1 466,-6 0-2302,-8 3-7075,-8 1 9330,-5 9 1,-3-7-1,0 7 1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57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28671,'10'18'0,"6"-3"0,17-10 0,5-2 0,2-2 0,3-1 0,-1-4 0,0-4-1749,-1-7-2609,0-3 4358,-2 1 0,-17 7 0,-6 3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57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83 26552,'85'-46'112,"-14"11"-112,-31 33 11,-13 9 113,-11 6 44,-9 13 79,-7 10 21,-13 9 46,-7 6 22,-14 3-11,-2 0-111,-1 1-214,3-3 0,3-2 0,6-4 0,4-4 0,7-6 0,7-6 0,4-6 0,7-2 0,6-4 0,10-1 0,9-5 0,8-5 0,5-4 0,2-5 0,1-7 0,-2-4-1009,-4-5-8822,11-9 9411,-16 5 1,-3 3 0,-21 9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57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 25129,'0'-2'3048,"0"0"-2554,0 2-494,0 43 0,0-7 0,0 41 0,1-14 0,-1 5 0,0 2 0,0 0 0,0-5 0,0-9 0,0-10-998,0-9-2106,0-7 3104,-4-3 0,3-13 0,-3-3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0:5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26787,'68'-44'1345,"-4"8"-1177,-22 24-101,0 3-56,-2 3-11,-2 3-380,-4 0-551,-4 2-1141,-3-1-7759,-6 4 9565,-5 12 1,-7-8 0,-5 8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22922,'2'0'4145,"0"0"-2722,-2 0-1242,11 1-181,3-1 0,17 1 0,7-4 0,12-7 0,7-7 0,6-6 0,-1-1 0,-5 3 0,-9 3 0,-11 6 0,-7 6 0,-8 2 0,-3 4 0,-5 0 0,-3 5 0,0 19 0,-7 4 0,1 19 0,-5-2 0,-7 8 0,-4 7 0,-9 8 0,-4 4 0,-3 4 0,2-3 0,1-6 0,4-8 0,2-7-91,2-7-1388,-1-5-1266,0-6-7086,0-7 7373,0-6 0,7-10 1,2-5-1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0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28132,'88'-11'539,"-7"2"-539,-30 6 0,0-2 0,-4 2 0,-3-1 0,-5 2-147,-3 1-1310,-3-2-1321,1-2 2778,0-5 0,-14 5 0,-4-2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1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28671,'0'35'0,"0"7"0,0 13 0,-3 11 0,-4 6 0,-5 6 0,-4-3 0,1-2-405,4-9-2048,4-11-4976,10-15 7429,12-16 0,-7-11 0,5-8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1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70 26922,'-72'36'1232,"13"-1"-1052,38-3-80,8 3 24,7 4-35,4 1-65,10 0-24,10-5 0,13-5 0,9-10 0,6-8 0,1-7-3392,-2-5 3392,-3-10 0,-4-7 0,-4-11 0,-5-7 0,-4-4 0,-8-1 0,-6 0 0,-6 2 3392,-3 2-3392,-11 2 0,-4 0 0,-11 3 0,-4 8 0,-3 7 0,-2 8-214,0 15-1500,1 11-1995,6 13 3709,11 4 0,7-13 0,8-7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1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28671,'0'73'0,"0"0"0,-2-14 0,-2 8 0,-3 1 0,-3-1-561,1-6-1961,1-7-7309,2-11 9742,2-8 1,3-18 0,0-5-1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2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27516,'69'-30'-437,"-9"4"-885,-34 17-2712,2 0 4034,10 0 0,-18 4 0,3 1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26104,'96'-21'90,"-10"6"44,-32 14 12,-13 6 44,-12 4 101,-15 9-21,-8 7-4264,-13 7 4128,-12 7 815,-12 6-870,-10 2 66,-2 0 124,4-4 56,5-4-178,6-5-147,8-3 0,4-4 0,7 2 3392,5 0-3392,2 2 0,8 0 0,9-2 0,11-4 0,12-7 0,7-9-1850,28-17-1500,-17-9 3350,13-14 0,-44 13 0,-7 1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2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28602,'0'92'69,"0"-6"-69,0-26-886,0-1-1367,-3-6-6385,-2-5 8638,-6-6 0,4-20 0,1-6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2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25420,'5'-3'2141,"-2"1"-1951,41 1-190,-13 1-101,40 1-683,-23 3-1703,5 5 2487,5 9 0,-25-9 0,-4 4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09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 24076,'0'-3'3765,"0"1"-2935,0 2-830,39 6 0,5-4 0,40 5 0,-3-7-4252,1-4 4252,1-5 0,-3-5 795,-1-5-795,-8 2 0,-9 2 0,-12 5 0,-11 5 0,-11 3-12,-7 2-3002,-8 4 3854,-6 10 0,-4-6 0,-2 4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10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60 25308,'-2'-3'3037,"0"1"-2711,2 2-326,58-21 0,-6 13 0,0-3 0,3 1-5661,34 7 5661,3 2 106,-2 2-106,-4 3 1011,-8 3-1011,-10 0 0,-12 1-1389,-13-3-2041,-7-2 4135,-8 1 1,-11-3 0,-7 1-1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1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28580,'77'-11'91,"-2"3"-91,-8 7 0,0 1 0,2 0 0,0 0 0,-1 0 0,-4 0-1144,-5 0-1556,-5 0-7131,-7 0 7373,-3 0 0,-21 0 1,-6 0-1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11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31 26541,'-61'-16'2130,"13"4"-2130,33 10 0,8 2 0,12 0 0,23 2 0,27 5 0,41 4-370,-37-4 1,2 0 369,8 0 0,1 0 0,2-1 0,-1 1 0,-2-1 0,-1 0 0,-3 0 0,-1 0 0,-4 0 0,-1 0 0,-1-1 0,-1 0 0,-3 0 0,0 0-58,-2-1 1,-2-1 57,38 2 0,-17 0 0,-21-1 0,-17-2 0,-11 2-416,-10-1-1095,-5 1-5683,-5 5 7225,-4 4 0,1-4 0,-2 0 1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1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371 6 26530,'-45'-4'1165,"4"2"-6512,16 6 5650,-2 5-1179,0 4 1034,-1 2 919,1 3-1077,0-1 0,2 3 0,2 0 2269,3 3-2269,2 4 3392,4 3-3392,3 2 0,4 1 0,3 0 0,3-2 0,6-1 0,4-3 0,8-2 0,5-4 0,4-4 0,1-4 0,0-2-3392,-1-4 3392,-2-2 0,-2-1 0,9-3-1009,-7-2-2118,7-2 3127,-12 0 0,-8 1 0,-3 1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2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1 510 27258,'23'-51'336,"-1"-1"-246,-5 5 44,-1-4 1,0 0 33,-2 2 0,0 4 11,0 7 24,-1 5-203,-2 6 0,-1 5 0,-3 5 0,-1 5 0,-1 5 0,-1 2 0,0 3 0,1 1 0,0 4 0,3 5 0,0 7 0,1 9 0,0 5 0,-2 7 0,0 3 0,-2 3 0,-1 1 0,1-1 0,-1-2 0,-1-4 0,-1-2 0,-2-4 0,1-3 0,-1-3 0,0-5 0,-3-2 0,-1-5-830,-5-2-1546,-2-2 2376,-9 0 0,10-5 0,-3 0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2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63 25185,'-1'-3'3294,"0"0"-3102,1 3-192,32-11 0,-6 3 0,28-8 0,-18 7 0,-4 4 0,-6 3 0,-3 1 0,-4 1 0,-1 0-405,0-1-2194,4 0-6365,5 0 8964,8-1 0,-15 2 0,-1 0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3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26940,'-1'51'639,"1"-2"-108,0-8-531,-1 0 183,-2-3-183,0-4 93,-2-4-1113,1-4-1165,1-7-3413,1-6 5598,1-6 0,1-5 0,0-2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3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27538,'46'31'863,"-3"-6"-852,-14-21 0,0-3 0,-1-6-22,-2-3 0,-2-5-23,-3-1 34,-3-1 23,-2-1-23,-2-1 11,-2-1 0,0-2 12,-3 1 10,-1 3 159,-2 4-192,-2 4 0,-1 4 0,-2 3 0,1 1 0,-2 1 0,0 7 0,0 7 0,0 11 0,-2 9 0,-2 7 0,-2 5 0,-1 1 0,-1 1 0,0-2 0,0-3 0,0-2 0,-1-6 0,3-5-909,0-6-1433,3-9-4683,2-7 7025,4-4 0,-3-4 0,3-1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3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28671,'4'61'0,"-2"-2"0,-4-13 0,-1-1 0,-1-3 0,0-5 0,0-6-987,-1-5-2565,3-4 3552,-1-4 0,2-8 0,1-4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4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27964,'-13'38'707,"-2"1"-707,-1-6 0,-1 2 0,2 2 0,3-1 0,3-1 0,5-2 0,2-2 0,3-1 0,4-1 0,2-2 0,4-2 0,2-3 0,2-5 0,3-4 0,4-6 0,4-3 0,5-7 0,3-4 0,0-6 0,-1-4-494,-4-1-1332,-4 2-2903,-4 2 4729,-4 7 0,-8 2 0,-3 4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5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28042,'-20'37'594,"2"-1"-559,3-9-35,1 3 0,4 0 0,2 1 0,3 1 0,2-3 0,2 0 0,0-3 0,1-1 0,3-3 0,2-2 0,5-2 0,1-3 0,4-3 0,3-3 0,2-3 0,2-3 0,1-2 0,0-4 0,-2-4 0,0-7-942,-1-5-2453,-1-2 3395,-1-1 0,-8 10 0,-3 3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5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6 528 25824,'-3'4'1826,"0"-1"-1624,3-3-180,6-26 12,4 1 0,8-25-12,3 3 23,2-3 22,-1-2 67,-1-1 57,-2 5-12,-3 3-88,-2 7-91,-1 6 0,-3 8 0,-2 5 0,-2 7 0,-1 4 0,-2 4 0,-1 2 0,0 3 0,2 4 0,2 6 0,3 10 0,2 9 0,0 7 0,-1 6 0,-2 3-3392,-4 1 3392,-2 0 0,-2 0 0,-4 11 0,-1-16 0,-4 6-1088,1-21-1556,0-3 2644,0-3 0,4-10 0,0-3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16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27986,'54'-10'685,"16"-3"-685,-27 5 0,11-1 0,-26 5 0,-6 2-438,-5 1-2610,-5 0 3048,-1 3 0,-6-2 0,-1 2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22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76 27695,'-3'0'919,"0"0"-862,3 0-57,0 0 0,1 0 0,3 0 0,3 0 0,5 0 0,2-1 0,4 0 0,2-2 0,3 0 0,2 0 0,1-3 0,0 0 0,0-1 0,-2-1 0,0 0 0,-3 1 0,-1 0 0,-4 2 0,-2 1 0,-3 2 0,-2 0 0,-1 1 0,-1 0 0,-1 1 0,-1 0 0,1 0 0,-1 0 0,2 0 0,-3 0 0,0 0 0,0 0 0,-2 0 0,1 0 0,-2 0 0,-1 0 0,1 0 0,-1 1 0,0 3 0,-1 2 0,-1 3 0,-1 1 0,-2 2 0,1-1 0,0 0 0,1-1 0,0 1 0,0 1 0,0 0 0,-1 2 0,1 0 0,0 0 0,-1 0 0,0 0 0,1-1 0,-1 1 0,1-1 0,0 1 0,1 0 0,-1-1 0,1 0 0,1 0 0,-1-1 0,0-1 0,1 0 0,-1-1 0,0 3 0,0-2 0,1 2 0,-2-3 0,1-1 0,-1 1 0,0-1 0,-1 6 0,0-4 0,0 5 0,1-6 0,0 1 0,2 0 0,-1-1 0,1-1 0,-1 1 0,2-2 0,-2 1 0,0 4 0,0-3 0,-2 3 0,1-5 0,0 1 0,0-1 0,0 1 0,0-1 0,1-1 0,-1 0 0,1 3 0,-1-3 0,0 2 0,1-2 0,1-2 0,-1 1 0,1-1 0,-1 0 0,1 2 0,-1-2 0,1 2 0,0-3 0,0 1 0,-1 0 0,1-1 0,0 1 0,-1-1 0,2-1 0,-1 2 0,0-2 0,1 2 0,-1-1 0,1 1 0,-2 0 0,2-1 0,-1 2 0,-1 1 0,1-2 0,0 2 0,0-4 0,1 0 0,-1 0 0,0 0 0,1 0 0,-1 0 0,1 0 0,-1 1 0,1-1 0,-1 1 0,1-3 0,-1 1 0,1 0 0,0 0 0,0 0 0,0-1 0,0 1 0,0-1 0,0 1-4572,0-2-3900,3-5 8472,0-1 0,1-1 0,-1 2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26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36 24008,'-4'1'1255,"2"-1"-963,1 0 2464,1 0-2621,2 0-23,1-2 1,3-1-113,1-2 0,1 1 0,0 0 0,-1 1 0,1 0 0,-1 0 0,-1 2 0,0-1 0,-1 1 0,1-1 0,-1 2 0,1-2 0,1 2 0,0-1 0,1 1 0,-1 0 0,1 0 0,-1 0 0,2 0 0,-2 0 0,0 0 0,-3 0 0,-1 0 0,0 0 0,1 0 0,-1 0 0,0 0 0,-1 0 0,0 0 0,-1 0 0,-1 0-1390,1 0-460,-1 2-1343,1 2 3193,-1 3 0,0-2 0,0-1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29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27594,'0'6'560,"0"2"-6063,0 3 5648,0 3 1387,0 1-1453,0 1-1476,0 1 1397,0 1 0,0 0 0,0-1 0,0 0 2269,0 0-2269,0 0 0,0-1 0,0 1 3392,0 6-3392,-1 3 0,1-1 0,0-2 0,0-8 0,0 2 0,0-1 0,0 1 0,0-1 0,0 1 0,0-1 0,0 0 0,0-1 0,0 0 0,0-1 0,0 0 0,0 0 0,0 0 0,0-1 0,0 4 0,0-4 0,0 2 0,0-5 0,0 0 0,0-1 0,0-1 0,0 1 0,0-1 0,0 1 0,0 3 0,0-3 0,0 2 0,0-5 0,0 0 0,0 0 0,-1 0 0,0 0 0,1-1 0,-1 1 0,0 4 0,1-3 0,-1 2 0,1-2 0,0-2 0,0 1 0,0-1 0,0 0 0,0 2 0,0-2 0,0 2 0,0-2 0,0-1 0,0 0 0,0 0 0,0 0 0,0 1 0,0 0 0,0 1 0,0-1 0,0 0 0,0-1 0,0-1 0,0 0 0,0-1 0,0-1-7217,0-1 7217,0-3 0,-1 2 0,1-1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30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7 17992,'-2'-2'5176,"1"0"-3943,1 2-718,-2-1-67,1 1-33,-2-1 45,3 1 1972,0 0-2432,1 1 0,2 1 0,4 1 0,1 0 0,2 0 0,3-1 0,0-2 0,2 0 0,1 0 0,-1 0 0,1 0 0,0-2 0,0 0 0,-1-1 0,-2 1 0,-2 0 0,-1 1 0,0 0 0,-1 1 0,0 0 0,4 0 0,-4 0 0,3 0 0,-5 0 0,-1 1 0,-1-1 0,0 1 0,-1 0 0,0-1 0,-2 1 0,-1 0-830,-1 1-1792,0 0 2622,-1 3 0,0-4 0,0 2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45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4 25690,'-4'-2'784,"2"0"-616,2 2 639,0 0-662,-1 2 1,1 0-68,0 2 1,0-1 10,-1 1-10,0 1-34,0 1 11,0 0-23,-1 2 34,1 0-11,-1 0-22,0 0 22,0 0-22,0-1-34,1 0 33,0-1-33,0 1 11,0 0 23,0 1-23,0 0-11,0 0 0,1-1 0,0 1 0,0 0 11,0 0-11,0 2 0,0 0 0,0 3 0,0-5 0,0 3 0,0-7 0,0 1 0,0-1 0,0 1 0,0-2 0,0 2 0,0 1 23,0 0-12,0 1-11,0-2 0,0 0 0,0-1 0,0 1 0,0 0 22,0-1 1,1 1-23,-1-1 11,0 2-11,0-2 0,1 0 0,-1 1 0,1 0 0,-1-1 35,0 2-35,1-1 0,0 2 0,-1-3 0,1 1 0,-1-1 0,1 0 0,0 1 0,0 1 0,0-1 0,0 1 0,0-1 0,0 0 0,0-2 0,0-1 0,-1 1 0,0-1 0,0 0 0,0 0 0,2 2 0,-2-1 0,1 2 0,-1-3 0,0 0 0,0 0 0,0-1 0,0 0 0,0 0 0,1 2 0,-1-2 0,1 2 0,-1-2 0,0 0 0,0 0 0,0 0 0,0 0 0,0-1 0,0 1 0,0 0 0,0 0 0,1 0 0,-1 0 0,0 0 0,0 0 0,1 0 0,-1-1 0,0 1 0,0 1 0,0 0 0,1-1 0,-1 1 0,1 1 0,0-1 0,0 1 0,0-1 0,0 0 0,0 0 0,-1 0 0,0-2 0,0 0-1289,0 1-1367,0 0 2656,0 0 0,0 0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38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20569,'0'-2'4269,"0"1"-1165,0 1-2780,-1 3-77,2 1-89,0 5-158,2 2 0,0 2 0,0 4 0,-2 1 0,0 2 0,-1 0 0,0 0 0,0-2 0,1-2 0,0-1 0,1-2 0,0-1 0,0-2 0,0 0 0,-1 0 0,1 0 0,-1 0 0,-1-2 0,0-1 0,0-3 0,1 0 0,-1-2 0,0-1-270,0 0-290,0-1-135,0 1 146,0 1-89,0 0-69,-1 1-144,0-2-281,1 0-1524,-1 0-7175,0-1 9812,-1 0 1,1 0 0,0 0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4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19 19336,'-4'2'4728,"0"0"-3921,4-2 1748,0 0-2252,1 2-68,2-1-56,3 2-44,5-2-35,3 0-10,3-2-34,3-3-22,2-1 22,0-2-56,0 2 44,-3 1-31,-2 1-13,-2 2 0,-2 1 0,-2 0 0,-1 0 0,-1 0 0,-1 0 0,-1 0 0,1 0 0,-2 0 0,0 0 0,-1 0 0,-1 0 0,-1 0 0,-1 1 0,-1-1 0,0 1 0,0-1 0,-1 1 0,1-1 0,-1 1 0,0-1 0,0 1 0,0 0 0,0 1 0,0 0 0,0 2 0,0 1 0,0 2 0,0 2 0,0 2 0,1 2 0,-1 1 0,0 2 0,0-2 0,0 1 0,0-2 0,0 0 0,1-1 0,0 0 0,0 1 0,1 6 0,-1-4 0,1 5 0,-1-8 0,-1 0 0,1-1 0,-1-2 0,1-2 0,0 0 0,0 2 0,0-2 0,0 2 0,-1-3 0,0-1 0,0-1 0,0-1 0,0-1 0,0-2 0,0 1 0,-1-1 0,0 0 0,-2 0 0,-1 0 0,0-1 0,-1 1 0,0 0 0,-1 0 0,0 0 0,-1 0 0,2 0 0,-1 0 0,1 0 0,0 0 0,-1 0 0,0 0 0,-1 0 0,-2 0 0,1 0 0,0 0 0,0 0 0,2 0 0,0 0 0,-1-1 0,1-1 0,-1 1 0,-1-2 0,1 1 0,-2 0 0,0 0 0,0 0 0,2 0 0,1 1 0,1-1 0,0 1 0,1 1 0,0-1 0,0 1 0,-1-1 0,1 1 0,0-1 0,2 1 0,0 0 0,-1-1 0,0 0 0,1 0 0,-1 1 0,-1-1 0,1 1 0,-1-1 0,2 1 0,-1-1 0,2 0 0,-1 1 0,1 0 0,-2 0 0,1 0 0,0 0 0,0 0 0,0 0 0,1 0 0,0 0 0,0 0 0,0 0 0,1 0 0,-1 0 0,0 0 0,0 0 0,-1 0 0,0 1 0,1 0 0,0-1-8024,1 0 8024,4 0 0,-3 0 0,3 0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4:57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20535,'-1'0'3238,"-1"0"-1299,2 0-23,0 0-1513,4 0-100,0 0-46,7 0-177,1 0-80,3 0 0,3 0 0,2 0 0,2 0 0,1 0 0,-1 0 0,-2 1 0,-1 0 0,-1 0 0,-2 0 0,1 0 0,-1 0 0,0-1 0,0 0 0,-1 0 0,-2 0 0,-2 0 0,-4 0 0,1 0 0,-4 0 0,2 0 0,-4 0 0,0 0 0,-2 0 0,1 0 0,-1 2 0,0 1 0,0 3 0,0 2 0,0 2 0,0 1 0,0-1 0,0-1 0,0-2 0,0 0 0,0-1 0,0-1 0,-1 1 0,1-1 0,-2 1 0,0 0 0,0-1 0,0-1 0,0 0 0,0-1 0,-2-1 0,-1 1 0,-1-1 0,-4 2 0,-6 2 0,3-1 0,-3 1 0,7-3 0,2-2 0,0 0 0,0-1 0,0 0 0,-7 0 0,3 0 0,-5 0 0,3 0 0,-1 0 0,1 0 0,1 1 0,2 0 0,0 0 0,2 0 0,-3 0 0,3-1 0,-3 0 0,3 0 0,0 0 0,0 0 0,2 0 0,0 0 0,2 0 0,1-1 0,0 1 0,3-1 0,0 1 0,0 2 0,0 1 0,0 4 0,0 1 0,2 1 0,0 1 0,0 1 0,0 1 0,0 1 0,-1 1 0,0-1 0,0-1 0,1-1 0,0-2 0,1 0 0,-1-2 0,1-1 0,-1-1 0,0 0 0,1 0 0,0-2 0,0 1 0,1-1 0,-1-1 0,1 0 0,1 0 0,0-1 0,4 2 0,0-2 0,3 1 0,-2-1 0,1 0 0,-2-1 0,0 0 0,4 0 0,-3 0 0,3 0 0,-4 0 0,2 0 0,0-1 0,2 0 0,1-1 0,1-1 0,0 1 0,3-1 0,-1 0 0,-1 2 0,-3-1 0,-7 2 0,-1 0 0,-1 0 0,-2 0 0,-2 0-2738,1 0 0,-1 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06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 18485,'0'-2'3843,"0"1"-863,0 1-2520,0 3-135,0-2-112,0 3-23,0-3 931,0-1-920,0 1-133,0 0-12,0-1 33,0 1-44,0 0 201,0-1-167,1 1-79,0-1 45,-1 0-1,0 1-44,0 0 0,0 0 68,0 0-68,1-1 0,0 0 113,0 0-113,-1 0 0,1 0 0,0 0 0,0 0 0,2 0 0,3 0 0,2 0 0,1 0 0,2 0 0,0 0 0,0 0 0,0 0 0,-1 0 0,-1 0 0,0 1 0,0 1 0,-1-1 0,-1 1 0,-1-1 0,-1 0 0,-1-1 0,1 0 0,-1 0 0,1 0 0,-1 0 0,-1 0 0,0 0 0,0 0 0,-1 0 0,-1 0 0,0 0 0,-1-1 0,1 4 0,-1 1 0,0 4 0,0 0 0,0 1 0,0-1 0,0 0 0,0 1 0,0 1 0,0-1 0,0 1 0,0-1 0,0-1 0,0 0 0,0-1 0,0 0 0,0 0 0,0 0 0,0 0 0,0-1 0,0 1 0,0-2 0,0 1 0,0-2 0,0-1 0,0-2 0,0 0 0,-1-1 0,-1 0 0,-2 1 0,-7-1 0,1 1 0,-5-1 0,4 1 0,-2 0 0,0 0 0,0 1 0,1-1 0,1 1 0,1-1 0,0 0 0,1 1 0,0-1 0,1 1 0,-1-1 0,3 0 0,-1-1 0,2 0 0,1 0 0,0 0 0,1 1 0,-1-1 0,0 1 0,1-1 0,0 0 0,0 0 0,0 1 0,2-1 0,0 0 0,1 0 0,-1 0 0,1 1 0,0 1 0,0 1 0,0 2 0,0 1 0,0 3 0,0 0 0,0 1 0,0 2 0,1 0 0,0 2 0,0-1 0,0 1 0,0-1 0,1 0 0,0 0 0,0-1 0,-1-1 0,1 0 0,-1-1 0,0-1 0,0-2 0,-1 0 0,0-2 0,2-1 0,-2-1 0,2 0 0,-1-1 0,1 0 0,-1 1 0,0-1 0,1 0 0,-1-2 0,2 1 0,3 0 0,0-1 0,3 1 0,0-1 0,2 0 0,0 0 0,2 0 0,-2 0 0,5 0 0,-5-1 0,3 1 0,-4-1 0,2 0 0,-1 0 0,1 1 0,-1 0 0,3-1 0,-5 0 0,2 1 0,-6-1 0,-1 1 0,0 0 0,-1 0 0,0 0 0,0-1 0,-1 1 0,1-1 0,0 0 0,0 0 0,-1 0 0,-1 1-696,0 0-1522,-2-3-3810,-1 0 6028,0-3 0,1 3 0,0-1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08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26339,'-1'6'796,"-1"2"-617,1 4-22,0 2 0,0 0 33,1 2-55,-1 0 22,0 1-34,1 0-11,-1 1 0,1-1-11,0 1-1,0-1-87,0 1-13,0-1 0,0 1 0,0-2 0,0 1 0,0-2 0,0 0 0,0 0 0,-1 1 0,0-1 0,0 2 0,-1-3 0,1 1 0,0-3 0,1 0 0,-1-1 0,0 2 0,0-2 0,-1 1 0,1-5 0,0-1 0,1 0 0,-2 0 0,1-1 0,0 2 0,1-3 0,-1 0 0,1-1 0,0 0 0,0-2 0,0 0 0,0 0 0,0-1 0,0 1 0,0 1 0,0 0 0,0-1 0,0 0 0,0 1 0,0-1 0,0 1 0,0-1 0,0 0 0,0 0 0,0 0 0,0 0 0,0 1 0,0 0 0,0-2 0,0 2 0,-1 0-382,0 1-514,-2 1-449,-1 0-1165,1-1-7321,1-1 9285,1-2 1,1 0 0,0 0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08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28602,'10'-1'69,"0"1"-69,2 0 0,2 0 0,1 0 0,0 0 0,0 0 0,-2 0 0,0 1 0,0 0 0,0 2 0,0 0 0,0 1 0,-1 0 0,-2 0 0,-3 0-1390,-1 1-1020,-3 1-7421,-1 2 8190,-1 0 1,-1-3 0,1-1-1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09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174 236 22844,'3'-2'3115,"-1"1"-2779,-2 1 67,0 0-168,3-19-22,-2 8 0,2-18-56,-4 11-90,-3-4-22,-2-2-23,-5-1-10,0 1 21,-2 3-22,0 4 1,0 5-12,1 5 0,0 4 0,0 3 22,0 3 34,-1 2-45,1 4 23,1 0-34,1 1 0,2 1 0,2 0 22,3 2 12,1 0 111,2 5 23,0 1 23,0 4 55,0 2-222,3 1-24,1 2 0,3-1 0,2-1 0,2-3 0,2-2 0,1-3 0,1-2 0,0-4 0,-1-1 0,0-4 0,-3-1 0,1-1 0,-2 0 0,0-1 0,-2-1 0,-2 0 0,-2-1-629,-1-1-1174,-3-1-4584,1 0 6387,-1-3 0,0 2 0,0-2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0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1 200 23482,'0'-3'1647,"0"1"-1457,12-19 12,-2 7 68,10-16 155,-4 14-44,-1 2-23,0 2-55,0 0-56,0 1-34,0 0-45,0 1-56,-1-1-56,-1 2 33,-2 1-55,-1 1-12,-1 2 23,-1 2 11,-1 2 11,-2 1 0,1 1-11,-1 1 68,-1 3-67,0 5-57,-1 3 0,-2 3 0,0 4 0,-1 2 0,-4 4 0,0-1 0,-9 11 0,1-8 0,-4 8 0,1-10 0,-2 1 0,-1 1 0,-1 0 0,1 1 0,2-2 0,0 4 0,6-10 0,0-1 0,7-13 0,1-3 0,0-3 0,2-1 0,-1 0-3934,-1 0-5897,1 0 8753,-1 0 1,2 0 0,-1 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27538,'-9'52'157,"-1"-3"-302,2-16-247,0 2-359,0 0-762,1 0-1233,1-1-4873,1-5 7619,2-6 0,2-12 0,0-4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24267,'0'-3'2891,"0"0"-1592,0 3-1085,11-1-214,-4 4 0,9 0 0,-7 4 0,0 0 0,-2 1-494,-1-1-537,-2 1-425,-2-1-1435,0 1-6940,-1-1 9409,-1-1 0,0-3 0,0-1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6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27023,'13'-26'269,"-1"6"-280,-8 20-471,3 0-751,3-1-1512,3-2 2745,4 0 0,-7 0 0,-2 2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7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1 245 27202,'22'-34'12,"-2"0"-68,-9 5 44,0 0 12,-1 2 0,-2 1 12,0 4 10,-1 4 168,-1 5 158,-2 5 66,-1 5-112,1 2-65,1 3-237,1 5 0,1 6 0,2 7 0,-2 4 0,-1 2 0,-1 2 0,-3 0 0,-1 0-617,-4 2-1075,-2-1-2275,-4 0 3967,-1-2 0,4-13 0,2-3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7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28255,'46'-10'23,"-3"-1"-852,-15 3-516,4-2-1042,4 0 2387,4 2 0,-17 4 0,-4 2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7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23202,'0'-2'2566,"0"0"-2039,0 2-404,-8 25 56,2-4-78,-7 19-101,5-13-224,1-5-527,2-7-661,1-5-986,2-6-7433,2-4 8493,0-9 0,0 5 0,0-4 1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8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22036,'0'-2'2578,"0"1"-1615,0 1-929,24-19-11,-11 9-1,19-16-22,-18 15 0,-2 3 11,-2 2 12,-3 3 44,-1 2 11,0 0 113,0 1 44,-1 0 45,-1 0 146,0 3 157,-1 2-147,-1 6-212,-2 3-123,1 3-56,-1 3-45,-1 2-78,-1-1-460,-2 1-471,-2-2-918,0 0-3888,2-3 5815,1-4 0,2-6 0,1-3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8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27393,'2'39'459,"-2"-1"-627,-2-15-549,-3-1-1009,0-3-6129,2-4 7855,1-4 0,2-6 0,0-3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8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27438,'-6'48'1233,"2"-10"-1233,3-15 0,1-9 0,4 0 0,0-3 0,5-2 0,0-1 0,2-3 0,1-1 0,0-2 0,1-2-57,-1 0-1399,1 0-573,0-2-7802,1 0 9070,-1 1 0,-5 0 0,-2 1 1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9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27158,'-8'29'985,"1"-2"-817,4-7 0,1 0 0,1 0-144,0-1-24,0-1 0,1-1 0,0-3 0,0-2 0,1-3 0,3-3 0,2-2 0,2-2 0,0-1 0,1-1 0,2-3 0,0-2-13,3-4-1118,2-1-460,1 0-2689,2 3 4280,0 4 0,-9 1 0,-2 2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19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1 317 28199,'3'-27'437,"3"-4"-402,5-4-35,3-5 0,1-1 0,1 3 0,-1 4 0,-1 8 0,-3 7 0,-3 7 0,-2 4 0,-1 5 0,1 1 0,1 1 0,2 3 0,2 4 0,2 5 0,2 8 0,1 5 0,-1 4 0,-1 0 0,-1 1 0,-3-3 0,-3-1 0,-3-3-360,-2 0-2082,-6-1-5559,-2-2 8001,-6 1 0,5-9 0,0-3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0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28671,'47'-11'0,"-1"1"0,-15 5 0,3-1 0,-3 0 0,-4 1 0,-6 0-517,-6 3-1846,-4 0-7468,-3 2 9204,-4 3 1,-2-2-1,-2 3 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2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95 28602,'12'50'69,"-3"0"-69,-7-8 0,-1 4 0,-2 3 0,-2 1 0,-2 0 0,-1-3 0,1-5 0,3-9 0,0-8 0,2-10 0,0-7 0,0-5 0,0-2 0,-3-9 0,1-5 0,-3-14 0,3-8 0,1-11 0,3-9 0,5-7 0,4-3 0,5 2 0,3 6 0,4 8 0,0 8 0,0 9 0,-1 7 0,-2 10 0,-2 6 0,-2 5 0,-1 10 0,-2 4 0,-1 11 0,-5 7 0,-3 5 0,-9 4 0,-5 2 0,-15 14 0,4-17 0,-4 4 0,12-24 0,4-6 0,4-5 0,3-4 0,1 0 0,1-1 0,5-1 0,3-1 0,6 0 0,2 1 0,2 0 0,1 5 0,0 2 0,0 5 0,-3 5 0,-3 3 0,-4 2 0,-5 5 0,-2 3 0,-8 4 0,-5 3 0,-9 1 0,-4-1 0,-9 7 0,9-13 0,-4 1-494,11-18-952,5-7-1007,2-3-7378,3-9 8930,3-1 0,2-1 0,1 2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4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16 27326,'4'-9'1019,"-1"2"-795,-3 7-122,1 0-102,-1 2 0,1 7 0,0 7 0,-1 10 0,0 8 0,0 7 0,-2 4 0,-2 2 0,-1 1 0,-2-2 0,1-3 0,0-6 0,1-7 0,2-8 0,1-8 0,1-7 0,0-5 0,1-2 0,0-9 0,0-8 0,3-14 0,4-7 0,4-3 0,4 0 0,1 6 0,10-11 0,-11 21 0,6-5 0,-14 24 0,-2 3 0,1 3-550,-1 0-896,2 3-1299,2 3-7086,2 4 8392,4-1 0,-7-3 1,0-3-1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4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26765,'-42'23'1221,"4"4"-1109,20 3 12,3 6 88,3 5 12,4 5-211,4 0-13,2 0 0,5-3 0,6-5 0,7-5 0,8-6 0,5-8 0,3-9 0,3-5 0,0-13 0,0-5 0,-2-9 0,-1-5 0,-4-2 0,-3-2 0,-7 0 0,-5 1-125,-6 4-927,-3 2-405,-3 4-1972,-1 5 3429,-1 6 0,1 4 0,-1 5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5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27359,'-20'58'403,"2"-1"-380,8-13-23,0 5 0,-1 2-168,0-1-303,1-2-470,0-4-751,2-7-2532,2-9 4224,3-11 0,2-9 0,1-6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5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20938,'1'-2'3855,"-1"0"-3261,6 25-168,-1-3 0,8 22 22,-1-9-34,2 2 57,1-2-124,0 0-100,0-5-135,-1-4 11,-1-7-45,-2-5-11,-1-5-22,-1-3-45,0-2 56,1-5-56,3-8 11,4-8-22,1-9 11,2-3-89,-2 0-236,-4 3-325,-3 7-381,-2 3-1120,-2 5-6757,-1 4 8908,1 1 0,-3 5 0,-1 1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6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4 225 24759,'4'2'2208,"-1"-1"-1749,23 1-145,-12-6-157,22-1-34,-18-7-45,0-4-55,-2-1 10,-2-1-33,-2-1 0,-3-1-112,-2 1-112,-4 0-44,-2 0 111,-1 0 112,-4 2 45,-2 4-11,-5 4 22,-1 5 23,-2 5 111,-2 9 79,-3 7 23,-1 10-12,0 6 0,0 4-32,4 2-203,3 0 0,5-1 0,4-2 0,3-5 0,4-3 0,2-6 0,5-5 0,11-2 0,-2-8 0,8-2 0,-4-7 0,1-3 0,-1-3 0,-2-4 0,-3-1-3844,3-7-5987,-6 4 9607,3-3 1,-11 11 0,-2 3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6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 23560,'0'-1'3082,"0"-1"-1514,0 2-1265,-11 24-145,3-2-158,-10 22 0,7-8 0,1 0 0,3-1 0,2 0 0,0 1 0,2-1 0,0-3 0,2-4 0,1-6 0,1-5 0,3-5 0,3-5 0,4-4 0,3-1 0,3-2 0,2-4 0,3-2 0,0-3 0,9-2 0,-8 4 0,5 0 0,-11 4 0,-1 2-752,0 0-772,-1 1 1524,7 2 0,-12-2 0,3 2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7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0 26787,'-24'58'572,"1"-3"-482,5-14 67,-11 42-113,12-34 57,-4 25 45,15-47 55,4-6 35,1-6 32,1-4-199,0-4-69,4-1 0,1-1 0,5 0 0,21-1 0,-8-2-3392,17-2 3392,-13-5 0,0-2 0,0-3 0,-2 0 0,-1 0 0,-3 2 0,-3 1 0,-4 3 0,-3 1 3392,-3 2-3392,-1 1 0,-2 0 0,0 0 0,1 0-1973,1 0-952,2-1 2925,0-1 0,-3 1 0,-2-1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28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28671,'12'46'0,"-5"48"-657,-10-37 657,-5 39 214,-1-42-214,-1-3 109,0-3-109,3-8-1861,3-8-1277,5-10 3221,6-9 1,-2-7 0,1-5-1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45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26832,'3'0'561,"0"-1"-371,-2 1 180,0 0-202,-1 3-23,0 4-33,-2 6-11,-3 4-11,-2 4-45,-2 4 12,-1 4-57,-1 2 0,-1 4 0,0 1 0,1 1 0,0-3 0,3-3 0,2-2 0,2-4 0,2-2 0,0-3 0,2-3 0,-1-2 0,1-1 0,0-1 0,0-1 0,0-2 0,0-1 0,1-2 0,3-3 0,3-1 0,2-2 0,4-1 0,1 0 0,3 0 0,2-1 0,14-2 0,-8 1 0,9-1 0,-12 2 0,-1 1 0,0 0 0,-1 1 0,-1 0 0,2 0 0,-7 1 0,2 0 0,-7-1 0,-1 0 0,-1 0 0,-1-1 0,-2 1 0,0 0 0,-2-1 0,1 0 0,-2 0 0,1 1 0,-2-1 0,1 0 0,0-4 0,1-3 0,0-7 0,2-4 0,-3-3 0,1-4 0,-1-4 0,-1-5 0,0-3 0,0-1 0,-1 1 0,0 3 0,-1 4 0,0 6 0,0 4 0,0 4 0,0 2 0,1 3 0,0 4 0,0 2 0,1 2 0,-1 1 0,1 1 0,0 1 0,-2 0 0,1 0-1222,-2 2-1580,-1 0-7029,-1 3 9571,-1 2 1,2-3 0,0-1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46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28614,'38'0'57,"-1"0"-57,10 1 0,-10-1 0,14 1 0,-16-1 0,-2 1 0,-1-1 0,-2 0 0,-3 0 0,-2 0 0,-4 0 0,-3 0 0,-3 0 0,-3 0 0,-3 1 0,-4 1 0,-2-1 0,-2 0 0,0 0 0,-1-1-1973,0 1-1557,-1 1 3530,-2 1 0,2-1 0,-2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47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27 16131,'0'-2'6444,"0"1"-4977,0 1-1242,-1-2 21,1 1 23,-1-1-23,0 2 3205,1-1-3259,4 1-192,1 0 0,6 0 0,3 0 0,3 0 0,6 0 0,6 0 0,6 0 0,4 0 0,4 0 0,1-2 0,0 0 0,-2-3 0,-2 1 0,-1 1 0,-1 2 0,0 1 0,-2 0 0,-2 0 0,-2 1 0,-4 0 0,-1 0 0,-1 0 0,-2-1 0,-3 0 0,3 0 0,-7 0 0,1 0 0,-8 0 0,-2 0 0,0 0 0,-3 0 0,-1 0 0,-1 0 0,0 1 0,-1 0 0,-1 1 0,-3-1 0,-2 1-1872,-2 0-4862,-2 0 6734,0 1 0,4-2 0,1 1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49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47 25835,'-3'-8'392,"4"0"-313,4 2-46,6-2-10,3 1-1,3 2-22,0 2-11,0 1 11,-1 2 22,-2 1 1,-2 1-23,-1 2 0,-2 1-34,-1 1 1,-2 1 33,-2 0 0,0 3 11,-3 1 0,1 0 0,-2 1 0,-1 0 34,-5 6-22,0-5 21,-6 3 24,2-5-12,-1-2 0,0 0-23,-4 3 12,3-3-23,-3 2 23,5-4 90,1 0 44,0 1 1,2-1 10,0-2-11,3 0-89,0-1 11,1 0-34,1-1 90,1 3-23,0-2 79,1 4-79,0-2-54,0 1-80,1 0 0,4 0 0,2-1 0,12 2 0,-4-4 0,7 1 0,-6-3 0,-1 0 0,-1 0 0,0-1 0,-1 0 0,1 0 0,0-1 0,6 0 0,-6 0 0,5-1 0,-8-1 0,-2-1 0,-2 0 0,-3 1 0,-2 0-1334,-1 0-583,-1 0 1917,0-2 0,0 2 0,0 0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50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 20849,'-4'0'4762,"1"0"-3832,3 0 963,0 0-1656,-1-2-237,0 2 0,-1-2 0,2 1 0,1 1 0,4-1 0,4 0 0,7 1 0,4-1 0,4 1 0,5 0 0,3 0 0,1 0 0,0-1 0,0-1 0,-3 1 0,-3-1 0,-3 0 0,-3 1 0,-2 1 0,-2-1 0,0 1 0,-2-1 0,0 1 0,-2 0 0,-1 0 0,-1 0 0,-1 0 0,-2 0 0,0 0 0,-1 0 0,-1 0 0,1 0 0,0 0 0,-1 0 0,0 0 0,0 0 0,-1 0 0,-2 0 0,0 0 0,0 0 0,-2 0 0,1 0 0,-1 1 0,0-1 0,-1 0 0,-1 0 0,-4 0-2477,-4 0-7354,-2 0 9658,-1 3 0,5-2 1,1 2-1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5:51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 20781,'0'-3'4695,"0"1"-2722,0 2-1458,0 6-145,0 1-90,0 8-223,0 1-57,0 0 0,0 2 0,0 0 0,0 1 0,0 1 0,-1 1 0,-2 2 0,-1-2 0,-1-1 0,0-1 0,0-2 0,1-2 0,1-5 0,0-2-349,0-3-1118,1-3-853,0 0-5243,1-2 7563,1 0 0,-1 0 0,1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14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20535,'0'-2'3518,"1"1"-1960,-1 1-1244,0 6-45,0 2-45,0 8-45,-1 1-67,-1 4-56,-1 2 11,-2 2-44,0 2-12,1-2-11,1 0 22,1-2-22,1 0 11,0-3-11,-1 0 0,1-2 23,0-2 22,1-3 78,-1-1 57,1-3 32,0-2 12,0-1 23,0-2-23,0-2 33,0 0-20,0-1-237,0-1 0,2 0 0,0 0 0,3 0 0,3 0 0,-1 0 0,3 0 0,-2 0 0,0 0 0,1 0 0,1 0 0,1 0 0,1 0 0,2 0 0,1 0 0,1 0 0,0 0 0,0 0 0,-2 0 0,0 0 0,-3 0 0,-1 0 0,-2 0 0,-1 0 0,0 0 0,-1 0 0,0 0 0,2 0 0,-2 0 0,2 0 0,0 0 0,3 0 0,-4 0 0,1 0 0,-3 0 0,-1 0 0,-1 0 0,-1 0 0,1 0 0,0 0 0,0 0 0,0 0 0,-1 0 0,-2 0-4416,0 1 4416,0-4 0,0 3 0,0-3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18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27 20490,'-2'0'3620,"1"0"-965,1 0-2240,0-2 55,0 0-33,3-2-112,0 0-66,3 0-259,1 3 0,0-2 0,3 3 0,0-2 0,4 1 0,0 0 0,2 0 0,1 1 0,0-1 0,-3 1 0,-2 0 0,-2 0 0,-3 0 0,0 0 0,-2 0 0,1 1 0,-1 0 0,-1 1 0,1-1 0,-1 0 0,-1-1 0,-1 1 0,-2-1 0,1 1-158,-1 0-1321,-1 2-728,-1 1-3620,-1 1 5827,1-2 0,0 0 0,2-3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18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9 21801,'0'-5'3126,"0"2"-2566,0 3 270,0 0-561,-1 1 0,1 4-23,-1 2-21,0 6-24,0 3-10,-2 3-3415,1 2 3313,0 2-33,0 3 0,0 2-33,-1 3-23,2-1 33,0 1 57,0-3 3369,1-1-3392,0-2 0,0-3-11,0-1-11,0-1 11,0-1-33,0-1 34,0 0-57,0-2 0,0-1 0,0 0 0,0-5 0,0 0 0,0-6 0,0-1 0,0-2-830,0 0 79,0-1-380,-1 0-842,0-1-3730,0-3 5703,1-3 0,0 2 0,0-1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19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20602,'1'-1'4124,"0"-1"-2410,-1 2-1288,7 1 22,-3 2 45,7 2-112,-5 4-56,1 2-167,-2 3-158,0 4 0,-1 4 0,-2 3 0,0 1 0,-2 3 0,0-1 0,0 2 0,0-1 0,0 1 0,0-1 0,0-2 0,-2 0 0,0-3 0,-2-1 0,1-3 0,0-2 0,0-2 0,2-2 0,-1-4 0,1-1 0,0-1 0,0-1 0,1-2 0,-1-1 0,0 0 0,0-3 0,0 0 0,-1 0 0,1-1-360,0 0-1018,0 0-717,0-1-5401,1-1 7496,-1 0 0,1 0 0,0 1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2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18989,'0'-2'2958,"0"1"-1132,0 1-1321,0-2-203,0 2 617,0-1-807,0 0 124,1 0 10,2-1-22,2-1 11,3-1 23,2 0-79,4-1-10,1 0 43,3 1 1,2 2 0,0 0-45,1 2-11,-1 0-45,0 0-23,1 0 46,0 0-23,0 0-23,1 0-76,-1 0-13,-1 0 0,-1 0 0,-2-1 0,0 0 0,-2 1 0,0-1 0,-2 1 0,-1 0 0,-1-1 0,-3 0 0,0 0 0,-2 0 0,-2 1 0,0 0 0,-1 0 0,-1 0 0,-1 0 0,0-1 0,-1 0 0,0 5 0,0 1 0,1 5 0,-1 0 0,0 2 0,0 0 0,0 1 0,0-1 0,0-1 0,0-1 0,0-1 0,0-2 0,0-1 0,0 0 0,0-1 0,-1-1 0,-1 3 0,-2-1 0,-3 3 0,2-2 0,-1 0 0,1-2 0,2-2 0,1-1 0,-1-1 0,0-1 0,-1 1 0,-2-1 0,-3 0 0,-1 1 0,0 0 0,1-1 0,1 1 0,-2-1 0,2 0 0,-3 0 0,2 0 0,-2 0 0,-2 0 0,-1 0 0,0 0 0,-1 0 0,0 0 0,5 0 0,-2 0 0,4-1 0,1 1 0,-1 0 0,-1 0 0,-1 0 0,-3 0 0,5 0 0,-2 0 0,7 0 0,1 0 0,0 0 0,0 1 0,0-1 0,1 1 0,-3 3 0,1 1 0,-1 3 0,1-2 0,0 2 0,2 0 0,0 0 0,1 6 0,0-4 0,0 2 0,0-4 0,0-3 0,0 0 0,0-1 0,1 0 0,2 1 0,2 1 0,1 0 0,2 0 0,-2-1 0,1 0 0,-2-1 0,0-1 0,0 1 0,2-1 0,-1 0 0,4-1 0,-2 0 0,2 0 0,-3 1 0,-1-1 0,0 0 0,0 1 0,0-1 0,1 1 0,1-1 0,6 1 0,-4-1 0,4 0 0,-5-1 0,0 0 0,-1-1 0,1 1 0,0-1 0,4 0 0,-3 1 0,3-1 0,-3 1 0,-2-1 0,2 2 0,-1-2 0,3 2 0,-4-1 0,1 1 0,-5 1 0,-2-2 0,-2 1-1345,0-2-3597,0-3 4942,0-4 0,0 2 0,0 0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26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32 27449,'6'0'907,"1"-1"-694,-2 0-111,2-2-102,3-1 0,3-1 0,2 1 0,2 0 0,0 1 0,-1 0 0,0 2 0,-2-1 0,-1 2 0,-3 0 0,-2 0 0,-3 0 0,-3 0 0,-1 0 0,0 0 0,-1 0 0,1 0 0,0 1 0,1 1 0,-1 1 0,0 1 0,-1 2 0,1 1 0,-1 2 0,0 3 0,0 2 0,0 3 0,0 2 0,0 1 0,0 0 0,0 0 0,0 4 0,0-8 0,0 1 0,0-10 0,0-2 0,0-3 0,0-1 0,0 0 0,0 0 0,-2 0 0,-6 1 0,0 0 0,-6 1 0,4-1 0,0 1 0,-2 0 0,4-1 0,-2 1 0,2-1 0,-1-1 0,-1 1 0,1 0 0,-1 0 0,1 0 0,1 1 0,0 0 0,-1 3 0,2-2 0,-1 3 0,4-2 0,0-1 0,0 1 0,1 0 0,-1 0 0,0 5 0,1-2 0,-1 3 0,3-2 0,0-1 0,1 0 0,0-1 0,0 0 0,0-2 0,2 3 0,1-2 0,4 2 0,0-2 0,2 0 0,2 1 0,0 0 0,2-1 0,5 1 0,-3-3 0,5 1 0,-7-5 0,0 0 0,-1 0 0,-2 0 0,0 0 0,-2 0 0,1 0 0,0 0 0,3 1 0,-3-1 0,1 0 0,-5 0 0,-2 0 0,0 0 0,-1 0 0,1-1-2533,0-3-22,1-1-4403,1-4 6958,-1 3 0,-2 2 0,0 0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27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11 18966,'-1'-4'5301,"0"2"-4338,1 2 359,0 0-851,0-2 0,0 1 447,0-1-683,0 5-211,0 3-24,0 5 0,1 6 0,0 5 0,-1 5 0,1 6 0,-2 3 0,-1 3 0,-2 1 0,-1-1 0,-1-3 0,0-2 0,-1-3 0,2 0 0,-1-2 0,2-2 0,-1-1 0,0-4 0,1-4 0,-1-4 0,2-3 0,1-3 0,0-2-1200,1-2-5322,0 0 6522,0-3 0,0 0 0,0-1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4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27998,'46'-11'673,"-3"3"-673,-10 7 0,-2 2 0,-6 7 0,-6 7 0,-9 9 0,-6 8 0,-11 6 0,-7 4 0,-9 1 0,-3 0 0,0-4 0,1-4 0,4-7 0,4-7 0,5-5 0,4-7 0,4-4 0,2-3 0,2 1 0,1-1 0,5 2 0,6 0 0,7 0 0,6 0 0,7-1 0,25-1 0,-12-2 0,14-4 0,-24-3 0,-3-3-1021,-4 0 1021,10-5 0,-20 7 0,5-1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5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25735,'-34'0'2811,"4"3"-2686,11 4-125,0 7 0,3 5 0,1 4 0,5 3 0,4 3 0,3 3 0,2 5 0,4 1 0,3 2 0,6-3 0,5-5 0,3-6-102,5-9-2788,4-7 2890,3-6 0,-13-3 0,-3-1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5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83 28065,'-17'36'606,"3"-2"-606,15-11 0,6-1 0,5-1 0,5-3 0,3-5 0,1-5 0,1-5 0,-2-4 0,0-8 0,-2-6 0,-2-10 0,-2-5 0,-5-2 0,-5 0 0,-3 2 0,-8 3 0,-5 2 0,-6 7 0,-3 7 0,-2 6 0,2 11-1502,2 8-4426,4 11 5928,7 5 0,4-13 0,4-3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5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27337,'0'39'929,"0"-2"-682,-1-9-89,1-3-158,0-2 0,0-6 0,0-7 0,0-5 0,1-5 0,2-10 0,1-5 0,3-12 0,-2-2 0,0-1 0,-2 3 0,-1 7 0,-1 7 0,0 7 0,0 6 0,0 9 0,1 7 0,0 7 0,0 4 0,4 0 0,2-2 0,4-5 0,5-5 0,2-8 0,3-3 0,0-8 0,2-3-1021,-1-4-603,1-1-2388,1 3 4012,1 1 0,-12 4 0,-1 1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 25992,'-33'0'1838,"5"2"-1502,13 2-202,5 2 12,4 3-79,3 1-34,2 1-10,3 1-1,2 1 12,5 2-23,2 1 24,1 1-35,-4 1 0,-3 2 0,-5 2 0,-9 3 0,-8 3 0,-9 0 0,-4-3 0,2-5 0,4-5-1323,8-8-1669,8-3-285,4-3 0,4-1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6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 27673,'-21'46'998,"4"-5"-998,14-18 0,2-1 0,6-2 0,3-5 0,7-3 0,3-5 0,2-5 0,0-2 0,-1-6 0,-3-4 0,-2-8 0,-4-3 0,-3-3 0,-4-1 0,-4 3 0,-6 1 0,-4 4 0,-7 3 0,-1 6 0,-3 3-1749,1 9-3674,3 4 5423,5 3 0,6-3 0,5-3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6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 25398,'0'-1'2667,"0"0"-2298,0 1-178,-4 26-145,-2-4-46,-3 22 0,0-11 0,0-6 0,4-5 0,1-7 0,2-6 0,1-6 0,1-2 0,2-6 0,4-5 0,4-7 0,4-2 0,0-1 0,-1 4 0,-1 3 0,-2 4 0,1 3 0,-1 4 0,-1 1 0,1 3 0,-1 2 0,0 4 0,-1 2 0,-2 1 0,-1 1 0,-2 0 0,0 1 0,-2 0 0,-1-2 0,0-2-853,0-2-1914,-2-3 2767,1-1 0,-1-2 0,1 0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26597,'-26'37'930,"4"-3"-672,19-13-23,1-2-112,2-3-67,4-4-56,3-4 0,5-4 0,3-7-134,0-6-34,1-7 101,-2-6 67,-3-1 56,-2 0-23,-3 4 102,-2 5 33,-1 6 11,-1 4 56,0 3-200,0 1-35,-1 4 0,0 2 0,0 3 0,-1 2 0,1 0-1390,-1-1-2767,1-1 4157,3-3 0,-2-3 0,3-3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7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25118,'-11'43'1938,"2"-8"-1758,8-23-135,0-5 134,3-4 146,2-6 11,3-4-123,3-6-68,3-3-78,-1 1-44,1 3 79,-2 3-102,-1 3 0,-1 3 0,-1 1 0,0 2 0,-1 4 0,0 2 0,-2 6 0,0 4 0,0 1 0,0 1 0,-1-3-819,1-3-615,0-5-1670,1-4 3104,2-8 0,-4 4 0,1-4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7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28154,'1'56'517,"-1"-1"-517,0-15 0,-2 1 0,0-4 0,-2-4 0,1-5-785,-2-5-1187,0-5-3933,-4-3 5905,-1-3 0,4-6 0,0-2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7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27393,'33'-8'-9831,"-3"1"9734,-8 5 0,-10 1 0,-1-1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8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28671,'4'45'0,"-1"-3"0,-6-12 0,-1 0 0,-1-2-2623,1-1 2623,1-3 0,1-10 0,1-4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18 27449,'-38'-12'929,"1"6"-850,14 17 100,-3 8-144,0 8-35,2 5 0,5 2 0,4 2 0,8-4 0,2-3 0,6-8 0,6-9 0,5-6 0,9-13 0,3-7-102,1-12-21,-1-4 111,-5 1 24,-5 6 10,-5 7-11,-4 9 0,-2 4 45,0 5 23,-1 4-33,2 6-46,0 6 0,1 3-136,-1-2-603,2-1-628,2-6 1367,9-13 0,-9 2 0,4-9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8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27426,'-1'51'622,"1"-1"1,-2 32-623,-1-31 0,0 0 0,-2 25 0,0-3 0,0-6-2332,1-11-7499,1-14 7448,2-12 0,0-16 1,1-6-1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9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1 122 25981,'41'-30'-9468,"-2"-2"9468,-15 3 0,-10 13 0,-4 1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9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28671,'-2'71'0,"-1"-1"0,-2-12 0,1 1-91,1-1-2082,-1-4-5738,0-6 7911,-1-6 0,2-19 0,0-8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9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23437,'41'-11'-2390,"-3"2"1,-26 7 0,-1 1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39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38 28031,'-35'48'571,"8"-6"-502,22-17-69,3-3 0,2-2 0,5-2 0,3-2 0,4-4 0,0-2 0,0-4 0,-1-3 0,-1-2 0,0-7 0,1-4 0,-1-8 0,0-4 0,-1-3 0,-2 1 0,-1-1 0,-3 1 0,0 0 0,-1 1 0,0 2 0,-1 4 0,0 5 0,0 6 0,0 3 0,-1 4 0,1 5 0,0 5 0,0 8 0,0 5 0,-1 3 0,0 4 0,0-1 0,0-1 0,1 0-1021,1-2-1366,2-2-6083,5-2 8470,4-5 0,-5-8 0,0-4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0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28401,'-39'23'270,"6"0"-270,20 1 0,3 0 0,4 0 0,4 2 0,0-1 0,2 1 0,3-2 0,2-1 0,4-5-1144,3-6-1433,2-5-7254,2-4 9134,1-2 1,-8-1 0,-1 0-1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0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28244,'-37'8'427,"5"3"-427,16 8 0,1 4 0,2 2 0,1 3 0,3 2 0,2 0 0,3 0 0,2-1 0,3-3-685,3-3-1667,5-7-4383,7-6 6735,5-5 0,-9-5 0,-1 0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0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26933,'-22'39'1367,"4"-5"-1121,12-10-121,3-4-125,1-4 0,4-4-80,4-6-155,3-3-157,4-7 56,0-5 101,1-8 212,-2-2 23,-3 1 12,-2 5 223,-2 5 202,-2 5 100,-1 6-457,1 4-80,-2 7 0,0 5 0,-1 2 0,0 1 0,0 0 0,0-2-225,2-4-1299,1-6-1468,3-5 2992,4-10 0,-5 3 0,1-4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0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28154,'2'60'517,"-1"0"-517,-1-11 0,0 3 0,-1 1 0,0-4 0,-2-5-718,-1-7-1187,0-7-2028,-1-7 3933,-2-5 0,3-8 0,0-4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1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26563,'37'-28'-1512,"-5"5"-1637,-15 21 3149,0-1 0,-8 2 0,-1-1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1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23303,'1'-2'5187,"0"1"-5006,1 24-181,-1-7 0,0 20-785,-3-12-1053,0 1-6398,0 2 8236,0-1 0,2-11 0,0-4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1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27236,'-23'40'-3137,"3"-6"-6694,12-23 9801,-2 0 0,6-6 0,-1-1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2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50 28671,'-10'47'0,"-1"1"0,3-3 0,0-4 0,2-11 0,2-11 0,2-10 0,0-6 0,2-8 0,-1-10 0,1-13 0,5-11 0,5-7 0,6 0 0,4 6 0,1 8 0,0 10 0,1 9 0,1 7 0,1 7 0,1 7 0,-2 6 0,-6 8 0,-7 5 0,-5 7 0,-13 6 0,-6 3 0,-8 1 0,-1-4 0,3-8 0,3-7-371,10-13-1198,2-5-1243,5-8-7019,4-2 9398,1-2 0,0 1 0,0 1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2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6 172 24692,'-3'-1'2364,"1"0"-2050,2 1-190,2 21 44,7-12-45,8 13 34,9-18-34,6-7-45,3-5 79,-1-6 33,-3-5-9,-6-2-181,-6-3 0,-5-1 0,-7-1 0,-3 2 0,-4 3 0,-7 3 0,-6 6 0,-8 5 0,-7 4-561,-3 9-1534,0 4-6634,5 7 8729,9 0 0,8-7 0,6-4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3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28671,'9'77'0,"-7"-13"0,-10 22 0,-5-24 0,1-11 0,4-14 0,2-13 0,4-14 0,1-6 0,7-21 0,4-1 0,6-16 0,2 5 0,-1 5 0,-2 5 0,-3 7 0,-1 6 0,-1 4 0,-1 3 0,0 4 0,-2 2 0,-3 7 0,-3 3 0,-6 5 0,-5 5 0,-9 4 0,-5 0 0,-2 0-640,4-4-4511,4-6 2271,8-8-6951,5-7 8602,7-5 0,-1-2 1,2 0-1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3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27964,'13'61'358,"-3"0"-5895,-11-8 5571,-5 3 1375,-2-3-1409,-5-4-23,1-11-89,2-11 647,3-12-1274,4-8 559,2-12 146,5-7 3426,4-11-3380,6-5 78,3-1 100,2 2 68,-1 6-113,0 5-55,-2 7 89,0 4 224,-1 4-166,-1 3-237,-2 3 0,-4 6 0,-4 5 0,-7 5 0,-8 5 0,-9 7 0,-6 2-2533,-8 11-3126,11-15 5659,1-2 0,17-21 0,4-5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3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28524,'-6'39'147,"-3"-2"-944,-2-8-1679,-1 0-7355,3-4 8734,4-4 0,3-9 0,2-6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3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23751,'-2'0'2028,"1"0"-1669,-4 28 10,3-11-66,-4 21-46,6-21-133,0-4-124,3-4-11,3-5-23,5-3-112,0-7-33,2-5 0,-1-8 100,-2-2-3313,-2 1 3392,-2 4 68,-1 5 66,-3 4 34,1 5 34,-2 1 11,2 5-135,-1 4 3314,-1 6-3751,0 3-727,0 2-2063,-1-1 3149,2-1 0,-2-7 0,3-4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4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25364,'-11'48'1233,"2"-4"-1199,2-21-12,4-4-22,1-7-45,1-6 34,2-3 11,2-5 45,8-8-34,-1 2 0,4-6-11,-5 7 11,-1 3 57,0 3 21,-2 0 23,1 1-33,-1 1-79,-1 2 0,-1 2-269,0 4-403,-1 0-1043,0 1-3260,1 1 4975,1-1 0,-2-4 0,-1-2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16 27000,'-14'34'886,"3"-4"-6401,9-14 5515,1-3 1442,1-4-1397,2-3 949,7-4-938,1-7-22,7-6-34,-4-6 3380,-2-2-3525,-3-1-169,-4 2-380,-2 3-1391,-3 4-7746,-2 5 8095,-3 3 0,2 3 1,0 0-1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27583,'38'29'-896,"-5"-5"-662,-19-16-3842,-3 0 5400,-3 0 0,-4-4 0,-2 1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5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25431,'0'-3'707,"0"1"-1246,0 2-1444,26 4-4146,-5 1 6129,27 5 0,-28-4 0,-2-2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5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26575,'-36'8'1288,"5"1"-1153,14 2-113,6 1-11,6-2-22,3 1 11,2 2 0,5 2 11,1 3 34,5 1 157,0 0 191,-4-1-393,-3-1 0,-2 0 0,-5 0 0,-5 2 0,-5 2 0,-6 1 0,-2 0-1077,1-4-1343,5-4-7411,5-6 9414,6-3 1,3-4 0,1-1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5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85 123 24300,'27'-36'1165,"-7"4"-526,-17 14-12,-4 4-257,-5 2-101,-4 5-134,-5 4 122,-2 3 46,-1 7 22,0 4-44,2 7-281,3 3 0,3 2 0,4 1 0,3-1 0,2-2 0,3-1 0,4-2-1110,5-3-1972,7-2 3082,4-1 0,-9-6 0,-1-2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84 25185,'-14'53'1535,"1"1"-1400,2-9 33,0 0 67,3-5 101,1-10-235,3-11-78,2-10 21,0-5 102,2-9 0,0-4-34,0-10-45,0-7 0,2-9-22,4-5-12,4-4-10,5-1 10,3 2-10,2 6 44,1 7-11,-2 8 35,0 7-91,-4 7 0,-4 5 0,-3 2 0,-5 4 0,-1 5 0,-8 7 0,-5 8-427,-9 5-1254,-5 3-4045,-1-2 5726,3-1 0,11-14 0,4-3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26283,'-31'48'516,"4"-4"-460,17-16-23,4-3-33,3-7-22,2-5 11,6-4-12,1-5 23,5-1-123,1-6-135,1-6 79,1-6 22,-3-7 90,-1-3 67,-3 1 56,-1 3 191,-2 5 100,-1 6-45,-1 4 91,0 4 144,0 1-44,0 6-245,1 4-248,0 4 0,2 3 0,0 0 0,1 0-326,3 0-380,2-1-168,4 0-1883,4-2 2757,0-1 0,-8-6 0,-3-1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26474,'-1'44'740,"-2"-1"-438,-1-8 34,-2-2-134,1-5-12,2-7-33,1-8-45,1-7 46,1-4-158,4-14 0,2 0 0,4-10-3392,0 4 3392,-1 2-360,0 5-1096,-2 3-1379,0 3 2835,0 3 0,-3 1 0,-1 1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7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27348,'-36'35'683,"4"0"-515,21-5-22,2 0-34,2-3-45,4-4-67,2-5-34,1-5-10,3-5-180,3-4-180,3-7 12,3-7 22,0-8 12,2-9 100,-1-5 113,0-1 55,-4 3 90,-1 6 0,-3 8 22,-2 6-22,-1 6 45,-1 3 56,0 1 67,2 4 11,0 3-11,2 5-123,-1 3-11,-1 3-34,0 2-168,1 2-426,1-1-1827,2-1 2421,4-2 0,-4-9 0,-1-2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7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24827,'-3'57'919,"0"-3"-617,-4-19-78,0-3 45,3-7 0,1-8 44,3-7 170,0-4-147,0-4-146,0-1-156,2-5-23,1-2 0,4-4-11,0-2-45,2 0-369,0 0-281,2 2-1031,1 0-3909,2 3 5635,0 3 0,-6 2 0,-1 2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7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78 23740,'40'-17'795,"-7"2"-627,-22 6 180,-5 0 77,-3 1-54,-3 0 32,-4 2 101,-1 2 56,-7 2-44,-2 3-68,-2 4-55,-1 5-393,-1 5 0,1 3 0,3 0 0,2 1 0,4-2 0,1 0 0,4-1 0,1-1 0,1 0 0,1-2 0,2-1 0,3-1-1390,3-3-941,5-3-4526,3-2 6857,4-2 0,-8-1 0,-1 0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8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27975,'-3'41'314,"-3"-2"-818,-6-12-1322,-2-1-8005,1-1 9571,1-4 1,6-9-1,3-4 1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48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26171,'-14'51'1659,"0"-4"-1760,3-19-807,-1-2-1792,-1-3 2700,-1 0 0,6-11 0,0-1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6:57.2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 19847,'-3'1'0,"2"1"2209,5-2-2209,-1 0 803,2 0-803,0 0 415,0 0-415,3 0 1301,2 0-1301,-2 0 0,9 0 0,-5 0 0,10 0 0,2 0 0,4 0 0,18 0 0,-4 0 0,17 0 0,-17 0 0,15 0 0,-8 4 0,-1-3 0,-2 3 0,-18-4 0,0 0 0,-9 0 0,-4 0 0,-5 0 0,-2 0 0,-1 0 0,-2 0 0,2 0 0,-4 0 0,4 0 0,-3 0 0,0 0 0,1 0 0,0 0 0,1 0 0,1 0 0,-2 0 0,2 0 0,1 0 0,-1 0 0,1 0 0,-1 0 0,0 0 0,-1 0 0,-1 0 0,-1 0 0,0 0 0,3 0 0,-1 0 0,0 0 0,2 0 0,-5 0 0,4 0 0,-4 0 0,2 0 0,-2 0 0,-1 0 0,1 0 0,-1 0 0,-1 0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09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26 27572,'-36'-16'1099,"1"6"-1099,9 17 0,-3 5 0,0 6-4252,-1 3 4252,2 4 860,2 5-860,3 5 0,4 4 0,3 4 0,4 2 0,5 2 3392,3 0-3392,2 0 0,6-1 0,4-1 0,9-5 0,8-4 0,7-7 0,7-10 0,4-8 0,2-7 0,-1-11 0,-3-3 0,-7-7 0,-6-2 0,-9 0 0,-7-11 0,-7 5 0,-7-8 0,-3 9 0,-6 0 0,-2 1 0,-2 1 0,2 3 0,0-1 0,5 9 0,2 1 0,5 8 0,2 2 0,7 0 0,6 0-3392,10-1 3392,7-4 0,5-3 0,17-9 0,-14 5-1189,10-1-1825,-25 10 3014,-5 6 0,-9-2 0,-5 2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09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27998,'6'54'673,"-2"1"-673,-1-7 0,-2 4 0,-2 3 0,-1-3 0,0-8 0,-1-8 0,1-13 0,1-9 0,1-8 0,0-5 0,0-11 0,2-9 0,4-14 0,5-9 0,4-3 0,2 1 0,1 5 0,2 7 0,2 8 0,2 5 0,0 7 0,3 4-393,0 5-1254,2 1-1760,3 2 3407,4 0 0,-16 0 0,-2 0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09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26485,'-42'20'1658,"4"3"-1389,14 6-67,3 6-145,5 6-57,5 3 0,5 3 0,3-1 0,3-3 0,6-7 0,5-9 0,7-10 0,5-9 0,2-11 0,2-10 0,0-11-24,-4-7 24,-4-5 0,-6-3 24,-4 0-24,-4 1 0,-2 4 0,-2 6 0,-1 8 0,0 8 0,0 7 0,0 5 0,0 8 0,0 5 0,1 12 0,3 3 0,5 2 0,4-2 0,6-5 0,7-5-2399,31-7-1848,-4-6 4247,26-6 0,-45 0 0,-5-2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10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28132,'-25'0'539,"4"0"-539,21 2 0,1 1 0,6 3 0,7 2 0,7 1 0,4-3 0,4-1 0,-1-3 0,0-1 0,-4 0 0,-5 0 0,-5 1 0,-6-1 0,-4 2 0,-3 1 0,-6 5 0,-8 4 0,-9 8 0,-8 3 0,-2 2 0,-1-2 0,4-1 0,3-3 0,5 0 0,6-2 0,4 0 0,5-1 0,3 0 0,5-1 0,5-1 0,7-2 0,7-4 0,5-4 0,5-3 0,23-13 0,-13 1 0,14-11-46,-22 3-2632,-3-1-7153,-6 1 9610,-4 1 1,-10 8 0,-3 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10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 25992,'0'-1'2679,"0"0"-2679,0 1 0,-3 30 0,-1-7 0,-3 28 0,-1-12 0,0 1 0,-1-1 0,1-2-2444,3-5-6609,2-6 9053,4-7 0,0-8 0,1-6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11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143 217 28671,'45'-15'0,"-2"-2"0,-9 0 0,-3-2 0,-7 0 0,-8 2 0,-5 0 0,-7 2 0,-2 0 0,-6 0 0,-6-1 0,-8 3 0,-9 1 0,-5 5 0,-6 4 0,-3 11 0,0 7 0,2 9 0,6 7 0,5 4 0,7 4 0,7 3 0,8 2 0,14 14 0,11-18 0,16 4 0,8-26 0,7-10 0,5-4 0,2-6 0,-2-2 0,-5-1-785,10-3-2678,-20 1 3463,4-4 0,-29 7 0,-5-1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1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 0 26261,'-45'1'1781,"1"5"-1489,12 5-57,-3 6-133,2 4-102,2 1-3392,3 4 3392,2 1 0,2 4 0,1 3 0,2 2 0,3 4 0,4 2 0,6 3 0,4 3 3392,5 1-3392,7-2 0,4-4 0,9-6 0,6-7 0,4-10 0,5-8 0,1-7 0,2-13 0,13-21 0,-15 0 0,5-14 0,-22 14 0,-8 3 0,-6 4 0,-4 2 0,-7 0 0,-2 1 0,-13-6 0,5 9 0,-3-1 0,10 11 0,3 3 0,4 1 0,0 1 0,1 0 0,3 1 0,6-1 0,24-3 0,-2-2 0,17-4 0,-14-2 0,-2 1 0,-6 0-606,-5 4-3103,-6 2 3709,-5 3 0,-6 2 0,-2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15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33 26967,'0'63'1568,"-1"0"-1432,0-12-136,-1 3 0,-3 0 0,1-4 0,0-6 0,1-7 0,-1-7 0,2-7 0,0-6 0,2-7 0,-1-5 0,1-3 0,0-1 0,-1-7 0,-1-9 0,0-15 0,1-16 0,3-11 0,7-8 0,6 1 0,17-12 0,-5 23 0,10-4 0,-11 27 0,0 10 0,0 8 0,-1 7 0,1 8 0,5 17 0,-13 0-3392,0 15 3392,-17-7 0,-9 0 0,-5-1 0,-8-3 0,-3-2 0,0-6 0,2-4 0,-4-5 3392,8-4-3392,-2-4 0,9-1 0,4-1 0,2 1 0,3 1 0,2 2 0,6 6 0,15 19 0,4 0 0,13 12 0,-6-12 0,2-2 0,0-3 0,-1-3 0,-2-4 0,12 0-1009,-10-6-6958,8-1 7967,-15-3 0,-12-2 0,-4 0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18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56 23874,'-2'-1'3284,"-1"0"-1771,3 1-1513,-3 0 0,4 0 0,2 0 0,10 0 0,10 0 0,5-1 0,5-2 0,4-2 0,1-3 0,-1 0 0,-2 1 0,-3 0 0,-6 2 0,-5 1 0,-7 2 0,-5 0 0,-5 1 0,-2 1 0,-2-1 0,0 3 0,0 3 0,0 6 0,0 7 0,-2 5 0,0 4 0,0 3 0,-1 2 0,1-1 0,0-1 0,1-2 0,1-3 0,0-2 0,0-2 0,0-2 0,0-2 0,0-1 0,0-4 0,0-1 0,0-4 0,0-2-1155,-1-2-1870,-2-1 3025,-4 1 0,3-2 0,-1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19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52 25196,'-2'-1'2779,"0"1"-2083,2 0-696,16 0 0,6 0 0,21 0 0,5 0 0,8-4 0,3-1 0,2-4 0,0 0 0,2 1 0,1 0 0,-2 4 0,-1 1 0,-5 2 0,-9 1 0,-7 2 0,-8 0 0,-8 1 0,-3 1 0,-6-1 0,-3-1 0,-4 0 0,-4-1-1357,-3-1-2385,-7 0 3742,-6 2 0,3-2 0,-1 2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26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0 574 27337,'19'-60'481,"-1"-3"-447,-5 4 11,1-6 22,0-3-45,1 3 1,2 7 10,0 10 35,0 12 133,-2 11 57,-4 9-156,-2 9-102,-2 4 0,0 6 0,3 6 0,4 7 0,2 9 0,2 6 0,0 5 0,-2 3 0,-1 3 0,-2 1 0,-3-1 0,-1 0 0,-2-5 0,-2-1 0,-3-5-774,-1-1-1422,-7-3-3396,-3-2 5592,-7-4 0,7-9 0,1-3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2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3 102 25835,'-1'-3'2836,"-1"0"-2836,2 3 0,32-22 0,-5 10 0,29-17 0,-10 18 0,-1 2 0,-2 3 0,-4 2 0,-6 2-1469,-3 1-2419,-6 5 3888,-5 5 0,-10-3 0,-4 3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27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27326,'42'-26'324,"-4"6"-324,-16 18 34,-2 4-34,-2 2 0,-3 4 11,-2 5-11,-2 2-11,-3 1-11,-2 2-57,-2 0 46,-2 0 33,-5 1 11,-6 1-11,-5 1 33,-6 0-66,0-2 55,0-1-22,3-1 11,2-1 12,2-1 66,1-1 46,2 0 223,-1 6-167,4-5-1,-1 5-99,7-7-91,0 2 0,1 0 0,1 1 0,2 0 0,8 6 0,1-6 0,6 3 0,1-10 0,5-5 0,2-2 0,2-5 0,-3-2 0,-3-4 0,2-7 0,-8 3 0,2-4 0,-9 7-1088,-1 0-716,-3 0-2622,0 0 4426,-1 0 0,-2 4 0,0 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28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28671,'10'3'0,"-1"3"0,-3 9 0,0 5 0,0 6 0,-1 5 0,0 5 0,-1 2 0,-1 0 0,-1-2 0,0-1 0,-1-2 0,-1-1 0,0-4-169,0-4-1736,0-5-2005,1-4 3910,-1-6 0,0-4 0,0-3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7:28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28671,'53'-37'0,"-4"4"0,-16 15 0,-1 4 0,-1 3 0,-2 4 0,-4 3 0,-4 3-293,-3 1-1824,-4 0-3575,-3 4 5692,-5 5 0,-3-2 0,-2 0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8:00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21958,'0'-2'4527,"0"0"-2488,0 2-1892,9-1-147,1 1 0,11 0 0,-2 0 0,2 0 0,0 1 0,1-1 0,1 1 0,0-1 0,0 0 0,0-1 0,-2-1 0,-3 1 0,-2-2 0,-3 2 0,-1 0 0,-2-1 0,0 2 0,0-2 0,-3 2 0,1-1 0,-2 1 0,-1-1 0,-1 1 0,-2 0 0,0 0 0,-1 0-169,-1 0-2038,-3 2-2679,-3 0 4886,-4 3 0,4-3 0,1 2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8:00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27023,'-2'7'1199,"-3"3"-987,0 5-77,-3 3-33,1 3-102,-1 0 0,1 0 0,0-1 0,2-1 0,1-1 0,-1 0 0,0-1 0,0 1 0,-2-1 0,0-2 0,1-1 0,1-3-270,1-3-593,1-3-336,1-2-784,1-2 1983,0-4 0,0 3 0,1-3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8:01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27998,'11'-3'673,"-1"1"-673,-2 5 0,0 3 0,1 6 0,0 2 0,0 5 0,0 2 0,0 3 0,0 2 0,0-1 0,0 1 0,1-2 0,-1-2 0,0 0 0,-1-3 0,-1-3 0,-3-3 0,0-3 0,-3-3-909,0-3-917,-1-2-1322,1-1-6683,2-5 8131,1-2 1,-1 0 0,0 1-1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8:01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 23012,'-2'-1'3350,"1"0"-1815,1 1-1210,-3-1 22,2 1-245,-2 2-102,3 3 0,0 5 0,1 7 0,0 7 0,1 6 0,-1 6 0,0 4 0,0 4 0,-1 2 0,0 0 0,0 1 0,-3-1 0,0-3 0,-2-3 0,0-4 0,2-6-192,1-7-1802,0-7-2701,1-7 4695,0-5 0,1-3 0,0-1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8:0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17 25230,'-29'-4'941,"3"1"-728,14 3 0,0 2-90,-2 1 12,1 3-1,1 1-33,1 2 56,0 3-56,0 2 11,0 5-11,0 1 0,2 1-68,4 1 12,2-1-23,2-1-22,2 0-11,3 0-11,3-1 22,5-2-11,5-2-12,1-2-10,3-2-35,2-5-144,1-3-24,-1-2 45,1-4 91,-3-2-46,-2-4 101,-1-2 45,-2-3 0,-1 0 11,1-12 12,-6 6-1,-2-10 12,-6 7-1,-1-2-33,-2 0 0,-3 0 45,-1 2-34,-3 3 12,1 4-1,-1 5-22,1 5-45,1 3-291,0 1-436,1 2-719,1 3-2319,0 1 3810,3 3 0,0-2 0,1-2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8:04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22238,'-4'1'3238,"2"0"-2744,2-1-57,22 0-113,-10 0-21,18-1-56,-17 1-90,-1 0-90,0 1-45,-2-1-22,0 2 0,-1 0-538,-2-1-515,-1 0-1267,-2 0-7511,-1-1 8958,-1 1 0,-2-1 0,1 0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8:04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28244,'1'71'427,"-1"-15"-427,0 0 0,0-16 0,0-2 0,-3-1-315,1-3-514,-2-3-571,0-3-1279,1-5 2679,0-6 0,2-8 0,1-3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8:04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27695,'0'59'963,"0"0"-950,-1-9-13,-2 3 0,-1-2-371,0-1-1321,0-4-2768,-1-3 4460,0-2 0,2-19 0,0-4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32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72 21611,'-3'-3'3865,"1"0"-3170,2 3 1087,0 0-1502,11 0-79,2-2-100,11-2-34,0-2 2,1-1-69,1 1 0,1-1 0,-1 1 0,-1-1 0,-3 1 0,-4 1 0,-4 1 0,-4 1 0,-3 2 0,-2 0 0,-2 1 0,-1 0 0,0 0 0,0 0 0,3 5 0,-3 1 0,1 7 0,-3 1 0,0 4 0,-3 5 0,-1 2 0,-4 4 0,-2 3 0,0 0 0,-7 20 0,5-14 0,-3 10 0,8-22 0,1-3 0,2-5 0,1 2 0,0-6 0,1 2 0,1-8 0,-1 0 0,1-2 0,-1-1-752,2-3-189,-1 0-8890,1-1 8745,0-11 0,0 8 0,0-7 1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32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20983,'2'-2'3407,"-1"1"-2130,-1 1-784,3-1-22,-2 6-102,2 2-99,-2 7 10,-1 2-68,0 1-10,0 3-45,0 2 0,0 3-1,0 3-111,0 4-11,-1 2 11,-1-1-23,0-1-11,-3-3 0,1-3 1,0-1-12,0-4-280,-1 3-258,1-8-1333,0 4 157,2-13-1390,1 0-5278,0-5 8382,1-2 0,0 0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33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28210,'41'-2'168,"-4"-1"-168,-21-1 0,-1-2-11,1 0-146,-4 1-425,0 0-382,-5 2-851,-1 1-3462,-3 2 5277,-2 4 0,-1-3 0,0 2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34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39 25813,'-10'-1'1154,"1"0"-941,8 1 403,1 0-448,3-1-45,3-1-44,5-1-35,5-3-32,1 1-1,3 0 0,-1 2-11,0 0-11,-2 1 11,-2 0 11,-2 0-11,-3 1 11,-2 0-11,-2 1 23,-4 0-12,1 0 11,-3 0 292,0 0-268,0 4-46,0 4 0,0 8 0,-1 7 0,-3 4 0,-1 2 0,-2 2 0,0 0 0,0 0 0,1-2 0,0-2 0,0 0 0,1-3 0,1-1 0,-1-3 0,1-3 0,1-2 0,0-3 0,1-2 0,1-2 0,0-3 0,1 1 0,-2 1 0,1-1 0,-1 1-225,1-5-515,0 0-335,1-2-808,0 0-2655,-1-2 4538,1-7 0,0 5 0,0-4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35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26978,'2'8'1344,"0"3"-1097,-4 6-145,0 5-102,-3 5 0,0 6 0,-1 4 0,1 2 0,0 1 0,1-1 0,1 0 0,1-2 0,0 0 0,0-3 0,-1 0 0,0-2 0,-1 0 0,0-2 0,0 0 0,0-3 0,0-2 0,1-4 0,1-4 0,1-6 0,0-4 0,1-4-1312,0-2-32,0-11-1245,0-3-7242,0-11 9361,3-1 1,-1 10-1,1 3 1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35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21521,'0'-2'4807,"0"1"-3485,0 1-706,6-3-211,-1 2-405,5-2 0,-1 3 0,0 0 0,1-1 0,1 1 0,-1-1 0,1 1 0,-2 0 0,1 0 0,-1 0 0,-2 0 0,1 0-80,-2 1-816,-1-1-180,-1 1-369,-3 2-1368,0 1-7018,-1 4 9140,-3 3 0,2-4 1,-2-1-1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36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21835,'-1'0'4650,"0"0"-2521,1 0-2072,0 10-57,5-7 0,3 8 0,6-10 0,1 0 0,0-1 0,0 0 0,-2 0 0,-1-1 0,-2-2 0,-2 0-830,-1-1-470,-3 2-1300,-1 0 2600,-3 2 0,0 0 0,0 0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1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28 12725,'-4'0'7989,"1"0"-6398,3 0 931,0 0-1895,-12 2-22,8-2-112,-10 2-90,12-1-55,1 0-101,0 0-35,0 0 259,0-1-292,1 0-157,2 1-10,5-1 21,5 0-10,5 0-12,2-1-11,0-3 0,0-1 11,-3-1 0,-2 0 0,-2 2-11,0 0 34,-2 1 11,-1 2 1,-3 0-46,-1 1 0,-2 0 0,0-1 0,-2 1 0,-1 0 0,1 2 0,-1 7 0,1 6 0,-1 11 0,-3 5 0,-2 6 0,-4 1 0,-3-1 0,1-1 0,-1-1 0,2-4 0,1-1 0,1-3 0,2-3 0,1-3 0,2-5 0,1-5 0,1-3 0,1-4 0,0-2-8360,0-2 8360,1-7 0,0 6 0,1-6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1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27550,'-3'-1'1121,"2"2"-1121,6 1 0,3 0 0,4 0 0,0-2 0,0 0 0,-1 0 0,-1 0 0,-3 0 0,-1 0 0,-1 0 0,-2 0 0,0 0-561,0 0-650,0 0-537,1 0-2128,-1 0 3876,0-3 0,-1 2 0,-1-1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2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12 23941,'0'-6'2477,"0"0"-2197,0 6 392,0 0-212,-2 13-113,-1 3-78,-3 14-44,0 3-225,-2 6 0,0 3 0,0 3 0,0 0 0,3-1 0,-1-1 0,1-3 0,-1-2 0,0-3 0,2-3 0,0-4 0,2-4-3483,1-6 2598,1-4-661,0-6-1334,0-3 2880,0-3 0,0-2 0,0 0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5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40 16972,'-2'0'5760,"0"0"-3105,2 0-1971,-4 0-203,2 0-111,-3 0-146,3 0-56,1 0 381,1 0-437,7-3-22,2 1-45,9-4-12,3 1-10,4-1 10,0 0-10,-1 0-12,-3 3 0,-5 1 11,-3 2-10,-5 0-1,-1 0 11,-2 0-22,0 0 23,0 0-1,-2 0-22,0 0 45,-3 0 112,1 0-44,-1 3-113,0 2 0,0 7 0,0 3 0,-2 5 0,-1 3 0,-3 5 0,-2 2 0,-1 0 0,-3 2 0,2-2 0,-1 0 0,4-4 0,0-3 0,3-5 0,1-5 0,1-3 0,1-2 0,0-3 0,1-1-1133,-1 0 13,1-3-639,-1 1-2029,1-2 3788,6-3 0,-4 2 0,4-1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5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18530,'2'-4'5927,"-1"1"-5143,-1 3 482,0 0-806,17-9-101,-10 5-79,14-5-56,-13 7-90,1 0-100,-1 1-23,0-1-11,-1 1-224,-2-1-269,-1 2-269,0 0-527,-1 0-1456,-1 1-6578,-1 5 9323,0 4 0,-1-2 0,0-1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6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16344,'0'0'0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6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16344,'0'0'0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6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23224,'-1'2'1390,"1"-1"-337,0-1-179,5 0-583,0 1-56,4-1-55,-2 0-1,-2 0-44,3 1-79,-2-1-11,3 1-1,-2-1-44,0 0 12,0 0-1,0 0-11,0 0 0,-1 0-45,-2 0-145,-1 0-158,0 0-235,-2 0-448,0 0-638,0 0-8162,-1 0 7905,1-1 0,-1 0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47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26787,'-9'77'1244,"3"-16"-1065,-5 7-89,3-16-34,2 1-11,0-2-34,0-2 0,0-3 0,-1-3-11,1-3-56,0-4-179,1-1-358,1-6-248,2-2-806,2-5-3306,0-4 4953,-1-3 0,1-8 0,-1-2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50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30 17308,'-1'-2'5625,"0"1"-3855,1 1-1210,-10 3 57,7-2-146,-9 2-68,11-3-56,-1 0-22,1 0-11,0 0-112,0 0 223,0 0-279,11 0-12,4 0-110,12 0-24,3-2 0,2-3 0,-2-2-3392,-4 0 3392,-6 2 0,-3 1 0,-5 2 0,-1 1 0,0 1 0,-1 0 0,0 0 3392,1 0-3392,-2 2 0,-1 0 0,-1 0 0,-1 1 0,-2-1 0,0-1 0,-1 1 0,-1 0 0,0-1 0,-1-1 0,1 1 0,-1 0 0,0 0 0,0 3 0,0 1 0,0 4 0,0 5 0,0 4 0,-1 4 0,-2 1 0,-1 1 0,-1 0 0,1-2 0,0-3 0,0-2 0,1-2 0,-1-1 0,0-1 0,1 0 0,0 0 0,0-2 0,2-2 0,-1 1 0,2-4 0,0 1 0,-1-3-561,0-2-571,0 0-751,-2-2-2979,-1 0 4862,-1 0 0,2 0 0,0 0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50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26597,'-1'9'751,"0"2"-516,-2 4-112,0 1-33,1 1-45,0-3 0,0 0-12,2-2-22,-2-1-11,2 0-11,-1-1-224,0 1-247,0-1-269,-1 1-190,1-2-291,0 0-853,-2-1-2621,-1-2 4706,-1 0 0,2-3 0,1-1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1:51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23068,'0'-2'3271,"0"0"-1960,0 2-818,5 0-157,5 1-144,7 2-192,6 1 0,6 0 0,7-2 0,6 0 0,7-2 0,3-3 0,0-2 0,-4-3 0,-4 2 0,-6 2 0,-5 3 0,-3 0 0,-4 1 0,-4 2 0,-1 1 0,-2 3 0,-1 0 0,-2 0 0,-1 0 0,-2-1 0,2 0 0,-5-4 0,2 1 0,-8-2-393,0 0-1523,-3 0-3149,-6-1 5065,-4 1 0,2 0 0,-2 0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12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39 28558,'-8'-3'113,"7"0"-113,9-1 0,7 0 0,3 0 0,4 0-4252,3 0 4252,3 1 860,2 0-860,1 1 0,1 0 0,-2 1 0,-2 0 0,-1 1 3392,-3 0-3392,-3 0 0,-2 0 0,-4 0 0,-2 0 0,-2 0 0,-4 0 0,0 0 0,-3 0 0,0 0 0,-2 0 0,-1 0 0,-1 0 0,1 2 0,-1 2 0,1 3 0,-1 4 0,0 1 0,0 2 0,0-1 0,0 0 0,0 1 0,0 2 0,-1 1 0,0 1 0,0 0 0,0-1 0,0-1 0,0-3 0,1-3 0,0-3 0,0-4 0,-1-2 0,-2 0-1110,-2 0-1468,-1 1-6733,-1 1 9311,1 0 0,2 0 0,1-1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12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27785,'3'-4'886,"0"11"-886,-1 3 0,1 9 0,0-3 0,-1 1 0,-1 1 0,0 0-13,-1 0-446,0 0-470,0-1-394,0-1-828,0-4-4225,-1-1 6376,0-4 0,0-3 0,1-2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12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27471,'7'-1'919,"0"3"-707,-4 9-143,1 1-69,0 5 0,-2 0 0,0 1 0,-1 2 0,-1-1-24,0 1-446,-2-3-325,-1-2-270,-3-1-448,0-1-1355,-2-2-6634,-1 0 9502,-3-2 0,6-5 0,0 0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13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33 27270,'-4'-2'1401,"2"0"-1401,10 2 0,5 1 0,8 1 0,7-1 0,5 0 0,8-1 0,4-3 0,4-2 0,0-2 0,-2 1 0,-4 0 0,-7 2 0,-3 3 0,-5 0 0,-3 1 0,-2 0 0,-4 0 0,-1 0 0,-2 0 0,-2 0 0,-1 0 0,-2 0 0,-2 1 0,-2 0 0,-1 0 0,-2 0 0,-3-1-2948,0 0-1467,-1 1 4415,-1 1 0,1-1 0,-1 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24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40 23796,'-4'-1'2499,"1"0"-2130,3 1 853,0 0-998,-4-1 179,4 1-258,4-1-132,4 1-13,10-1 0,2 0 0,3 0 0,4-1 0,3 0 0,0-1 0,0 0 0,0 0 0,-3-1 0,-2 1 0,-4 0 0,-3 0 0,-4 1 0,-2 0 0,-4 1 0,-1 0 0,-2 1 0,-1 0 0,-1 0 0,-1 0 0,-1 0 0,0 0 0,-1 0 0,0 2 0,0 3 0,0 4 0,0 2 0,0 3 0,0 3 0,0 0 0,0 1 0,0 1 0,0 0 0,0-1 0,0 0 0,0-2 0,0-2 0,0-1-3392,0 2 3392,0-5 0,0 2 0,0-5 0,0-1 0,0 0 0,0 1 0,0-3 0,0 0 2999,-1-2-4097,-2-2-403,-1 1-1480,-1-1 2981,-2 0 0,3 0 0,1 0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25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23964,'-3'-1'2812,"0"0"-2363,3 1 380,0 0-426,7 0-189,5 0-214,9 0 0,6 0 0,4 0 0,3 0 0,2 0 0,3 0 0,0 0 0,2 0 0,-1 0 0,-2 0 0,-4 1 0,-5 1 0,-3 1 0,-4 0 0,-3 1 0,-2-1 0,-2 0 0,-3-1 0,-2-1 0,-1 1 0,-1-1 0,0 0 0,-1 1 0,0-1 0,0 1 0,-1-1 0,0 0 0,-1-1 0,-1 0 0,-1 0 0,1 0 0,0 1 0,0 0 0,1 1 0,1-1 0,-1 2 0,0-1 0,0 1 0,-1 0 0,-1-1 0,0 0 0,-1-2 0,-1 1 0,0-1-1312,-4-1-526,-2-1-1848,-3 0 3686,-2 1 0,4 1 0,1 0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25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 22160,'0'-3'3485,"1"1"-1894,-1 2-1266,0-2 0,0 2 212,0-2-358,0 8-110,1 2-69,-1 9 0,1 4 0,-1 4 0,0 4 0,-2 0 0,1 1 0,0-2 0,0 0 0,0-3 0,1-3 0,0-2 0,0-4-158,0-3-1130,0-2-573,0-2-3730,0-2 5591,0-2 0,0-3 0,0-1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30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28210,'-3'0'461,"0"0"-461,2 1 0,0-1 0,1 1 0,1 0 0,4-1 0,6 0 0,7 0 0,5 0 0,3 0 0,4 0 0,-1-2 0,-1 0 0,-2 0 0,-3 0 0,-2 1 0,-5 1 0,-3 0 0,-3 0 0,-3 0 0,-1 0 0,-1 0 0,-1 0 0,0 0 0,-1 0 0,-1 0 0,-2 0 0,1 1 0,0 2 0,0 3 0,0 3 0,-1 3 0,0 3 0,0 1 0,0 2 0,0 1 0,0-1 0,0-1 0,0-1 0,0 3 0,0-6 0,-1 2 0,0-7 0,0-2-1088,-1-3-1187,-2 0-3764,0-2 6039,-1 0 0,2-1 0,1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30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28671,'27'2'0,"7"0"0,8-5 0,7-2 0,0-4 0,0-1 0,-3 2 0,-2 1 0,-2 3 0,-2 2 0,-1 1 0,0 1 0,-2 1 0,-2 1 0,-3 1 0,-2 1 0,-5 2 0,-3-1 0,-4 1 0,-5 0 0,-1-1 0,-3 1 0,-1 0 0,-1-1 0,-1-1 0,-3 0 0,-1-3 0,-1 0 0,-1 0 0,-3-5-3542,-11-6 3542,-2 2 0,0-1 0,7 8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31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 23964,'0'-2'2308,"0"0"-1882,0 2-370,-6 28-56,3-12 0,-4 24-90,5-19-335,-1-1-495,1 0-1051,0-2-7721,0-2 9692,2-3 0,-1-6 0,1-3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31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28087,'-2'50'584,"-1"-3"-584,-2-14 0,-1-3-293,2 3-715,1-11-538,1 2-1749,1-10 3295,0 0 0,1-6 0,0-2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47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22 27852,'-10'-1'627,"2"0"-492,7 1-78,1 0-57,6 0 0,2 0 0,7 0 0,3 0 0,3 0 0,1 0 0,2-1 0,0-1 0,0 1 0,-2 0 0,-2 0 0,-1 1 0,-2 0 0,-1 0 0,-1-1 0,-1 1 0,-1-2 0,-2 0 0,-1-1 0,1 1 0,-4 1 0,0 0 0,-4 1 0,-1 0 0,1-1 0,-1 1 0,1-1 0,-1 1 0,-1 0 0,0 0 0,-1 1 0,0 2 0,1 2 0,0 4 0,0 2 0,0 4 0,-1 2 0,0 3 0,0 1 0,0-1 0,0-1 0,0-3 0,0 0 0,0-1 0,0 0 0,0 1 0,-1 0 0,0-1 0,0 0 0,0-1 0,0-1 0,-1-1 0,1-2 0,0-3 0,1-2 0,-1-3 0,0-2 0,0 0-841,-1-2-1378,-1-1 2219,-2-6 0,2 6 0,-1-4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48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 24692,'-2'0'2835,"0"0"-1691,2 0-1144,11 9 0,4-4 0,15 7 0,6-9 0,8-2 0,5-2 0,5-4 0,1-2 0,-1-1 0,-5 0 0,-6 2 0,-5 3 0,-5 1 0,-5 1 0,-2 1 0,-5 0 0,-1 0 0,-3 0 0,-3 0 0,-1 0 0,-4 0 0,-1 0 0,-3 0 0,-1 0 0,-1 0 0,-2 0 0,-1 0-80,-2 0-2306,-2 0-4012,-4 0 6398,-2 0 0,4 0 0,1 0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55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25465,'0'2'1715,"0"0"-785,0-2-606,21 2-122,-7-2-167,17 2-35,-10-2 0,1-1 0,1-2 0,3-1 0,0-1 0,0 1 0,-4 0 0,-2 0 0,-4 1 0,-3 2 0,-4 0 0,-2 0 0,-2 1 0,-2 0 0,0 1 0,-2 1 0,1 1 0,-2 2 0,1 3 0,-1 5 0,-2 4 0,-3 5 0,-5 3 0,-10 13 0,3-8 0,-4 8 0,5-12 0,2-2 0,0-2 0,-1-1 0,2-3-2589,0 1-2801,6-9 5390,2-2 0,6-8 0,1 0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2:55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28671,'12'30'0,"-2"0"0,-9-4 0,-3 2 0,-3 2 0,-3 1 0,-3 0-125,0-1-1376,-1 2-941,-1 0-7389,1 0 9731,0-1 0,5-14 0,2-5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01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28671,'53'-8'0,"-2"0"0,-9 0 0,-1 3 0,-6 1 0,-5 2 0,-6 1 0,-5 1 0,-5 0 0,-5 0 0,-3 3 0,-4 1 0,-1 5 0,-1 6 0,-3 7 0,-2 9 0,-6 6 0,-2 5 0,-2 2 0,1 0 0,0-1 0,-6 19 0,5-16 0,-4 11 0,8-26-80,4-7-2575,3-8-7176,5-7 9437,6-5 0,-3-3 0,2-1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02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28671,'39'8'0,"-1"0"0,-9-6 0,1 0 0,-1-1 0,-4 0-2085,-5 2-3798,-6 4 5883,-7 5 0,-4-4 0,-3 0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0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28671,'21'9'0,"3"-1"0,1-8 0,2-1 0,1-3 0,0-4-1233,1-3-3597,-2 0 4830,-3 3 0,-10 4 0,-5 3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6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0 25869,'-39'0'1759,"2"5"-1345,14 4-145,-1 7-22,0 5-134,2 5-113,-1 4 0,3 5 0,2 2 0,3 2 0,2 0 0,4-2 0,4 0 0,2-1 0,3 1 0,6 0 0,2-4 0,7-4 0,4-8 0,4-7-57,2-7-100,2-4-45,-1-6 1,-2-2 122,-3-4 1,-6-2-3449,-4-1 3438,-5 0 89,-3-1 78,-6-7-78,-2 4 34,-3-5-34,-2 5 0,-3-4 3537,4 6-3324,0-1 56,6 7-10,3 3-259,0 1 0,3 2 0,6 0 0,7 0 0,27-4 0,-7 2 0,16-3 0,-16 3 0,-5 0 0,-3 1 0,-4-2-1457,-1 1-2790,-1-1 4247,2 2 0,-11 1 0,-1 2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6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48 109 24726,'-2'0'2577,"1"24"-2006,0-5-246,-1 22-157,-1-11-78,-2-1-23,-1 0-56,0-5 0,0-2-11,2-6 0,0-3 0,2-4 23,0-3-12,0-2-22,1-3-34,1-2 45,0-10 0,0-9 0,5-15 22,3-9-22,8-6 45,3 1-11,4 5 12,1 5-46,1 7 0,13 6 0,-8 12 0,8 4 0,-12 15 0,0 4 0,-4 8 0,-5 4 0,-7 4 0,-5 5 0,-8 4 0,-16 24 0,-2-14 0,-10 12 0,8-24 0,3-7 0,3-6 0,4-6 0,4-5 0,3-4 0,1-3-1301,1-2-1366,2-2-7164,1-3 8837,5-5 1,-3 5 0,2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7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7 25073,'0'-4'2230,"0"1"-1871,-11 29-23,5-7-56,-7 22 67,9-15-301,3 1-46,0 1 0,3-2 0,3-1 0,5-4 0,4-4 0,4-6 0,2-5 0,4-9 0,2-8 0,1-7 0,0-6 0,-4-3 0,-3 1 0,-4 0-192,-4 4-995,-3 3-1054,-3 6-5659,-2 3 7900,-1 3 0,-2 4 0,1 0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7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27404,'-4'52'1176,"-3"-2"-1085,-8-17-91,0 0 0,0-4 0,3-5 0,3-6 0,3-6 0,2-4 0,3-5 0,0-2 0,1-2 0,1-5 0,5-5 0,2-7 0,8-3 0,1 0 0,1 1 0,-1 4 0,-3 2-1323,0 4-806,0 3-3844,4 3 5973,5 1 0,-10 3 0,0-1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7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27942,'-34'34'729,"4"-1"-729,19-10 0,3 0 0,3-3 0,3-4 0,5-3 0,4-5 0,5-3 0,3-3 0,2-6 0,0-4 0,-2-7 0,-1-5-24,-2-3 24,-2-2 0,-1 2 0,-3 2-22,-2 7 11,-1 5 11,-1 5 57,-1 3-57,1 2 0,-1 4 0,2 4 0,0 6 0,2 4 0,1 1 0,4 2 0,4-1 0,7 0 0,5-1 0,3-3 0,2-4 0,-1-2-1637,-3-3-3932,-5 2 5569,-6 1 0,-9-5 0,-2 1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8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28671,'-18'3'0,"4"-1"0,22-1 0,8 0 0,13 1 0,10-1 0,8 0 0,5-1 0,1 0 0,-3 0 0,-5-2 0,-8 0 0,-8 1 0,-9 0 0,-8 1 0,-5 0 0,-4 0 0,-2 0 0,-1 0-595,-2 0-1601,-4 5-1939,-6 5 4135,-4 7 0,5-7 0,3-1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9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28671,'-40'34'0,"3"2"0,16-6 0,-1 4 0,2 0 0,3-1 0,4-3 0,2-3 0,5-5 0,1-3 0,2-6-1245,0-5-761,2-2-1971,1-5 3977,0-1 0,0-2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9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28671,'31'53'0,"-4"-4"0,-9-17 0,-2-2 0,-2-2 0,-2-4 0,-2-3 0,1-3-1693,2-5-5612,2-3 7305,2-4 0,-7-4 0,-1-1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9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28671,'43'0'0,"-4"0"0,-13 0 0,-3 1 0,-6 1-651,-3 0-1153,-5 3-3350,-4 1 5154,-3 6 0,-1-6 0,-1 1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19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28671,'21'12'0,"1"-2"0,-5-10 0,2 0 0,1-3 0,0-1 0,-1-3 0,0 1 0,-2-2 0,0 2-326,0 1-2644,0 2 2970,4 2 0,-10 1 0,1 0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0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 26608,'-44'0'1670,"3"5"-1277,12 9-393,-2 8 0,0 6 0,1 6 0,3 5 0,3 3 0,5 2 0,5 1 0,4 0 0,5-2 0,3-3 0,9-6 0,3-6 0,11-6 0,5-6 0,7-8 0,4-3 0,1-5 0,-4-4 0,-8-1 0,-9-3 0,-8-1 0,-5 0 0,-4-3 0,-2-2 0,-2-1 0,-3-1 0,-3 0 0,-5-7 0,2 4 0,1 1 0,6 10 0,5 6 0,1 2 0,4 0 0,4 0 0,9 0 0,7 0 0,5 0 0,5-1 0,2 0 0,-2-1 0,-1 1 0,-3 1 0,-3-1-1401,8 1-7239,-9 2 8640,5 5 0,-20-3 0,-3 2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1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116 102 28636,'-7'6'35,"-1"4"-35,-1 10 0,0 5 0,-1 3 0,3 1 0,0 0 0,2-2 0,2-6 0,0-4 0,2-7 0,1-5 0,0-3 0,0-4 0,0-6 0,0-6 0,0-11 0,0-4 0,-1-3 0,-2 2 0,-2 4 0,-2 4 0,-1 7 0,0 6 0,1 5 0,3 2 0,2 2 0,1 0 0,1 3 0,5-1 0,4 2 0,9-2 0,7-9 0,22-17 0,-11 0 0,11-7 0,-23 14 0,-2 5 0,-10 6 0,0 3 0,-6 4 0,-2 3 0,-1 3 0,-1 8 0,-1 4 0,-3 18 0,-1-6-360,-3 11-2082,1-13-5985,2-5 8427,4-5 0,-1-10 0,2-4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52 25723,'-12'41'840,"5"-3"-369,14-19-11,5-2 10,7-3-100,4-5-225,2-4-78,1-6-22,-3-7 0,-2-6-10,-5-7-35,-4-4 0,-5-2 0,-4 1 0,-4 3 0,-7 3 0,-4 5-270,-6 6-1075,-2 4-2095,0 9 3440,4 5 0,7-2 0,4 1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2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26866,'2'44'1512,"-2"0"-1265,-4-9-201,-3-2-46,1-2 0,2-8 0,1-7 0,2-8 0,1-4 0,3-6 0,2-7 0,4-6 0,3-7 0,1 0 0,0 1 0,-3 4 0,-2 5 0,-1 3 0,-1 2 0,0 1-293,-1 2-1410,-1-1-1904,2 2 3607,1 1 0,-3 0 0,-1 1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2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28345,'-2'66'326,"-6"1"-326,-6-8 0,-3-3 0,2-7 0,2-12 0,4-10 0,4-12 0,2-7 0,3-5 0,-1-10 0,3-5 0,5-9 0,4-5 0,5 0 0,0 2 0,0 7 0,-1 4 0,-1 6 0,-2 3 0,-1 3 0,-2 2 0,-1 3 0,-3 3 0,-1 4 0,-3 1 0,-1 3 0,-7 2 0,-5 2 0,-7 1 0,-4 0 0,1-2 0,1-2-1177,5-4-1042,4-4-5222,4-2 7441,4-4 0,3-1 0,1-1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2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28671,'1'37'0,"-5"-1"0,-3-8 0,-2 0 0,0-2-1973,3-4-3473,4-5 5446,11-6 0,-6-6 0,6-3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3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3 26194,'0'-2'2274,"0"1"-2071,-5 26-203,2-1 0,-4 24 0,3-7 0,2 0 0,0-4 0,3-5 0,2-7 0,1-7 0,0-7 0,-1-5 0,-1-3 0,-2-2 0,-3-8 0,-4 0 0,-4-5 0,-4 2 0,-1 3 0,-4 3 0,-1 3 0,0 3 0,-1 4 0,0 5 0,1 4 0,2 2 0,4 1 0,3 2 0,5-1 0,3 1 0,3-1 0,1-2 0,4-2 0,4-4 0,8-5-4819,27-4 4819,-4-6 0,-1 2 0,-18-2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3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73 28671,'-26'21'0,"6"0"0,15-6 0,3 1 0,3-2 0,5-1 0,3-2 0,5-4 0,3-3 0,1-5 0,1-7 0,-1-5-46,-1-9-145,-3-2 135,-3-3 56,-3 2 34,-3 2 67,-2 4 44,-2 6-132,-1 3-13,0 4 0,0 4 0,0 1 0,0 8 0,0 2 0,1 9 0,3 1 0,5 2 0,4-1 0,4-1 0,2-2 0,1-3 0,-1-4 0,-2-3-35,1-3-1376,0-2-1234,2-2 2645,-3 0 0,-6 0 0,-4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76 27303,'-3'4'1176,"8"0"-984,8-4-192,9 0 0,5-3 0,3-3 0,1-3-3392,0-1 3392,-1 0 0,-2 0 0,-2 2 0,-4 0 0,-4 2 0,-4 1 0,-4 2 3392,-2 0-3392,-2 1 0,-2 2 0,1-1 0,-1 1 0,0 0 0,1 1 0,-1 1 0,1 1 0,-1 1 0,-2 1 0,0 0 0,-1 2 0,1 7 0,-1 0 0,-1 7 0,0-5 0,0 2 0,-1 0 0,-2 7 0,0-6 0,-2 6 0,2-7 0,0-1 0,0 0 0,0-2 0,1-2 0,0-4 0,1-3 0,-3-3-1615,-2-2-2620,-6 1 4235,-4 1 0,6-1 0,0 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8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28625,'7'36'46,"-1"-4"-46,-3-15 0,-1-3 0,0-3-561,-1-2-896,-1-1-1143,-1 0-7231,-4 1 8479,-3 1 0,3-4 1,0-2-1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9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31 24535,'-2'-2'3048,"0"1"-1960,2 1-1088,31 0 0,-8-1 0,29 0 0,-14-2 0,2 0 0,0 1 0,-1 1 0,-3-1 0,-4 2 0,-3-2 0,-4 0 0,-4 1 0,-6-1 0,-4 1 0,-5-1 0,-4 0-1805,-1 0-6632,-3 1 8437,-4 1 0,2 0 0,-1 1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29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56 27594,'-36'27'1020,"3"-2"-963,19-6-57,1 1 0,5-1 0,3-2 0,3-1 0,2-3 0,4-1 0,2-2 0,7-2 0,4-2 0,7-3 0,4-1 0,4-6 0,2-2 0,-1-6 0,-3-4 0,-3-3 0,-5-1 0,-5-1 0,-5 1 0,-7-1 0,-2 1 0,-7 0 0,-4 1 0,-7 2 0,-5 2 0,-4 3 0,0 6 0,1 2 0,4 4-270,4 0-1478,4 3-1905,5 0 3653,4 1 0,1-2 0,1-1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30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28671,'0'7'0,"7"-1"0,14-7 0,5-3 0,4-3 0,0-2 0,-4 0 0,-6 2 0,-6 2 0,-6 3 0,-4 2 0,-2 0 0,-2 2 0,0 4 0,0 7 0,0 8 0,-2 7 0,-3 7 0,-4 4 0,-3 2 0,-2 1 0,0 0 0,-1-2 0,-1-1 0,1-4 0,0-5 0,1-4 0,3-7-2791,2-7-7040,5-6 9227,1-4 0,3-2 0,0-1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30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28671,'-2'55'0,"-2"2"0,-4-8 0,-3 5 0,-2 3 0,-1-2 0,2-3 0,3-8 0,3-10-2130,3-10-7596,2-9 9726,1-5 0,0-5 0,0-3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3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1 26138,'-45'5'1580,"0"4"-1132,15 7-280,-2 4 100,0 4-199,4 4-69,3 2 0,5 5 0,3 4 0,2 7 0,3 4 0,3 0 0,4-1 0,8-7 0,8-6 0,9-10 0,7-9 0,7-9-80,2-7-245,1-10-44,-4-6-113,-5-7 146,-8-5 123,-7 0 22,-7-2 180,-3 3 11,-7 1 56,-13-5 45,2 9 134,-10-5 147,11 12 43,3 4 79,3 2-200,5 3-304,1 3 0,2 1 0,7 1 0,6 1 0,11 0 0,6-1 0,6 0-1278,2-4-997,3-2 2275,12-7 0,-27 6 0,6-1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33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26709,'-37'25'1759,"3"0"-1556,16-1-203,4 4 0,4 1 0,6 3 0,5 0 0,8-1 0,8-5 0,8-7 0,4-8 0,1-6 0,-1-8 0,-5-7 0,-3-6 0,-7-7 0,-3-3 0,-6-3 0,-2 1 0,-9-1 0,-5 0 0,-8 2 0,-5 3 0,-2 6 0,0 8-57,4 5-2139,5 9-4157,8 6 6353,5 7 0,3-6 0,1-1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34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28671,'-13'52'0,"0"-1"0,4-13 0,0 0 0,1 0 0,2-5 0,2-5 0,2-9 0,1-9 0,1-6 0,0-8 0,2-9 0,2-10 0,2-10 0,2-5 0,-1 0 0,-1 1 0,-2 5 0,0 5 0,-2 9 0,0 6 0,-1 7 0,2 3 0,0 9 0,1 7 0,2 11 0,1 5 0,0 3 0,1-3 0,2-4 0,1-6 0,1-6 0,0-7 0,1-4 0,-1-7 0,2-4 0,1-4 0,-1-4 0,-1 0-13,-2 1-1634,0 1-1344,-1 1 2991,2 3 0,-6 4 0,-1 3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34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28065,'-43'19'606,"4"2"-606,17 3 0,2 3 0,2 2 0,5 2 0,3 2 0,5 2 0,2 0 0,4-2 0,5-4 0,5-5 0,4-7 0,2-6 0,-1-6 0,-2-3 0,-2-8 0,-2-2 0,-3-8 0,-4-2 0,-1-3 0,-2 1 0,0-1 0,-3 2 0,0 2 0,-3 2 0,2 4 0,1 3 0,1 3 0,2 3 0,1 2 0,5 0 0,4 0 0,17 0 0,-5 0 0,9 0 0,-12-2 0,-3 0 0,-4-1-4315,1-3 4315,-6 3 0,0-1 0,-5 3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35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26 26261,'-45'-14'1759,"2"2"-1501,14 16-68,-3 7 13,-2 8-203,0 7 0,2 4 0,3 5 0,5 3 0,5 4 0,6 2 0,6 0 0,3 0 0,9-2 0,6-4 0,7-4 0,7-6 0,2-8 0,1-9 0,1-6-113,1-11-347,0-6 80,-1-8 256,-3-3 124,-7 2 146,-8 4 358,-5 4-146,-7 2-289,-6 2-69,-4 1 0,-3-1 0,0 2 0,0 0 0,3 0 0,1 1 0,3 2 0,3 0 0,2 2 0,2 1 0,0 1 0,3 0 0,5 1 0,7 1 0,7 0 0,4 1 0,1-2 0,0-1 0,-3-2 0,0-4 0,-3-2-606,-1-6-1265,-2 1-2432,-2 1 4303,-2 1 0,-7 6 0,-1 1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3T09:53:36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28671,'2'41'0,"-1"5"0,-3 0 0,-4 5 0,-2 3 0,-3-2 0,1-4 0,1-8 0,3-7 0,3-9-2948,2-5-6883,2-4 9333,1-1 1,0-7-1,0-2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5.xml"/><Relationship Id="rId18" Type="http://schemas.openxmlformats.org/officeDocument/2006/relationships/image" Target="../media/image12.png"/><Relationship Id="rId3" Type="http://schemas.openxmlformats.org/officeDocument/2006/relationships/image" Target="../media/image1.pn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9.png"/><Relationship Id="rId17" Type="http://schemas.openxmlformats.org/officeDocument/2006/relationships/customXml" Target="../ink/ink7.xml"/><Relationship Id="rId2" Type="http://schemas.openxmlformats.org/officeDocument/2006/relationships/image" Target="../media/image4.jpe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customXml" Target="../ink/ink4.xml"/><Relationship Id="rId24" Type="http://schemas.openxmlformats.org/officeDocument/2006/relationships/image" Target="../media/image15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10" Type="http://schemas.openxmlformats.org/officeDocument/2006/relationships/image" Target="../media/image8.png"/><Relationship Id="rId19" Type="http://schemas.openxmlformats.org/officeDocument/2006/relationships/customXml" Target="../ink/ink8.xml"/><Relationship Id="rId4" Type="http://schemas.openxmlformats.org/officeDocument/2006/relationships/image" Target="../media/image5.png"/><Relationship Id="rId9" Type="http://schemas.openxmlformats.org/officeDocument/2006/relationships/customXml" Target="../ink/ink3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2.png"/><Relationship Id="rId21" Type="http://schemas.openxmlformats.org/officeDocument/2006/relationships/image" Target="../media/image24.png"/><Relationship Id="rId42" Type="http://schemas.openxmlformats.org/officeDocument/2006/relationships/customXml" Target="../ink/ink30.xml"/><Relationship Id="rId63" Type="http://schemas.openxmlformats.org/officeDocument/2006/relationships/image" Target="../media/image45.png"/><Relationship Id="rId84" Type="http://schemas.openxmlformats.org/officeDocument/2006/relationships/customXml" Target="../ink/ink51.xml"/><Relationship Id="rId138" Type="http://schemas.openxmlformats.org/officeDocument/2006/relationships/customXml" Target="../ink/ink78.xml"/><Relationship Id="rId159" Type="http://schemas.openxmlformats.org/officeDocument/2006/relationships/image" Target="../media/image93.png"/><Relationship Id="rId170" Type="http://schemas.openxmlformats.org/officeDocument/2006/relationships/customXml" Target="../ink/ink94.xml"/><Relationship Id="rId191" Type="http://schemas.openxmlformats.org/officeDocument/2006/relationships/image" Target="../media/image109.png"/><Relationship Id="rId205" Type="http://schemas.openxmlformats.org/officeDocument/2006/relationships/image" Target="../media/image116.png"/><Relationship Id="rId107" Type="http://schemas.openxmlformats.org/officeDocument/2006/relationships/image" Target="../media/image67.png"/><Relationship Id="rId11" Type="http://schemas.openxmlformats.org/officeDocument/2006/relationships/image" Target="../media/image19.png"/><Relationship Id="rId32" Type="http://schemas.openxmlformats.org/officeDocument/2006/relationships/customXml" Target="../ink/ink25.xml"/><Relationship Id="rId53" Type="http://schemas.openxmlformats.org/officeDocument/2006/relationships/image" Target="../media/image40.png"/><Relationship Id="rId74" Type="http://schemas.openxmlformats.org/officeDocument/2006/relationships/customXml" Target="../ink/ink46.xml"/><Relationship Id="rId128" Type="http://schemas.openxmlformats.org/officeDocument/2006/relationships/customXml" Target="../ink/ink73.xml"/><Relationship Id="rId149" Type="http://schemas.openxmlformats.org/officeDocument/2006/relationships/image" Target="../media/image88.png"/><Relationship Id="rId5" Type="http://schemas.openxmlformats.org/officeDocument/2006/relationships/image" Target="../media/image16.png"/><Relationship Id="rId95" Type="http://schemas.openxmlformats.org/officeDocument/2006/relationships/image" Target="../media/image61.png"/><Relationship Id="rId160" Type="http://schemas.openxmlformats.org/officeDocument/2006/relationships/customXml" Target="../ink/ink89.xml"/><Relationship Id="rId181" Type="http://schemas.openxmlformats.org/officeDocument/2006/relationships/image" Target="../media/image104.png"/><Relationship Id="rId216" Type="http://schemas.openxmlformats.org/officeDocument/2006/relationships/customXml" Target="../ink/ink117.xml"/><Relationship Id="rId22" Type="http://schemas.openxmlformats.org/officeDocument/2006/relationships/customXml" Target="../ink/ink20.xml"/><Relationship Id="rId43" Type="http://schemas.openxmlformats.org/officeDocument/2006/relationships/image" Target="../media/image35.png"/><Relationship Id="rId64" Type="http://schemas.openxmlformats.org/officeDocument/2006/relationships/customXml" Target="../ink/ink41.xml"/><Relationship Id="rId118" Type="http://schemas.openxmlformats.org/officeDocument/2006/relationships/customXml" Target="../ink/ink68.xml"/><Relationship Id="rId139" Type="http://schemas.openxmlformats.org/officeDocument/2006/relationships/image" Target="../media/image83.png"/><Relationship Id="rId85" Type="http://schemas.openxmlformats.org/officeDocument/2006/relationships/image" Target="../media/image56.png"/><Relationship Id="rId150" Type="http://schemas.openxmlformats.org/officeDocument/2006/relationships/customXml" Target="../ink/ink84.xml"/><Relationship Id="rId171" Type="http://schemas.openxmlformats.org/officeDocument/2006/relationships/image" Target="../media/image99.png"/><Relationship Id="rId192" Type="http://schemas.openxmlformats.org/officeDocument/2006/relationships/customXml" Target="../ink/ink105.xml"/><Relationship Id="rId206" Type="http://schemas.openxmlformats.org/officeDocument/2006/relationships/customXml" Target="../ink/ink112.xml"/><Relationship Id="rId12" Type="http://schemas.openxmlformats.org/officeDocument/2006/relationships/customXml" Target="../ink/ink15.xml"/><Relationship Id="rId33" Type="http://schemas.openxmlformats.org/officeDocument/2006/relationships/image" Target="../media/image30.png"/><Relationship Id="rId108" Type="http://schemas.openxmlformats.org/officeDocument/2006/relationships/customXml" Target="../ink/ink63.xml"/><Relationship Id="rId129" Type="http://schemas.openxmlformats.org/officeDocument/2006/relationships/image" Target="../media/image78.png"/><Relationship Id="rId54" Type="http://schemas.openxmlformats.org/officeDocument/2006/relationships/customXml" Target="../ink/ink36.xml"/><Relationship Id="rId75" Type="http://schemas.openxmlformats.org/officeDocument/2006/relationships/image" Target="../media/image51.png"/><Relationship Id="rId96" Type="http://schemas.openxmlformats.org/officeDocument/2006/relationships/customXml" Target="../ink/ink57.xml"/><Relationship Id="rId140" Type="http://schemas.openxmlformats.org/officeDocument/2006/relationships/customXml" Target="../ink/ink79.xml"/><Relationship Id="rId161" Type="http://schemas.openxmlformats.org/officeDocument/2006/relationships/image" Target="../media/image94.png"/><Relationship Id="rId182" Type="http://schemas.openxmlformats.org/officeDocument/2006/relationships/customXml" Target="../ink/ink100.xml"/><Relationship Id="rId217" Type="http://schemas.openxmlformats.org/officeDocument/2006/relationships/image" Target="../media/image122.png"/><Relationship Id="rId6" Type="http://schemas.openxmlformats.org/officeDocument/2006/relationships/customXml" Target="../ink/ink12.xml"/><Relationship Id="rId23" Type="http://schemas.openxmlformats.org/officeDocument/2006/relationships/image" Target="../media/image25.png"/><Relationship Id="rId119" Type="http://schemas.openxmlformats.org/officeDocument/2006/relationships/image" Target="../media/image73.png"/><Relationship Id="rId44" Type="http://schemas.openxmlformats.org/officeDocument/2006/relationships/customXml" Target="../ink/ink31.xml"/><Relationship Id="rId65" Type="http://schemas.openxmlformats.org/officeDocument/2006/relationships/image" Target="../media/image46.png"/><Relationship Id="rId86" Type="http://schemas.openxmlformats.org/officeDocument/2006/relationships/customXml" Target="../ink/ink52.xml"/><Relationship Id="rId130" Type="http://schemas.openxmlformats.org/officeDocument/2006/relationships/customXml" Target="../ink/ink74.xml"/><Relationship Id="rId151" Type="http://schemas.openxmlformats.org/officeDocument/2006/relationships/image" Target="../media/image89.png"/><Relationship Id="rId172" Type="http://schemas.openxmlformats.org/officeDocument/2006/relationships/customXml" Target="../ink/ink95.xml"/><Relationship Id="rId193" Type="http://schemas.openxmlformats.org/officeDocument/2006/relationships/image" Target="../media/image110.png"/><Relationship Id="rId207" Type="http://schemas.openxmlformats.org/officeDocument/2006/relationships/image" Target="../media/image117.png"/><Relationship Id="rId13" Type="http://schemas.openxmlformats.org/officeDocument/2006/relationships/image" Target="../media/image20.png"/><Relationship Id="rId109" Type="http://schemas.openxmlformats.org/officeDocument/2006/relationships/image" Target="../media/image68.png"/><Relationship Id="rId34" Type="http://schemas.openxmlformats.org/officeDocument/2006/relationships/customXml" Target="../ink/ink26.xml"/><Relationship Id="rId55" Type="http://schemas.openxmlformats.org/officeDocument/2006/relationships/image" Target="../media/image41.png"/><Relationship Id="rId76" Type="http://schemas.openxmlformats.org/officeDocument/2006/relationships/customXml" Target="../ink/ink47.xml"/><Relationship Id="rId97" Type="http://schemas.openxmlformats.org/officeDocument/2006/relationships/image" Target="../media/image62.png"/><Relationship Id="rId120" Type="http://schemas.openxmlformats.org/officeDocument/2006/relationships/customXml" Target="../ink/ink69.xml"/><Relationship Id="rId141" Type="http://schemas.openxmlformats.org/officeDocument/2006/relationships/image" Target="../media/image84.png"/><Relationship Id="rId7" Type="http://schemas.openxmlformats.org/officeDocument/2006/relationships/image" Target="../media/image17.png"/><Relationship Id="rId162" Type="http://schemas.openxmlformats.org/officeDocument/2006/relationships/customXml" Target="../ink/ink90.xml"/><Relationship Id="rId183" Type="http://schemas.openxmlformats.org/officeDocument/2006/relationships/image" Target="../media/image105.png"/><Relationship Id="rId218" Type="http://schemas.openxmlformats.org/officeDocument/2006/relationships/customXml" Target="../ink/ink118.xml"/><Relationship Id="rId24" Type="http://schemas.openxmlformats.org/officeDocument/2006/relationships/customXml" Target="../ink/ink21.xml"/><Relationship Id="rId45" Type="http://schemas.openxmlformats.org/officeDocument/2006/relationships/image" Target="../media/image36.png"/><Relationship Id="rId66" Type="http://schemas.openxmlformats.org/officeDocument/2006/relationships/customXml" Target="../ink/ink42.xml"/><Relationship Id="rId87" Type="http://schemas.openxmlformats.org/officeDocument/2006/relationships/image" Target="../media/image57.png"/><Relationship Id="rId110" Type="http://schemas.openxmlformats.org/officeDocument/2006/relationships/customXml" Target="../ink/ink64.xml"/><Relationship Id="rId131" Type="http://schemas.openxmlformats.org/officeDocument/2006/relationships/image" Target="../media/image79.png"/><Relationship Id="rId152" Type="http://schemas.openxmlformats.org/officeDocument/2006/relationships/customXml" Target="../ink/ink85.xml"/><Relationship Id="rId173" Type="http://schemas.openxmlformats.org/officeDocument/2006/relationships/image" Target="../media/image100.png"/><Relationship Id="rId194" Type="http://schemas.openxmlformats.org/officeDocument/2006/relationships/customXml" Target="../ink/ink106.xml"/><Relationship Id="rId208" Type="http://schemas.openxmlformats.org/officeDocument/2006/relationships/customXml" Target="../ink/ink113.xml"/><Relationship Id="rId14" Type="http://schemas.openxmlformats.org/officeDocument/2006/relationships/customXml" Target="../ink/ink16.xml"/><Relationship Id="rId35" Type="http://schemas.openxmlformats.org/officeDocument/2006/relationships/image" Target="../media/image31.png"/><Relationship Id="rId56" Type="http://schemas.openxmlformats.org/officeDocument/2006/relationships/customXml" Target="../ink/ink37.xml"/><Relationship Id="rId77" Type="http://schemas.openxmlformats.org/officeDocument/2006/relationships/image" Target="../media/image52.png"/><Relationship Id="rId100" Type="http://schemas.openxmlformats.org/officeDocument/2006/relationships/customXml" Target="../ink/ink59.xml"/><Relationship Id="rId8" Type="http://schemas.openxmlformats.org/officeDocument/2006/relationships/customXml" Target="../ink/ink13.xml"/><Relationship Id="rId51" Type="http://schemas.openxmlformats.org/officeDocument/2006/relationships/image" Target="../media/image39.png"/><Relationship Id="rId72" Type="http://schemas.openxmlformats.org/officeDocument/2006/relationships/customXml" Target="../ink/ink45.xml"/><Relationship Id="rId93" Type="http://schemas.openxmlformats.org/officeDocument/2006/relationships/image" Target="../media/image60.png"/><Relationship Id="rId98" Type="http://schemas.openxmlformats.org/officeDocument/2006/relationships/customXml" Target="../ink/ink58.xml"/><Relationship Id="rId121" Type="http://schemas.openxmlformats.org/officeDocument/2006/relationships/image" Target="../media/image74.png"/><Relationship Id="rId142" Type="http://schemas.openxmlformats.org/officeDocument/2006/relationships/customXml" Target="../ink/ink80.xml"/><Relationship Id="rId163" Type="http://schemas.openxmlformats.org/officeDocument/2006/relationships/image" Target="../media/image95.png"/><Relationship Id="rId184" Type="http://schemas.openxmlformats.org/officeDocument/2006/relationships/customXml" Target="../ink/ink101.xml"/><Relationship Id="rId189" Type="http://schemas.openxmlformats.org/officeDocument/2006/relationships/image" Target="../media/image108.png"/><Relationship Id="rId219" Type="http://schemas.openxmlformats.org/officeDocument/2006/relationships/image" Target="../media/image123.png"/><Relationship Id="rId3" Type="http://schemas.openxmlformats.org/officeDocument/2006/relationships/image" Target="../media/image1.png"/><Relationship Id="rId214" Type="http://schemas.openxmlformats.org/officeDocument/2006/relationships/customXml" Target="../ink/ink116.xml"/><Relationship Id="rId25" Type="http://schemas.openxmlformats.org/officeDocument/2006/relationships/image" Target="../media/image26.png"/><Relationship Id="rId46" Type="http://schemas.openxmlformats.org/officeDocument/2006/relationships/customXml" Target="../ink/ink32.xml"/><Relationship Id="rId67" Type="http://schemas.openxmlformats.org/officeDocument/2006/relationships/image" Target="../media/image47.png"/><Relationship Id="rId116" Type="http://schemas.openxmlformats.org/officeDocument/2006/relationships/customXml" Target="../ink/ink67.xml"/><Relationship Id="rId137" Type="http://schemas.openxmlformats.org/officeDocument/2006/relationships/image" Target="../media/image82.png"/><Relationship Id="rId158" Type="http://schemas.openxmlformats.org/officeDocument/2006/relationships/customXml" Target="../ink/ink88.xml"/><Relationship Id="rId20" Type="http://schemas.openxmlformats.org/officeDocument/2006/relationships/customXml" Target="../ink/ink19.xml"/><Relationship Id="rId41" Type="http://schemas.openxmlformats.org/officeDocument/2006/relationships/image" Target="../media/image34.png"/><Relationship Id="rId62" Type="http://schemas.openxmlformats.org/officeDocument/2006/relationships/customXml" Target="../ink/ink40.xml"/><Relationship Id="rId83" Type="http://schemas.openxmlformats.org/officeDocument/2006/relationships/image" Target="../media/image55.png"/><Relationship Id="rId88" Type="http://schemas.openxmlformats.org/officeDocument/2006/relationships/customXml" Target="../ink/ink53.xml"/><Relationship Id="rId111" Type="http://schemas.openxmlformats.org/officeDocument/2006/relationships/image" Target="../media/image69.png"/><Relationship Id="rId132" Type="http://schemas.openxmlformats.org/officeDocument/2006/relationships/customXml" Target="../ink/ink75.xml"/><Relationship Id="rId153" Type="http://schemas.openxmlformats.org/officeDocument/2006/relationships/image" Target="../media/image90.png"/><Relationship Id="rId174" Type="http://schemas.openxmlformats.org/officeDocument/2006/relationships/customXml" Target="../ink/ink96.xml"/><Relationship Id="rId179" Type="http://schemas.openxmlformats.org/officeDocument/2006/relationships/image" Target="../media/image103.png"/><Relationship Id="rId195" Type="http://schemas.openxmlformats.org/officeDocument/2006/relationships/image" Target="../media/image111.png"/><Relationship Id="rId209" Type="http://schemas.openxmlformats.org/officeDocument/2006/relationships/image" Target="../media/image118.png"/><Relationship Id="rId190" Type="http://schemas.openxmlformats.org/officeDocument/2006/relationships/customXml" Target="../ink/ink104.xml"/><Relationship Id="rId204" Type="http://schemas.openxmlformats.org/officeDocument/2006/relationships/customXml" Target="../ink/ink111.xml"/><Relationship Id="rId220" Type="http://schemas.openxmlformats.org/officeDocument/2006/relationships/customXml" Target="../ink/ink119.xml"/><Relationship Id="rId15" Type="http://schemas.openxmlformats.org/officeDocument/2006/relationships/image" Target="../media/image21.png"/><Relationship Id="rId36" Type="http://schemas.openxmlformats.org/officeDocument/2006/relationships/customXml" Target="../ink/ink27.xml"/><Relationship Id="rId57" Type="http://schemas.openxmlformats.org/officeDocument/2006/relationships/image" Target="../media/image42.png"/><Relationship Id="rId106" Type="http://schemas.openxmlformats.org/officeDocument/2006/relationships/customXml" Target="../ink/ink62.xml"/><Relationship Id="rId127" Type="http://schemas.openxmlformats.org/officeDocument/2006/relationships/image" Target="../media/image77.png"/><Relationship Id="rId10" Type="http://schemas.openxmlformats.org/officeDocument/2006/relationships/customXml" Target="../ink/ink14.xml"/><Relationship Id="rId31" Type="http://schemas.openxmlformats.org/officeDocument/2006/relationships/image" Target="../media/image29.png"/><Relationship Id="rId52" Type="http://schemas.openxmlformats.org/officeDocument/2006/relationships/customXml" Target="../ink/ink35.xml"/><Relationship Id="rId73" Type="http://schemas.openxmlformats.org/officeDocument/2006/relationships/image" Target="../media/image50.png"/><Relationship Id="rId78" Type="http://schemas.openxmlformats.org/officeDocument/2006/relationships/customXml" Target="../ink/ink48.xml"/><Relationship Id="rId94" Type="http://schemas.openxmlformats.org/officeDocument/2006/relationships/customXml" Target="../ink/ink56.xml"/><Relationship Id="rId99" Type="http://schemas.openxmlformats.org/officeDocument/2006/relationships/image" Target="../media/image63.png"/><Relationship Id="rId101" Type="http://schemas.openxmlformats.org/officeDocument/2006/relationships/image" Target="../media/image64.png"/><Relationship Id="rId122" Type="http://schemas.openxmlformats.org/officeDocument/2006/relationships/customXml" Target="../ink/ink70.xml"/><Relationship Id="rId143" Type="http://schemas.openxmlformats.org/officeDocument/2006/relationships/image" Target="../media/image85.png"/><Relationship Id="rId148" Type="http://schemas.openxmlformats.org/officeDocument/2006/relationships/customXml" Target="../ink/ink83.xml"/><Relationship Id="rId164" Type="http://schemas.openxmlformats.org/officeDocument/2006/relationships/customXml" Target="../ink/ink91.xml"/><Relationship Id="rId169" Type="http://schemas.openxmlformats.org/officeDocument/2006/relationships/image" Target="../media/image98.png"/><Relationship Id="rId185" Type="http://schemas.openxmlformats.org/officeDocument/2006/relationships/image" Target="../media/image106.png"/><Relationship Id="rId4" Type="http://schemas.openxmlformats.org/officeDocument/2006/relationships/customXml" Target="../ink/ink11.xml"/><Relationship Id="rId9" Type="http://schemas.openxmlformats.org/officeDocument/2006/relationships/image" Target="../media/image18.png"/><Relationship Id="rId180" Type="http://schemas.openxmlformats.org/officeDocument/2006/relationships/customXml" Target="../ink/ink99.xml"/><Relationship Id="rId210" Type="http://schemas.openxmlformats.org/officeDocument/2006/relationships/customXml" Target="../ink/ink114.xml"/><Relationship Id="rId215" Type="http://schemas.openxmlformats.org/officeDocument/2006/relationships/image" Target="../media/image121.png"/><Relationship Id="rId26" Type="http://schemas.openxmlformats.org/officeDocument/2006/relationships/customXml" Target="../ink/ink22.xml"/><Relationship Id="rId47" Type="http://schemas.openxmlformats.org/officeDocument/2006/relationships/image" Target="../media/image37.png"/><Relationship Id="rId68" Type="http://schemas.openxmlformats.org/officeDocument/2006/relationships/customXml" Target="../ink/ink43.xml"/><Relationship Id="rId89" Type="http://schemas.openxmlformats.org/officeDocument/2006/relationships/image" Target="../media/image58.png"/><Relationship Id="rId112" Type="http://schemas.openxmlformats.org/officeDocument/2006/relationships/customXml" Target="../ink/ink65.xml"/><Relationship Id="rId133" Type="http://schemas.openxmlformats.org/officeDocument/2006/relationships/image" Target="../media/image80.png"/><Relationship Id="rId154" Type="http://schemas.openxmlformats.org/officeDocument/2006/relationships/customXml" Target="../ink/ink86.xml"/><Relationship Id="rId175" Type="http://schemas.openxmlformats.org/officeDocument/2006/relationships/image" Target="../media/image101.png"/><Relationship Id="rId196" Type="http://schemas.openxmlformats.org/officeDocument/2006/relationships/customXml" Target="../ink/ink107.xml"/><Relationship Id="rId200" Type="http://schemas.openxmlformats.org/officeDocument/2006/relationships/customXml" Target="../ink/ink109.xml"/><Relationship Id="rId16" Type="http://schemas.openxmlformats.org/officeDocument/2006/relationships/customXml" Target="../ink/ink17.xml"/><Relationship Id="rId221" Type="http://schemas.openxmlformats.org/officeDocument/2006/relationships/image" Target="../media/image124.png"/><Relationship Id="rId37" Type="http://schemas.openxmlformats.org/officeDocument/2006/relationships/image" Target="../media/image32.png"/><Relationship Id="rId58" Type="http://schemas.openxmlformats.org/officeDocument/2006/relationships/customXml" Target="../ink/ink38.xml"/><Relationship Id="rId79" Type="http://schemas.openxmlformats.org/officeDocument/2006/relationships/image" Target="../media/image53.png"/><Relationship Id="rId102" Type="http://schemas.openxmlformats.org/officeDocument/2006/relationships/customXml" Target="../ink/ink60.xml"/><Relationship Id="rId123" Type="http://schemas.openxmlformats.org/officeDocument/2006/relationships/image" Target="../media/image75.png"/><Relationship Id="rId144" Type="http://schemas.openxmlformats.org/officeDocument/2006/relationships/customXml" Target="../ink/ink81.xml"/><Relationship Id="rId90" Type="http://schemas.openxmlformats.org/officeDocument/2006/relationships/customXml" Target="../ink/ink54.xml"/><Relationship Id="rId165" Type="http://schemas.openxmlformats.org/officeDocument/2006/relationships/image" Target="../media/image96.png"/><Relationship Id="rId186" Type="http://schemas.openxmlformats.org/officeDocument/2006/relationships/customXml" Target="../ink/ink102.xml"/><Relationship Id="rId211" Type="http://schemas.openxmlformats.org/officeDocument/2006/relationships/image" Target="../media/image119.png"/><Relationship Id="rId27" Type="http://schemas.openxmlformats.org/officeDocument/2006/relationships/image" Target="../media/image27.png"/><Relationship Id="rId48" Type="http://schemas.openxmlformats.org/officeDocument/2006/relationships/customXml" Target="../ink/ink33.xml"/><Relationship Id="rId69" Type="http://schemas.openxmlformats.org/officeDocument/2006/relationships/image" Target="../media/image48.png"/><Relationship Id="rId113" Type="http://schemas.openxmlformats.org/officeDocument/2006/relationships/image" Target="../media/image70.png"/><Relationship Id="rId134" Type="http://schemas.openxmlformats.org/officeDocument/2006/relationships/customXml" Target="../ink/ink76.xml"/><Relationship Id="rId80" Type="http://schemas.openxmlformats.org/officeDocument/2006/relationships/customXml" Target="../ink/ink49.xml"/><Relationship Id="rId155" Type="http://schemas.openxmlformats.org/officeDocument/2006/relationships/image" Target="../media/image91.png"/><Relationship Id="rId176" Type="http://schemas.openxmlformats.org/officeDocument/2006/relationships/customXml" Target="../ink/ink97.xml"/><Relationship Id="rId197" Type="http://schemas.openxmlformats.org/officeDocument/2006/relationships/image" Target="../media/image112.png"/><Relationship Id="rId201" Type="http://schemas.openxmlformats.org/officeDocument/2006/relationships/image" Target="../media/image114.png"/><Relationship Id="rId17" Type="http://schemas.openxmlformats.org/officeDocument/2006/relationships/image" Target="../media/image22.png"/><Relationship Id="rId38" Type="http://schemas.openxmlformats.org/officeDocument/2006/relationships/customXml" Target="../ink/ink28.xml"/><Relationship Id="rId59" Type="http://schemas.openxmlformats.org/officeDocument/2006/relationships/image" Target="../media/image43.png"/><Relationship Id="rId103" Type="http://schemas.openxmlformats.org/officeDocument/2006/relationships/image" Target="../media/image65.png"/><Relationship Id="rId124" Type="http://schemas.openxmlformats.org/officeDocument/2006/relationships/customXml" Target="../ink/ink71.xml"/><Relationship Id="rId70" Type="http://schemas.openxmlformats.org/officeDocument/2006/relationships/customXml" Target="../ink/ink44.xml"/><Relationship Id="rId91" Type="http://schemas.openxmlformats.org/officeDocument/2006/relationships/image" Target="../media/image59.png"/><Relationship Id="rId145" Type="http://schemas.openxmlformats.org/officeDocument/2006/relationships/image" Target="../media/image86.png"/><Relationship Id="rId166" Type="http://schemas.openxmlformats.org/officeDocument/2006/relationships/customXml" Target="../ink/ink92.xml"/><Relationship Id="rId187" Type="http://schemas.openxmlformats.org/officeDocument/2006/relationships/image" Target="../media/image107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15.xml"/><Relationship Id="rId28" Type="http://schemas.openxmlformats.org/officeDocument/2006/relationships/customXml" Target="../ink/ink23.xml"/><Relationship Id="rId49" Type="http://schemas.openxmlformats.org/officeDocument/2006/relationships/image" Target="../media/image38.png"/><Relationship Id="rId114" Type="http://schemas.openxmlformats.org/officeDocument/2006/relationships/customXml" Target="../ink/ink66.xml"/><Relationship Id="rId60" Type="http://schemas.openxmlformats.org/officeDocument/2006/relationships/customXml" Target="../ink/ink39.xml"/><Relationship Id="rId81" Type="http://schemas.openxmlformats.org/officeDocument/2006/relationships/image" Target="../media/image54.png"/><Relationship Id="rId135" Type="http://schemas.openxmlformats.org/officeDocument/2006/relationships/image" Target="../media/image81.png"/><Relationship Id="rId156" Type="http://schemas.openxmlformats.org/officeDocument/2006/relationships/customXml" Target="../ink/ink87.xml"/><Relationship Id="rId177" Type="http://schemas.openxmlformats.org/officeDocument/2006/relationships/image" Target="../media/image102.png"/><Relationship Id="rId198" Type="http://schemas.openxmlformats.org/officeDocument/2006/relationships/customXml" Target="../ink/ink108.xml"/><Relationship Id="rId202" Type="http://schemas.openxmlformats.org/officeDocument/2006/relationships/customXml" Target="../ink/ink110.xml"/><Relationship Id="rId18" Type="http://schemas.openxmlformats.org/officeDocument/2006/relationships/customXml" Target="../ink/ink18.xml"/><Relationship Id="rId39" Type="http://schemas.openxmlformats.org/officeDocument/2006/relationships/image" Target="../media/image33.png"/><Relationship Id="rId50" Type="http://schemas.openxmlformats.org/officeDocument/2006/relationships/customXml" Target="../ink/ink34.xml"/><Relationship Id="rId104" Type="http://schemas.openxmlformats.org/officeDocument/2006/relationships/customXml" Target="../ink/ink61.xml"/><Relationship Id="rId125" Type="http://schemas.openxmlformats.org/officeDocument/2006/relationships/image" Target="../media/image76.png"/><Relationship Id="rId146" Type="http://schemas.openxmlformats.org/officeDocument/2006/relationships/customXml" Target="../ink/ink82.xml"/><Relationship Id="rId167" Type="http://schemas.openxmlformats.org/officeDocument/2006/relationships/image" Target="../media/image97.png"/><Relationship Id="rId188" Type="http://schemas.openxmlformats.org/officeDocument/2006/relationships/customXml" Target="../ink/ink103.xml"/><Relationship Id="rId71" Type="http://schemas.openxmlformats.org/officeDocument/2006/relationships/image" Target="../media/image49.png"/><Relationship Id="rId92" Type="http://schemas.openxmlformats.org/officeDocument/2006/relationships/customXml" Target="../ink/ink55.xml"/><Relationship Id="rId213" Type="http://schemas.openxmlformats.org/officeDocument/2006/relationships/image" Target="../media/image120.png"/><Relationship Id="rId2" Type="http://schemas.openxmlformats.org/officeDocument/2006/relationships/image" Target="../media/image4.jpeg"/><Relationship Id="rId29" Type="http://schemas.openxmlformats.org/officeDocument/2006/relationships/image" Target="../media/image28.png"/><Relationship Id="rId40" Type="http://schemas.openxmlformats.org/officeDocument/2006/relationships/customXml" Target="../ink/ink29.xml"/><Relationship Id="rId115" Type="http://schemas.openxmlformats.org/officeDocument/2006/relationships/image" Target="../media/image71.png"/><Relationship Id="rId136" Type="http://schemas.openxmlformats.org/officeDocument/2006/relationships/customXml" Target="../ink/ink77.xml"/><Relationship Id="rId157" Type="http://schemas.openxmlformats.org/officeDocument/2006/relationships/image" Target="../media/image92.png"/><Relationship Id="rId178" Type="http://schemas.openxmlformats.org/officeDocument/2006/relationships/customXml" Target="../ink/ink98.xml"/><Relationship Id="rId61" Type="http://schemas.openxmlformats.org/officeDocument/2006/relationships/image" Target="../media/image44.png"/><Relationship Id="rId82" Type="http://schemas.openxmlformats.org/officeDocument/2006/relationships/customXml" Target="../ink/ink50.xml"/><Relationship Id="rId199" Type="http://schemas.openxmlformats.org/officeDocument/2006/relationships/image" Target="../media/image113.png"/><Relationship Id="rId203" Type="http://schemas.openxmlformats.org/officeDocument/2006/relationships/image" Target="../media/image115.png"/><Relationship Id="rId19" Type="http://schemas.openxmlformats.org/officeDocument/2006/relationships/image" Target="../media/image23.png"/><Relationship Id="rId30" Type="http://schemas.openxmlformats.org/officeDocument/2006/relationships/customXml" Target="../ink/ink24.xml"/><Relationship Id="rId105" Type="http://schemas.openxmlformats.org/officeDocument/2006/relationships/image" Target="../media/image66.png"/><Relationship Id="rId126" Type="http://schemas.openxmlformats.org/officeDocument/2006/relationships/customXml" Target="../ink/ink72.xml"/><Relationship Id="rId147" Type="http://schemas.openxmlformats.org/officeDocument/2006/relationships/image" Target="../media/image87.png"/><Relationship Id="rId168" Type="http://schemas.openxmlformats.org/officeDocument/2006/relationships/customXml" Target="../ink/ink9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customXml" Target="../ink/ink124.xml"/><Relationship Id="rId18" Type="http://schemas.openxmlformats.org/officeDocument/2006/relationships/image" Target="../media/image133.png"/><Relationship Id="rId26" Type="http://schemas.openxmlformats.org/officeDocument/2006/relationships/image" Target="../media/image137.png"/><Relationship Id="rId3" Type="http://schemas.openxmlformats.org/officeDocument/2006/relationships/image" Target="../media/image1.png"/><Relationship Id="rId21" Type="http://schemas.openxmlformats.org/officeDocument/2006/relationships/customXml" Target="../ink/ink128.xml"/><Relationship Id="rId7" Type="http://schemas.openxmlformats.org/officeDocument/2006/relationships/customXml" Target="../ink/ink121.xml"/><Relationship Id="rId12" Type="http://schemas.openxmlformats.org/officeDocument/2006/relationships/image" Target="../media/image130.png"/><Relationship Id="rId17" Type="http://schemas.openxmlformats.org/officeDocument/2006/relationships/customXml" Target="../ink/ink126.xml"/><Relationship Id="rId25" Type="http://schemas.openxmlformats.org/officeDocument/2006/relationships/customXml" Target="../ink/ink130.xml"/><Relationship Id="rId2" Type="http://schemas.openxmlformats.org/officeDocument/2006/relationships/image" Target="../media/image4.jpeg"/><Relationship Id="rId16" Type="http://schemas.openxmlformats.org/officeDocument/2006/relationships/image" Target="../media/image132.png"/><Relationship Id="rId20" Type="http://schemas.openxmlformats.org/officeDocument/2006/relationships/image" Target="../media/image13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7.png"/><Relationship Id="rId11" Type="http://schemas.openxmlformats.org/officeDocument/2006/relationships/customXml" Target="../ink/ink123.xml"/><Relationship Id="rId24" Type="http://schemas.openxmlformats.org/officeDocument/2006/relationships/image" Target="../media/image136.png"/><Relationship Id="rId5" Type="http://schemas.openxmlformats.org/officeDocument/2006/relationships/customXml" Target="../ink/ink120.xml"/><Relationship Id="rId15" Type="http://schemas.openxmlformats.org/officeDocument/2006/relationships/customXml" Target="../ink/ink125.xml"/><Relationship Id="rId23" Type="http://schemas.openxmlformats.org/officeDocument/2006/relationships/customXml" Target="../ink/ink129.xml"/><Relationship Id="rId28" Type="http://schemas.openxmlformats.org/officeDocument/2006/relationships/image" Target="../media/image138.png"/><Relationship Id="rId10" Type="http://schemas.openxmlformats.org/officeDocument/2006/relationships/image" Target="../media/image129.png"/><Relationship Id="rId19" Type="http://schemas.openxmlformats.org/officeDocument/2006/relationships/customXml" Target="../ink/ink127.xml"/><Relationship Id="rId4" Type="http://schemas.openxmlformats.org/officeDocument/2006/relationships/image" Target="../media/image126.png"/><Relationship Id="rId9" Type="http://schemas.openxmlformats.org/officeDocument/2006/relationships/customXml" Target="../ink/ink122.xml"/><Relationship Id="rId14" Type="http://schemas.openxmlformats.org/officeDocument/2006/relationships/image" Target="../media/image131.png"/><Relationship Id="rId22" Type="http://schemas.openxmlformats.org/officeDocument/2006/relationships/image" Target="../media/image135.png"/><Relationship Id="rId27" Type="http://schemas.openxmlformats.org/officeDocument/2006/relationships/customXml" Target="../ink/ink1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customXml" Target="../ink/ink136.xml"/><Relationship Id="rId18" Type="http://schemas.openxmlformats.org/officeDocument/2006/relationships/image" Target="../media/image147.png"/><Relationship Id="rId3" Type="http://schemas.openxmlformats.org/officeDocument/2006/relationships/image" Target="../media/image1.png"/><Relationship Id="rId21" Type="http://schemas.openxmlformats.org/officeDocument/2006/relationships/customXml" Target="../ink/ink140.xml"/><Relationship Id="rId7" Type="http://schemas.openxmlformats.org/officeDocument/2006/relationships/customXml" Target="../ink/ink133.xml"/><Relationship Id="rId12" Type="http://schemas.openxmlformats.org/officeDocument/2006/relationships/image" Target="../media/image144.png"/><Relationship Id="rId17" Type="http://schemas.openxmlformats.org/officeDocument/2006/relationships/customXml" Target="../ink/ink138.xml"/><Relationship Id="rId2" Type="http://schemas.openxmlformats.org/officeDocument/2006/relationships/image" Target="../media/image4.jpeg"/><Relationship Id="rId16" Type="http://schemas.openxmlformats.org/officeDocument/2006/relationships/image" Target="../media/image146.png"/><Relationship Id="rId20" Type="http://schemas.openxmlformats.org/officeDocument/2006/relationships/image" Target="../media/image14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1.png"/><Relationship Id="rId11" Type="http://schemas.openxmlformats.org/officeDocument/2006/relationships/customXml" Target="../ink/ink135.xml"/><Relationship Id="rId5" Type="http://schemas.openxmlformats.org/officeDocument/2006/relationships/customXml" Target="../ink/ink132.xml"/><Relationship Id="rId15" Type="http://schemas.openxmlformats.org/officeDocument/2006/relationships/customXml" Target="../ink/ink137.xml"/><Relationship Id="rId10" Type="http://schemas.openxmlformats.org/officeDocument/2006/relationships/image" Target="../media/image143.png"/><Relationship Id="rId19" Type="http://schemas.openxmlformats.org/officeDocument/2006/relationships/customXml" Target="../ink/ink139.xml"/><Relationship Id="rId4" Type="http://schemas.openxmlformats.org/officeDocument/2006/relationships/image" Target="../media/image140.png"/><Relationship Id="rId9" Type="http://schemas.openxmlformats.org/officeDocument/2006/relationships/customXml" Target="../ink/ink134.xml"/><Relationship Id="rId14" Type="http://schemas.openxmlformats.org/officeDocument/2006/relationships/image" Target="../media/image145.png"/><Relationship Id="rId22" Type="http://schemas.openxmlformats.org/officeDocument/2006/relationships/image" Target="../media/image1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customXml" Target="../ink/ink145.xml"/><Relationship Id="rId18" Type="http://schemas.openxmlformats.org/officeDocument/2006/relationships/image" Target="../media/image157.png"/><Relationship Id="rId26" Type="http://schemas.openxmlformats.org/officeDocument/2006/relationships/image" Target="../media/image161.png"/><Relationship Id="rId3" Type="http://schemas.openxmlformats.org/officeDocument/2006/relationships/image" Target="../media/image1.png"/><Relationship Id="rId21" Type="http://schemas.openxmlformats.org/officeDocument/2006/relationships/customXml" Target="../ink/ink149.xml"/><Relationship Id="rId7" Type="http://schemas.openxmlformats.org/officeDocument/2006/relationships/customXml" Target="../ink/ink142.xml"/><Relationship Id="rId12" Type="http://schemas.openxmlformats.org/officeDocument/2006/relationships/image" Target="../media/image154.png"/><Relationship Id="rId17" Type="http://schemas.openxmlformats.org/officeDocument/2006/relationships/customXml" Target="../ink/ink147.xml"/><Relationship Id="rId25" Type="http://schemas.openxmlformats.org/officeDocument/2006/relationships/customXml" Target="../ink/ink151.xml"/><Relationship Id="rId2" Type="http://schemas.openxmlformats.org/officeDocument/2006/relationships/image" Target="../media/image4.jpeg"/><Relationship Id="rId16" Type="http://schemas.openxmlformats.org/officeDocument/2006/relationships/image" Target="../media/image156.png"/><Relationship Id="rId20" Type="http://schemas.openxmlformats.org/officeDocument/2006/relationships/image" Target="../media/image158.png"/><Relationship Id="rId29" Type="http://schemas.openxmlformats.org/officeDocument/2006/relationships/customXml" Target="../ink/ink15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1.png"/><Relationship Id="rId11" Type="http://schemas.openxmlformats.org/officeDocument/2006/relationships/customXml" Target="../ink/ink144.xml"/><Relationship Id="rId24" Type="http://schemas.openxmlformats.org/officeDocument/2006/relationships/image" Target="../media/image160.png"/><Relationship Id="rId5" Type="http://schemas.openxmlformats.org/officeDocument/2006/relationships/customXml" Target="../ink/ink141.xml"/><Relationship Id="rId15" Type="http://schemas.openxmlformats.org/officeDocument/2006/relationships/customXml" Target="../ink/ink146.xml"/><Relationship Id="rId23" Type="http://schemas.openxmlformats.org/officeDocument/2006/relationships/customXml" Target="../ink/ink150.xml"/><Relationship Id="rId28" Type="http://schemas.openxmlformats.org/officeDocument/2006/relationships/image" Target="../media/image162.png"/><Relationship Id="rId10" Type="http://schemas.openxmlformats.org/officeDocument/2006/relationships/image" Target="../media/image153.png"/><Relationship Id="rId19" Type="http://schemas.openxmlformats.org/officeDocument/2006/relationships/customXml" Target="../ink/ink148.xml"/><Relationship Id="rId4" Type="http://schemas.openxmlformats.org/officeDocument/2006/relationships/image" Target="../media/image150.png"/><Relationship Id="rId9" Type="http://schemas.openxmlformats.org/officeDocument/2006/relationships/customXml" Target="../ink/ink143.xml"/><Relationship Id="rId14" Type="http://schemas.openxmlformats.org/officeDocument/2006/relationships/image" Target="../media/image155.png"/><Relationship Id="rId22" Type="http://schemas.openxmlformats.org/officeDocument/2006/relationships/image" Target="../media/image159.png"/><Relationship Id="rId27" Type="http://schemas.openxmlformats.org/officeDocument/2006/relationships/customXml" Target="../ink/ink152.xml"/><Relationship Id="rId30" Type="http://schemas.openxmlformats.org/officeDocument/2006/relationships/image" Target="../media/image1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customXml" Target="../ink/ink158.xml"/><Relationship Id="rId18" Type="http://schemas.openxmlformats.org/officeDocument/2006/relationships/image" Target="../media/image171.png"/><Relationship Id="rId3" Type="http://schemas.openxmlformats.org/officeDocument/2006/relationships/image" Target="../media/image1.png"/><Relationship Id="rId7" Type="http://schemas.openxmlformats.org/officeDocument/2006/relationships/customXml" Target="../ink/ink155.xml"/><Relationship Id="rId12" Type="http://schemas.openxmlformats.org/officeDocument/2006/relationships/image" Target="../media/image168.png"/><Relationship Id="rId17" Type="http://schemas.openxmlformats.org/officeDocument/2006/relationships/customXml" Target="../ink/ink160.xml"/><Relationship Id="rId2" Type="http://schemas.openxmlformats.org/officeDocument/2006/relationships/image" Target="../media/image4.jpeg"/><Relationship Id="rId16" Type="http://schemas.openxmlformats.org/officeDocument/2006/relationships/image" Target="../media/image17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5.png"/><Relationship Id="rId11" Type="http://schemas.openxmlformats.org/officeDocument/2006/relationships/customXml" Target="../ink/ink157.xml"/><Relationship Id="rId5" Type="http://schemas.openxmlformats.org/officeDocument/2006/relationships/customXml" Target="../ink/ink154.xml"/><Relationship Id="rId15" Type="http://schemas.openxmlformats.org/officeDocument/2006/relationships/customXml" Target="../ink/ink159.xml"/><Relationship Id="rId10" Type="http://schemas.openxmlformats.org/officeDocument/2006/relationships/image" Target="../media/image167.png"/><Relationship Id="rId4" Type="http://schemas.openxmlformats.org/officeDocument/2006/relationships/image" Target="../media/image164.png"/><Relationship Id="rId9" Type="http://schemas.openxmlformats.org/officeDocument/2006/relationships/customXml" Target="../ink/ink156.xml"/><Relationship Id="rId14" Type="http://schemas.openxmlformats.org/officeDocument/2006/relationships/image" Target="../media/image16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customXml" Target="../ink/ink165.xml"/><Relationship Id="rId3" Type="http://schemas.openxmlformats.org/officeDocument/2006/relationships/image" Target="../media/image1.png"/><Relationship Id="rId7" Type="http://schemas.openxmlformats.org/officeDocument/2006/relationships/customXml" Target="../ink/ink162.xml"/><Relationship Id="rId12" Type="http://schemas.openxmlformats.org/officeDocument/2006/relationships/image" Target="../media/image17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4.png"/><Relationship Id="rId11" Type="http://schemas.openxmlformats.org/officeDocument/2006/relationships/customXml" Target="../ink/ink164.xml"/><Relationship Id="rId5" Type="http://schemas.openxmlformats.org/officeDocument/2006/relationships/customXml" Target="../ink/ink161.xml"/><Relationship Id="rId10" Type="http://schemas.openxmlformats.org/officeDocument/2006/relationships/image" Target="../media/image176.png"/><Relationship Id="rId4" Type="http://schemas.openxmlformats.org/officeDocument/2006/relationships/image" Target="../media/image173.png"/><Relationship Id="rId9" Type="http://schemas.openxmlformats.org/officeDocument/2006/relationships/customXml" Target="../ink/ink163.xml"/><Relationship Id="rId14" Type="http://schemas.openxmlformats.org/officeDocument/2006/relationships/image" Target="../media/image17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70.xml"/><Relationship Id="rId18" Type="http://schemas.openxmlformats.org/officeDocument/2006/relationships/image" Target="../media/image187.png"/><Relationship Id="rId26" Type="http://schemas.openxmlformats.org/officeDocument/2006/relationships/image" Target="../media/image191.png"/><Relationship Id="rId39" Type="http://schemas.openxmlformats.org/officeDocument/2006/relationships/customXml" Target="../ink/ink183.xml"/><Relationship Id="rId21" Type="http://schemas.openxmlformats.org/officeDocument/2006/relationships/customXml" Target="../ink/ink174.xml"/><Relationship Id="rId34" Type="http://schemas.openxmlformats.org/officeDocument/2006/relationships/image" Target="../media/image195.png"/><Relationship Id="rId42" Type="http://schemas.openxmlformats.org/officeDocument/2006/relationships/image" Target="../media/image199.png"/><Relationship Id="rId47" Type="http://schemas.openxmlformats.org/officeDocument/2006/relationships/customXml" Target="../ink/ink187.xml"/><Relationship Id="rId50" Type="http://schemas.openxmlformats.org/officeDocument/2006/relationships/image" Target="../media/image203.png"/><Relationship Id="rId55" Type="http://schemas.openxmlformats.org/officeDocument/2006/relationships/customXml" Target="../ink/ink191.xml"/><Relationship Id="rId7" Type="http://schemas.openxmlformats.org/officeDocument/2006/relationships/customXml" Target="../ink/ink167.xml"/><Relationship Id="rId2" Type="http://schemas.openxmlformats.org/officeDocument/2006/relationships/image" Target="../media/image4.jpeg"/><Relationship Id="rId16" Type="http://schemas.openxmlformats.org/officeDocument/2006/relationships/image" Target="../media/image186.png"/><Relationship Id="rId29" Type="http://schemas.openxmlformats.org/officeDocument/2006/relationships/customXml" Target="../ink/ink178.xml"/><Relationship Id="rId11" Type="http://schemas.openxmlformats.org/officeDocument/2006/relationships/customXml" Target="../ink/ink169.xml"/><Relationship Id="rId24" Type="http://schemas.openxmlformats.org/officeDocument/2006/relationships/image" Target="../media/image190.png"/><Relationship Id="rId32" Type="http://schemas.openxmlformats.org/officeDocument/2006/relationships/image" Target="../media/image194.png"/><Relationship Id="rId37" Type="http://schemas.openxmlformats.org/officeDocument/2006/relationships/customXml" Target="../ink/ink182.xml"/><Relationship Id="rId40" Type="http://schemas.openxmlformats.org/officeDocument/2006/relationships/image" Target="../media/image198.png"/><Relationship Id="rId45" Type="http://schemas.openxmlformats.org/officeDocument/2006/relationships/customXml" Target="../ink/ink186.xml"/><Relationship Id="rId53" Type="http://schemas.openxmlformats.org/officeDocument/2006/relationships/customXml" Target="../ink/ink190.xml"/><Relationship Id="rId58" Type="http://schemas.openxmlformats.org/officeDocument/2006/relationships/image" Target="../media/image207.png"/><Relationship Id="rId5" Type="http://schemas.openxmlformats.org/officeDocument/2006/relationships/customXml" Target="../ink/ink166.xml"/><Relationship Id="rId61" Type="http://schemas.openxmlformats.org/officeDocument/2006/relationships/customXml" Target="../ink/ink194.xml"/><Relationship Id="rId19" Type="http://schemas.openxmlformats.org/officeDocument/2006/relationships/customXml" Target="../ink/ink173.xml"/><Relationship Id="rId14" Type="http://schemas.openxmlformats.org/officeDocument/2006/relationships/image" Target="../media/image185.png"/><Relationship Id="rId22" Type="http://schemas.openxmlformats.org/officeDocument/2006/relationships/image" Target="../media/image189.png"/><Relationship Id="rId27" Type="http://schemas.openxmlformats.org/officeDocument/2006/relationships/customXml" Target="../ink/ink177.xml"/><Relationship Id="rId30" Type="http://schemas.openxmlformats.org/officeDocument/2006/relationships/image" Target="../media/image193.png"/><Relationship Id="rId35" Type="http://schemas.openxmlformats.org/officeDocument/2006/relationships/customXml" Target="../ink/ink181.xml"/><Relationship Id="rId43" Type="http://schemas.openxmlformats.org/officeDocument/2006/relationships/customXml" Target="../ink/ink185.xml"/><Relationship Id="rId48" Type="http://schemas.openxmlformats.org/officeDocument/2006/relationships/image" Target="../media/image202.png"/><Relationship Id="rId56" Type="http://schemas.openxmlformats.org/officeDocument/2006/relationships/image" Target="../media/image206.png"/><Relationship Id="rId8" Type="http://schemas.openxmlformats.org/officeDocument/2006/relationships/image" Target="../media/image182.png"/><Relationship Id="rId51" Type="http://schemas.openxmlformats.org/officeDocument/2006/relationships/customXml" Target="../ink/ink189.xml"/><Relationship Id="rId3" Type="http://schemas.openxmlformats.org/officeDocument/2006/relationships/image" Target="../media/image1.png"/><Relationship Id="rId12" Type="http://schemas.openxmlformats.org/officeDocument/2006/relationships/image" Target="../media/image184.png"/><Relationship Id="rId17" Type="http://schemas.openxmlformats.org/officeDocument/2006/relationships/customXml" Target="../ink/ink172.xml"/><Relationship Id="rId25" Type="http://schemas.openxmlformats.org/officeDocument/2006/relationships/customXml" Target="../ink/ink176.xml"/><Relationship Id="rId33" Type="http://schemas.openxmlformats.org/officeDocument/2006/relationships/customXml" Target="../ink/ink180.xml"/><Relationship Id="rId38" Type="http://schemas.openxmlformats.org/officeDocument/2006/relationships/image" Target="../media/image197.png"/><Relationship Id="rId46" Type="http://schemas.openxmlformats.org/officeDocument/2006/relationships/image" Target="../media/image201.png"/><Relationship Id="rId59" Type="http://schemas.openxmlformats.org/officeDocument/2006/relationships/customXml" Target="../ink/ink193.xml"/><Relationship Id="rId20" Type="http://schemas.openxmlformats.org/officeDocument/2006/relationships/image" Target="../media/image188.png"/><Relationship Id="rId41" Type="http://schemas.openxmlformats.org/officeDocument/2006/relationships/customXml" Target="../ink/ink184.xml"/><Relationship Id="rId54" Type="http://schemas.openxmlformats.org/officeDocument/2006/relationships/image" Target="../media/image205.png"/><Relationship Id="rId62" Type="http://schemas.openxmlformats.org/officeDocument/2006/relationships/image" Target="../media/image20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1.png"/><Relationship Id="rId15" Type="http://schemas.openxmlformats.org/officeDocument/2006/relationships/customXml" Target="../ink/ink171.xml"/><Relationship Id="rId23" Type="http://schemas.openxmlformats.org/officeDocument/2006/relationships/customXml" Target="../ink/ink175.xml"/><Relationship Id="rId28" Type="http://schemas.openxmlformats.org/officeDocument/2006/relationships/image" Target="../media/image192.png"/><Relationship Id="rId36" Type="http://schemas.openxmlformats.org/officeDocument/2006/relationships/image" Target="../media/image196.png"/><Relationship Id="rId49" Type="http://schemas.openxmlformats.org/officeDocument/2006/relationships/customXml" Target="../ink/ink188.xml"/><Relationship Id="rId57" Type="http://schemas.openxmlformats.org/officeDocument/2006/relationships/customXml" Target="../ink/ink192.xml"/><Relationship Id="rId10" Type="http://schemas.openxmlformats.org/officeDocument/2006/relationships/image" Target="../media/image183.png"/><Relationship Id="rId31" Type="http://schemas.openxmlformats.org/officeDocument/2006/relationships/customXml" Target="../ink/ink179.xml"/><Relationship Id="rId44" Type="http://schemas.openxmlformats.org/officeDocument/2006/relationships/image" Target="../media/image200.png"/><Relationship Id="rId52" Type="http://schemas.openxmlformats.org/officeDocument/2006/relationships/image" Target="../media/image204.png"/><Relationship Id="rId60" Type="http://schemas.openxmlformats.org/officeDocument/2006/relationships/image" Target="../media/image208.png"/><Relationship Id="rId4" Type="http://schemas.openxmlformats.org/officeDocument/2006/relationships/image" Target="../media/image5.png"/><Relationship Id="rId9" Type="http://schemas.openxmlformats.org/officeDocument/2006/relationships/customXml" Target="../ink/ink1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customXml" Target="../ink/ink199.xml"/><Relationship Id="rId18" Type="http://schemas.openxmlformats.org/officeDocument/2006/relationships/image" Target="../media/image218.png"/><Relationship Id="rId26" Type="http://schemas.openxmlformats.org/officeDocument/2006/relationships/image" Target="../media/image222.png"/><Relationship Id="rId3" Type="http://schemas.openxmlformats.org/officeDocument/2006/relationships/image" Target="../media/image1.png"/><Relationship Id="rId21" Type="http://schemas.openxmlformats.org/officeDocument/2006/relationships/customXml" Target="../ink/ink203.xml"/><Relationship Id="rId7" Type="http://schemas.openxmlformats.org/officeDocument/2006/relationships/customXml" Target="../ink/ink196.xml"/><Relationship Id="rId12" Type="http://schemas.openxmlformats.org/officeDocument/2006/relationships/image" Target="../media/image215.png"/><Relationship Id="rId17" Type="http://schemas.openxmlformats.org/officeDocument/2006/relationships/customXml" Target="../ink/ink201.xml"/><Relationship Id="rId25" Type="http://schemas.openxmlformats.org/officeDocument/2006/relationships/customXml" Target="../ink/ink205.xml"/><Relationship Id="rId2" Type="http://schemas.openxmlformats.org/officeDocument/2006/relationships/image" Target="../media/image4.jpeg"/><Relationship Id="rId16" Type="http://schemas.openxmlformats.org/officeDocument/2006/relationships/image" Target="../media/image217.png"/><Relationship Id="rId20" Type="http://schemas.openxmlformats.org/officeDocument/2006/relationships/image" Target="../media/image2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2.png"/><Relationship Id="rId11" Type="http://schemas.openxmlformats.org/officeDocument/2006/relationships/customXml" Target="../ink/ink198.xml"/><Relationship Id="rId24" Type="http://schemas.openxmlformats.org/officeDocument/2006/relationships/image" Target="../media/image221.png"/><Relationship Id="rId5" Type="http://schemas.openxmlformats.org/officeDocument/2006/relationships/customXml" Target="../ink/ink195.xml"/><Relationship Id="rId15" Type="http://schemas.openxmlformats.org/officeDocument/2006/relationships/customXml" Target="../ink/ink200.xml"/><Relationship Id="rId23" Type="http://schemas.openxmlformats.org/officeDocument/2006/relationships/customXml" Target="../ink/ink204.xml"/><Relationship Id="rId10" Type="http://schemas.openxmlformats.org/officeDocument/2006/relationships/image" Target="../media/image214.png"/><Relationship Id="rId19" Type="http://schemas.openxmlformats.org/officeDocument/2006/relationships/customXml" Target="../ink/ink202.xml"/><Relationship Id="rId4" Type="http://schemas.openxmlformats.org/officeDocument/2006/relationships/image" Target="../media/image211.png"/><Relationship Id="rId9" Type="http://schemas.openxmlformats.org/officeDocument/2006/relationships/customXml" Target="../ink/ink197.xml"/><Relationship Id="rId14" Type="http://schemas.openxmlformats.org/officeDocument/2006/relationships/image" Target="../media/image216.png"/><Relationship Id="rId22" Type="http://schemas.openxmlformats.org/officeDocument/2006/relationships/image" Target="../media/image2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13" Type="http://schemas.openxmlformats.org/officeDocument/2006/relationships/customXml" Target="../ink/ink210.xml"/><Relationship Id="rId18" Type="http://schemas.openxmlformats.org/officeDocument/2006/relationships/image" Target="../media/image230.png"/><Relationship Id="rId3" Type="http://schemas.openxmlformats.org/officeDocument/2006/relationships/image" Target="../media/image1.png"/><Relationship Id="rId21" Type="http://schemas.openxmlformats.org/officeDocument/2006/relationships/customXml" Target="../ink/ink214.xml"/><Relationship Id="rId7" Type="http://schemas.openxmlformats.org/officeDocument/2006/relationships/customXml" Target="../ink/ink207.xml"/><Relationship Id="rId12" Type="http://schemas.openxmlformats.org/officeDocument/2006/relationships/image" Target="../media/image227.png"/><Relationship Id="rId17" Type="http://schemas.openxmlformats.org/officeDocument/2006/relationships/customXml" Target="../ink/ink212.xml"/><Relationship Id="rId2" Type="http://schemas.openxmlformats.org/officeDocument/2006/relationships/image" Target="../media/image4.jpeg"/><Relationship Id="rId16" Type="http://schemas.openxmlformats.org/officeDocument/2006/relationships/image" Target="../media/image229.png"/><Relationship Id="rId20" Type="http://schemas.openxmlformats.org/officeDocument/2006/relationships/image" Target="../media/image23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4.png"/><Relationship Id="rId11" Type="http://schemas.openxmlformats.org/officeDocument/2006/relationships/customXml" Target="../ink/ink209.xml"/><Relationship Id="rId24" Type="http://schemas.openxmlformats.org/officeDocument/2006/relationships/image" Target="../media/image233.png"/><Relationship Id="rId5" Type="http://schemas.openxmlformats.org/officeDocument/2006/relationships/customXml" Target="../ink/ink206.xml"/><Relationship Id="rId15" Type="http://schemas.openxmlformats.org/officeDocument/2006/relationships/customXml" Target="../ink/ink211.xml"/><Relationship Id="rId23" Type="http://schemas.openxmlformats.org/officeDocument/2006/relationships/customXml" Target="../ink/ink215.xml"/><Relationship Id="rId10" Type="http://schemas.openxmlformats.org/officeDocument/2006/relationships/image" Target="../media/image226.png"/><Relationship Id="rId19" Type="http://schemas.openxmlformats.org/officeDocument/2006/relationships/customXml" Target="../ink/ink213.xml"/><Relationship Id="rId4" Type="http://schemas.openxmlformats.org/officeDocument/2006/relationships/image" Target="../media/image223.png"/><Relationship Id="rId9" Type="http://schemas.openxmlformats.org/officeDocument/2006/relationships/customXml" Target="../ink/ink208.xml"/><Relationship Id="rId14" Type="http://schemas.openxmlformats.org/officeDocument/2006/relationships/image" Target="../media/image228.png"/><Relationship Id="rId22" Type="http://schemas.openxmlformats.org/officeDocument/2006/relationships/image" Target="../media/image2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5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20.xml"/><Relationship Id="rId18" Type="http://schemas.openxmlformats.org/officeDocument/2006/relationships/image" Target="../media/image243.png"/><Relationship Id="rId26" Type="http://schemas.openxmlformats.org/officeDocument/2006/relationships/image" Target="../media/image247.png"/><Relationship Id="rId39" Type="http://schemas.openxmlformats.org/officeDocument/2006/relationships/customXml" Target="../ink/ink233.xml"/><Relationship Id="rId21" Type="http://schemas.openxmlformats.org/officeDocument/2006/relationships/customXml" Target="../ink/ink224.xml"/><Relationship Id="rId34" Type="http://schemas.openxmlformats.org/officeDocument/2006/relationships/image" Target="../media/image251.png"/><Relationship Id="rId42" Type="http://schemas.openxmlformats.org/officeDocument/2006/relationships/image" Target="../media/image255.png"/><Relationship Id="rId7" Type="http://schemas.openxmlformats.org/officeDocument/2006/relationships/customXml" Target="../ink/ink217.xml"/><Relationship Id="rId2" Type="http://schemas.openxmlformats.org/officeDocument/2006/relationships/image" Target="../media/image4.jpeg"/><Relationship Id="rId16" Type="http://schemas.openxmlformats.org/officeDocument/2006/relationships/image" Target="../media/image242.png"/><Relationship Id="rId20" Type="http://schemas.openxmlformats.org/officeDocument/2006/relationships/image" Target="../media/image244.png"/><Relationship Id="rId29" Type="http://schemas.openxmlformats.org/officeDocument/2006/relationships/customXml" Target="../ink/ink228.xml"/><Relationship Id="rId41" Type="http://schemas.openxmlformats.org/officeDocument/2006/relationships/customXml" Target="../ink/ink23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7.png"/><Relationship Id="rId11" Type="http://schemas.openxmlformats.org/officeDocument/2006/relationships/customXml" Target="../ink/ink219.xml"/><Relationship Id="rId24" Type="http://schemas.openxmlformats.org/officeDocument/2006/relationships/image" Target="../media/image246.png"/><Relationship Id="rId32" Type="http://schemas.openxmlformats.org/officeDocument/2006/relationships/image" Target="../media/image250.png"/><Relationship Id="rId37" Type="http://schemas.openxmlformats.org/officeDocument/2006/relationships/customXml" Target="../ink/ink232.xml"/><Relationship Id="rId40" Type="http://schemas.openxmlformats.org/officeDocument/2006/relationships/image" Target="../media/image254.png"/><Relationship Id="rId5" Type="http://schemas.openxmlformats.org/officeDocument/2006/relationships/customXml" Target="../ink/ink216.xml"/><Relationship Id="rId15" Type="http://schemas.openxmlformats.org/officeDocument/2006/relationships/customXml" Target="../ink/ink221.xml"/><Relationship Id="rId23" Type="http://schemas.openxmlformats.org/officeDocument/2006/relationships/customXml" Target="../ink/ink225.xml"/><Relationship Id="rId28" Type="http://schemas.openxmlformats.org/officeDocument/2006/relationships/image" Target="../media/image248.png"/><Relationship Id="rId36" Type="http://schemas.openxmlformats.org/officeDocument/2006/relationships/image" Target="../media/image252.png"/><Relationship Id="rId10" Type="http://schemas.openxmlformats.org/officeDocument/2006/relationships/image" Target="../media/image239.png"/><Relationship Id="rId19" Type="http://schemas.openxmlformats.org/officeDocument/2006/relationships/customXml" Target="../ink/ink223.xml"/><Relationship Id="rId31" Type="http://schemas.openxmlformats.org/officeDocument/2006/relationships/customXml" Target="../ink/ink229.xml"/><Relationship Id="rId4" Type="http://schemas.openxmlformats.org/officeDocument/2006/relationships/image" Target="../media/image236.png"/><Relationship Id="rId9" Type="http://schemas.openxmlformats.org/officeDocument/2006/relationships/customXml" Target="../ink/ink218.xml"/><Relationship Id="rId14" Type="http://schemas.openxmlformats.org/officeDocument/2006/relationships/image" Target="../media/image241.png"/><Relationship Id="rId22" Type="http://schemas.openxmlformats.org/officeDocument/2006/relationships/image" Target="../media/image245.png"/><Relationship Id="rId27" Type="http://schemas.openxmlformats.org/officeDocument/2006/relationships/customXml" Target="../ink/ink227.xml"/><Relationship Id="rId30" Type="http://schemas.openxmlformats.org/officeDocument/2006/relationships/image" Target="../media/image249.png"/><Relationship Id="rId35" Type="http://schemas.openxmlformats.org/officeDocument/2006/relationships/customXml" Target="../ink/ink231.xml"/><Relationship Id="rId8" Type="http://schemas.openxmlformats.org/officeDocument/2006/relationships/image" Target="../media/image238.png"/><Relationship Id="rId3" Type="http://schemas.openxmlformats.org/officeDocument/2006/relationships/image" Target="../media/image1.png"/><Relationship Id="rId12" Type="http://schemas.openxmlformats.org/officeDocument/2006/relationships/image" Target="../media/image240.png"/><Relationship Id="rId17" Type="http://schemas.openxmlformats.org/officeDocument/2006/relationships/customXml" Target="../ink/ink222.xml"/><Relationship Id="rId25" Type="http://schemas.openxmlformats.org/officeDocument/2006/relationships/customXml" Target="../ink/ink226.xml"/><Relationship Id="rId33" Type="http://schemas.openxmlformats.org/officeDocument/2006/relationships/customXml" Target="../ink/ink230.xml"/><Relationship Id="rId38" Type="http://schemas.openxmlformats.org/officeDocument/2006/relationships/image" Target="../media/image253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39.xml"/><Relationship Id="rId18" Type="http://schemas.openxmlformats.org/officeDocument/2006/relationships/image" Target="../media/image263.png"/><Relationship Id="rId26" Type="http://schemas.openxmlformats.org/officeDocument/2006/relationships/image" Target="../media/image267.png"/><Relationship Id="rId3" Type="http://schemas.openxmlformats.org/officeDocument/2006/relationships/image" Target="../media/image1.png"/><Relationship Id="rId21" Type="http://schemas.openxmlformats.org/officeDocument/2006/relationships/customXml" Target="../ink/ink243.xml"/><Relationship Id="rId34" Type="http://schemas.openxmlformats.org/officeDocument/2006/relationships/image" Target="../media/image271.png"/><Relationship Id="rId7" Type="http://schemas.openxmlformats.org/officeDocument/2006/relationships/customXml" Target="../ink/ink236.xml"/><Relationship Id="rId12" Type="http://schemas.openxmlformats.org/officeDocument/2006/relationships/image" Target="../media/image260.png"/><Relationship Id="rId17" Type="http://schemas.openxmlformats.org/officeDocument/2006/relationships/customXml" Target="../ink/ink241.xml"/><Relationship Id="rId25" Type="http://schemas.openxmlformats.org/officeDocument/2006/relationships/customXml" Target="../ink/ink245.xml"/><Relationship Id="rId33" Type="http://schemas.openxmlformats.org/officeDocument/2006/relationships/customXml" Target="../ink/ink249.xml"/><Relationship Id="rId2" Type="http://schemas.openxmlformats.org/officeDocument/2006/relationships/image" Target="../media/image4.jpeg"/><Relationship Id="rId16" Type="http://schemas.openxmlformats.org/officeDocument/2006/relationships/image" Target="../media/image262.png"/><Relationship Id="rId20" Type="http://schemas.openxmlformats.org/officeDocument/2006/relationships/image" Target="../media/image264.png"/><Relationship Id="rId29" Type="http://schemas.openxmlformats.org/officeDocument/2006/relationships/customXml" Target="../ink/ink24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7.png"/><Relationship Id="rId11" Type="http://schemas.openxmlformats.org/officeDocument/2006/relationships/customXml" Target="../ink/ink238.xml"/><Relationship Id="rId24" Type="http://schemas.openxmlformats.org/officeDocument/2006/relationships/image" Target="../media/image266.png"/><Relationship Id="rId32" Type="http://schemas.openxmlformats.org/officeDocument/2006/relationships/image" Target="../media/image270.png"/><Relationship Id="rId5" Type="http://schemas.openxmlformats.org/officeDocument/2006/relationships/customXml" Target="../ink/ink235.xml"/><Relationship Id="rId15" Type="http://schemas.openxmlformats.org/officeDocument/2006/relationships/customXml" Target="../ink/ink240.xml"/><Relationship Id="rId23" Type="http://schemas.openxmlformats.org/officeDocument/2006/relationships/customXml" Target="../ink/ink244.xml"/><Relationship Id="rId28" Type="http://schemas.openxmlformats.org/officeDocument/2006/relationships/image" Target="../media/image268.png"/><Relationship Id="rId10" Type="http://schemas.openxmlformats.org/officeDocument/2006/relationships/image" Target="../media/image259.png"/><Relationship Id="rId19" Type="http://schemas.openxmlformats.org/officeDocument/2006/relationships/customXml" Target="../ink/ink242.xml"/><Relationship Id="rId31" Type="http://schemas.openxmlformats.org/officeDocument/2006/relationships/customXml" Target="../ink/ink248.xml"/><Relationship Id="rId4" Type="http://schemas.openxmlformats.org/officeDocument/2006/relationships/image" Target="../media/image256.png"/><Relationship Id="rId9" Type="http://schemas.openxmlformats.org/officeDocument/2006/relationships/customXml" Target="../ink/ink237.xml"/><Relationship Id="rId14" Type="http://schemas.openxmlformats.org/officeDocument/2006/relationships/image" Target="../media/image261.png"/><Relationship Id="rId22" Type="http://schemas.openxmlformats.org/officeDocument/2006/relationships/image" Target="../media/image265.png"/><Relationship Id="rId27" Type="http://schemas.openxmlformats.org/officeDocument/2006/relationships/customXml" Target="../ink/ink246.xml"/><Relationship Id="rId30" Type="http://schemas.openxmlformats.org/officeDocument/2006/relationships/image" Target="../media/image269.png"/><Relationship Id="rId8" Type="http://schemas.openxmlformats.org/officeDocument/2006/relationships/image" Target="../media/image258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54.xml"/><Relationship Id="rId18" Type="http://schemas.openxmlformats.org/officeDocument/2006/relationships/image" Target="../media/image279.png"/><Relationship Id="rId26" Type="http://schemas.openxmlformats.org/officeDocument/2006/relationships/image" Target="../media/image283.png"/><Relationship Id="rId3" Type="http://schemas.openxmlformats.org/officeDocument/2006/relationships/image" Target="../media/image1.png"/><Relationship Id="rId21" Type="http://schemas.openxmlformats.org/officeDocument/2006/relationships/customXml" Target="../ink/ink258.xml"/><Relationship Id="rId34" Type="http://schemas.openxmlformats.org/officeDocument/2006/relationships/image" Target="../media/image287.png"/><Relationship Id="rId7" Type="http://schemas.openxmlformats.org/officeDocument/2006/relationships/customXml" Target="../ink/ink251.xml"/><Relationship Id="rId12" Type="http://schemas.openxmlformats.org/officeDocument/2006/relationships/image" Target="../media/image276.png"/><Relationship Id="rId17" Type="http://schemas.openxmlformats.org/officeDocument/2006/relationships/customXml" Target="../ink/ink256.xml"/><Relationship Id="rId25" Type="http://schemas.openxmlformats.org/officeDocument/2006/relationships/customXml" Target="../ink/ink260.xml"/><Relationship Id="rId33" Type="http://schemas.openxmlformats.org/officeDocument/2006/relationships/customXml" Target="../ink/ink264.xml"/><Relationship Id="rId2" Type="http://schemas.openxmlformats.org/officeDocument/2006/relationships/image" Target="../media/image4.jpeg"/><Relationship Id="rId16" Type="http://schemas.openxmlformats.org/officeDocument/2006/relationships/image" Target="../media/image278.png"/><Relationship Id="rId20" Type="http://schemas.openxmlformats.org/officeDocument/2006/relationships/image" Target="../media/image280.png"/><Relationship Id="rId29" Type="http://schemas.openxmlformats.org/officeDocument/2006/relationships/customXml" Target="../ink/ink26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3.png"/><Relationship Id="rId11" Type="http://schemas.openxmlformats.org/officeDocument/2006/relationships/customXml" Target="../ink/ink253.xml"/><Relationship Id="rId24" Type="http://schemas.openxmlformats.org/officeDocument/2006/relationships/image" Target="../media/image282.png"/><Relationship Id="rId32" Type="http://schemas.openxmlformats.org/officeDocument/2006/relationships/image" Target="../media/image286.png"/><Relationship Id="rId5" Type="http://schemas.openxmlformats.org/officeDocument/2006/relationships/customXml" Target="../ink/ink250.xml"/><Relationship Id="rId15" Type="http://schemas.openxmlformats.org/officeDocument/2006/relationships/customXml" Target="../ink/ink255.xml"/><Relationship Id="rId23" Type="http://schemas.openxmlformats.org/officeDocument/2006/relationships/customXml" Target="../ink/ink259.xml"/><Relationship Id="rId28" Type="http://schemas.openxmlformats.org/officeDocument/2006/relationships/image" Target="../media/image284.png"/><Relationship Id="rId36" Type="http://schemas.openxmlformats.org/officeDocument/2006/relationships/image" Target="../media/image288.png"/><Relationship Id="rId10" Type="http://schemas.openxmlformats.org/officeDocument/2006/relationships/image" Target="../media/image275.png"/><Relationship Id="rId19" Type="http://schemas.openxmlformats.org/officeDocument/2006/relationships/customXml" Target="../ink/ink257.xml"/><Relationship Id="rId31" Type="http://schemas.openxmlformats.org/officeDocument/2006/relationships/customXml" Target="../ink/ink263.xml"/><Relationship Id="rId4" Type="http://schemas.openxmlformats.org/officeDocument/2006/relationships/image" Target="../media/image272.png"/><Relationship Id="rId9" Type="http://schemas.openxmlformats.org/officeDocument/2006/relationships/customXml" Target="../ink/ink252.xml"/><Relationship Id="rId14" Type="http://schemas.openxmlformats.org/officeDocument/2006/relationships/image" Target="../media/image277.png"/><Relationship Id="rId22" Type="http://schemas.openxmlformats.org/officeDocument/2006/relationships/image" Target="../media/image281.png"/><Relationship Id="rId27" Type="http://schemas.openxmlformats.org/officeDocument/2006/relationships/customXml" Target="../ink/ink261.xml"/><Relationship Id="rId30" Type="http://schemas.openxmlformats.org/officeDocument/2006/relationships/image" Target="../media/image285.png"/><Relationship Id="rId35" Type="http://schemas.openxmlformats.org/officeDocument/2006/relationships/customXml" Target="../ink/ink265.xml"/><Relationship Id="rId8" Type="http://schemas.openxmlformats.org/officeDocument/2006/relationships/image" Target="../media/image274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0.png"/><Relationship Id="rId21" Type="http://schemas.openxmlformats.org/officeDocument/2006/relationships/customXml" Target="../ink/ink274.xml"/><Relationship Id="rId42" Type="http://schemas.openxmlformats.org/officeDocument/2006/relationships/image" Target="../media/image308.png"/><Relationship Id="rId47" Type="http://schemas.openxmlformats.org/officeDocument/2006/relationships/customXml" Target="../ink/ink287.xml"/><Relationship Id="rId63" Type="http://schemas.openxmlformats.org/officeDocument/2006/relationships/customXml" Target="../ink/ink295.xml"/><Relationship Id="rId68" Type="http://schemas.openxmlformats.org/officeDocument/2006/relationships/image" Target="../media/image321.png"/><Relationship Id="rId7" Type="http://schemas.openxmlformats.org/officeDocument/2006/relationships/customXml" Target="../ink/ink267.xml"/><Relationship Id="rId71" Type="http://schemas.openxmlformats.org/officeDocument/2006/relationships/customXml" Target="../ink/ink299.xml"/><Relationship Id="rId2" Type="http://schemas.openxmlformats.org/officeDocument/2006/relationships/image" Target="../media/image4.jpeg"/><Relationship Id="rId16" Type="http://schemas.openxmlformats.org/officeDocument/2006/relationships/image" Target="../media/image295.png"/><Relationship Id="rId29" Type="http://schemas.openxmlformats.org/officeDocument/2006/relationships/customXml" Target="../ink/ink278.xml"/><Relationship Id="rId11" Type="http://schemas.openxmlformats.org/officeDocument/2006/relationships/customXml" Target="../ink/ink269.xml"/><Relationship Id="rId24" Type="http://schemas.openxmlformats.org/officeDocument/2006/relationships/image" Target="../media/image299.png"/><Relationship Id="rId32" Type="http://schemas.openxmlformats.org/officeDocument/2006/relationships/image" Target="../media/image303.png"/><Relationship Id="rId37" Type="http://schemas.openxmlformats.org/officeDocument/2006/relationships/customXml" Target="../ink/ink282.xml"/><Relationship Id="rId40" Type="http://schemas.openxmlformats.org/officeDocument/2006/relationships/image" Target="../media/image307.png"/><Relationship Id="rId45" Type="http://schemas.openxmlformats.org/officeDocument/2006/relationships/customXml" Target="../ink/ink286.xml"/><Relationship Id="rId53" Type="http://schemas.openxmlformats.org/officeDocument/2006/relationships/customXml" Target="../ink/ink290.xml"/><Relationship Id="rId58" Type="http://schemas.openxmlformats.org/officeDocument/2006/relationships/image" Target="../media/image316.png"/><Relationship Id="rId66" Type="http://schemas.openxmlformats.org/officeDocument/2006/relationships/image" Target="../media/image320.png"/><Relationship Id="rId5" Type="http://schemas.openxmlformats.org/officeDocument/2006/relationships/customXml" Target="../ink/ink266.xml"/><Relationship Id="rId61" Type="http://schemas.openxmlformats.org/officeDocument/2006/relationships/customXml" Target="../ink/ink294.xml"/><Relationship Id="rId19" Type="http://schemas.openxmlformats.org/officeDocument/2006/relationships/customXml" Target="../ink/ink273.xml"/><Relationship Id="rId14" Type="http://schemas.openxmlformats.org/officeDocument/2006/relationships/image" Target="../media/image294.png"/><Relationship Id="rId22" Type="http://schemas.openxmlformats.org/officeDocument/2006/relationships/image" Target="../media/image298.png"/><Relationship Id="rId27" Type="http://schemas.openxmlformats.org/officeDocument/2006/relationships/customXml" Target="../ink/ink277.xml"/><Relationship Id="rId30" Type="http://schemas.openxmlformats.org/officeDocument/2006/relationships/image" Target="../media/image302.png"/><Relationship Id="rId35" Type="http://schemas.openxmlformats.org/officeDocument/2006/relationships/customXml" Target="../ink/ink281.xml"/><Relationship Id="rId43" Type="http://schemas.openxmlformats.org/officeDocument/2006/relationships/customXml" Target="../ink/ink285.xml"/><Relationship Id="rId48" Type="http://schemas.openxmlformats.org/officeDocument/2006/relationships/image" Target="../media/image311.png"/><Relationship Id="rId56" Type="http://schemas.openxmlformats.org/officeDocument/2006/relationships/image" Target="../media/image315.png"/><Relationship Id="rId64" Type="http://schemas.openxmlformats.org/officeDocument/2006/relationships/image" Target="../media/image319.png"/><Relationship Id="rId69" Type="http://schemas.openxmlformats.org/officeDocument/2006/relationships/customXml" Target="../ink/ink298.xml"/><Relationship Id="rId8" Type="http://schemas.openxmlformats.org/officeDocument/2006/relationships/image" Target="../media/image291.png"/><Relationship Id="rId51" Type="http://schemas.openxmlformats.org/officeDocument/2006/relationships/customXml" Target="../ink/ink289.xml"/><Relationship Id="rId72" Type="http://schemas.openxmlformats.org/officeDocument/2006/relationships/image" Target="../media/image323.png"/><Relationship Id="rId3" Type="http://schemas.openxmlformats.org/officeDocument/2006/relationships/image" Target="../media/image1.png"/><Relationship Id="rId12" Type="http://schemas.openxmlformats.org/officeDocument/2006/relationships/image" Target="../media/image293.png"/><Relationship Id="rId17" Type="http://schemas.openxmlformats.org/officeDocument/2006/relationships/customXml" Target="../ink/ink272.xml"/><Relationship Id="rId25" Type="http://schemas.openxmlformats.org/officeDocument/2006/relationships/customXml" Target="../ink/ink276.xml"/><Relationship Id="rId33" Type="http://schemas.openxmlformats.org/officeDocument/2006/relationships/customXml" Target="../ink/ink280.xml"/><Relationship Id="rId38" Type="http://schemas.openxmlformats.org/officeDocument/2006/relationships/image" Target="../media/image306.png"/><Relationship Id="rId46" Type="http://schemas.openxmlformats.org/officeDocument/2006/relationships/image" Target="../media/image310.png"/><Relationship Id="rId59" Type="http://schemas.openxmlformats.org/officeDocument/2006/relationships/customXml" Target="../ink/ink293.xml"/><Relationship Id="rId67" Type="http://schemas.openxmlformats.org/officeDocument/2006/relationships/customXml" Target="../ink/ink297.xml"/><Relationship Id="rId20" Type="http://schemas.openxmlformats.org/officeDocument/2006/relationships/image" Target="../media/image297.png"/><Relationship Id="rId41" Type="http://schemas.openxmlformats.org/officeDocument/2006/relationships/customXml" Target="../ink/ink284.xml"/><Relationship Id="rId54" Type="http://schemas.openxmlformats.org/officeDocument/2006/relationships/image" Target="../media/image314.png"/><Relationship Id="rId62" Type="http://schemas.openxmlformats.org/officeDocument/2006/relationships/image" Target="../media/image318.png"/><Relationship Id="rId70" Type="http://schemas.openxmlformats.org/officeDocument/2006/relationships/image" Target="../media/image3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0.png"/><Relationship Id="rId15" Type="http://schemas.openxmlformats.org/officeDocument/2006/relationships/customXml" Target="../ink/ink271.xml"/><Relationship Id="rId23" Type="http://schemas.openxmlformats.org/officeDocument/2006/relationships/customXml" Target="../ink/ink275.xml"/><Relationship Id="rId28" Type="http://schemas.openxmlformats.org/officeDocument/2006/relationships/image" Target="../media/image301.png"/><Relationship Id="rId36" Type="http://schemas.openxmlformats.org/officeDocument/2006/relationships/image" Target="../media/image305.png"/><Relationship Id="rId49" Type="http://schemas.openxmlformats.org/officeDocument/2006/relationships/customXml" Target="../ink/ink288.xml"/><Relationship Id="rId57" Type="http://schemas.openxmlformats.org/officeDocument/2006/relationships/customXml" Target="../ink/ink292.xml"/><Relationship Id="rId10" Type="http://schemas.openxmlformats.org/officeDocument/2006/relationships/image" Target="../media/image292.png"/><Relationship Id="rId31" Type="http://schemas.openxmlformats.org/officeDocument/2006/relationships/customXml" Target="../ink/ink279.xml"/><Relationship Id="rId44" Type="http://schemas.openxmlformats.org/officeDocument/2006/relationships/image" Target="../media/image309.png"/><Relationship Id="rId52" Type="http://schemas.openxmlformats.org/officeDocument/2006/relationships/image" Target="../media/image313.png"/><Relationship Id="rId60" Type="http://schemas.openxmlformats.org/officeDocument/2006/relationships/image" Target="../media/image317.png"/><Relationship Id="rId65" Type="http://schemas.openxmlformats.org/officeDocument/2006/relationships/customXml" Target="../ink/ink296.xml"/><Relationship Id="rId4" Type="http://schemas.openxmlformats.org/officeDocument/2006/relationships/image" Target="../media/image289.png"/><Relationship Id="rId9" Type="http://schemas.openxmlformats.org/officeDocument/2006/relationships/customXml" Target="../ink/ink268.xml"/><Relationship Id="rId13" Type="http://schemas.openxmlformats.org/officeDocument/2006/relationships/customXml" Target="../ink/ink270.xml"/><Relationship Id="rId18" Type="http://schemas.openxmlformats.org/officeDocument/2006/relationships/image" Target="../media/image296.png"/><Relationship Id="rId39" Type="http://schemas.openxmlformats.org/officeDocument/2006/relationships/customXml" Target="../ink/ink283.xml"/><Relationship Id="rId34" Type="http://schemas.openxmlformats.org/officeDocument/2006/relationships/image" Target="../media/image304.png"/><Relationship Id="rId50" Type="http://schemas.openxmlformats.org/officeDocument/2006/relationships/image" Target="../media/image312.png"/><Relationship Id="rId55" Type="http://schemas.openxmlformats.org/officeDocument/2006/relationships/customXml" Target="../ink/ink29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customXml" Target="../ink/ink304.xml"/><Relationship Id="rId3" Type="http://schemas.openxmlformats.org/officeDocument/2006/relationships/image" Target="../media/image1.png"/><Relationship Id="rId7" Type="http://schemas.openxmlformats.org/officeDocument/2006/relationships/customXml" Target="../ink/ink301.xml"/><Relationship Id="rId12" Type="http://schemas.openxmlformats.org/officeDocument/2006/relationships/image" Target="../media/image32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5.png"/><Relationship Id="rId11" Type="http://schemas.openxmlformats.org/officeDocument/2006/relationships/customXml" Target="../ink/ink303.xml"/><Relationship Id="rId5" Type="http://schemas.openxmlformats.org/officeDocument/2006/relationships/customXml" Target="../ink/ink300.xml"/><Relationship Id="rId10" Type="http://schemas.openxmlformats.org/officeDocument/2006/relationships/image" Target="../media/image327.png"/><Relationship Id="rId4" Type="http://schemas.openxmlformats.org/officeDocument/2006/relationships/image" Target="../media/image324.png"/><Relationship Id="rId9" Type="http://schemas.openxmlformats.org/officeDocument/2006/relationships/customXml" Target="../ink/ink302.xml"/><Relationship Id="rId14" Type="http://schemas.openxmlformats.org/officeDocument/2006/relationships/image" Target="../media/image329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09.xml"/><Relationship Id="rId18" Type="http://schemas.openxmlformats.org/officeDocument/2006/relationships/image" Target="../media/image337.png"/><Relationship Id="rId26" Type="http://schemas.openxmlformats.org/officeDocument/2006/relationships/image" Target="../media/image341.png"/><Relationship Id="rId39" Type="http://schemas.openxmlformats.org/officeDocument/2006/relationships/customXml" Target="../ink/ink322.xml"/><Relationship Id="rId21" Type="http://schemas.openxmlformats.org/officeDocument/2006/relationships/customXml" Target="../ink/ink313.xml"/><Relationship Id="rId34" Type="http://schemas.openxmlformats.org/officeDocument/2006/relationships/image" Target="../media/image345.png"/><Relationship Id="rId42" Type="http://schemas.openxmlformats.org/officeDocument/2006/relationships/image" Target="../media/image349.png"/><Relationship Id="rId47" Type="http://schemas.openxmlformats.org/officeDocument/2006/relationships/customXml" Target="../ink/ink326.xml"/><Relationship Id="rId50" Type="http://schemas.openxmlformats.org/officeDocument/2006/relationships/image" Target="../media/image353.png"/><Relationship Id="rId55" Type="http://schemas.openxmlformats.org/officeDocument/2006/relationships/customXml" Target="../ink/ink330.xml"/><Relationship Id="rId7" Type="http://schemas.openxmlformats.org/officeDocument/2006/relationships/customXml" Target="../ink/ink306.xml"/><Relationship Id="rId2" Type="http://schemas.openxmlformats.org/officeDocument/2006/relationships/image" Target="../media/image4.jpeg"/><Relationship Id="rId16" Type="http://schemas.openxmlformats.org/officeDocument/2006/relationships/image" Target="../media/image336.png"/><Relationship Id="rId29" Type="http://schemas.openxmlformats.org/officeDocument/2006/relationships/customXml" Target="../ink/ink317.xml"/><Relationship Id="rId11" Type="http://schemas.openxmlformats.org/officeDocument/2006/relationships/customXml" Target="../ink/ink308.xml"/><Relationship Id="rId24" Type="http://schemas.openxmlformats.org/officeDocument/2006/relationships/image" Target="../media/image340.png"/><Relationship Id="rId32" Type="http://schemas.openxmlformats.org/officeDocument/2006/relationships/image" Target="../media/image344.png"/><Relationship Id="rId37" Type="http://schemas.openxmlformats.org/officeDocument/2006/relationships/customXml" Target="../ink/ink321.xml"/><Relationship Id="rId40" Type="http://schemas.openxmlformats.org/officeDocument/2006/relationships/image" Target="../media/image348.png"/><Relationship Id="rId45" Type="http://schemas.openxmlformats.org/officeDocument/2006/relationships/customXml" Target="../ink/ink325.xml"/><Relationship Id="rId53" Type="http://schemas.openxmlformats.org/officeDocument/2006/relationships/customXml" Target="../ink/ink329.xml"/><Relationship Id="rId58" Type="http://schemas.openxmlformats.org/officeDocument/2006/relationships/image" Target="../media/image357.png"/><Relationship Id="rId5" Type="http://schemas.openxmlformats.org/officeDocument/2006/relationships/customXml" Target="../ink/ink305.xml"/><Relationship Id="rId19" Type="http://schemas.openxmlformats.org/officeDocument/2006/relationships/customXml" Target="../ink/ink312.xml"/><Relationship Id="rId4" Type="http://schemas.openxmlformats.org/officeDocument/2006/relationships/image" Target="../media/image330.png"/><Relationship Id="rId9" Type="http://schemas.openxmlformats.org/officeDocument/2006/relationships/customXml" Target="../ink/ink307.xml"/><Relationship Id="rId14" Type="http://schemas.openxmlformats.org/officeDocument/2006/relationships/image" Target="../media/image335.png"/><Relationship Id="rId22" Type="http://schemas.openxmlformats.org/officeDocument/2006/relationships/image" Target="../media/image339.png"/><Relationship Id="rId27" Type="http://schemas.openxmlformats.org/officeDocument/2006/relationships/customXml" Target="../ink/ink316.xml"/><Relationship Id="rId30" Type="http://schemas.openxmlformats.org/officeDocument/2006/relationships/image" Target="../media/image343.png"/><Relationship Id="rId35" Type="http://schemas.openxmlformats.org/officeDocument/2006/relationships/customXml" Target="../ink/ink320.xml"/><Relationship Id="rId43" Type="http://schemas.openxmlformats.org/officeDocument/2006/relationships/customXml" Target="../ink/ink324.xml"/><Relationship Id="rId48" Type="http://schemas.openxmlformats.org/officeDocument/2006/relationships/image" Target="../media/image352.png"/><Relationship Id="rId56" Type="http://schemas.openxmlformats.org/officeDocument/2006/relationships/image" Target="../media/image356.png"/><Relationship Id="rId8" Type="http://schemas.openxmlformats.org/officeDocument/2006/relationships/image" Target="../media/image332.png"/><Relationship Id="rId51" Type="http://schemas.openxmlformats.org/officeDocument/2006/relationships/customXml" Target="../ink/ink328.xml"/><Relationship Id="rId3" Type="http://schemas.openxmlformats.org/officeDocument/2006/relationships/image" Target="../media/image1.png"/><Relationship Id="rId12" Type="http://schemas.openxmlformats.org/officeDocument/2006/relationships/image" Target="../media/image334.png"/><Relationship Id="rId17" Type="http://schemas.openxmlformats.org/officeDocument/2006/relationships/customXml" Target="../ink/ink311.xml"/><Relationship Id="rId25" Type="http://schemas.openxmlformats.org/officeDocument/2006/relationships/customXml" Target="../ink/ink315.xml"/><Relationship Id="rId33" Type="http://schemas.openxmlformats.org/officeDocument/2006/relationships/customXml" Target="../ink/ink319.xml"/><Relationship Id="rId38" Type="http://schemas.openxmlformats.org/officeDocument/2006/relationships/image" Target="../media/image347.png"/><Relationship Id="rId46" Type="http://schemas.openxmlformats.org/officeDocument/2006/relationships/image" Target="../media/image351.png"/><Relationship Id="rId59" Type="http://schemas.openxmlformats.org/officeDocument/2006/relationships/customXml" Target="../ink/ink332.xml"/><Relationship Id="rId20" Type="http://schemas.openxmlformats.org/officeDocument/2006/relationships/image" Target="../media/image338.png"/><Relationship Id="rId41" Type="http://schemas.openxmlformats.org/officeDocument/2006/relationships/customXml" Target="../ink/ink323.xml"/><Relationship Id="rId54" Type="http://schemas.openxmlformats.org/officeDocument/2006/relationships/image" Target="../media/image3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1.png"/><Relationship Id="rId15" Type="http://schemas.openxmlformats.org/officeDocument/2006/relationships/customXml" Target="../ink/ink310.xml"/><Relationship Id="rId23" Type="http://schemas.openxmlformats.org/officeDocument/2006/relationships/customXml" Target="../ink/ink314.xml"/><Relationship Id="rId28" Type="http://schemas.openxmlformats.org/officeDocument/2006/relationships/image" Target="../media/image342.png"/><Relationship Id="rId36" Type="http://schemas.openxmlformats.org/officeDocument/2006/relationships/image" Target="../media/image346.png"/><Relationship Id="rId49" Type="http://schemas.openxmlformats.org/officeDocument/2006/relationships/customXml" Target="../ink/ink327.xml"/><Relationship Id="rId57" Type="http://schemas.openxmlformats.org/officeDocument/2006/relationships/customXml" Target="../ink/ink331.xml"/><Relationship Id="rId10" Type="http://schemas.openxmlformats.org/officeDocument/2006/relationships/image" Target="../media/image333.png"/><Relationship Id="rId31" Type="http://schemas.openxmlformats.org/officeDocument/2006/relationships/customXml" Target="../ink/ink318.xml"/><Relationship Id="rId44" Type="http://schemas.openxmlformats.org/officeDocument/2006/relationships/image" Target="../media/image350.png"/><Relationship Id="rId52" Type="http://schemas.openxmlformats.org/officeDocument/2006/relationships/image" Target="../media/image354.png"/><Relationship Id="rId60" Type="http://schemas.openxmlformats.org/officeDocument/2006/relationships/image" Target="../media/image358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37.xml"/><Relationship Id="rId18" Type="http://schemas.openxmlformats.org/officeDocument/2006/relationships/image" Target="../media/image366.png"/><Relationship Id="rId26" Type="http://schemas.openxmlformats.org/officeDocument/2006/relationships/image" Target="../media/image370.png"/><Relationship Id="rId39" Type="http://schemas.openxmlformats.org/officeDocument/2006/relationships/customXml" Target="../ink/ink350.xml"/><Relationship Id="rId21" Type="http://schemas.openxmlformats.org/officeDocument/2006/relationships/customXml" Target="../ink/ink341.xml"/><Relationship Id="rId34" Type="http://schemas.openxmlformats.org/officeDocument/2006/relationships/image" Target="../media/image374.png"/><Relationship Id="rId42" Type="http://schemas.openxmlformats.org/officeDocument/2006/relationships/image" Target="../media/image378.png"/><Relationship Id="rId7" Type="http://schemas.openxmlformats.org/officeDocument/2006/relationships/customXml" Target="../ink/ink334.xml"/><Relationship Id="rId2" Type="http://schemas.openxmlformats.org/officeDocument/2006/relationships/image" Target="../media/image4.jpeg"/><Relationship Id="rId16" Type="http://schemas.openxmlformats.org/officeDocument/2006/relationships/image" Target="../media/image365.png"/><Relationship Id="rId20" Type="http://schemas.openxmlformats.org/officeDocument/2006/relationships/image" Target="../media/image367.png"/><Relationship Id="rId29" Type="http://schemas.openxmlformats.org/officeDocument/2006/relationships/customXml" Target="../ink/ink345.xml"/><Relationship Id="rId41" Type="http://schemas.openxmlformats.org/officeDocument/2006/relationships/customXml" Target="../ink/ink35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0.png"/><Relationship Id="rId11" Type="http://schemas.openxmlformats.org/officeDocument/2006/relationships/customXml" Target="../ink/ink336.xml"/><Relationship Id="rId24" Type="http://schemas.openxmlformats.org/officeDocument/2006/relationships/image" Target="../media/image369.png"/><Relationship Id="rId32" Type="http://schemas.openxmlformats.org/officeDocument/2006/relationships/image" Target="../media/image373.png"/><Relationship Id="rId37" Type="http://schemas.openxmlformats.org/officeDocument/2006/relationships/customXml" Target="../ink/ink349.xml"/><Relationship Id="rId40" Type="http://schemas.openxmlformats.org/officeDocument/2006/relationships/image" Target="../media/image377.png"/><Relationship Id="rId5" Type="http://schemas.openxmlformats.org/officeDocument/2006/relationships/customXml" Target="../ink/ink333.xml"/><Relationship Id="rId15" Type="http://schemas.openxmlformats.org/officeDocument/2006/relationships/customXml" Target="../ink/ink338.xml"/><Relationship Id="rId23" Type="http://schemas.openxmlformats.org/officeDocument/2006/relationships/customXml" Target="../ink/ink342.xml"/><Relationship Id="rId28" Type="http://schemas.openxmlformats.org/officeDocument/2006/relationships/image" Target="../media/image371.png"/><Relationship Id="rId36" Type="http://schemas.openxmlformats.org/officeDocument/2006/relationships/image" Target="../media/image375.png"/><Relationship Id="rId10" Type="http://schemas.openxmlformats.org/officeDocument/2006/relationships/image" Target="../media/image362.png"/><Relationship Id="rId19" Type="http://schemas.openxmlformats.org/officeDocument/2006/relationships/customXml" Target="../ink/ink340.xml"/><Relationship Id="rId31" Type="http://schemas.openxmlformats.org/officeDocument/2006/relationships/customXml" Target="../ink/ink346.xml"/><Relationship Id="rId4" Type="http://schemas.openxmlformats.org/officeDocument/2006/relationships/image" Target="../media/image359.png"/><Relationship Id="rId9" Type="http://schemas.openxmlformats.org/officeDocument/2006/relationships/customXml" Target="../ink/ink335.xml"/><Relationship Id="rId14" Type="http://schemas.openxmlformats.org/officeDocument/2006/relationships/image" Target="../media/image364.png"/><Relationship Id="rId22" Type="http://schemas.openxmlformats.org/officeDocument/2006/relationships/image" Target="../media/image368.png"/><Relationship Id="rId27" Type="http://schemas.openxmlformats.org/officeDocument/2006/relationships/customXml" Target="../ink/ink344.xml"/><Relationship Id="rId30" Type="http://schemas.openxmlformats.org/officeDocument/2006/relationships/image" Target="../media/image372.png"/><Relationship Id="rId35" Type="http://schemas.openxmlformats.org/officeDocument/2006/relationships/customXml" Target="../ink/ink348.xml"/><Relationship Id="rId8" Type="http://schemas.openxmlformats.org/officeDocument/2006/relationships/image" Target="../media/image361.png"/><Relationship Id="rId3" Type="http://schemas.openxmlformats.org/officeDocument/2006/relationships/image" Target="../media/image1.png"/><Relationship Id="rId12" Type="http://schemas.openxmlformats.org/officeDocument/2006/relationships/image" Target="../media/image363.png"/><Relationship Id="rId17" Type="http://schemas.openxmlformats.org/officeDocument/2006/relationships/customXml" Target="../ink/ink339.xml"/><Relationship Id="rId25" Type="http://schemas.openxmlformats.org/officeDocument/2006/relationships/customXml" Target="../ink/ink343.xml"/><Relationship Id="rId33" Type="http://schemas.openxmlformats.org/officeDocument/2006/relationships/customXml" Target="../ink/ink347.xml"/><Relationship Id="rId38" Type="http://schemas.openxmlformats.org/officeDocument/2006/relationships/image" Target="../media/image376.pn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90.png"/><Relationship Id="rId21" Type="http://schemas.openxmlformats.org/officeDocument/2006/relationships/customXml" Target="../ink/ink360.xml"/><Relationship Id="rId42" Type="http://schemas.openxmlformats.org/officeDocument/2006/relationships/image" Target="../media/image398.png"/><Relationship Id="rId47" Type="http://schemas.openxmlformats.org/officeDocument/2006/relationships/customXml" Target="../ink/ink373.xml"/><Relationship Id="rId63" Type="http://schemas.openxmlformats.org/officeDocument/2006/relationships/customXml" Target="../ink/ink381.xml"/><Relationship Id="rId68" Type="http://schemas.openxmlformats.org/officeDocument/2006/relationships/image" Target="../media/image411.png"/><Relationship Id="rId2" Type="http://schemas.openxmlformats.org/officeDocument/2006/relationships/image" Target="../media/image4.jpeg"/><Relationship Id="rId16" Type="http://schemas.openxmlformats.org/officeDocument/2006/relationships/image" Target="../media/image385.png"/><Relationship Id="rId29" Type="http://schemas.openxmlformats.org/officeDocument/2006/relationships/customXml" Target="../ink/ink364.xml"/><Relationship Id="rId11" Type="http://schemas.openxmlformats.org/officeDocument/2006/relationships/customXml" Target="../ink/ink355.xml"/><Relationship Id="rId24" Type="http://schemas.openxmlformats.org/officeDocument/2006/relationships/image" Target="../media/image389.png"/><Relationship Id="rId32" Type="http://schemas.openxmlformats.org/officeDocument/2006/relationships/image" Target="../media/image393.png"/><Relationship Id="rId37" Type="http://schemas.openxmlformats.org/officeDocument/2006/relationships/customXml" Target="../ink/ink368.xml"/><Relationship Id="rId40" Type="http://schemas.openxmlformats.org/officeDocument/2006/relationships/image" Target="../media/image397.png"/><Relationship Id="rId45" Type="http://schemas.openxmlformats.org/officeDocument/2006/relationships/customXml" Target="../ink/ink372.xml"/><Relationship Id="rId53" Type="http://schemas.openxmlformats.org/officeDocument/2006/relationships/customXml" Target="../ink/ink376.xml"/><Relationship Id="rId58" Type="http://schemas.openxmlformats.org/officeDocument/2006/relationships/image" Target="../media/image406.png"/><Relationship Id="rId66" Type="http://schemas.openxmlformats.org/officeDocument/2006/relationships/image" Target="../media/image410.png"/><Relationship Id="rId74" Type="http://schemas.openxmlformats.org/officeDocument/2006/relationships/image" Target="../media/image414.png"/><Relationship Id="rId5" Type="http://schemas.openxmlformats.org/officeDocument/2006/relationships/customXml" Target="../ink/ink352.xml"/><Relationship Id="rId61" Type="http://schemas.openxmlformats.org/officeDocument/2006/relationships/customXml" Target="../ink/ink380.xml"/><Relationship Id="rId19" Type="http://schemas.openxmlformats.org/officeDocument/2006/relationships/customXml" Target="../ink/ink359.xml"/><Relationship Id="rId14" Type="http://schemas.openxmlformats.org/officeDocument/2006/relationships/image" Target="../media/image384.png"/><Relationship Id="rId22" Type="http://schemas.openxmlformats.org/officeDocument/2006/relationships/image" Target="../media/image388.png"/><Relationship Id="rId27" Type="http://schemas.openxmlformats.org/officeDocument/2006/relationships/customXml" Target="../ink/ink363.xml"/><Relationship Id="rId30" Type="http://schemas.openxmlformats.org/officeDocument/2006/relationships/image" Target="../media/image392.png"/><Relationship Id="rId35" Type="http://schemas.openxmlformats.org/officeDocument/2006/relationships/customXml" Target="../ink/ink367.xml"/><Relationship Id="rId43" Type="http://schemas.openxmlformats.org/officeDocument/2006/relationships/customXml" Target="../ink/ink371.xml"/><Relationship Id="rId48" Type="http://schemas.openxmlformats.org/officeDocument/2006/relationships/image" Target="../media/image401.png"/><Relationship Id="rId56" Type="http://schemas.openxmlformats.org/officeDocument/2006/relationships/image" Target="../media/image405.png"/><Relationship Id="rId64" Type="http://schemas.openxmlformats.org/officeDocument/2006/relationships/image" Target="../media/image409.png"/><Relationship Id="rId69" Type="http://schemas.openxmlformats.org/officeDocument/2006/relationships/customXml" Target="../ink/ink384.xml"/><Relationship Id="rId8" Type="http://schemas.openxmlformats.org/officeDocument/2006/relationships/image" Target="../media/image381.png"/><Relationship Id="rId51" Type="http://schemas.openxmlformats.org/officeDocument/2006/relationships/customXml" Target="../ink/ink375.xml"/><Relationship Id="rId72" Type="http://schemas.openxmlformats.org/officeDocument/2006/relationships/image" Target="../media/image413.png"/><Relationship Id="rId3" Type="http://schemas.openxmlformats.org/officeDocument/2006/relationships/image" Target="../media/image1.png"/><Relationship Id="rId12" Type="http://schemas.openxmlformats.org/officeDocument/2006/relationships/image" Target="../media/image383.png"/><Relationship Id="rId17" Type="http://schemas.openxmlformats.org/officeDocument/2006/relationships/customXml" Target="../ink/ink358.xml"/><Relationship Id="rId25" Type="http://schemas.openxmlformats.org/officeDocument/2006/relationships/customXml" Target="../ink/ink362.xml"/><Relationship Id="rId33" Type="http://schemas.openxmlformats.org/officeDocument/2006/relationships/customXml" Target="../ink/ink366.xml"/><Relationship Id="rId38" Type="http://schemas.openxmlformats.org/officeDocument/2006/relationships/image" Target="../media/image396.png"/><Relationship Id="rId46" Type="http://schemas.openxmlformats.org/officeDocument/2006/relationships/image" Target="../media/image400.png"/><Relationship Id="rId59" Type="http://schemas.openxmlformats.org/officeDocument/2006/relationships/customXml" Target="../ink/ink379.xml"/><Relationship Id="rId67" Type="http://schemas.openxmlformats.org/officeDocument/2006/relationships/customXml" Target="../ink/ink383.xml"/><Relationship Id="rId20" Type="http://schemas.openxmlformats.org/officeDocument/2006/relationships/image" Target="../media/image387.png"/><Relationship Id="rId41" Type="http://schemas.openxmlformats.org/officeDocument/2006/relationships/customXml" Target="../ink/ink370.xml"/><Relationship Id="rId54" Type="http://schemas.openxmlformats.org/officeDocument/2006/relationships/image" Target="../media/image404.png"/><Relationship Id="rId62" Type="http://schemas.openxmlformats.org/officeDocument/2006/relationships/image" Target="../media/image408.png"/><Relationship Id="rId70" Type="http://schemas.openxmlformats.org/officeDocument/2006/relationships/image" Target="../media/image412.png"/><Relationship Id="rId75" Type="http://schemas.openxmlformats.org/officeDocument/2006/relationships/customXml" Target="../ink/ink38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0.png"/><Relationship Id="rId15" Type="http://schemas.openxmlformats.org/officeDocument/2006/relationships/customXml" Target="../ink/ink357.xml"/><Relationship Id="rId23" Type="http://schemas.openxmlformats.org/officeDocument/2006/relationships/customXml" Target="../ink/ink361.xml"/><Relationship Id="rId28" Type="http://schemas.openxmlformats.org/officeDocument/2006/relationships/image" Target="../media/image391.png"/><Relationship Id="rId36" Type="http://schemas.openxmlformats.org/officeDocument/2006/relationships/image" Target="../media/image395.png"/><Relationship Id="rId49" Type="http://schemas.openxmlformats.org/officeDocument/2006/relationships/customXml" Target="../ink/ink374.xml"/><Relationship Id="rId57" Type="http://schemas.openxmlformats.org/officeDocument/2006/relationships/customXml" Target="../ink/ink378.xml"/><Relationship Id="rId10" Type="http://schemas.openxmlformats.org/officeDocument/2006/relationships/image" Target="../media/image382.png"/><Relationship Id="rId31" Type="http://schemas.openxmlformats.org/officeDocument/2006/relationships/customXml" Target="../ink/ink365.xml"/><Relationship Id="rId44" Type="http://schemas.openxmlformats.org/officeDocument/2006/relationships/image" Target="../media/image399.png"/><Relationship Id="rId52" Type="http://schemas.openxmlformats.org/officeDocument/2006/relationships/image" Target="../media/image403.png"/><Relationship Id="rId60" Type="http://schemas.openxmlformats.org/officeDocument/2006/relationships/image" Target="../media/image407.png"/><Relationship Id="rId65" Type="http://schemas.openxmlformats.org/officeDocument/2006/relationships/customXml" Target="../ink/ink382.xml"/><Relationship Id="rId73" Type="http://schemas.openxmlformats.org/officeDocument/2006/relationships/customXml" Target="../ink/ink386.xml"/><Relationship Id="rId4" Type="http://schemas.openxmlformats.org/officeDocument/2006/relationships/image" Target="../media/image360.jpeg"/><Relationship Id="rId9" Type="http://schemas.openxmlformats.org/officeDocument/2006/relationships/customXml" Target="../ink/ink354.xml"/><Relationship Id="rId13" Type="http://schemas.openxmlformats.org/officeDocument/2006/relationships/customXml" Target="../ink/ink356.xml"/><Relationship Id="rId18" Type="http://schemas.openxmlformats.org/officeDocument/2006/relationships/image" Target="../media/image386.png"/><Relationship Id="rId39" Type="http://schemas.openxmlformats.org/officeDocument/2006/relationships/customXml" Target="../ink/ink369.xml"/><Relationship Id="rId34" Type="http://schemas.openxmlformats.org/officeDocument/2006/relationships/image" Target="../media/image394.png"/><Relationship Id="rId50" Type="http://schemas.openxmlformats.org/officeDocument/2006/relationships/image" Target="../media/image402.png"/><Relationship Id="rId55" Type="http://schemas.openxmlformats.org/officeDocument/2006/relationships/customXml" Target="../ink/ink377.xml"/><Relationship Id="rId76" Type="http://schemas.openxmlformats.org/officeDocument/2006/relationships/image" Target="../media/image415.png"/><Relationship Id="rId7" Type="http://schemas.openxmlformats.org/officeDocument/2006/relationships/customXml" Target="../ink/ink353.xml"/><Relationship Id="rId71" Type="http://schemas.openxmlformats.org/officeDocument/2006/relationships/customXml" Target="../ink/ink385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92.xml"/><Relationship Id="rId18" Type="http://schemas.openxmlformats.org/officeDocument/2006/relationships/image" Target="../media/image423.png"/><Relationship Id="rId26" Type="http://schemas.openxmlformats.org/officeDocument/2006/relationships/image" Target="../media/image427.png"/><Relationship Id="rId39" Type="http://schemas.openxmlformats.org/officeDocument/2006/relationships/customXml" Target="../ink/ink405.xml"/><Relationship Id="rId21" Type="http://schemas.openxmlformats.org/officeDocument/2006/relationships/customXml" Target="../ink/ink396.xml"/><Relationship Id="rId34" Type="http://schemas.openxmlformats.org/officeDocument/2006/relationships/image" Target="../media/image431.png"/><Relationship Id="rId42" Type="http://schemas.openxmlformats.org/officeDocument/2006/relationships/image" Target="../media/image435.png"/><Relationship Id="rId47" Type="http://schemas.openxmlformats.org/officeDocument/2006/relationships/customXml" Target="../ink/ink409.xml"/><Relationship Id="rId50" Type="http://schemas.openxmlformats.org/officeDocument/2006/relationships/image" Target="../media/image439.png"/><Relationship Id="rId55" Type="http://schemas.openxmlformats.org/officeDocument/2006/relationships/customXml" Target="../ink/ink413.xml"/><Relationship Id="rId7" Type="http://schemas.openxmlformats.org/officeDocument/2006/relationships/customXml" Target="../ink/ink389.xml"/><Relationship Id="rId2" Type="http://schemas.openxmlformats.org/officeDocument/2006/relationships/image" Target="../media/image4.jpeg"/><Relationship Id="rId16" Type="http://schemas.openxmlformats.org/officeDocument/2006/relationships/image" Target="../media/image422.png"/><Relationship Id="rId29" Type="http://schemas.openxmlformats.org/officeDocument/2006/relationships/customXml" Target="../ink/ink400.xml"/><Relationship Id="rId11" Type="http://schemas.openxmlformats.org/officeDocument/2006/relationships/customXml" Target="../ink/ink391.xml"/><Relationship Id="rId24" Type="http://schemas.openxmlformats.org/officeDocument/2006/relationships/image" Target="../media/image426.png"/><Relationship Id="rId32" Type="http://schemas.openxmlformats.org/officeDocument/2006/relationships/image" Target="../media/image430.png"/><Relationship Id="rId37" Type="http://schemas.openxmlformats.org/officeDocument/2006/relationships/customXml" Target="../ink/ink404.xml"/><Relationship Id="rId40" Type="http://schemas.openxmlformats.org/officeDocument/2006/relationships/image" Target="../media/image434.png"/><Relationship Id="rId45" Type="http://schemas.openxmlformats.org/officeDocument/2006/relationships/customXml" Target="../ink/ink408.xml"/><Relationship Id="rId53" Type="http://schemas.openxmlformats.org/officeDocument/2006/relationships/customXml" Target="../ink/ink412.xml"/><Relationship Id="rId58" Type="http://schemas.openxmlformats.org/officeDocument/2006/relationships/image" Target="../media/image443.png"/><Relationship Id="rId5" Type="http://schemas.openxmlformats.org/officeDocument/2006/relationships/customXml" Target="../ink/ink388.xml"/><Relationship Id="rId19" Type="http://schemas.openxmlformats.org/officeDocument/2006/relationships/customXml" Target="../ink/ink395.xml"/><Relationship Id="rId4" Type="http://schemas.openxmlformats.org/officeDocument/2006/relationships/image" Target="../media/image379.png"/><Relationship Id="rId9" Type="http://schemas.openxmlformats.org/officeDocument/2006/relationships/customXml" Target="../ink/ink390.xml"/><Relationship Id="rId14" Type="http://schemas.openxmlformats.org/officeDocument/2006/relationships/image" Target="../media/image421.png"/><Relationship Id="rId22" Type="http://schemas.openxmlformats.org/officeDocument/2006/relationships/image" Target="../media/image425.png"/><Relationship Id="rId27" Type="http://schemas.openxmlformats.org/officeDocument/2006/relationships/customXml" Target="../ink/ink399.xml"/><Relationship Id="rId30" Type="http://schemas.openxmlformats.org/officeDocument/2006/relationships/image" Target="../media/image429.png"/><Relationship Id="rId35" Type="http://schemas.openxmlformats.org/officeDocument/2006/relationships/customXml" Target="../ink/ink403.xml"/><Relationship Id="rId43" Type="http://schemas.openxmlformats.org/officeDocument/2006/relationships/customXml" Target="../ink/ink407.xml"/><Relationship Id="rId48" Type="http://schemas.openxmlformats.org/officeDocument/2006/relationships/image" Target="../media/image438.png"/><Relationship Id="rId56" Type="http://schemas.openxmlformats.org/officeDocument/2006/relationships/image" Target="../media/image442.png"/><Relationship Id="rId8" Type="http://schemas.openxmlformats.org/officeDocument/2006/relationships/image" Target="../media/image418.png"/><Relationship Id="rId51" Type="http://schemas.openxmlformats.org/officeDocument/2006/relationships/customXml" Target="../ink/ink411.xml"/><Relationship Id="rId3" Type="http://schemas.openxmlformats.org/officeDocument/2006/relationships/image" Target="../media/image1.png"/><Relationship Id="rId12" Type="http://schemas.openxmlformats.org/officeDocument/2006/relationships/image" Target="../media/image420.png"/><Relationship Id="rId17" Type="http://schemas.openxmlformats.org/officeDocument/2006/relationships/customXml" Target="../ink/ink394.xml"/><Relationship Id="rId25" Type="http://schemas.openxmlformats.org/officeDocument/2006/relationships/customXml" Target="../ink/ink398.xml"/><Relationship Id="rId33" Type="http://schemas.openxmlformats.org/officeDocument/2006/relationships/customXml" Target="../ink/ink402.xml"/><Relationship Id="rId38" Type="http://schemas.openxmlformats.org/officeDocument/2006/relationships/image" Target="../media/image433.png"/><Relationship Id="rId46" Type="http://schemas.openxmlformats.org/officeDocument/2006/relationships/image" Target="../media/image437.png"/><Relationship Id="rId59" Type="http://schemas.openxmlformats.org/officeDocument/2006/relationships/customXml" Target="../ink/ink415.xml"/><Relationship Id="rId20" Type="http://schemas.openxmlformats.org/officeDocument/2006/relationships/image" Target="../media/image424.png"/><Relationship Id="rId41" Type="http://schemas.openxmlformats.org/officeDocument/2006/relationships/customXml" Target="../ink/ink406.xml"/><Relationship Id="rId54" Type="http://schemas.openxmlformats.org/officeDocument/2006/relationships/image" Target="../media/image4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7.png"/><Relationship Id="rId15" Type="http://schemas.openxmlformats.org/officeDocument/2006/relationships/customXml" Target="../ink/ink393.xml"/><Relationship Id="rId23" Type="http://schemas.openxmlformats.org/officeDocument/2006/relationships/customXml" Target="../ink/ink397.xml"/><Relationship Id="rId28" Type="http://schemas.openxmlformats.org/officeDocument/2006/relationships/image" Target="../media/image428.png"/><Relationship Id="rId36" Type="http://schemas.openxmlformats.org/officeDocument/2006/relationships/image" Target="../media/image432.png"/><Relationship Id="rId49" Type="http://schemas.openxmlformats.org/officeDocument/2006/relationships/customXml" Target="../ink/ink410.xml"/><Relationship Id="rId57" Type="http://schemas.openxmlformats.org/officeDocument/2006/relationships/customXml" Target="../ink/ink414.xml"/><Relationship Id="rId10" Type="http://schemas.openxmlformats.org/officeDocument/2006/relationships/image" Target="../media/image419.png"/><Relationship Id="rId31" Type="http://schemas.openxmlformats.org/officeDocument/2006/relationships/customXml" Target="../ink/ink401.xml"/><Relationship Id="rId44" Type="http://schemas.openxmlformats.org/officeDocument/2006/relationships/image" Target="../media/image436.png"/><Relationship Id="rId52" Type="http://schemas.openxmlformats.org/officeDocument/2006/relationships/image" Target="../media/image440.png"/><Relationship Id="rId60" Type="http://schemas.openxmlformats.org/officeDocument/2006/relationships/image" Target="../media/image4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8.png"/><Relationship Id="rId3" Type="http://schemas.openxmlformats.org/officeDocument/2006/relationships/image" Target="../media/image1.png"/><Relationship Id="rId7" Type="http://schemas.openxmlformats.org/officeDocument/2006/relationships/customXml" Target="../ink/ink417.xml"/><Relationship Id="rId12" Type="http://schemas.openxmlformats.org/officeDocument/2006/relationships/image" Target="../media/image45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7.png"/><Relationship Id="rId11" Type="http://schemas.openxmlformats.org/officeDocument/2006/relationships/customXml" Target="../ink/ink419.xml"/><Relationship Id="rId5" Type="http://schemas.openxmlformats.org/officeDocument/2006/relationships/customXml" Target="../ink/ink416.xml"/><Relationship Id="rId10" Type="http://schemas.openxmlformats.org/officeDocument/2006/relationships/image" Target="../media/image449.png"/><Relationship Id="rId4" Type="http://schemas.openxmlformats.org/officeDocument/2006/relationships/image" Target="../media/image445.png"/><Relationship Id="rId9" Type="http://schemas.openxmlformats.org/officeDocument/2006/relationships/customXml" Target="../ink/ink418.xml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62.png"/><Relationship Id="rId117" Type="http://schemas.openxmlformats.org/officeDocument/2006/relationships/customXml" Target="../ink/ink476.xml"/><Relationship Id="rId21" Type="http://schemas.openxmlformats.org/officeDocument/2006/relationships/customXml" Target="../ink/ink428.xml"/><Relationship Id="rId42" Type="http://schemas.openxmlformats.org/officeDocument/2006/relationships/image" Target="../media/image470.png"/><Relationship Id="rId47" Type="http://schemas.openxmlformats.org/officeDocument/2006/relationships/customXml" Target="../ink/ink441.xml"/><Relationship Id="rId63" Type="http://schemas.openxmlformats.org/officeDocument/2006/relationships/customXml" Target="../ink/ink449.xml"/><Relationship Id="rId68" Type="http://schemas.openxmlformats.org/officeDocument/2006/relationships/image" Target="../media/image483.png"/><Relationship Id="rId84" Type="http://schemas.openxmlformats.org/officeDocument/2006/relationships/image" Target="../media/image491.png"/><Relationship Id="rId89" Type="http://schemas.openxmlformats.org/officeDocument/2006/relationships/customXml" Target="../ink/ink462.xml"/><Relationship Id="rId112" Type="http://schemas.openxmlformats.org/officeDocument/2006/relationships/image" Target="../media/image505.png"/><Relationship Id="rId16" Type="http://schemas.openxmlformats.org/officeDocument/2006/relationships/image" Target="../media/image457.png"/><Relationship Id="rId107" Type="http://schemas.openxmlformats.org/officeDocument/2006/relationships/customXml" Target="../ink/ink471.xml"/><Relationship Id="rId11" Type="http://schemas.openxmlformats.org/officeDocument/2006/relationships/customXml" Target="../ink/ink423.xml"/><Relationship Id="rId32" Type="http://schemas.openxmlformats.org/officeDocument/2006/relationships/image" Target="../media/image465.png"/><Relationship Id="rId37" Type="http://schemas.openxmlformats.org/officeDocument/2006/relationships/customXml" Target="../ink/ink436.xml"/><Relationship Id="rId53" Type="http://schemas.openxmlformats.org/officeDocument/2006/relationships/customXml" Target="../ink/ink444.xml"/><Relationship Id="rId58" Type="http://schemas.openxmlformats.org/officeDocument/2006/relationships/image" Target="../media/image478.png"/><Relationship Id="rId74" Type="http://schemas.openxmlformats.org/officeDocument/2006/relationships/image" Target="../media/image486.png"/><Relationship Id="rId79" Type="http://schemas.openxmlformats.org/officeDocument/2006/relationships/customXml" Target="../ink/ink457.xml"/><Relationship Id="rId102" Type="http://schemas.openxmlformats.org/officeDocument/2006/relationships/image" Target="../media/image500.png"/><Relationship Id="rId123" Type="http://schemas.openxmlformats.org/officeDocument/2006/relationships/customXml" Target="../ink/ink479.xml"/><Relationship Id="rId5" Type="http://schemas.openxmlformats.org/officeDocument/2006/relationships/customXml" Target="../ink/ink420.xml"/><Relationship Id="rId90" Type="http://schemas.openxmlformats.org/officeDocument/2006/relationships/image" Target="../media/image494.png"/><Relationship Id="rId95" Type="http://schemas.openxmlformats.org/officeDocument/2006/relationships/customXml" Target="../ink/ink465.xml"/><Relationship Id="rId22" Type="http://schemas.openxmlformats.org/officeDocument/2006/relationships/image" Target="../media/image460.png"/><Relationship Id="rId27" Type="http://schemas.openxmlformats.org/officeDocument/2006/relationships/customXml" Target="../ink/ink431.xml"/><Relationship Id="rId43" Type="http://schemas.openxmlformats.org/officeDocument/2006/relationships/customXml" Target="../ink/ink439.xml"/><Relationship Id="rId48" Type="http://schemas.openxmlformats.org/officeDocument/2006/relationships/image" Target="../media/image473.png"/><Relationship Id="rId64" Type="http://schemas.openxmlformats.org/officeDocument/2006/relationships/image" Target="../media/image481.png"/><Relationship Id="rId69" Type="http://schemas.openxmlformats.org/officeDocument/2006/relationships/customXml" Target="../ink/ink452.xml"/><Relationship Id="rId113" Type="http://schemas.openxmlformats.org/officeDocument/2006/relationships/customXml" Target="../ink/ink474.xml"/><Relationship Id="rId118" Type="http://schemas.openxmlformats.org/officeDocument/2006/relationships/image" Target="../media/image508.png"/><Relationship Id="rId80" Type="http://schemas.openxmlformats.org/officeDocument/2006/relationships/image" Target="../media/image489.png"/><Relationship Id="rId85" Type="http://schemas.openxmlformats.org/officeDocument/2006/relationships/customXml" Target="../ink/ink460.xml"/><Relationship Id="rId12" Type="http://schemas.openxmlformats.org/officeDocument/2006/relationships/image" Target="../media/image455.png"/><Relationship Id="rId17" Type="http://schemas.openxmlformats.org/officeDocument/2006/relationships/customXml" Target="../ink/ink426.xml"/><Relationship Id="rId33" Type="http://schemas.openxmlformats.org/officeDocument/2006/relationships/customXml" Target="../ink/ink434.xml"/><Relationship Id="rId38" Type="http://schemas.openxmlformats.org/officeDocument/2006/relationships/image" Target="../media/image468.png"/><Relationship Id="rId59" Type="http://schemas.openxmlformats.org/officeDocument/2006/relationships/customXml" Target="../ink/ink447.xml"/><Relationship Id="rId103" Type="http://schemas.openxmlformats.org/officeDocument/2006/relationships/customXml" Target="../ink/ink469.xml"/><Relationship Id="rId108" Type="http://schemas.openxmlformats.org/officeDocument/2006/relationships/image" Target="../media/image503.png"/><Relationship Id="rId124" Type="http://schemas.openxmlformats.org/officeDocument/2006/relationships/image" Target="../media/image511.png"/><Relationship Id="rId54" Type="http://schemas.openxmlformats.org/officeDocument/2006/relationships/image" Target="../media/image476.png"/><Relationship Id="rId70" Type="http://schemas.openxmlformats.org/officeDocument/2006/relationships/image" Target="../media/image484.png"/><Relationship Id="rId75" Type="http://schemas.openxmlformats.org/officeDocument/2006/relationships/customXml" Target="../ink/ink455.xml"/><Relationship Id="rId91" Type="http://schemas.openxmlformats.org/officeDocument/2006/relationships/customXml" Target="../ink/ink463.xml"/><Relationship Id="rId96" Type="http://schemas.openxmlformats.org/officeDocument/2006/relationships/image" Target="../media/image49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2.png"/><Relationship Id="rId23" Type="http://schemas.openxmlformats.org/officeDocument/2006/relationships/customXml" Target="../ink/ink429.xml"/><Relationship Id="rId28" Type="http://schemas.openxmlformats.org/officeDocument/2006/relationships/image" Target="../media/image463.png"/><Relationship Id="rId49" Type="http://schemas.openxmlformats.org/officeDocument/2006/relationships/customXml" Target="../ink/ink442.xml"/><Relationship Id="rId114" Type="http://schemas.openxmlformats.org/officeDocument/2006/relationships/image" Target="../media/image506.png"/><Relationship Id="rId119" Type="http://schemas.openxmlformats.org/officeDocument/2006/relationships/customXml" Target="../ink/ink477.xml"/><Relationship Id="rId44" Type="http://schemas.openxmlformats.org/officeDocument/2006/relationships/image" Target="../media/image471.png"/><Relationship Id="rId60" Type="http://schemas.openxmlformats.org/officeDocument/2006/relationships/image" Target="../media/image479.png"/><Relationship Id="rId65" Type="http://schemas.openxmlformats.org/officeDocument/2006/relationships/customXml" Target="../ink/ink450.xml"/><Relationship Id="rId81" Type="http://schemas.openxmlformats.org/officeDocument/2006/relationships/customXml" Target="../ink/ink458.xml"/><Relationship Id="rId86" Type="http://schemas.openxmlformats.org/officeDocument/2006/relationships/image" Target="../media/image492.png"/><Relationship Id="rId4" Type="http://schemas.openxmlformats.org/officeDocument/2006/relationships/image" Target="../media/image446.png"/><Relationship Id="rId9" Type="http://schemas.openxmlformats.org/officeDocument/2006/relationships/customXml" Target="../ink/ink422.xml"/><Relationship Id="rId13" Type="http://schemas.openxmlformats.org/officeDocument/2006/relationships/customXml" Target="../ink/ink424.xml"/><Relationship Id="rId18" Type="http://schemas.openxmlformats.org/officeDocument/2006/relationships/image" Target="../media/image458.png"/><Relationship Id="rId39" Type="http://schemas.openxmlformats.org/officeDocument/2006/relationships/customXml" Target="../ink/ink437.xml"/><Relationship Id="rId109" Type="http://schemas.openxmlformats.org/officeDocument/2006/relationships/customXml" Target="../ink/ink472.xml"/><Relationship Id="rId34" Type="http://schemas.openxmlformats.org/officeDocument/2006/relationships/image" Target="../media/image466.png"/><Relationship Id="rId50" Type="http://schemas.openxmlformats.org/officeDocument/2006/relationships/image" Target="../media/image474.png"/><Relationship Id="rId55" Type="http://schemas.openxmlformats.org/officeDocument/2006/relationships/customXml" Target="../ink/ink445.xml"/><Relationship Id="rId76" Type="http://schemas.openxmlformats.org/officeDocument/2006/relationships/image" Target="../media/image487.png"/><Relationship Id="rId97" Type="http://schemas.openxmlformats.org/officeDocument/2006/relationships/customXml" Target="../ink/ink466.xml"/><Relationship Id="rId104" Type="http://schemas.openxmlformats.org/officeDocument/2006/relationships/image" Target="../media/image501.png"/><Relationship Id="rId120" Type="http://schemas.openxmlformats.org/officeDocument/2006/relationships/image" Target="../media/image509.png"/><Relationship Id="rId7" Type="http://schemas.openxmlformats.org/officeDocument/2006/relationships/customXml" Target="../ink/ink421.xml"/><Relationship Id="rId71" Type="http://schemas.openxmlformats.org/officeDocument/2006/relationships/customXml" Target="../ink/ink453.xml"/><Relationship Id="rId92" Type="http://schemas.openxmlformats.org/officeDocument/2006/relationships/image" Target="../media/image495.png"/><Relationship Id="rId2" Type="http://schemas.openxmlformats.org/officeDocument/2006/relationships/image" Target="../media/image4.jpeg"/><Relationship Id="rId29" Type="http://schemas.openxmlformats.org/officeDocument/2006/relationships/customXml" Target="../ink/ink432.xml"/><Relationship Id="rId24" Type="http://schemas.openxmlformats.org/officeDocument/2006/relationships/image" Target="../media/image461.png"/><Relationship Id="rId40" Type="http://schemas.openxmlformats.org/officeDocument/2006/relationships/image" Target="../media/image469.png"/><Relationship Id="rId45" Type="http://schemas.openxmlformats.org/officeDocument/2006/relationships/customXml" Target="../ink/ink440.xml"/><Relationship Id="rId66" Type="http://schemas.openxmlformats.org/officeDocument/2006/relationships/image" Target="../media/image482.png"/><Relationship Id="rId87" Type="http://schemas.openxmlformats.org/officeDocument/2006/relationships/customXml" Target="../ink/ink461.xml"/><Relationship Id="rId110" Type="http://schemas.openxmlformats.org/officeDocument/2006/relationships/image" Target="../media/image504.png"/><Relationship Id="rId115" Type="http://schemas.openxmlformats.org/officeDocument/2006/relationships/customXml" Target="../ink/ink475.xml"/><Relationship Id="rId61" Type="http://schemas.openxmlformats.org/officeDocument/2006/relationships/customXml" Target="../ink/ink448.xml"/><Relationship Id="rId82" Type="http://schemas.openxmlformats.org/officeDocument/2006/relationships/image" Target="../media/image490.png"/><Relationship Id="rId19" Type="http://schemas.openxmlformats.org/officeDocument/2006/relationships/customXml" Target="../ink/ink427.xml"/><Relationship Id="rId14" Type="http://schemas.openxmlformats.org/officeDocument/2006/relationships/image" Target="../media/image456.png"/><Relationship Id="rId30" Type="http://schemas.openxmlformats.org/officeDocument/2006/relationships/image" Target="../media/image464.png"/><Relationship Id="rId35" Type="http://schemas.openxmlformats.org/officeDocument/2006/relationships/customXml" Target="../ink/ink435.xml"/><Relationship Id="rId56" Type="http://schemas.openxmlformats.org/officeDocument/2006/relationships/image" Target="../media/image477.png"/><Relationship Id="rId77" Type="http://schemas.openxmlformats.org/officeDocument/2006/relationships/customXml" Target="../ink/ink456.xml"/><Relationship Id="rId100" Type="http://schemas.openxmlformats.org/officeDocument/2006/relationships/image" Target="../media/image499.png"/><Relationship Id="rId105" Type="http://schemas.openxmlformats.org/officeDocument/2006/relationships/customXml" Target="../ink/ink470.xml"/><Relationship Id="rId8" Type="http://schemas.openxmlformats.org/officeDocument/2006/relationships/image" Target="../media/image453.png"/><Relationship Id="rId51" Type="http://schemas.openxmlformats.org/officeDocument/2006/relationships/customXml" Target="../ink/ink443.xml"/><Relationship Id="rId72" Type="http://schemas.openxmlformats.org/officeDocument/2006/relationships/image" Target="../media/image485.png"/><Relationship Id="rId93" Type="http://schemas.openxmlformats.org/officeDocument/2006/relationships/customXml" Target="../ink/ink464.xml"/><Relationship Id="rId98" Type="http://schemas.openxmlformats.org/officeDocument/2006/relationships/image" Target="../media/image498.png"/><Relationship Id="rId121" Type="http://schemas.openxmlformats.org/officeDocument/2006/relationships/customXml" Target="../ink/ink478.xml"/><Relationship Id="rId3" Type="http://schemas.openxmlformats.org/officeDocument/2006/relationships/image" Target="../media/image1.png"/><Relationship Id="rId25" Type="http://schemas.openxmlformats.org/officeDocument/2006/relationships/customXml" Target="../ink/ink430.xml"/><Relationship Id="rId46" Type="http://schemas.openxmlformats.org/officeDocument/2006/relationships/image" Target="../media/image472.png"/><Relationship Id="rId67" Type="http://schemas.openxmlformats.org/officeDocument/2006/relationships/customXml" Target="../ink/ink451.xml"/><Relationship Id="rId116" Type="http://schemas.openxmlformats.org/officeDocument/2006/relationships/image" Target="../media/image507.png"/><Relationship Id="rId20" Type="http://schemas.openxmlformats.org/officeDocument/2006/relationships/image" Target="../media/image459.png"/><Relationship Id="rId41" Type="http://schemas.openxmlformats.org/officeDocument/2006/relationships/customXml" Target="../ink/ink438.xml"/><Relationship Id="rId62" Type="http://schemas.openxmlformats.org/officeDocument/2006/relationships/image" Target="../media/image480.png"/><Relationship Id="rId83" Type="http://schemas.openxmlformats.org/officeDocument/2006/relationships/customXml" Target="../ink/ink459.xml"/><Relationship Id="rId88" Type="http://schemas.openxmlformats.org/officeDocument/2006/relationships/image" Target="../media/image493.png"/><Relationship Id="rId111" Type="http://schemas.openxmlformats.org/officeDocument/2006/relationships/customXml" Target="../ink/ink473.xml"/><Relationship Id="rId15" Type="http://schemas.openxmlformats.org/officeDocument/2006/relationships/customXml" Target="../ink/ink425.xml"/><Relationship Id="rId36" Type="http://schemas.openxmlformats.org/officeDocument/2006/relationships/image" Target="../media/image467.png"/><Relationship Id="rId57" Type="http://schemas.openxmlformats.org/officeDocument/2006/relationships/customXml" Target="../ink/ink446.xml"/><Relationship Id="rId106" Type="http://schemas.openxmlformats.org/officeDocument/2006/relationships/image" Target="../media/image502.png"/><Relationship Id="rId10" Type="http://schemas.openxmlformats.org/officeDocument/2006/relationships/image" Target="../media/image454.png"/><Relationship Id="rId31" Type="http://schemas.openxmlformats.org/officeDocument/2006/relationships/customXml" Target="../ink/ink433.xml"/><Relationship Id="rId52" Type="http://schemas.openxmlformats.org/officeDocument/2006/relationships/image" Target="../media/image475.png"/><Relationship Id="rId73" Type="http://schemas.openxmlformats.org/officeDocument/2006/relationships/customXml" Target="../ink/ink454.xml"/><Relationship Id="rId78" Type="http://schemas.openxmlformats.org/officeDocument/2006/relationships/image" Target="../media/image488.png"/><Relationship Id="rId94" Type="http://schemas.openxmlformats.org/officeDocument/2006/relationships/image" Target="../media/image496.png"/><Relationship Id="rId99" Type="http://schemas.openxmlformats.org/officeDocument/2006/relationships/customXml" Target="../ink/ink467.xml"/><Relationship Id="rId101" Type="http://schemas.openxmlformats.org/officeDocument/2006/relationships/customXml" Target="../ink/ink468.xml"/><Relationship Id="rId122" Type="http://schemas.openxmlformats.org/officeDocument/2006/relationships/image" Target="../media/image510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84.xml"/><Relationship Id="rId18" Type="http://schemas.openxmlformats.org/officeDocument/2006/relationships/image" Target="../media/image519.png"/><Relationship Id="rId26" Type="http://schemas.openxmlformats.org/officeDocument/2006/relationships/image" Target="../media/image523.png"/><Relationship Id="rId39" Type="http://schemas.openxmlformats.org/officeDocument/2006/relationships/customXml" Target="../ink/ink497.xml"/><Relationship Id="rId21" Type="http://schemas.openxmlformats.org/officeDocument/2006/relationships/customXml" Target="../ink/ink488.xml"/><Relationship Id="rId34" Type="http://schemas.openxmlformats.org/officeDocument/2006/relationships/image" Target="../media/image527.png"/><Relationship Id="rId42" Type="http://schemas.openxmlformats.org/officeDocument/2006/relationships/image" Target="../media/image531.png"/><Relationship Id="rId47" Type="http://schemas.openxmlformats.org/officeDocument/2006/relationships/customXml" Target="../ink/ink501.xml"/><Relationship Id="rId50" Type="http://schemas.openxmlformats.org/officeDocument/2006/relationships/image" Target="../media/image535.png"/><Relationship Id="rId7" Type="http://schemas.openxmlformats.org/officeDocument/2006/relationships/customXml" Target="../ink/ink481.xml"/><Relationship Id="rId2" Type="http://schemas.openxmlformats.org/officeDocument/2006/relationships/image" Target="../media/image4.jpeg"/><Relationship Id="rId16" Type="http://schemas.openxmlformats.org/officeDocument/2006/relationships/image" Target="../media/image518.png"/><Relationship Id="rId29" Type="http://schemas.openxmlformats.org/officeDocument/2006/relationships/customXml" Target="../ink/ink492.xml"/><Relationship Id="rId11" Type="http://schemas.openxmlformats.org/officeDocument/2006/relationships/customXml" Target="../ink/ink483.xml"/><Relationship Id="rId24" Type="http://schemas.openxmlformats.org/officeDocument/2006/relationships/image" Target="../media/image522.png"/><Relationship Id="rId32" Type="http://schemas.openxmlformats.org/officeDocument/2006/relationships/image" Target="../media/image526.png"/><Relationship Id="rId37" Type="http://schemas.openxmlformats.org/officeDocument/2006/relationships/customXml" Target="../ink/ink496.xml"/><Relationship Id="rId40" Type="http://schemas.openxmlformats.org/officeDocument/2006/relationships/image" Target="../media/image530.png"/><Relationship Id="rId45" Type="http://schemas.openxmlformats.org/officeDocument/2006/relationships/customXml" Target="../ink/ink500.xml"/><Relationship Id="rId53" Type="http://schemas.openxmlformats.org/officeDocument/2006/relationships/customXml" Target="../ink/ink504.xml"/><Relationship Id="rId5" Type="http://schemas.openxmlformats.org/officeDocument/2006/relationships/customXml" Target="../ink/ink480.xml"/><Relationship Id="rId10" Type="http://schemas.openxmlformats.org/officeDocument/2006/relationships/image" Target="../media/image515.png"/><Relationship Id="rId19" Type="http://schemas.openxmlformats.org/officeDocument/2006/relationships/customXml" Target="../ink/ink487.xml"/><Relationship Id="rId31" Type="http://schemas.openxmlformats.org/officeDocument/2006/relationships/customXml" Target="../ink/ink493.xml"/><Relationship Id="rId44" Type="http://schemas.openxmlformats.org/officeDocument/2006/relationships/image" Target="../media/image532.png"/><Relationship Id="rId52" Type="http://schemas.openxmlformats.org/officeDocument/2006/relationships/image" Target="../media/image536.png"/><Relationship Id="rId4" Type="http://schemas.openxmlformats.org/officeDocument/2006/relationships/image" Target="../media/image451.png"/><Relationship Id="rId9" Type="http://schemas.openxmlformats.org/officeDocument/2006/relationships/customXml" Target="../ink/ink482.xml"/><Relationship Id="rId14" Type="http://schemas.openxmlformats.org/officeDocument/2006/relationships/image" Target="../media/image517.png"/><Relationship Id="rId22" Type="http://schemas.openxmlformats.org/officeDocument/2006/relationships/image" Target="../media/image521.png"/><Relationship Id="rId27" Type="http://schemas.openxmlformats.org/officeDocument/2006/relationships/customXml" Target="../ink/ink491.xml"/><Relationship Id="rId30" Type="http://schemas.openxmlformats.org/officeDocument/2006/relationships/image" Target="../media/image525.png"/><Relationship Id="rId35" Type="http://schemas.openxmlformats.org/officeDocument/2006/relationships/customXml" Target="../ink/ink495.xml"/><Relationship Id="rId43" Type="http://schemas.openxmlformats.org/officeDocument/2006/relationships/customXml" Target="../ink/ink499.xml"/><Relationship Id="rId48" Type="http://schemas.openxmlformats.org/officeDocument/2006/relationships/image" Target="../media/image534.png"/><Relationship Id="rId8" Type="http://schemas.openxmlformats.org/officeDocument/2006/relationships/image" Target="../media/image514.png"/><Relationship Id="rId51" Type="http://schemas.openxmlformats.org/officeDocument/2006/relationships/customXml" Target="../ink/ink503.xml"/><Relationship Id="rId3" Type="http://schemas.openxmlformats.org/officeDocument/2006/relationships/image" Target="../media/image1.png"/><Relationship Id="rId12" Type="http://schemas.openxmlformats.org/officeDocument/2006/relationships/image" Target="../media/image516.png"/><Relationship Id="rId17" Type="http://schemas.openxmlformats.org/officeDocument/2006/relationships/customXml" Target="../ink/ink486.xml"/><Relationship Id="rId25" Type="http://schemas.openxmlformats.org/officeDocument/2006/relationships/customXml" Target="../ink/ink490.xml"/><Relationship Id="rId33" Type="http://schemas.openxmlformats.org/officeDocument/2006/relationships/customXml" Target="../ink/ink494.xml"/><Relationship Id="rId38" Type="http://schemas.openxmlformats.org/officeDocument/2006/relationships/image" Target="../media/image529.png"/><Relationship Id="rId46" Type="http://schemas.openxmlformats.org/officeDocument/2006/relationships/image" Target="../media/image533.png"/><Relationship Id="rId20" Type="http://schemas.openxmlformats.org/officeDocument/2006/relationships/image" Target="../media/image520.png"/><Relationship Id="rId41" Type="http://schemas.openxmlformats.org/officeDocument/2006/relationships/customXml" Target="../ink/ink498.xml"/><Relationship Id="rId54" Type="http://schemas.openxmlformats.org/officeDocument/2006/relationships/image" Target="../media/image5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3.png"/><Relationship Id="rId15" Type="http://schemas.openxmlformats.org/officeDocument/2006/relationships/customXml" Target="../ink/ink485.xml"/><Relationship Id="rId23" Type="http://schemas.openxmlformats.org/officeDocument/2006/relationships/customXml" Target="../ink/ink489.xml"/><Relationship Id="rId28" Type="http://schemas.openxmlformats.org/officeDocument/2006/relationships/image" Target="../media/image524.png"/><Relationship Id="rId36" Type="http://schemas.openxmlformats.org/officeDocument/2006/relationships/image" Target="../media/image528.png"/><Relationship Id="rId49" Type="http://schemas.openxmlformats.org/officeDocument/2006/relationships/customXml" Target="../ink/ink50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13" Type="http://schemas.openxmlformats.org/officeDocument/2006/relationships/customXml" Target="../ink/ink509.xml"/><Relationship Id="rId3" Type="http://schemas.openxmlformats.org/officeDocument/2006/relationships/image" Target="../media/image1.png"/><Relationship Id="rId7" Type="http://schemas.openxmlformats.org/officeDocument/2006/relationships/customXml" Target="../ink/ink506.xml"/><Relationship Id="rId12" Type="http://schemas.openxmlformats.org/officeDocument/2006/relationships/image" Target="../media/image54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9.png"/><Relationship Id="rId11" Type="http://schemas.openxmlformats.org/officeDocument/2006/relationships/customXml" Target="../ink/ink508.xml"/><Relationship Id="rId5" Type="http://schemas.openxmlformats.org/officeDocument/2006/relationships/customXml" Target="../ink/ink505.xml"/><Relationship Id="rId10" Type="http://schemas.openxmlformats.org/officeDocument/2006/relationships/image" Target="../media/image541.png"/><Relationship Id="rId4" Type="http://schemas.openxmlformats.org/officeDocument/2006/relationships/image" Target="../media/image512.png"/><Relationship Id="rId9" Type="http://schemas.openxmlformats.org/officeDocument/2006/relationships/customXml" Target="../ink/ink507.xml"/><Relationship Id="rId14" Type="http://schemas.openxmlformats.org/officeDocument/2006/relationships/image" Target="../media/image543.png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55.png"/><Relationship Id="rId21" Type="http://schemas.openxmlformats.org/officeDocument/2006/relationships/customXml" Target="../ink/ink518.xml"/><Relationship Id="rId42" Type="http://schemas.openxmlformats.org/officeDocument/2006/relationships/image" Target="../media/image563.png"/><Relationship Id="rId47" Type="http://schemas.openxmlformats.org/officeDocument/2006/relationships/customXml" Target="../ink/ink531.xml"/><Relationship Id="rId63" Type="http://schemas.openxmlformats.org/officeDocument/2006/relationships/customXml" Target="../ink/ink539.xml"/><Relationship Id="rId68" Type="http://schemas.openxmlformats.org/officeDocument/2006/relationships/image" Target="../media/image576.png"/><Relationship Id="rId16" Type="http://schemas.openxmlformats.org/officeDocument/2006/relationships/image" Target="../media/image550.png"/><Relationship Id="rId11" Type="http://schemas.openxmlformats.org/officeDocument/2006/relationships/customXml" Target="../ink/ink513.xml"/><Relationship Id="rId24" Type="http://schemas.openxmlformats.org/officeDocument/2006/relationships/image" Target="../media/image554.png"/><Relationship Id="rId32" Type="http://schemas.openxmlformats.org/officeDocument/2006/relationships/image" Target="../media/image558.png"/><Relationship Id="rId37" Type="http://schemas.openxmlformats.org/officeDocument/2006/relationships/customXml" Target="../ink/ink526.xml"/><Relationship Id="rId40" Type="http://schemas.openxmlformats.org/officeDocument/2006/relationships/image" Target="../media/image562.png"/><Relationship Id="rId45" Type="http://schemas.openxmlformats.org/officeDocument/2006/relationships/customXml" Target="../ink/ink530.xml"/><Relationship Id="rId53" Type="http://schemas.openxmlformats.org/officeDocument/2006/relationships/customXml" Target="../ink/ink534.xml"/><Relationship Id="rId58" Type="http://schemas.openxmlformats.org/officeDocument/2006/relationships/image" Target="../media/image571.png"/><Relationship Id="rId66" Type="http://schemas.openxmlformats.org/officeDocument/2006/relationships/image" Target="../media/image575.png"/><Relationship Id="rId74" Type="http://schemas.openxmlformats.org/officeDocument/2006/relationships/image" Target="../media/image579.png"/><Relationship Id="rId79" Type="http://schemas.openxmlformats.org/officeDocument/2006/relationships/customXml" Target="../ink/ink547.xml"/><Relationship Id="rId5" Type="http://schemas.openxmlformats.org/officeDocument/2006/relationships/customXml" Target="../ink/ink510.xml"/><Relationship Id="rId61" Type="http://schemas.openxmlformats.org/officeDocument/2006/relationships/customXml" Target="../ink/ink538.xml"/><Relationship Id="rId19" Type="http://schemas.openxmlformats.org/officeDocument/2006/relationships/customXml" Target="../ink/ink517.xml"/><Relationship Id="rId14" Type="http://schemas.openxmlformats.org/officeDocument/2006/relationships/image" Target="../media/image549.png"/><Relationship Id="rId22" Type="http://schemas.openxmlformats.org/officeDocument/2006/relationships/image" Target="../media/image553.png"/><Relationship Id="rId27" Type="http://schemas.openxmlformats.org/officeDocument/2006/relationships/customXml" Target="../ink/ink521.xml"/><Relationship Id="rId30" Type="http://schemas.openxmlformats.org/officeDocument/2006/relationships/image" Target="../media/image557.png"/><Relationship Id="rId35" Type="http://schemas.openxmlformats.org/officeDocument/2006/relationships/customXml" Target="../ink/ink525.xml"/><Relationship Id="rId43" Type="http://schemas.openxmlformats.org/officeDocument/2006/relationships/customXml" Target="../ink/ink529.xml"/><Relationship Id="rId48" Type="http://schemas.openxmlformats.org/officeDocument/2006/relationships/image" Target="../media/image566.png"/><Relationship Id="rId56" Type="http://schemas.openxmlformats.org/officeDocument/2006/relationships/image" Target="../media/image570.png"/><Relationship Id="rId64" Type="http://schemas.openxmlformats.org/officeDocument/2006/relationships/image" Target="../media/image574.png"/><Relationship Id="rId69" Type="http://schemas.openxmlformats.org/officeDocument/2006/relationships/customXml" Target="../ink/ink542.xml"/><Relationship Id="rId77" Type="http://schemas.openxmlformats.org/officeDocument/2006/relationships/customXml" Target="../ink/ink546.xml"/><Relationship Id="rId8" Type="http://schemas.openxmlformats.org/officeDocument/2006/relationships/image" Target="../media/image546.png"/><Relationship Id="rId51" Type="http://schemas.openxmlformats.org/officeDocument/2006/relationships/customXml" Target="../ink/ink533.xml"/><Relationship Id="rId72" Type="http://schemas.openxmlformats.org/officeDocument/2006/relationships/image" Target="../media/image578.png"/><Relationship Id="rId80" Type="http://schemas.openxmlformats.org/officeDocument/2006/relationships/image" Target="../media/image582.png"/><Relationship Id="rId3" Type="http://schemas.openxmlformats.org/officeDocument/2006/relationships/image" Target="../media/image1.png"/><Relationship Id="rId12" Type="http://schemas.openxmlformats.org/officeDocument/2006/relationships/image" Target="../media/image548.png"/><Relationship Id="rId17" Type="http://schemas.openxmlformats.org/officeDocument/2006/relationships/customXml" Target="../ink/ink516.xml"/><Relationship Id="rId25" Type="http://schemas.openxmlformats.org/officeDocument/2006/relationships/customXml" Target="../ink/ink520.xml"/><Relationship Id="rId33" Type="http://schemas.openxmlformats.org/officeDocument/2006/relationships/customXml" Target="../ink/ink524.xml"/><Relationship Id="rId38" Type="http://schemas.openxmlformats.org/officeDocument/2006/relationships/image" Target="../media/image561.png"/><Relationship Id="rId46" Type="http://schemas.openxmlformats.org/officeDocument/2006/relationships/image" Target="../media/image565.png"/><Relationship Id="rId59" Type="http://schemas.openxmlformats.org/officeDocument/2006/relationships/customXml" Target="../ink/ink537.xml"/><Relationship Id="rId67" Type="http://schemas.openxmlformats.org/officeDocument/2006/relationships/customXml" Target="../ink/ink541.xml"/><Relationship Id="rId20" Type="http://schemas.openxmlformats.org/officeDocument/2006/relationships/image" Target="../media/image552.png"/><Relationship Id="rId41" Type="http://schemas.openxmlformats.org/officeDocument/2006/relationships/customXml" Target="../ink/ink528.xml"/><Relationship Id="rId54" Type="http://schemas.openxmlformats.org/officeDocument/2006/relationships/image" Target="../media/image569.png"/><Relationship Id="rId62" Type="http://schemas.openxmlformats.org/officeDocument/2006/relationships/image" Target="../media/image573.png"/><Relationship Id="rId70" Type="http://schemas.openxmlformats.org/officeDocument/2006/relationships/image" Target="../media/image577.png"/><Relationship Id="rId75" Type="http://schemas.openxmlformats.org/officeDocument/2006/relationships/customXml" Target="../ink/ink54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5.png"/><Relationship Id="rId15" Type="http://schemas.openxmlformats.org/officeDocument/2006/relationships/customXml" Target="../ink/ink515.xml"/><Relationship Id="rId23" Type="http://schemas.openxmlformats.org/officeDocument/2006/relationships/customXml" Target="../ink/ink519.xml"/><Relationship Id="rId28" Type="http://schemas.openxmlformats.org/officeDocument/2006/relationships/image" Target="../media/image556.png"/><Relationship Id="rId36" Type="http://schemas.openxmlformats.org/officeDocument/2006/relationships/image" Target="../media/image560.png"/><Relationship Id="rId49" Type="http://schemas.openxmlformats.org/officeDocument/2006/relationships/customXml" Target="../ink/ink532.xml"/><Relationship Id="rId57" Type="http://schemas.openxmlformats.org/officeDocument/2006/relationships/customXml" Target="../ink/ink536.xml"/><Relationship Id="rId10" Type="http://schemas.openxmlformats.org/officeDocument/2006/relationships/image" Target="../media/image547.png"/><Relationship Id="rId31" Type="http://schemas.openxmlformats.org/officeDocument/2006/relationships/customXml" Target="../ink/ink523.xml"/><Relationship Id="rId44" Type="http://schemas.openxmlformats.org/officeDocument/2006/relationships/image" Target="../media/image564.png"/><Relationship Id="rId52" Type="http://schemas.openxmlformats.org/officeDocument/2006/relationships/image" Target="../media/image568.png"/><Relationship Id="rId60" Type="http://schemas.openxmlformats.org/officeDocument/2006/relationships/image" Target="../media/image572.png"/><Relationship Id="rId65" Type="http://schemas.openxmlformats.org/officeDocument/2006/relationships/customXml" Target="../ink/ink540.xml"/><Relationship Id="rId73" Type="http://schemas.openxmlformats.org/officeDocument/2006/relationships/customXml" Target="../ink/ink544.xml"/><Relationship Id="rId78" Type="http://schemas.openxmlformats.org/officeDocument/2006/relationships/image" Target="../media/image581.png"/><Relationship Id="rId4" Type="http://schemas.openxmlformats.org/officeDocument/2006/relationships/image" Target="../media/image538.png"/><Relationship Id="rId9" Type="http://schemas.openxmlformats.org/officeDocument/2006/relationships/customXml" Target="../ink/ink512.xml"/><Relationship Id="rId13" Type="http://schemas.openxmlformats.org/officeDocument/2006/relationships/customXml" Target="../ink/ink514.xml"/><Relationship Id="rId18" Type="http://schemas.openxmlformats.org/officeDocument/2006/relationships/image" Target="../media/image551.png"/><Relationship Id="rId39" Type="http://schemas.openxmlformats.org/officeDocument/2006/relationships/customXml" Target="../ink/ink527.xml"/><Relationship Id="rId34" Type="http://schemas.openxmlformats.org/officeDocument/2006/relationships/image" Target="../media/image559.png"/><Relationship Id="rId50" Type="http://schemas.openxmlformats.org/officeDocument/2006/relationships/image" Target="../media/image567.png"/><Relationship Id="rId55" Type="http://schemas.openxmlformats.org/officeDocument/2006/relationships/customXml" Target="../ink/ink535.xml"/><Relationship Id="rId76" Type="http://schemas.openxmlformats.org/officeDocument/2006/relationships/image" Target="../media/image580.png"/><Relationship Id="rId7" Type="http://schemas.openxmlformats.org/officeDocument/2006/relationships/customXml" Target="../ink/ink511.xml"/><Relationship Id="rId71" Type="http://schemas.openxmlformats.org/officeDocument/2006/relationships/customXml" Target="../ink/ink543.xml"/><Relationship Id="rId2" Type="http://schemas.openxmlformats.org/officeDocument/2006/relationships/image" Target="../media/image4.jpeg"/><Relationship Id="rId29" Type="http://schemas.openxmlformats.org/officeDocument/2006/relationships/customXml" Target="../ink/ink522.xml"/></Relationships>
</file>

<file path=ppt/slides/_rels/slide3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94.png"/><Relationship Id="rId21" Type="http://schemas.openxmlformats.org/officeDocument/2006/relationships/customXml" Target="../ink/ink556.xml"/><Relationship Id="rId42" Type="http://schemas.openxmlformats.org/officeDocument/2006/relationships/image" Target="../media/image602.png"/><Relationship Id="rId47" Type="http://schemas.openxmlformats.org/officeDocument/2006/relationships/customXml" Target="../ink/ink569.xml"/><Relationship Id="rId63" Type="http://schemas.openxmlformats.org/officeDocument/2006/relationships/customXml" Target="../ink/ink577.xml"/><Relationship Id="rId68" Type="http://schemas.openxmlformats.org/officeDocument/2006/relationships/image" Target="../media/image615.png"/><Relationship Id="rId7" Type="http://schemas.openxmlformats.org/officeDocument/2006/relationships/customXml" Target="../ink/ink549.xml"/><Relationship Id="rId71" Type="http://schemas.openxmlformats.org/officeDocument/2006/relationships/customXml" Target="../ink/ink581.xml"/><Relationship Id="rId2" Type="http://schemas.openxmlformats.org/officeDocument/2006/relationships/image" Target="../media/image4.jpeg"/><Relationship Id="rId16" Type="http://schemas.openxmlformats.org/officeDocument/2006/relationships/image" Target="../media/image589.png"/><Relationship Id="rId29" Type="http://schemas.openxmlformats.org/officeDocument/2006/relationships/customXml" Target="../ink/ink560.xml"/><Relationship Id="rId11" Type="http://schemas.openxmlformats.org/officeDocument/2006/relationships/customXml" Target="../ink/ink551.xml"/><Relationship Id="rId24" Type="http://schemas.openxmlformats.org/officeDocument/2006/relationships/image" Target="../media/image593.png"/><Relationship Id="rId32" Type="http://schemas.openxmlformats.org/officeDocument/2006/relationships/image" Target="../media/image597.png"/><Relationship Id="rId37" Type="http://schemas.openxmlformats.org/officeDocument/2006/relationships/customXml" Target="../ink/ink564.xml"/><Relationship Id="rId40" Type="http://schemas.openxmlformats.org/officeDocument/2006/relationships/image" Target="../media/image601.png"/><Relationship Id="rId45" Type="http://schemas.openxmlformats.org/officeDocument/2006/relationships/customXml" Target="../ink/ink568.xml"/><Relationship Id="rId53" Type="http://schemas.openxmlformats.org/officeDocument/2006/relationships/customXml" Target="../ink/ink572.xml"/><Relationship Id="rId58" Type="http://schemas.openxmlformats.org/officeDocument/2006/relationships/image" Target="../media/image610.png"/><Relationship Id="rId66" Type="http://schemas.openxmlformats.org/officeDocument/2006/relationships/image" Target="../media/image614.png"/><Relationship Id="rId5" Type="http://schemas.openxmlformats.org/officeDocument/2006/relationships/customXml" Target="../ink/ink548.xml"/><Relationship Id="rId61" Type="http://schemas.openxmlformats.org/officeDocument/2006/relationships/customXml" Target="../ink/ink576.xml"/><Relationship Id="rId19" Type="http://schemas.openxmlformats.org/officeDocument/2006/relationships/customXml" Target="../ink/ink555.xml"/><Relationship Id="rId14" Type="http://schemas.openxmlformats.org/officeDocument/2006/relationships/image" Target="../media/image588.png"/><Relationship Id="rId22" Type="http://schemas.openxmlformats.org/officeDocument/2006/relationships/image" Target="../media/image592.png"/><Relationship Id="rId27" Type="http://schemas.openxmlformats.org/officeDocument/2006/relationships/customXml" Target="../ink/ink559.xml"/><Relationship Id="rId30" Type="http://schemas.openxmlformats.org/officeDocument/2006/relationships/image" Target="../media/image596.png"/><Relationship Id="rId35" Type="http://schemas.openxmlformats.org/officeDocument/2006/relationships/customXml" Target="../ink/ink563.xml"/><Relationship Id="rId43" Type="http://schemas.openxmlformats.org/officeDocument/2006/relationships/customXml" Target="../ink/ink567.xml"/><Relationship Id="rId48" Type="http://schemas.openxmlformats.org/officeDocument/2006/relationships/image" Target="../media/image605.png"/><Relationship Id="rId56" Type="http://schemas.openxmlformats.org/officeDocument/2006/relationships/image" Target="../media/image609.png"/><Relationship Id="rId64" Type="http://schemas.openxmlformats.org/officeDocument/2006/relationships/image" Target="../media/image613.png"/><Relationship Id="rId69" Type="http://schemas.openxmlformats.org/officeDocument/2006/relationships/customXml" Target="../ink/ink580.xml"/><Relationship Id="rId8" Type="http://schemas.openxmlformats.org/officeDocument/2006/relationships/image" Target="../media/image585.png"/><Relationship Id="rId51" Type="http://schemas.openxmlformats.org/officeDocument/2006/relationships/customXml" Target="../ink/ink571.xml"/><Relationship Id="rId72" Type="http://schemas.openxmlformats.org/officeDocument/2006/relationships/image" Target="../media/image617.png"/><Relationship Id="rId3" Type="http://schemas.openxmlformats.org/officeDocument/2006/relationships/image" Target="../media/image1.png"/><Relationship Id="rId12" Type="http://schemas.openxmlformats.org/officeDocument/2006/relationships/image" Target="../media/image587.png"/><Relationship Id="rId17" Type="http://schemas.openxmlformats.org/officeDocument/2006/relationships/customXml" Target="../ink/ink554.xml"/><Relationship Id="rId25" Type="http://schemas.openxmlformats.org/officeDocument/2006/relationships/customXml" Target="../ink/ink558.xml"/><Relationship Id="rId33" Type="http://schemas.openxmlformats.org/officeDocument/2006/relationships/customXml" Target="../ink/ink562.xml"/><Relationship Id="rId38" Type="http://schemas.openxmlformats.org/officeDocument/2006/relationships/image" Target="../media/image600.png"/><Relationship Id="rId46" Type="http://schemas.openxmlformats.org/officeDocument/2006/relationships/image" Target="../media/image604.png"/><Relationship Id="rId59" Type="http://schemas.openxmlformats.org/officeDocument/2006/relationships/customXml" Target="../ink/ink575.xml"/><Relationship Id="rId67" Type="http://schemas.openxmlformats.org/officeDocument/2006/relationships/customXml" Target="../ink/ink579.xml"/><Relationship Id="rId20" Type="http://schemas.openxmlformats.org/officeDocument/2006/relationships/image" Target="../media/image591.png"/><Relationship Id="rId41" Type="http://schemas.openxmlformats.org/officeDocument/2006/relationships/customXml" Target="../ink/ink566.xml"/><Relationship Id="rId54" Type="http://schemas.openxmlformats.org/officeDocument/2006/relationships/image" Target="../media/image608.png"/><Relationship Id="rId62" Type="http://schemas.openxmlformats.org/officeDocument/2006/relationships/image" Target="../media/image612.png"/><Relationship Id="rId70" Type="http://schemas.openxmlformats.org/officeDocument/2006/relationships/image" Target="../media/image6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4.png"/><Relationship Id="rId15" Type="http://schemas.openxmlformats.org/officeDocument/2006/relationships/customXml" Target="../ink/ink553.xml"/><Relationship Id="rId23" Type="http://schemas.openxmlformats.org/officeDocument/2006/relationships/customXml" Target="../ink/ink557.xml"/><Relationship Id="rId28" Type="http://schemas.openxmlformats.org/officeDocument/2006/relationships/image" Target="../media/image595.png"/><Relationship Id="rId36" Type="http://schemas.openxmlformats.org/officeDocument/2006/relationships/image" Target="../media/image599.png"/><Relationship Id="rId49" Type="http://schemas.openxmlformats.org/officeDocument/2006/relationships/customXml" Target="../ink/ink570.xml"/><Relationship Id="rId57" Type="http://schemas.openxmlformats.org/officeDocument/2006/relationships/customXml" Target="../ink/ink574.xml"/><Relationship Id="rId10" Type="http://schemas.openxmlformats.org/officeDocument/2006/relationships/image" Target="../media/image586.png"/><Relationship Id="rId31" Type="http://schemas.openxmlformats.org/officeDocument/2006/relationships/customXml" Target="../ink/ink561.xml"/><Relationship Id="rId44" Type="http://schemas.openxmlformats.org/officeDocument/2006/relationships/image" Target="../media/image603.png"/><Relationship Id="rId52" Type="http://schemas.openxmlformats.org/officeDocument/2006/relationships/image" Target="../media/image607.png"/><Relationship Id="rId60" Type="http://schemas.openxmlformats.org/officeDocument/2006/relationships/image" Target="../media/image611.png"/><Relationship Id="rId65" Type="http://schemas.openxmlformats.org/officeDocument/2006/relationships/customXml" Target="../ink/ink578.xml"/><Relationship Id="rId4" Type="http://schemas.openxmlformats.org/officeDocument/2006/relationships/image" Target="../media/image544.png"/><Relationship Id="rId9" Type="http://schemas.openxmlformats.org/officeDocument/2006/relationships/customXml" Target="../ink/ink550.xml"/><Relationship Id="rId13" Type="http://schemas.openxmlformats.org/officeDocument/2006/relationships/customXml" Target="../ink/ink552.xml"/><Relationship Id="rId18" Type="http://schemas.openxmlformats.org/officeDocument/2006/relationships/image" Target="../media/image590.png"/><Relationship Id="rId39" Type="http://schemas.openxmlformats.org/officeDocument/2006/relationships/customXml" Target="../ink/ink565.xml"/><Relationship Id="rId34" Type="http://schemas.openxmlformats.org/officeDocument/2006/relationships/image" Target="../media/image598.png"/><Relationship Id="rId50" Type="http://schemas.openxmlformats.org/officeDocument/2006/relationships/image" Target="../media/image606.png"/><Relationship Id="rId55" Type="http://schemas.openxmlformats.org/officeDocument/2006/relationships/customXml" Target="../ink/ink57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0.png"/><Relationship Id="rId13" Type="http://schemas.openxmlformats.org/officeDocument/2006/relationships/customXml" Target="../ink/ink586.xml"/><Relationship Id="rId18" Type="http://schemas.openxmlformats.org/officeDocument/2006/relationships/image" Target="../media/image625.png"/><Relationship Id="rId26" Type="http://schemas.openxmlformats.org/officeDocument/2006/relationships/image" Target="../media/image629.png"/><Relationship Id="rId3" Type="http://schemas.openxmlformats.org/officeDocument/2006/relationships/image" Target="../media/image1.png"/><Relationship Id="rId21" Type="http://schemas.openxmlformats.org/officeDocument/2006/relationships/customXml" Target="../ink/ink590.xml"/><Relationship Id="rId7" Type="http://schemas.openxmlformats.org/officeDocument/2006/relationships/customXml" Target="../ink/ink583.xml"/><Relationship Id="rId12" Type="http://schemas.openxmlformats.org/officeDocument/2006/relationships/image" Target="../media/image622.png"/><Relationship Id="rId17" Type="http://schemas.openxmlformats.org/officeDocument/2006/relationships/customXml" Target="../ink/ink588.xml"/><Relationship Id="rId25" Type="http://schemas.openxmlformats.org/officeDocument/2006/relationships/customXml" Target="../ink/ink592.xml"/><Relationship Id="rId2" Type="http://schemas.openxmlformats.org/officeDocument/2006/relationships/image" Target="../media/image4.jpeg"/><Relationship Id="rId16" Type="http://schemas.openxmlformats.org/officeDocument/2006/relationships/image" Target="../media/image624.png"/><Relationship Id="rId20" Type="http://schemas.openxmlformats.org/officeDocument/2006/relationships/image" Target="../media/image626.png"/><Relationship Id="rId29" Type="http://schemas.openxmlformats.org/officeDocument/2006/relationships/customXml" Target="../ink/ink59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9.png"/><Relationship Id="rId11" Type="http://schemas.openxmlformats.org/officeDocument/2006/relationships/customXml" Target="../ink/ink585.xml"/><Relationship Id="rId24" Type="http://schemas.openxmlformats.org/officeDocument/2006/relationships/image" Target="../media/image628.png"/><Relationship Id="rId32" Type="http://schemas.openxmlformats.org/officeDocument/2006/relationships/image" Target="../media/image632.png"/><Relationship Id="rId5" Type="http://schemas.openxmlformats.org/officeDocument/2006/relationships/customXml" Target="../ink/ink582.xml"/><Relationship Id="rId15" Type="http://schemas.openxmlformats.org/officeDocument/2006/relationships/customXml" Target="../ink/ink587.xml"/><Relationship Id="rId23" Type="http://schemas.openxmlformats.org/officeDocument/2006/relationships/customXml" Target="../ink/ink591.xml"/><Relationship Id="rId28" Type="http://schemas.openxmlformats.org/officeDocument/2006/relationships/image" Target="../media/image630.png"/><Relationship Id="rId10" Type="http://schemas.openxmlformats.org/officeDocument/2006/relationships/image" Target="../media/image621.png"/><Relationship Id="rId19" Type="http://schemas.openxmlformats.org/officeDocument/2006/relationships/customXml" Target="../ink/ink589.xml"/><Relationship Id="rId31" Type="http://schemas.openxmlformats.org/officeDocument/2006/relationships/customXml" Target="../ink/ink595.xml"/><Relationship Id="rId4" Type="http://schemas.openxmlformats.org/officeDocument/2006/relationships/image" Target="../media/image583.png"/><Relationship Id="rId9" Type="http://schemas.openxmlformats.org/officeDocument/2006/relationships/customXml" Target="../ink/ink584.xml"/><Relationship Id="rId14" Type="http://schemas.openxmlformats.org/officeDocument/2006/relationships/image" Target="../media/image623.png"/><Relationship Id="rId22" Type="http://schemas.openxmlformats.org/officeDocument/2006/relationships/image" Target="../media/image627.png"/><Relationship Id="rId27" Type="http://schemas.openxmlformats.org/officeDocument/2006/relationships/customXml" Target="../ink/ink593.xml"/><Relationship Id="rId30" Type="http://schemas.openxmlformats.org/officeDocument/2006/relationships/image" Target="../media/image63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5.png"/><Relationship Id="rId13" Type="http://schemas.openxmlformats.org/officeDocument/2006/relationships/customXml" Target="../ink/ink600.xml"/><Relationship Id="rId18" Type="http://schemas.openxmlformats.org/officeDocument/2006/relationships/image" Target="../media/image640.png"/><Relationship Id="rId3" Type="http://schemas.openxmlformats.org/officeDocument/2006/relationships/image" Target="../media/image1.png"/><Relationship Id="rId21" Type="http://schemas.openxmlformats.org/officeDocument/2006/relationships/customXml" Target="../ink/ink604.xml"/><Relationship Id="rId7" Type="http://schemas.openxmlformats.org/officeDocument/2006/relationships/customXml" Target="../ink/ink597.xml"/><Relationship Id="rId12" Type="http://schemas.openxmlformats.org/officeDocument/2006/relationships/image" Target="../media/image637.png"/><Relationship Id="rId17" Type="http://schemas.openxmlformats.org/officeDocument/2006/relationships/customXml" Target="../ink/ink602.xml"/><Relationship Id="rId2" Type="http://schemas.openxmlformats.org/officeDocument/2006/relationships/image" Target="../media/image4.jpeg"/><Relationship Id="rId16" Type="http://schemas.openxmlformats.org/officeDocument/2006/relationships/image" Target="../media/image639.png"/><Relationship Id="rId20" Type="http://schemas.openxmlformats.org/officeDocument/2006/relationships/image" Target="../media/image6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34.png"/><Relationship Id="rId11" Type="http://schemas.openxmlformats.org/officeDocument/2006/relationships/customXml" Target="../ink/ink599.xml"/><Relationship Id="rId5" Type="http://schemas.openxmlformats.org/officeDocument/2006/relationships/customXml" Target="../ink/ink596.xml"/><Relationship Id="rId15" Type="http://schemas.openxmlformats.org/officeDocument/2006/relationships/customXml" Target="../ink/ink601.xml"/><Relationship Id="rId10" Type="http://schemas.openxmlformats.org/officeDocument/2006/relationships/image" Target="../media/image636.png"/><Relationship Id="rId19" Type="http://schemas.openxmlformats.org/officeDocument/2006/relationships/customXml" Target="../ink/ink603.xml"/><Relationship Id="rId4" Type="http://schemas.openxmlformats.org/officeDocument/2006/relationships/image" Target="../media/image618.png"/><Relationship Id="rId9" Type="http://schemas.openxmlformats.org/officeDocument/2006/relationships/customXml" Target="../ink/ink598.xml"/><Relationship Id="rId14" Type="http://schemas.openxmlformats.org/officeDocument/2006/relationships/image" Target="../media/image638.png"/><Relationship Id="rId22" Type="http://schemas.openxmlformats.org/officeDocument/2006/relationships/image" Target="../media/image6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5.png"/><Relationship Id="rId13" Type="http://schemas.openxmlformats.org/officeDocument/2006/relationships/customXml" Target="../ink/ink609.xml"/><Relationship Id="rId18" Type="http://schemas.openxmlformats.org/officeDocument/2006/relationships/image" Target="../media/image650.png"/><Relationship Id="rId3" Type="http://schemas.openxmlformats.org/officeDocument/2006/relationships/image" Target="../media/image1.png"/><Relationship Id="rId21" Type="http://schemas.openxmlformats.org/officeDocument/2006/relationships/customXml" Target="../ink/ink613.xml"/><Relationship Id="rId7" Type="http://schemas.openxmlformats.org/officeDocument/2006/relationships/customXml" Target="../ink/ink606.xml"/><Relationship Id="rId12" Type="http://schemas.openxmlformats.org/officeDocument/2006/relationships/image" Target="../media/image647.png"/><Relationship Id="rId17" Type="http://schemas.openxmlformats.org/officeDocument/2006/relationships/customXml" Target="../ink/ink611.xml"/><Relationship Id="rId2" Type="http://schemas.openxmlformats.org/officeDocument/2006/relationships/image" Target="../media/image4.jpeg"/><Relationship Id="rId16" Type="http://schemas.openxmlformats.org/officeDocument/2006/relationships/image" Target="../media/image649.png"/><Relationship Id="rId20" Type="http://schemas.openxmlformats.org/officeDocument/2006/relationships/image" Target="../media/image65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4.png"/><Relationship Id="rId11" Type="http://schemas.openxmlformats.org/officeDocument/2006/relationships/customXml" Target="../ink/ink608.xml"/><Relationship Id="rId24" Type="http://schemas.openxmlformats.org/officeDocument/2006/relationships/image" Target="../media/image653.png"/><Relationship Id="rId5" Type="http://schemas.openxmlformats.org/officeDocument/2006/relationships/customXml" Target="../ink/ink605.xml"/><Relationship Id="rId15" Type="http://schemas.openxmlformats.org/officeDocument/2006/relationships/customXml" Target="../ink/ink610.xml"/><Relationship Id="rId23" Type="http://schemas.openxmlformats.org/officeDocument/2006/relationships/customXml" Target="../ink/ink614.xml"/><Relationship Id="rId10" Type="http://schemas.openxmlformats.org/officeDocument/2006/relationships/image" Target="../media/image646.png"/><Relationship Id="rId19" Type="http://schemas.openxmlformats.org/officeDocument/2006/relationships/customXml" Target="../ink/ink612.xml"/><Relationship Id="rId4" Type="http://schemas.openxmlformats.org/officeDocument/2006/relationships/image" Target="../media/image633.png"/><Relationship Id="rId9" Type="http://schemas.openxmlformats.org/officeDocument/2006/relationships/customXml" Target="../ink/ink607.xml"/><Relationship Id="rId14" Type="http://schemas.openxmlformats.org/officeDocument/2006/relationships/image" Target="../media/image648.png"/><Relationship Id="rId22" Type="http://schemas.openxmlformats.org/officeDocument/2006/relationships/image" Target="../media/image65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6.png"/><Relationship Id="rId13" Type="http://schemas.openxmlformats.org/officeDocument/2006/relationships/customXml" Target="../ink/ink619.xml"/><Relationship Id="rId3" Type="http://schemas.openxmlformats.org/officeDocument/2006/relationships/image" Target="../media/image1.png"/><Relationship Id="rId7" Type="http://schemas.openxmlformats.org/officeDocument/2006/relationships/customXml" Target="../ink/ink616.xml"/><Relationship Id="rId12" Type="http://schemas.openxmlformats.org/officeDocument/2006/relationships/image" Target="../media/image658.png"/><Relationship Id="rId2" Type="http://schemas.openxmlformats.org/officeDocument/2006/relationships/image" Target="../media/image4.jpeg"/><Relationship Id="rId16" Type="http://schemas.openxmlformats.org/officeDocument/2006/relationships/image" Target="../media/image66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55.png"/><Relationship Id="rId11" Type="http://schemas.openxmlformats.org/officeDocument/2006/relationships/customXml" Target="../ink/ink618.xml"/><Relationship Id="rId5" Type="http://schemas.openxmlformats.org/officeDocument/2006/relationships/customXml" Target="../ink/ink615.xml"/><Relationship Id="rId15" Type="http://schemas.openxmlformats.org/officeDocument/2006/relationships/customXml" Target="../ink/ink620.xml"/><Relationship Id="rId10" Type="http://schemas.openxmlformats.org/officeDocument/2006/relationships/image" Target="../media/image657.png"/><Relationship Id="rId4" Type="http://schemas.openxmlformats.org/officeDocument/2006/relationships/image" Target="../media/image643.png"/><Relationship Id="rId9" Type="http://schemas.openxmlformats.org/officeDocument/2006/relationships/customXml" Target="../ink/ink617.xml"/><Relationship Id="rId14" Type="http://schemas.openxmlformats.org/officeDocument/2006/relationships/image" Target="../media/image659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25.xml"/><Relationship Id="rId18" Type="http://schemas.openxmlformats.org/officeDocument/2006/relationships/image" Target="../media/image668.png"/><Relationship Id="rId26" Type="http://schemas.openxmlformats.org/officeDocument/2006/relationships/image" Target="../media/image672.png"/><Relationship Id="rId39" Type="http://schemas.openxmlformats.org/officeDocument/2006/relationships/customXml" Target="../ink/ink638.xml"/><Relationship Id="rId21" Type="http://schemas.openxmlformats.org/officeDocument/2006/relationships/customXml" Target="../ink/ink629.xml"/><Relationship Id="rId34" Type="http://schemas.openxmlformats.org/officeDocument/2006/relationships/image" Target="../media/image676.png"/><Relationship Id="rId42" Type="http://schemas.openxmlformats.org/officeDocument/2006/relationships/image" Target="../media/image680.png"/><Relationship Id="rId47" Type="http://schemas.openxmlformats.org/officeDocument/2006/relationships/customXml" Target="../ink/ink642.xml"/><Relationship Id="rId7" Type="http://schemas.openxmlformats.org/officeDocument/2006/relationships/customXml" Target="../ink/ink622.xml"/><Relationship Id="rId2" Type="http://schemas.openxmlformats.org/officeDocument/2006/relationships/image" Target="../media/image4.jpeg"/><Relationship Id="rId16" Type="http://schemas.openxmlformats.org/officeDocument/2006/relationships/image" Target="../media/image667.png"/><Relationship Id="rId29" Type="http://schemas.openxmlformats.org/officeDocument/2006/relationships/customXml" Target="../ink/ink63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2.png"/><Relationship Id="rId11" Type="http://schemas.openxmlformats.org/officeDocument/2006/relationships/customXml" Target="../ink/ink624.xml"/><Relationship Id="rId24" Type="http://schemas.openxmlformats.org/officeDocument/2006/relationships/image" Target="../media/image671.png"/><Relationship Id="rId32" Type="http://schemas.openxmlformats.org/officeDocument/2006/relationships/image" Target="../media/image675.png"/><Relationship Id="rId37" Type="http://schemas.openxmlformats.org/officeDocument/2006/relationships/customXml" Target="../ink/ink637.xml"/><Relationship Id="rId40" Type="http://schemas.openxmlformats.org/officeDocument/2006/relationships/image" Target="../media/image679.png"/><Relationship Id="rId45" Type="http://schemas.openxmlformats.org/officeDocument/2006/relationships/customXml" Target="../ink/ink641.xml"/><Relationship Id="rId5" Type="http://schemas.openxmlformats.org/officeDocument/2006/relationships/customXml" Target="../ink/ink621.xml"/><Relationship Id="rId15" Type="http://schemas.openxmlformats.org/officeDocument/2006/relationships/customXml" Target="../ink/ink626.xml"/><Relationship Id="rId23" Type="http://schemas.openxmlformats.org/officeDocument/2006/relationships/customXml" Target="../ink/ink630.xml"/><Relationship Id="rId28" Type="http://schemas.openxmlformats.org/officeDocument/2006/relationships/image" Target="../media/image673.png"/><Relationship Id="rId36" Type="http://schemas.openxmlformats.org/officeDocument/2006/relationships/image" Target="../media/image677.png"/><Relationship Id="rId10" Type="http://schemas.openxmlformats.org/officeDocument/2006/relationships/image" Target="../media/image664.png"/><Relationship Id="rId19" Type="http://schemas.openxmlformats.org/officeDocument/2006/relationships/customXml" Target="../ink/ink628.xml"/><Relationship Id="rId31" Type="http://schemas.openxmlformats.org/officeDocument/2006/relationships/customXml" Target="../ink/ink634.xml"/><Relationship Id="rId44" Type="http://schemas.openxmlformats.org/officeDocument/2006/relationships/image" Target="../media/image681.png"/><Relationship Id="rId4" Type="http://schemas.openxmlformats.org/officeDocument/2006/relationships/image" Target="../media/image654.png"/><Relationship Id="rId9" Type="http://schemas.openxmlformats.org/officeDocument/2006/relationships/customXml" Target="../ink/ink623.xml"/><Relationship Id="rId14" Type="http://schemas.openxmlformats.org/officeDocument/2006/relationships/image" Target="../media/image666.png"/><Relationship Id="rId22" Type="http://schemas.openxmlformats.org/officeDocument/2006/relationships/image" Target="../media/image670.png"/><Relationship Id="rId27" Type="http://schemas.openxmlformats.org/officeDocument/2006/relationships/customXml" Target="../ink/ink632.xml"/><Relationship Id="rId30" Type="http://schemas.openxmlformats.org/officeDocument/2006/relationships/image" Target="../media/image674.png"/><Relationship Id="rId35" Type="http://schemas.openxmlformats.org/officeDocument/2006/relationships/customXml" Target="../ink/ink636.xml"/><Relationship Id="rId43" Type="http://schemas.openxmlformats.org/officeDocument/2006/relationships/customXml" Target="../ink/ink640.xml"/><Relationship Id="rId48" Type="http://schemas.openxmlformats.org/officeDocument/2006/relationships/image" Target="../media/image683.png"/><Relationship Id="rId8" Type="http://schemas.openxmlformats.org/officeDocument/2006/relationships/image" Target="../media/image663.png"/><Relationship Id="rId3" Type="http://schemas.openxmlformats.org/officeDocument/2006/relationships/image" Target="../media/image1.png"/><Relationship Id="rId12" Type="http://schemas.openxmlformats.org/officeDocument/2006/relationships/image" Target="../media/image665.png"/><Relationship Id="rId17" Type="http://schemas.openxmlformats.org/officeDocument/2006/relationships/customXml" Target="../ink/ink627.xml"/><Relationship Id="rId25" Type="http://schemas.openxmlformats.org/officeDocument/2006/relationships/customXml" Target="../ink/ink631.xml"/><Relationship Id="rId33" Type="http://schemas.openxmlformats.org/officeDocument/2006/relationships/customXml" Target="../ink/ink635.xml"/><Relationship Id="rId38" Type="http://schemas.openxmlformats.org/officeDocument/2006/relationships/image" Target="../media/image678.png"/><Relationship Id="rId46" Type="http://schemas.openxmlformats.org/officeDocument/2006/relationships/image" Target="../media/image682.png"/><Relationship Id="rId20" Type="http://schemas.openxmlformats.org/officeDocument/2006/relationships/image" Target="../media/image669.png"/><Relationship Id="rId41" Type="http://schemas.openxmlformats.org/officeDocument/2006/relationships/customXml" Target="../ink/ink639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47.xml"/><Relationship Id="rId18" Type="http://schemas.openxmlformats.org/officeDocument/2006/relationships/image" Target="../media/image691.png"/><Relationship Id="rId26" Type="http://schemas.openxmlformats.org/officeDocument/2006/relationships/image" Target="../media/image695.png"/><Relationship Id="rId39" Type="http://schemas.openxmlformats.org/officeDocument/2006/relationships/customXml" Target="../ink/ink660.xml"/><Relationship Id="rId21" Type="http://schemas.openxmlformats.org/officeDocument/2006/relationships/customXml" Target="../ink/ink651.xml"/><Relationship Id="rId34" Type="http://schemas.openxmlformats.org/officeDocument/2006/relationships/image" Target="../media/image699.png"/><Relationship Id="rId42" Type="http://schemas.openxmlformats.org/officeDocument/2006/relationships/image" Target="../media/image703.png"/><Relationship Id="rId47" Type="http://schemas.openxmlformats.org/officeDocument/2006/relationships/customXml" Target="../ink/ink664.xml"/><Relationship Id="rId50" Type="http://schemas.openxmlformats.org/officeDocument/2006/relationships/image" Target="../media/image707.png"/><Relationship Id="rId55" Type="http://schemas.openxmlformats.org/officeDocument/2006/relationships/customXml" Target="../ink/ink668.xml"/><Relationship Id="rId7" Type="http://schemas.openxmlformats.org/officeDocument/2006/relationships/customXml" Target="../ink/ink644.xml"/><Relationship Id="rId2" Type="http://schemas.openxmlformats.org/officeDocument/2006/relationships/image" Target="../media/image4.jpeg"/><Relationship Id="rId16" Type="http://schemas.openxmlformats.org/officeDocument/2006/relationships/image" Target="../media/image690.png"/><Relationship Id="rId29" Type="http://schemas.openxmlformats.org/officeDocument/2006/relationships/customXml" Target="../ink/ink655.xml"/><Relationship Id="rId11" Type="http://schemas.openxmlformats.org/officeDocument/2006/relationships/customXml" Target="../ink/ink646.xml"/><Relationship Id="rId24" Type="http://schemas.openxmlformats.org/officeDocument/2006/relationships/image" Target="../media/image694.png"/><Relationship Id="rId32" Type="http://schemas.openxmlformats.org/officeDocument/2006/relationships/image" Target="../media/image698.png"/><Relationship Id="rId37" Type="http://schemas.openxmlformats.org/officeDocument/2006/relationships/customXml" Target="../ink/ink659.xml"/><Relationship Id="rId40" Type="http://schemas.openxmlformats.org/officeDocument/2006/relationships/image" Target="../media/image702.png"/><Relationship Id="rId45" Type="http://schemas.openxmlformats.org/officeDocument/2006/relationships/customXml" Target="../ink/ink663.xml"/><Relationship Id="rId53" Type="http://schemas.openxmlformats.org/officeDocument/2006/relationships/customXml" Target="../ink/ink667.xml"/><Relationship Id="rId5" Type="http://schemas.openxmlformats.org/officeDocument/2006/relationships/customXml" Target="../ink/ink643.xml"/><Relationship Id="rId10" Type="http://schemas.openxmlformats.org/officeDocument/2006/relationships/image" Target="../media/image687.png"/><Relationship Id="rId19" Type="http://schemas.openxmlformats.org/officeDocument/2006/relationships/customXml" Target="../ink/ink650.xml"/><Relationship Id="rId31" Type="http://schemas.openxmlformats.org/officeDocument/2006/relationships/customXml" Target="../ink/ink656.xml"/><Relationship Id="rId44" Type="http://schemas.openxmlformats.org/officeDocument/2006/relationships/image" Target="../media/image704.png"/><Relationship Id="rId52" Type="http://schemas.openxmlformats.org/officeDocument/2006/relationships/image" Target="../media/image708.png"/><Relationship Id="rId4" Type="http://schemas.openxmlformats.org/officeDocument/2006/relationships/image" Target="../media/image661.png"/><Relationship Id="rId9" Type="http://schemas.openxmlformats.org/officeDocument/2006/relationships/customXml" Target="../ink/ink645.xml"/><Relationship Id="rId14" Type="http://schemas.openxmlformats.org/officeDocument/2006/relationships/image" Target="../media/image689.png"/><Relationship Id="rId22" Type="http://schemas.openxmlformats.org/officeDocument/2006/relationships/image" Target="../media/image693.png"/><Relationship Id="rId27" Type="http://schemas.openxmlformats.org/officeDocument/2006/relationships/customXml" Target="../ink/ink654.xml"/><Relationship Id="rId30" Type="http://schemas.openxmlformats.org/officeDocument/2006/relationships/image" Target="../media/image697.png"/><Relationship Id="rId35" Type="http://schemas.openxmlformats.org/officeDocument/2006/relationships/customXml" Target="../ink/ink658.xml"/><Relationship Id="rId43" Type="http://schemas.openxmlformats.org/officeDocument/2006/relationships/customXml" Target="../ink/ink662.xml"/><Relationship Id="rId48" Type="http://schemas.openxmlformats.org/officeDocument/2006/relationships/image" Target="../media/image706.png"/><Relationship Id="rId56" Type="http://schemas.openxmlformats.org/officeDocument/2006/relationships/image" Target="../media/image710.png"/><Relationship Id="rId8" Type="http://schemas.openxmlformats.org/officeDocument/2006/relationships/image" Target="../media/image686.png"/><Relationship Id="rId51" Type="http://schemas.openxmlformats.org/officeDocument/2006/relationships/customXml" Target="../ink/ink666.xml"/><Relationship Id="rId3" Type="http://schemas.openxmlformats.org/officeDocument/2006/relationships/image" Target="../media/image1.png"/><Relationship Id="rId12" Type="http://schemas.openxmlformats.org/officeDocument/2006/relationships/image" Target="../media/image688.png"/><Relationship Id="rId17" Type="http://schemas.openxmlformats.org/officeDocument/2006/relationships/customXml" Target="../ink/ink649.xml"/><Relationship Id="rId25" Type="http://schemas.openxmlformats.org/officeDocument/2006/relationships/customXml" Target="../ink/ink653.xml"/><Relationship Id="rId33" Type="http://schemas.openxmlformats.org/officeDocument/2006/relationships/customXml" Target="../ink/ink657.xml"/><Relationship Id="rId38" Type="http://schemas.openxmlformats.org/officeDocument/2006/relationships/image" Target="../media/image701.png"/><Relationship Id="rId46" Type="http://schemas.openxmlformats.org/officeDocument/2006/relationships/image" Target="../media/image705.png"/><Relationship Id="rId20" Type="http://schemas.openxmlformats.org/officeDocument/2006/relationships/image" Target="../media/image692.png"/><Relationship Id="rId41" Type="http://schemas.openxmlformats.org/officeDocument/2006/relationships/customXml" Target="../ink/ink661.xml"/><Relationship Id="rId54" Type="http://schemas.openxmlformats.org/officeDocument/2006/relationships/image" Target="../media/image70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85.png"/><Relationship Id="rId15" Type="http://schemas.openxmlformats.org/officeDocument/2006/relationships/customXml" Target="../ink/ink648.xml"/><Relationship Id="rId23" Type="http://schemas.openxmlformats.org/officeDocument/2006/relationships/customXml" Target="../ink/ink652.xml"/><Relationship Id="rId28" Type="http://schemas.openxmlformats.org/officeDocument/2006/relationships/image" Target="../media/image696.png"/><Relationship Id="rId36" Type="http://schemas.openxmlformats.org/officeDocument/2006/relationships/image" Target="../media/image700.png"/><Relationship Id="rId49" Type="http://schemas.openxmlformats.org/officeDocument/2006/relationships/customXml" Target="../ink/ink665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73.xml"/><Relationship Id="rId18" Type="http://schemas.openxmlformats.org/officeDocument/2006/relationships/image" Target="../media/image718.png"/><Relationship Id="rId26" Type="http://schemas.openxmlformats.org/officeDocument/2006/relationships/image" Target="../media/image722.png"/><Relationship Id="rId39" Type="http://schemas.openxmlformats.org/officeDocument/2006/relationships/customXml" Target="../ink/ink686.xml"/><Relationship Id="rId21" Type="http://schemas.openxmlformats.org/officeDocument/2006/relationships/customXml" Target="../ink/ink677.xml"/><Relationship Id="rId34" Type="http://schemas.openxmlformats.org/officeDocument/2006/relationships/image" Target="../media/image726.png"/><Relationship Id="rId42" Type="http://schemas.openxmlformats.org/officeDocument/2006/relationships/image" Target="../media/image730.png"/><Relationship Id="rId7" Type="http://schemas.openxmlformats.org/officeDocument/2006/relationships/customXml" Target="../ink/ink670.xml"/><Relationship Id="rId2" Type="http://schemas.openxmlformats.org/officeDocument/2006/relationships/image" Target="../media/image4.jpeg"/><Relationship Id="rId16" Type="http://schemas.openxmlformats.org/officeDocument/2006/relationships/image" Target="../media/image717.png"/><Relationship Id="rId20" Type="http://schemas.openxmlformats.org/officeDocument/2006/relationships/image" Target="../media/image719.png"/><Relationship Id="rId29" Type="http://schemas.openxmlformats.org/officeDocument/2006/relationships/customXml" Target="../ink/ink681.xml"/><Relationship Id="rId41" Type="http://schemas.openxmlformats.org/officeDocument/2006/relationships/customXml" Target="../ink/ink68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2.png"/><Relationship Id="rId11" Type="http://schemas.openxmlformats.org/officeDocument/2006/relationships/customXml" Target="../ink/ink672.xml"/><Relationship Id="rId24" Type="http://schemas.openxmlformats.org/officeDocument/2006/relationships/image" Target="../media/image721.png"/><Relationship Id="rId32" Type="http://schemas.openxmlformats.org/officeDocument/2006/relationships/image" Target="../media/image725.png"/><Relationship Id="rId37" Type="http://schemas.openxmlformats.org/officeDocument/2006/relationships/customXml" Target="../ink/ink685.xml"/><Relationship Id="rId40" Type="http://schemas.openxmlformats.org/officeDocument/2006/relationships/image" Target="../media/image729.png"/><Relationship Id="rId5" Type="http://schemas.openxmlformats.org/officeDocument/2006/relationships/customXml" Target="../ink/ink669.xml"/><Relationship Id="rId15" Type="http://schemas.openxmlformats.org/officeDocument/2006/relationships/customXml" Target="../ink/ink674.xml"/><Relationship Id="rId23" Type="http://schemas.openxmlformats.org/officeDocument/2006/relationships/customXml" Target="../ink/ink678.xml"/><Relationship Id="rId28" Type="http://schemas.openxmlformats.org/officeDocument/2006/relationships/image" Target="../media/image723.png"/><Relationship Id="rId36" Type="http://schemas.openxmlformats.org/officeDocument/2006/relationships/image" Target="../media/image727.png"/><Relationship Id="rId10" Type="http://schemas.openxmlformats.org/officeDocument/2006/relationships/image" Target="../media/image714.png"/><Relationship Id="rId19" Type="http://schemas.openxmlformats.org/officeDocument/2006/relationships/customXml" Target="../ink/ink676.xml"/><Relationship Id="rId31" Type="http://schemas.openxmlformats.org/officeDocument/2006/relationships/customXml" Target="../ink/ink682.xml"/><Relationship Id="rId4" Type="http://schemas.openxmlformats.org/officeDocument/2006/relationships/image" Target="../media/image684.png"/><Relationship Id="rId9" Type="http://schemas.openxmlformats.org/officeDocument/2006/relationships/customXml" Target="../ink/ink671.xml"/><Relationship Id="rId14" Type="http://schemas.openxmlformats.org/officeDocument/2006/relationships/image" Target="../media/image716.png"/><Relationship Id="rId22" Type="http://schemas.openxmlformats.org/officeDocument/2006/relationships/image" Target="../media/image720.png"/><Relationship Id="rId27" Type="http://schemas.openxmlformats.org/officeDocument/2006/relationships/customXml" Target="../ink/ink680.xml"/><Relationship Id="rId30" Type="http://schemas.openxmlformats.org/officeDocument/2006/relationships/image" Target="../media/image724.png"/><Relationship Id="rId35" Type="http://schemas.openxmlformats.org/officeDocument/2006/relationships/customXml" Target="../ink/ink684.xml"/><Relationship Id="rId8" Type="http://schemas.openxmlformats.org/officeDocument/2006/relationships/image" Target="../media/image713.png"/><Relationship Id="rId3" Type="http://schemas.openxmlformats.org/officeDocument/2006/relationships/image" Target="../media/image1.png"/><Relationship Id="rId12" Type="http://schemas.openxmlformats.org/officeDocument/2006/relationships/image" Target="../media/image715.png"/><Relationship Id="rId17" Type="http://schemas.openxmlformats.org/officeDocument/2006/relationships/customXml" Target="../ink/ink675.xml"/><Relationship Id="rId25" Type="http://schemas.openxmlformats.org/officeDocument/2006/relationships/customXml" Target="../ink/ink679.xml"/><Relationship Id="rId33" Type="http://schemas.openxmlformats.org/officeDocument/2006/relationships/customXml" Target="../ink/ink683.xml"/><Relationship Id="rId38" Type="http://schemas.openxmlformats.org/officeDocument/2006/relationships/image" Target="../media/image728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92.xml"/><Relationship Id="rId18" Type="http://schemas.openxmlformats.org/officeDocument/2006/relationships/image" Target="../media/image738.png"/><Relationship Id="rId26" Type="http://schemas.openxmlformats.org/officeDocument/2006/relationships/image" Target="../media/image742.png"/><Relationship Id="rId39" Type="http://schemas.openxmlformats.org/officeDocument/2006/relationships/customXml" Target="../ink/ink705.xml"/><Relationship Id="rId21" Type="http://schemas.openxmlformats.org/officeDocument/2006/relationships/customXml" Target="../ink/ink696.xml"/><Relationship Id="rId34" Type="http://schemas.openxmlformats.org/officeDocument/2006/relationships/image" Target="../media/image746.png"/><Relationship Id="rId42" Type="http://schemas.openxmlformats.org/officeDocument/2006/relationships/image" Target="../media/image750.png"/><Relationship Id="rId47" Type="http://schemas.openxmlformats.org/officeDocument/2006/relationships/customXml" Target="../ink/ink709.xml"/><Relationship Id="rId50" Type="http://schemas.openxmlformats.org/officeDocument/2006/relationships/image" Target="../media/image754.png"/><Relationship Id="rId55" Type="http://schemas.openxmlformats.org/officeDocument/2006/relationships/customXml" Target="../ink/ink713.xml"/><Relationship Id="rId7" Type="http://schemas.openxmlformats.org/officeDocument/2006/relationships/customXml" Target="../ink/ink689.xml"/><Relationship Id="rId2" Type="http://schemas.openxmlformats.org/officeDocument/2006/relationships/image" Target="../media/image4.jpeg"/><Relationship Id="rId16" Type="http://schemas.openxmlformats.org/officeDocument/2006/relationships/image" Target="../media/image737.png"/><Relationship Id="rId29" Type="http://schemas.openxmlformats.org/officeDocument/2006/relationships/customXml" Target="../ink/ink700.xml"/><Relationship Id="rId11" Type="http://schemas.openxmlformats.org/officeDocument/2006/relationships/customXml" Target="../ink/ink691.xml"/><Relationship Id="rId24" Type="http://schemas.openxmlformats.org/officeDocument/2006/relationships/image" Target="../media/image741.png"/><Relationship Id="rId32" Type="http://schemas.openxmlformats.org/officeDocument/2006/relationships/image" Target="../media/image745.png"/><Relationship Id="rId37" Type="http://schemas.openxmlformats.org/officeDocument/2006/relationships/customXml" Target="../ink/ink704.xml"/><Relationship Id="rId40" Type="http://schemas.openxmlformats.org/officeDocument/2006/relationships/image" Target="../media/image749.png"/><Relationship Id="rId45" Type="http://schemas.openxmlformats.org/officeDocument/2006/relationships/customXml" Target="../ink/ink708.xml"/><Relationship Id="rId53" Type="http://schemas.openxmlformats.org/officeDocument/2006/relationships/customXml" Target="../ink/ink712.xml"/><Relationship Id="rId58" Type="http://schemas.openxmlformats.org/officeDocument/2006/relationships/image" Target="../media/image758.png"/><Relationship Id="rId5" Type="http://schemas.openxmlformats.org/officeDocument/2006/relationships/customXml" Target="../ink/ink688.xml"/><Relationship Id="rId19" Type="http://schemas.openxmlformats.org/officeDocument/2006/relationships/customXml" Target="../ink/ink695.xml"/><Relationship Id="rId4" Type="http://schemas.openxmlformats.org/officeDocument/2006/relationships/image" Target="../media/image711.png"/><Relationship Id="rId9" Type="http://schemas.openxmlformats.org/officeDocument/2006/relationships/customXml" Target="../ink/ink690.xml"/><Relationship Id="rId14" Type="http://schemas.openxmlformats.org/officeDocument/2006/relationships/image" Target="../media/image736.png"/><Relationship Id="rId22" Type="http://schemas.openxmlformats.org/officeDocument/2006/relationships/image" Target="../media/image740.png"/><Relationship Id="rId27" Type="http://schemas.openxmlformats.org/officeDocument/2006/relationships/customXml" Target="../ink/ink699.xml"/><Relationship Id="rId30" Type="http://schemas.openxmlformats.org/officeDocument/2006/relationships/image" Target="../media/image744.png"/><Relationship Id="rId35" Type="http://schemas.openxmlformats.org/officeDocument/2006/relationships/customXml" Target="../ink/ink703.xml"/><Relationship Id="rId43" Type="http://schemas.openxmlformats.org/officeDocument/2006/relationships/customXml" Target="../ink/ink707.xml"/><Relationship Id="rId48" Type="http://schemas.openxmlformats.org/officeDocument/2006/relationships/image" Target="../media/image753.png"/><Relationship Id="rId56" Type="http://schemas.openxmlformats.org/officeDocument/2006/relationships/image" Target="../media/image757.png"/><Relationship Id="rId8" Type="http://schemas.openxmlformats.org/officeDocument/2006/relationships/image" Target="../media/image733.png"/><Relationship Id="rId51" Type="http://schemas.openxmlformats.org/officeDocument/2006/relationships/customXml" Target="../ink/ink711.xml"/><Relationship Id="rId3" Type="http://schemas.openxmlformats.org/officeDocument/2006/relationships/image" Target="../media/image1.png"/><Relationship Id="rId12" Type="http://schemas.openxmlformats.org/officeDocument/2006/relationships/image" Target="../media/image735.png"/><Relationship Id="rId17" Type="http://schemas.openxmlformats.org/officeDocument/2006/relationships/customXml" Target="../ink/ink694.xml"/><Relationship Id="rId25" Type="http://schemas.openxmlformats.org/officeDocument/2006/relationships/customXml" Target="../ink/ink698.xml"/><Relationship Id="rId33" Type="http://schemas.openxmlformats.org/officeDocument/2006/relationships/customXml" Target="../ink/ink702.xml"/><Relationship Id="rId38" Type="http://schemas.openxmlformats.org/officeDocument/2006/relationships/image" Target="../media/image748.png"/><Relationship Id="rId46" Type="http://schemas.openxmlformats.org/officeDocument/2006/relationships/image" Target="../media/image752.png"/><Relationship Id="rId59" Type="http://schemas.openxmlformats.org/officeDocument/2006/relationships/customXml" Target="../ink/ink715.xml"/><Relationship Id="rId20" Type="http://schemas.openxmlformats.org/officeDocument/2006/relationships/image" Target="../media/image739.png"/><Relationship Id="rId41" Type="http://schemas.openxmlformats.org/officeDocument/2006/relationships/customXml" Target="../ink/ink706.xml"/><Relationship Id="rId54" Type="http://schemas.openxmlformats.org/officeDocument/2006/relationships/image" Target="../media/image75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32.png"/><Relationship Id="rId15" Type="http://schemas.openxmlformats.org/officeDocument/2006/relationships/customXml" Target="../ink/ink693.xml"/><Relationship Id="rId23" Type="http://schemas.openxmlformats.org/officeDocument/2006/relationships/customXml" Target="../ink/ink697.xml"/><Relationship Id="rId28" Type="http://schemas.openxmlformats.org/officeDocument/2006/relationships/image" Target="../media/image743.png"/><Relationship Id="rId36" Type="http://schemas.openxmlformats.org/officeDocument/2006/relationships/image" Target="../media/image747.png"/><Relationship Id="rId49" Type="http://schemas.openxmlformats.org/officeDocument/2006/relationships/customXml" Target="../ink/ink710.xml"/><Relationship Id="rId57" Type="http://schemas.openxmlformats.org/officeDocument/2006/relationships/customXml" Target="../ink/ink714.xml"/><Relationship Id="rId10" Type="http://schemas.openxmlformats.org/officeDocument/2006/relationships/image" Target="../media/image734.png"/><Relationship Id="rId31" Type="http://schemas.openxmlformats.org/officeDocument/2006/relationships/customXml" Target="../ink/ink701.xml"/><Relationship Id="rId44" Type="http://schemas.openxmlformats.org/officeDocument/2006/relationships/image" Target="../media/image751.png"/><Relationship Id="rId52" Type="http://schemas.openxmlformats.org/officeDocument/2006/relationships/image" Target="../media/image755.png"/><Relationship Id="rId60" Type="http://schemas.openxmlformats.org/officeDocument/2006/relationships/image" Target="../media/image759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20.xml"/><Relationship Id="rId18" Type="http://schemas.openxmlformats.org/officeDocument/2006/relationships/image" Target="../media/image767.png"/><Relationship Id="rId26" Type="http://schemas.openxmlformats.org/officeDocument/2006/relationships/image" Target="../media/image771.png"/><Relationship Id="rId3" Type="http://schemas.openxmlformats.org/officeDocument/2006/relationships/image" Target="../media/image1.png"/><Relationship Id="rId21" Type="http://schemas.openxmlformats.org/officeDocument/2006/relationships/customXml" Target="../ink/ink724.xml"/><Relationship Id="rId34" Type="http://schemas.openxmlformats.org/officeDocument/2006/relationships/image" Target="../media/image775.png"/><Relationship Id="rId7" Type="http://schemas.openxmlformats.org/officeDocument/2006/relationships/customXml" Target="../ink/ink717.xml"/><Relationship Id="rId12" Type="http://schemas.openxmlformats.org/officeDocument/2006/relationships/image" Target="../media/image764.png"/><Relationship Id="rId17" Type="http://schemas.openxmlformats.org/officeDocument/2006/relationships/customXml" Target="../ink/ink722.xml"/><Relationship Id="rId25" Type="http://schemas.openxmlformats.org/officeDocument/2006/relationships/customXml" Target="../ink/ink726.xml"/><Relationship Id="rId33" Type="http://schemas.openxmlformats.org/officeDocument/2006/relationships/customXml" Target="../ink/ink730.xml"/><Relationship Id="rId2" Type="http://schemas.openxmlformats.org/officeDocument/2006/relationships/image" Target="../media/image4.jpeg"/><Relationship Id="rId16" Type="http://schemas.openxmlformats.org/officeDocument/2006/relationships/image" Target="../media/image766.png"/><Relationship Id="rId20" Type="http://schemas.openxmlformats.org/officeDocument/2006/relationships/image" Target="../media/image768.png"/><Relationship Id="rId29" Type="http://schemas.openxmlformats.org/officeDocument/2006/relationships/customXml" Target="../ink/ink72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61.png"/><Relationship Id="rId11" Type="http://schemas.openxmlformats.org/officeDocument/2006/relationships/customXml" Target="../ink/ink719.xml"/><Relationship Id="rId24" Type="http://schemas.openxmlformats.org/officeDocument/2006/relationships/image" Target="../media/image770.png"/><Relationship Id="rId32" Type="http://schemas.openxmlformats.org/officeDocument/2006/relationships/image" Target="../media/image774.png"/><Relationship Id="rId5" Type="http://schemas.openxmlformats.org/officeDocument/2006/relationships/customXml" Target="../ink/ink716.xml"/><Relationship Id="rId15" Type="http://schemas.openxmlformats.org/officeDocument/2006/relationships/customXml" Target="../ink/ink721.xml"/><Relationship Id="rId23" Type="http://schemas.openxmlformats.org/officeDocument/2006/relationships/customXml" Target="../ink/ink725.xml"/><Relationship Id="rId28" Type="http://schemas.openxmlformats.org/officeDocument/2006/relationships/image" Target="../media/image772.png"/><Relationship Id="rId10" Type="http://schemas.openxmlformats.org/officeDocument/2006/relationships/image" Target="../media/image763.png"/><Relationship Id="rId19" Type="http://schemas.openxmlformats.org/officeDocument/2006/relationships/customXml" Target="../ink/ink723.xml"/><Relationship Id="rId31" Type="http://schemas.openxmlformats.org/officeDocument/2006/relationships/customXml" Target="../ink/ink729.xml"/><Relationship Id="rId4" Type="http://schemas.openxmlformats.org/officeDocument/2006/relationships/image" Target="../media/image731.png"/><Relationship Id="rId9" Type="http://schemas.openxmlformats.org/officeDocument/2006/relationships/customXml" Target="../ink/ink718.xml"/><Relationship Id="rId14" Type="http://schemas.openxmlformats.org/officeDocument/2006/relationships/image" Target="../media/image765.png"/><Relationship Id="rId22" Type="http://schemas.openxmlformats.org/officeDocument/2006/relationships/image" Target="../media/image769.png"/><Relationship Id="rId27" Type="http://schemas.openxmlformats.org/officeDocument/2006/relationships/customXml" Target="../ink/ink727.xml"/><Relationship Id="rId30" Type="http://schemas.openxmlformats.org/officeDocument/2006/relationships/image" Target="../media/image773.png"/><Relationship Id="rId8" Type="http://schemas.openxmlformats.org/officeDocument/2006/relationships/image" Target="../media/image762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35.xml"/><Relationship Id="rId18" Type="http://schemas.openxmlformats.org/officeDocument/2006/relationships/image" Target="../media/image783.png"/><Relationship Id="rId26" Type="http://schemas.openxmlformats.org/officeDocument/2006/relationships/image" Target="../media/image787.png"/><Relationship Id="rId3" Type="http://schemas.openxmlformats.org/officeDocument/2006/relationships/image" Target="../media/image1.png"/><Relationship Id="rId21" Type="http://schemas.openxmlformats.org/officeDocument/2006/relationships/customXml" Target="../ink/ink739.xml"/><Relationship Id="rId34" Type="http://schemas.openxmlformats.org/officeDocument/2006/relationships/image" Target="../media/image791.png"/><Relationship Id="rId7" Type="http://schemas.openxmlformats.org/officeDocument/2006/relationships/customXml" Target="../ink/ink732.xml"/><Relationship Id="rId12" Type="http://schemas.openxmlformats.org/officeDocument/2006/relationships/image" Target="../media/image780.png"/><Relationship Id="rId17" Type="http://schemas.openxmlformats.org/officeDocument/2006/relationships/customXml" Target="../ink/ink737.xml"/><Relationship Id="rId25" Type="http://schemas.openxmlformats.org/officeDocument/2006/relationships/customXml" Target="../ink/ink741.xml"/><Relationship Id="rId33" Type="http://schemas.openxmlformats.org/officeDocument/2006/relationships/customXml" Target="../ink/ink745.xml"/><Relationship Id="rId2" Type="http://schemas.openxmlformats.org/officeDocument/2006/relationships/image" Target="../media/image4.jpeg"/><Relationship Id="rId16" Type="http://schemas.openxmlformats.org/officeDocument/2006/relationships/image" Target="../media/image782.png"/><Relationship Id="rId20" Type="http://schemas.openxmlformats.org/officeDocument/2006/relationships/image" Target="../media/image784.png"/><Relationship Id="rId29" Type="http://schemas.openxmlformats.org/officeDocument/2006/relationships/customXml" Target="../ink/ink74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77.png"/><Relationship Id="rId11" Type="http://schemas.openxmlformats.org/officeDocument/2006/relationships/customXml" Target="../ink/ink734.xml"/><Relationship Id="rId24" Type="http://schemas.openxmlformats.org/officeDocument/2006/relationships/image" Target="../media/image786.png"/><Relationship Id="rId32" Type="http://schemas.openxmlformats.org/officeDocument/2006/relationships/image" Target="../media/image790.png"/><Relationship Id="rId5" Type="http://schemas.openxmlformats.org/officeDocument/2006/relationships/customXml" Target="../ink/ink731.xml"/><Relationship Id="rId15" Type="http://schemas.openxmlformats.org/officeDocument/2006/relationships/customXml" Target="../ink/ink736.xml"/><Relationship Id="rId23" Type="http://schemas.openxmlformats.org/officeDocument/2006/relationships/customXml" Target="../ink/ink740.xml"/><Relationship Id="rId28" Type="http://schemas.openxmlformats.org/officeDocument/2006/relationships/image" Target="../media/image788.png"/><Relationship Id="rId36" Type="http://schemas.openxmlformats.org/officeDocument/2006/relationships/image" Target="../media/image792.png"/><Relationship Id="rId10" Type="http://schemas.openxmlformats.org/officeDocument/2006/relationships/image" Target="../media/image779.png"/><Relationship Id="rId19" Type="http://schemas.openxmlformats.org/officeDocument/2006/relationships/customXml" Target="../ink/ink738.xml"/><Relationship Id="rId31" Type="http://schemas.openxmlformats.org/officeDocument/2006/relationships/customXml" Target="../ink/ink744.xml"/><Relationship Id="rId4" Type="http://schemas.openxmlformats.org/officeDocument/2006/relationships/image" Target="../media/image760.png"/><Relationship Id="rId9" Type="http://schemas.openxmlformats.org/officeDocument/2006/relationships/customXml" Target="../ink/ink733.xml"/><Relationship Id="rId14" Type="http://schemas.openxmlformats.org/officeDocument/2006/relationships/image" Target="../media/image781.png"/><Relationship Id="rId22" Type="http://schemas.openxmlformats.org/officeDocument/2006/relationships/image" Target="../media/image785.png"/><Relationship Id="rId27" Type="http://schemas.openxmlformats.org/officeDocument/2006/relationships/customXml" Target="../ink/ink742.xml"/><Relationship Id="rId30" Type="http://schemas.openxmlformats.org/officeDocument/2006/relationships/image" Target="../media/image789.png"/><Relationship Id="rId35" Type="http://schemas.openxmlformats.org/officeDocument/2006/relationships/customXml" Target="../ink/ink746.xml"/><Relationship Id="rId8" Type="http://schemas.openxmlformats.org/officeDocument/2006/relationships/image" Target="../media/image778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51.xml"/><Relationship Id="rId18" Type="http://schemas.openxmlformats.org/officeDocument/2006/relationships/image" Target="../media/image800.png"/><Relationship Id="rId26" Type="http://schemas.openxmlformats.org/officeDocument/2006/relationships/image" Target="../media/image804.png"/><Relationship Id="rId39" Type="http://schemas.openxmlformats.org/officeDocument/2006/relationships/customXml" Target="../ink/ink764.xml"/><Relationship Id="rId21" Type="http://schemas.openxmlformats.org/officeDocument/2006/relationships/customXml" Target="../ink/ink755.xml"/><Relationship Id="rId34" Type="http://schemas.openxmlformats.org/officeDocument/2006/relationships/image" Target="../media/image808.png"/><Relationship Id="rId42" Type="http://schemas.openxmlformats.org/officeDocument/2006/relationships/image" Target="../media/image812.png"/><Relationship Id="rId47" Type="http://schemas.openxmlformats.org/officeDocument/2006/relationships/customXml" Target="../ink/ink768.xml"/><Relationship Id="rId50" Type="http://schemas.openxmlformats.org/officeDocument/2006/relationships/image" Target="../media/image816.png"/><Relationship Id="rId7" Type="http://schemas.openxmlformats.org/officeDocument/2006/relationships/customXml" Target="../ink/ink748.xml"/><Relationship Id="rId2" Type="http://schemas.openxmlformats.org/officeDocument/2006/relationships/image" Target="../media/image4.jpeg"/><Relationship Id="rId16" Type="http://schemas.openxmlformats.org/officeDocument/2006/relationships/image" Target="../media/image799.png"/><Relationship Id="rId29" Type="http://schemas.openxmlformats.org/officeDocument/2006/relationships/customXml" Target="../ink/ink759.xml"/><Relationship Id="rId11" Type="http://schemas.openxmlformats.org/officeDocument/2006/relationships/customXml" Target="../ink/ink750.xml"/><Relationship Id="rId24" Type="http://schemas.openxmlformats.org/officeDocument/2006/relationships/image" Target="../media/image803.png"/><Relationship Id="rId32" Type="http://schemas.openxmlformats.org/officeDocument/2006/relationships/image" Target="../media/image807.png"/><Relationship Id="rId37" Type="http://schemas.openxmlformats.org/officeDocument/2006/relationships/customXml" Target="../ink/ink763.xml"/><Relationship Id="rId40" Type="http://schemas.openxmlformats.org/officeDocument/2006/relationships/image" Target="../media/image811.png"/><Relationship Id="rId45" Type="http://schemas.openxmlformats.org/officeDocument/2006/relationships/customXml" Target="../ink/ink767.xml"/><Relationship Id="rId5" Type="http://schemas.openxmlformats.org/officeDocument/2006/relationships/customXml" Target="../ink/ink747.xml"/><Relationship Id="rId15" Type="http://schemas.openxmlformats.org/officeDocument/2006/relationships/customXml" Target="../ink/ink752.xml"/><Relationship Id="rId23" Type="http://schemas.openxmlformats.org/officeDocument/2006/relationships/customXml" Target="../ink/ink756.xml"/><Relationship Id="rId28" Type="http://schemas.openxmlformats.org/officeDocument/2006/relationships/image" Target="../media/image805.png"/><Relationship Id="rId36" Type="http://schemas.openxmlformats.org/officeDocument/2006/relationships/image" Target="../media/image809.png"/><Relationship Id="rId49" Type="http://schemas.openxmlformats.org/officeDocument/2006/relationships/customXml" Target="../ink/ink769.xml"/><Relationship Id="rId10" Type="http://schemas.openxmlformats.org/officeDocument/2006/relationships/image" Target="../media/image796.png"/><Relationship Id="rId19" Type="http://schemas.openxmlformats.org/officeDocument/2006/relationships/customXml" Target="../ink/ink754.xml"/><Relationship Id="rId31" Type="http://schemas.openxmlformats.org/officeDocument/2006/relationships/customXml" Target="../ink/ink760.xml"/><Relationship Id="rId44" Type="http://schemas.openxmlformats.org/officeDocument/2006/relationships/image" Target="../media/image813.png"/><Relationship Id="rId4" Type="http://schemas.openxmlformats.org/officeDocument/2006/relationships/image" Target="../media/image776.png"/><Relationship Id="rId9" Type="http://schemas.openxmlformats.org/officeDocument/2006/relationships/customXml" Target="../ink/ink749.xml"/><Relationship Id="rId14" Type="http://schemas.openxmlformats.org/officeDocument/2006/relationships/image" Target="../media/image798.png"/><Relationship Id="rId22" Type="http://schemas.openxmlformats.org/officeDocument/2006/relationships/image" Target="../media/image802.png"/><Relationship Id="rId27" Type="http://schemas.openxmlformats.org/officeDocument/2006/relationships/customXml" Target="../ink/ink758.xml"/><Relationship Id="rId30" Type="http://schemas.openxmlformats.org/officeDocument/2006/relationships/image" Target="../media/image806.png"/><Relationship Id="rId35" Type="http://schemas.openxmlformats.org/officeDocument/2006/relationships/customXml" Target="../ink/ink762.xml"/><Relationship Id="rId43" Type="http://schemas.openxmlformats.org/officeDocument/2006/relationships/customXml" Target="../ink/ink766.xml"/><Relationship Id="rId48" Type="http://schemas.openxmlformats.org/officeDocument/2006/relationships/image" Target="../media/image815.png"/><Relationship Id="rId8" Type="http://schemas.openxmlformats.org/officeDocument/2006/relationships/image" Target="../media/image795.png"/><Relationship Id="rId3" Type="http://schemas.openxmlformats.org/officeDocument/2006/relationships/image" Target="../media/image1.png"/><Relationship Id="rId12" Type="http://schemas.openxmlformats.org/officeDocument/2006/relationships/image" Target="../media/image797.png"/><Relationship Id="rId17" Type="http://schemas.openxmlformats.org/officeDocument/2006/relationships/customXml" Target="../ink/ink753.xml"/><Relationship Id="rId25" Type="http://schemas.openxmlformats.org/officeDocument/2006/relationships/customXml" Target="../ink/ink757.xml"/><Relationship Id="rId33" Type="http://schemas.openxmlformats.org/officeDocument/2006/relationships/customXml" Target="../ink/ink761.xml"/><Relationship Id="rId38" Type="http://schemas.openxmlformats.org/officeDocument/2006/relationships/image" Target="../media/image810.png"/><Relationship Id="rId46" Type="http://schemas.openxmlformats.org/officeDocument/2006/relationships/image" Target="../media/image814.png"/><Relationship Id="rId20" Type="http://schemas.openxmlformats.org/officeDocument/2006/relationships/image" Target="../media/image801.png"/><Relationship Id="rId41" Type="http://schemas.openxmlformats.org/officeDocument/2006/relationships/customXml" Target="../ink/ink76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94.png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28.png"/><Relationship Id="rId21" Type="http://schemas.openxmlformats.org/officeDocument/2006/relationships/customXml" Target="../ink/ink778.xml"/><Relationship Id="rId42" Type="http://schemas.openxmlformats.org/officeDocument/2006/relationships/image" Target="../media/image836.png"/><Relationship Id="rId47" Type="http://schemas.openxmlformats.org/officeDocument/2006/relationships/customXml" Target="../ink/ink791.xml"/><Relationship Id="rId63" Type="http://schemas.openxmlformats.org/officeDocument/2006/relationships/customXml" Target="../ink/ink799.xml"/><Relationship Id="rId68" Type="http://schemas.openxmlformats.org/officeDocument/2006/relationships/image" Target="../media/image849.png"/><Relationship Id="rId2" Type="http://schemas.openxmlformats.org/officeDocument/2006/relationships/image" Target="../media/image4.jpeg"/><Relationship Id="rId16" Type="http://schemas.openxmlformats.org/officeDocument/2006/relationships/image" Target="../media/image823.png"/><Relationship Id="rId29" Type="http://schemas.openxmlformats.org/officeDocument/2006/relationships/customXml" Target="../ink/ink782.xml"/><Relationship Id="rId11" Type="http://schemas.openxmlformats.org/officeDocument/2006/relationships/customXml" Target="../ink/ink773.xml"/><Relationship Id="rId24" Type="http://schemas.openxmlformats.org/officeDocument/2006/relationships/image" Target="../media/image827.png"/><Relationship Id="rId32" Type="http://schemas.openxmlformats.org/officeDocument/2006/relationships/image" Target="../media/image831.png"/><Relationship Id="rId37" Type="http://schemas.openxmlformats.org/officeDocument/2006/relationships/customXml" Target="../ink/ink786.xml"/><Relationship Id="rId40" Type="http://schemas.openxmlformats.org/officeDocument/2006/relationships/image" Target="../media/image835.png"/><Relationship Id="rId45" Type="http://schemas.openxmlformats.org/officeDocument/2006/relationships/customXml" Target="../ink/ink790.xml"/><Relationship Id="rId53" Type="http://schemas.openxmlformats.org/officeDocument/2006/relationships/customXml" Target="../ink/ink794.xml"/><Relationship Id="rId58" Type="http://schemas.openxmlformats.org/officeDocument/2006/relationships/image" Target="../media/image844.png"/><Relationship Id="rId66" Type="http://schemas.openxmlformats.org/officeDocument/2006/relationships/image" Target="../media/image848.png"/><Relationship Id="rId74" Type="http://schemas.openxmlformats.org/officeDocument/2006/relationships/image" Target="../media/image852.png"/><Relationship Id="rId5" Type="http://schemas.openxmlformats.org/officeDocument/2006/relationships/customXml" Target="../ink/ink770.xml"/><Relationship Id="rId61" Type="http://schemas.openxmlformats.org/officeDocument/2006/relationships/customXml" Target="../ink/ink798.xml"/><Relationship Id="rId19" Type="http://schemas.openxmlformats.org/officeDocument/2006/relationships/customXml" Target="../ink/ink777.xml"/><Relationship Id="rId14" Type="http://schemas.openxmlformats.org/officeDocument/2006/relationships/image" Target="../media/image822.png"/><Relationship Id="rId22" Type="http://schemas.openxmlformats.org/officeDocument/2006/relationships/image" Target="../media/image826.png"/><Relationship Id="rId27" Type="http://schemas.openxmlformats.org/officeDocument/2006/relationships/customXml" Target="../ink/ink781.xml"/><Relationship Id="rId30" Type="http://schemas.openxmlformats.org/officeDocument/2006/relationships/image" Target="../media/image830.png"/><Relationship Id="rId35" Type="http://schemas.openxmlformats.org/officeDocument/2006/relationships/customXml" Target="../ink/ink785.xml"/><Relationship Id="rId43" Type="http://schemas.openxmlformats.org/officeDocument/2006/relationships/customXml" Target="../ink/ink789.xml"/><Relationship Id="rId48" Type="http://schemas.openxmlformats.org/officeDocument/2006/relationships/image" Target="../media/image839.png"/><Relationship Id="rId56" Type="http://schemas.openxmlformats.org/officeDocument/2006/relationships/image" Target="../media/image843.png"/><Relationship Id="rId64" Type="http://schemas.openxmlformats.org/officeDocument/2006/relationships/image" Target="../media/image847.png"/><Relationship Id="rId69" Type="http://schemas.openxmlformats.org/officeDocument/2006/relationships/customXml" Target="../ink/ink802.xml"/><Relationship Id="rId8" Type="http://schemas.openxmlformats.org/officeDocument/2006/relationships/image" Target="../media/image819.png"/><Relationship Id="rId51" Type="http://schemas.openxmlformats.org/officeDocument/2006/relationships/customXml" Target="../ink/ink793.xml"/><Relationship Id="rId72" Type="http://schemas.openxmlformats.org/officeDocument/2006/relationships/image" Target="../media/image851.png"/><Relationship Id="rId3" Type="http://schemas.openxmlformats.org/officeDocument/2006/relationships/image" Target="../media/image1.png"/><Relationship Id="rId12" Type="http://schemas.openxmlformats.org/officeDocument/2006/relationships/image" Target="../media/image821.png"/><Relationship Id="rId17" Type="http://schemas.openxmlformats.org/officeDocument/2006/relationships/customXml" Target="../ink/ink776.xml"/><Relationship Id="rId25" Type="http://schemas.openxmlformats.org/officeDocument/2006/relationships/customXml" Target="../ink/ink780.xml"/><Relationship Id="rId33" Type="http://schemas.openxmlformats.org/officeDocument/2006/relationships/customXml" Target="../ink/ink784.xml"/><Relationship Id="rId38" Type="http://schemas.openxmlformats.org/officeDocument/2006/relationships/image" Target="../media/image834.png"/><Relationship Id="rId46" Type="http://schemas.openxmlformats.org/officeDocument/2006/relationships/image" Target="../media/image838.png"/><Relationship Id="rId59" Type="http://schemas.openxmlformats.org/officeDocument/2006/relationships/customXml" Target="../ink/ink797.xml"/><Relationship Id="rId67" Type="http://schemas.openxmlformats.org/officeDocument/2006/relationships/customXml" Target="../ink/ink801.xml"/><Relationship Id="rId20" Type="http://schemas.openxmlformats.org/officeDocument/2006/relationships/image" Target="../media/image825.png"/><Relationship Id="rId41" Type="http://schemas.openxmlformats.org/officeDocument/2006/relationships/customXml" Target="../ink/ink788.xml"/><Relationship Id="rId54" Type="http://schemas.openxmlformats.org/officeDocument/2006/relationships/image" Target="../media/image842.png"/><Relationship Id="rId62" Type="http://schemas.openxmlformats.org/officeDocument/2006/relationships/image" Target="../media/image846.png"/><Relationship Id="rId70" Type="http://schemas.openxmlformats.org/officeDocument/2006/relationships/image" Target="../media/image850.png"/><Relationship Id="rId75" Type="http://schemas.openxmlformats.org/officeDocument/2006/relationships/customXml" Target="../ink/ink80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18.png"/><Relationship Id="rId15" Type="http://schemas.openxmlformats.org/officeDocument/2006/relationships/customXml" Target="../ink/ink775.xml"/><Relationship Id="rId23" Type="http://schemas.openxmlformats.org/officeDocument/2006/relationships/customXml" Target="../ink/ink779.xml"/><Relationship Id="rId28" Type="http://schemas.openxmlformats.org/officeDocument/2006/relationships/image" Target="../media/image829.png"/><Relationship Id="rId36" Type="http://schemas.openxmlformats.org/officeDocument/2006/relationships/image" Target="../media/image833.png"/><Relationship Id="rId49" Type="http://schemas.openxmlformats.org/officeDocument/2006/relationships/customXml" Target="../ink/ink792.xml"/><Relationship Id="rId57" Type="http://schemas.openxmlformats.org/officeDocument/2006/relationships/customXml" Target="../ink/ink796.xml"/><Relationship Id="rId10" Type="http://schemas.openxmlformats.org/officeDocument/2006/relationships/image" Target="../media/image820.png"/><Relationship Id="rId31" Type="http://schemas.openxmlformats.org/officeDocument/2006/relationships/customXml" Target="../ink/ink783.xml"/><Relationship Id="rId44" Type="http://schemas.openxmlformats.org/officeDocument/2006/relationships/image" Target="../media/image837.png"/><Relationship Id="rId52" Type="http://schemas.openxmlformats.org/officeDocument/2006/relationships/image" Target="../media/image841.png"/><Relationship Id="rId60" Type="http://schemas.openxmlformats.org/officeDocument/2006/relationships/image" Target="../media/image845.png"/><Relationship Id="rId65" Type="http://schemas.openxmlformats.org/officeDocument/2006/relationships/customXml" Target="../ink/ink800.xml"/><Relationship Id="rId73" Type="http://schemas.openxmlformats.org/officeDocument/2006/relationships/customXml" Target="../ink/ink804.xml"/><Relationship Id="rId4" Type="http://schemas.openxmlformats.org/officeDocument/2006/relationships/image" Target="../media/image793.png"/><Relationship Id="rId9" Type="http://schemas.openxmlformats.org/officeDocument/2006/relationships/customXml" Target="../ink/ink772.xml"/><Relationship Id="rId13" Type="http://schemas.openxmlformats.org/officeDocument/2006/relationships/customXml" Target="../ink/ink774.xml"/><Relationship Id="rId18" Type="http://schemas.openxmlformats.org/officeDocument/2006/relationships/image" Target="../media/image824.png"/><Relationship Id="rId39" Type="http://schemas.openxmlformats.org/officeDocument/2006/relationships/customXml" Target="../ink/ink787.xml"/><Relationship Id="rId34" Type="http://schemas.openxmlformats.org/officeDocument/2006/relationships/image" Target="../media/image832.png"/><Relationship Id="rId50" Type="http://schemas.openxmlformats.org/officeDocument/2006/relationships/image" Target="../media/image840.png"/><Relationship Id="rId55" Type="http://schemas.openxmlformats.org/officeDocument/2006/relationships/customXml" Target="../ink/ink795.xml"/><Relationship Id="rId76" Type="http://schemas.openxmlformats.org/officeDocument/2006/relationships/image" Target="../media/image853.png"/><Relationship Id="rId7" Type="http://schemas.openxmlformats.org/officeDocument/2006/relationships/customXml" Target="../ink/ink771.xml"/><Relationship Id="rId71" Type="http://schemas.openxmlformats.org/officeDocument/2006/relationships/customXml" Target="../ink/ink80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17.png"/></Relationships>
</file>

<file path=ppt/slides/_rels/slide4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12.png"/><Relationship Id="rId299" Type="http://schemas.openxmlformats.org/officeDocument/2006/relationships/image" Target="../media/image1003.png"/><Relationship Id="rId21" Type="http://schemas.openxmlformats.org/officeDocument/2006/relationships/image" Target="../media/image864.png"/><Relationship Id="rId63" Type="http://schemas.openxmlformats.org/officeDocument/2006/relationships/image" Target="../media/image885.png"/><Relationship Id="rId159" Type="http://schemas.openxmlformats.org/officeDocument/2006/relationships/image" Target="../media/image933.png"/><Relationship Id="rId324" Type="http://schemas.openxmlformats.org/officeDocument/2006/relationships/customXml" Target="../ink/ink965.xml"/><Relationship Id="rId170" Type="http://schemas.openxmlformats.org/officeDocument/2006/relationships/customXml" Target="../ink/ink888.xml"/><Relationship Id="rId226" Type="http://schemas.openxmlformats.org/officeDocument/2006/relationships/customXml" Target="../ink/ink916.xml"/><Relationship Id="rId268" Type="http://schemas.openxmlformats.org/officeDocument/2006/relationships/customXml" Target="../ink/ink937.xml"/><Relationship Id="rId32" Type="http://schemas.openxmlformats.org/officeDocument/2006/relationships/customXml" Target="../ink/ink819.xml"/><Relationship Id="rId74" Type="http://schemas.openxmlformats.org/officeDocument/2006/relationships/customXml" Target="../ink/ink840.xml"/><Relationship Id="rId128" Type="http://schemas.openxmlformats.org/officeDocument/2006/relationships/customXml" Target="../ink/ink867.xml"/><Relationship Id="rId5" Type="http://schemas.openxmlformats.org/officeDocument/2006/relationships/image" Target="../media/image855.png"/><Relationship Id="rId181" Type="http://schemas.openxmlformats.org/officeDocument/2006/relationships/image" Target="../media/image944.png"/><Relationship Id="rId237" Type="http://schemas.openxmlformats.org/officeDocument/2006/relationships/image" Target="../media/image972.png"/><Relationship Id="rId279" Type="http://schemas.openxmlformats.org/officeDocument/2006/relationships/image" Target="../media/image993.png"/><Relationship Id="rId43" Type="http://schemas.openxmlformats.org/officeDocument/2006/relationships/image" Target="../media/image875.png"/><Relationship Id="rId139" Type="http://schemas.openxmlformats.org/officeDocument/2006/relationships/image" Target="../media/image923.png"/><Relationship Id="rId290" Type="http://schemas.openxmlformats.org/officeDocument/2006/relationships/customXml" Target="../ink/ink948.xml"/><Relationship Id="rId304" Type="http://schemas.openxmlformats.org/officeDocument/2006/relationships/customXml" Target="../ink/ink955.xml"/><Relationship Id="rId85" Type="http://schemas.openxmlformats.org/officeDocument/2006/relationships/image" Target="../media/image896.png"/><Relationship Id="rId150" Type="http://schemas.openxmlformats.org/officeDocument/2006/relationships/customXml" Target="../ink/ink878.xml"/><Relationship Id="rId192" Type="http://schemas.openxmlformats.org/officeDocument/2006/relationships/customXml" Target="../ink/ink899.xml"/><Relationship Id="rId206" Type="http://schemas.openxmlformats.org/officeDocument/2006/relationships/customXml" Target="../ink/ink906.xml"/><Relationship Id="rId248" Type="http://schemas.openxmlformats.org/officeDocument/2006/relationships/customXml" Target="../ink/ink927.xml"/><Relationship Id="rId12" Type="http://schemas.openxmlformats.org/officeDocument/2006/relationships/customXml" Target="../ink/ink809.xml"/><Relationship Id="rId108" Type="http://schemas.openxmlformats.org/officeDocument/2006/relationships/customXml" Target="../ink/ink857.xml"/><Relationship Id="rId315" Type="http://schemas.openxmlformats.org/officeDocument/2006/relationships/image" Target="../media/image1011.png"/><Relationship Id="rId54" Type="http://schemas.openxmlformats.org/officeDocument/2006/relationships/customXml" Target="../ink/ink830.xml"/><Relationship Id="rId96" Type="http://schemas.openxmlformats.org/officeDocument/2006/relationships/customXml" Target="../ink/ink851.xml"/><Relationship Id="rId161" Type="http://schemas.openxmlformats.org/officeDocument/2006/relationships/image" Target="../media/image934.png"/><Relationship Id="rId217" Type="http://schemas.openxmlformats.org/officeDocument/2006/relationships/image" Target="../media/image962.png"/><Relationship Id="rId259" Type="http://schemas.openxmlformats.org/officeDocument/2006/relationships/image" Target="../media/image983.png"/><Relationship Id="rId23" Type="http://schemas.openxmlformats.org/officeDocument/2006/relationships/image" Target="../media/image865.png"/><Relationship Id="rId119" Type="http://schemas.openxmlformats.org/officeDocument/2006/relationships/image" Target="../media/image913.png"/><Relationship Id="rId270" Type="http://schemas.openxmlformats.org/officeDocument/2006/relationships/customXml" Target="../ink/ink938.xml"/><Relationship Id="rId326" Type="http://schemas.openxmlformats.org/officeDocument/2006/relationships/customXml" Target="../ink/ink966.xml"/><Relationship Id="rId65" Type="http://schemas.openxmlformats.org/officeDocument/2006/relationships/image" Target="../media/image886.png"/><Relationship Id="rId130" Type="http://schemas.openxmlformats.org/officeDocument/2006/relationships/customXml" Target="../ink/ink868.xml"/><Relationship Id="rId172" Type="http://schemas.openxmlformats.org/officeDocument/2006/relationships/customXml" Target="../ink/ink889.xml"/><Relationship Id="rId228" Type="http://schemas.openxmlformats.org/officeDocument/2006/relationships/customXml" Target="../ink/ink917.xml"/><Relationship Id="rId281" Type="http://schemas.openxmlformats.org/officeDocument/2006/relationships/image" Target="../media/image994.png"/><Relationship Id="rId34" Type="http://schemas.openxmlformats.org/officeDocument/2006/relationships/customXml" Target="../ink/ink820.xml"/><Relationship Id="rId76" Type="http://schemas.openxmlformats.org/officeDocument/2006/relationships/customXml" Target="../ink/ink841.xml"/><Relationship Id="rId141" Type="http://schemas.openxmlformats.org/officeDocument/2006/relationships/image" Target="../media/image924.png"/><Relationship Id="rId7" Type="http://schemas.openxmlformats.org/officeDocument/2006/relationships/image" Target="../media/image857.png"/><Relationship Id="rId183" Type="http://schemas.openxmlformats.org/officeDocument/2006/relationships/image" Target="../media/image945.png"/><Relationship Id="rId239" Type="http://schemas.openxmlformats.org/officeDocument/2006/relationships/image" Target="../media/image973.png"/><Relationship Id="rId250" Type="http://schemas.openxmlformats.org/officeDocument/2006/relationships/customXml" Target="../ink/ink928.xml"/><Relationship Id="rId271" Type="http://schemas.openxmlformats.org/officeDocument/2006/relationships/image" Target="../media/image989.png"/><Relationship Id="rId292" Type="http://schemas.openxmlformats.org/officeDocument/2006/relationships/customXml" Target="../ink/ink949.xml"/><Relationship Id="rId306" Type="http://schemas.openxmlformats.org/officeDocument/2006/relationships/customXml" Target="../ink/ink956.xml"/><Relationship Id="rId24" Type="http://schemas.openxmlformats.org/officeDocument/2006/relationships/customXml" Target="../ink/ink815.xml"/><Relationship Id="rId45" Type="http://schemas.openxmlformats.org/officeDocument/2006/relationships/image" Target="../media/image876.png"/><Relationship Id="rId66" Type="http://schemas.openxmlformats.org/officeDocument/2006/relationships/customXml" Target="../ink/ink836.xml"/><Relationship Id="rId87" Type="http://schemas.openxmlformats.org/officeDocument/2006/relationships/image" Target="../media/image897.png"/><Relationship Id="rId110" Type="http://schemas.openxmlformats.org/officeDocument/2006/relationships/customXml" Target="../ink/ink858.xml"/><Relationship Id="rId131" Type="http://schemas.openxmlformats.org/officeDocument/2006/relationships/image" Target="../media/image919.png"/><Relationship Id="rId327" Type="http://schemas.openxmlformats.org/officeDocument/2006/relationships/image" Target="../media/image1017.png"/><Relationship Id="rId152" Type="http://schemas.openxmlformats.org/officeDocument/2006/relationships/customXml" Target="../ink/ink879.xml"/><Relationship Id="rId173" Type="http://schemas.openxmlformats.org/officeDocument/2006/relationships/image" Target="../media/image940.png"/><Relationship Id="rId194" Type="http://schemas.openxmlformats.org/officeDocument/2006/relationships/customXml" Target="../ink/ink900.xml"/><Relationship Id="rId208" Type="http://schemas.openxmlformats.org/officeDocument/2006/relationships/customXml" Target="../ink/ink907.xml"/><Relationship Id="rId229" Type="http://schemas.openxmlformats.org/officeDocument/2006/relationships/image" Target="../media/image968.png"/><Relationship Id="rId240" Type="http://schemas.openxmlformats.org/officeDocument/2006/relationships/customXml" Target="../ink/ink923.xml"/><Relationship Id="rId261" Type="http://schemas.openxmlformats.org/officeDocument/2006/relationships/image" Target="../media/image984.png"/><Relationship Id="rId14" Type="http://schemas.openxmlformats.org/officeDocument/2006/relationships/customXml" Target="../ink/ink810.xml"/><Relationship Id="rId35" Type="http://schemas.openxmlformats.org/officeDocument/2006/relationships/image" Target="../media/image871.png"/><Relationship Id="rId56" Type="http://schemas.openxmlformats.org/officeDocument/2006/relationships/customXml" Target="../ink/ink831.xml"/><Relationship Id="rId77" Type="http://schemas.openxmlformats.org/officeDocument/2006/relationships/image" Target="../media/image892.png"/><Relationship Id="rId100" Type="http://schemas.openxmlformats.org/officeDocument/2006/relationships/customXml" Target="../ink/ink853.xml"/><Relationship Id="rId282" Type="http://schemas.openxmlformats.org/officeDocument/2006/relationships/customXml" Target="../ink/ink944.xml"/><Relationship Id="rId317" Type="http://schemas.openxmlformats.org/officeDocument/2006/relationships/image" Target="../media/image1012.png"/><Relationship Id="rId8" Type="http://schemas.openxmlformats.org/officeDocument/2006/relationships/customXml" Target="../ink/ink807.xml"/><Relationship Id="rId98" Type="http://schemas.openxmlformats.org/officeDocument/2006/relationships/customXml" Target="../ink/ink852.xml"/><Relationship Id="rId121" Type="http://schemas.openxmlformats.org/officeDocument/2006/relationships/image" Target="../media/image914.png"/><Relationship Id="rId142" Type="http://schemas.openxmlformats.org/officeDocument/2006/relationships/customXml" Target="../ink/ink874.xml"/><Relationship Id="rId163" Type="http://schemas.openxmlformats.org/officeDocument/2006/relationships/image" Target="../media/image935.png"/><Relationship Id="rId184" Type="http://schemas.openxmlformats.org/officeDocument/2006/relationships/customXml" Target="../ink/ink895.xml"/><Relationship Id="rId219" Type="http://schemas.openxmlformats.org/officeDocument/2006/relationships/image" Target="../media/image963.png"/><Relationship Id="rId230" Type="http://schemas.openxmlformats.org/officeDocument/2006/relationships/customXml" Target="../ink/ink918.xml"/><Relationship Id="rId251" Type="http://schemas.openxmlformats.org/officeDocument/2006/relationships/image" Target="../media/image979.png"/><Relationship Id="rId25" Type="http://schemas.openxmlformats.org/officeDocument/2006/relationships/image" Target="../media/image866.png"/><Relationship Id="rId46" Type="http://schemas.openxmlformats.org/officeDocument/2006/relationships/customXml" Target="../ink/ink826.xml"/><Relationship Id="rId67" Type="http://schemas.openxmlformats.org/officeDocument/2006/relationships/image" Target="../media/image887.png"/><Relationship Id="rId272" Type="http://schemas.openxmlformats.org/officeDocument/2006/relationships/customXml" Target="../ink/ink939.xml"/><Relationship Id="rId293" Type="http://schemas.openxmlformats.org/officeDocument/2006/relationships/image" Target="../media/image1000.png"/><Relationship Id="rId307" Type="http://schemas.openxmlformats.org/officeDocument/2006/relationships/image" Target="../media/image1007.png"/><Relationship Id="rId328" Type="http://schemas.openxmlformats.org/officeDocument/2006/relationships/customXml" Target="../ink/ink967.xml"/><Relationship Id="rId88" Type="http://schemas.openxmlformats.org/officeDocument/2006/relationships/customXml" Target="../ink/ink847.xml"/><Relationship Id="rId111" Type="http://schemas.openxmlformats.org/officeDocument/2006/relationships/image" Target="../media/image909.png"/><Relationship Id="rId132" Type="http://schemas.openxmlformats.org/officeDocument/2006/relationships/customXml" Target="../ink/ink869.xml"/><Relationship Id="rId153" Type="http://schemas.openxmlformats.org/officeDocument/2006/relationships/image" Target="../media/image930.png"/><Relationship Id="rId174" Type="http://schemas.openxmlformats.org/officeDocument/2006/relationships/customXml" Target="../ink/ink890.xml"/><Relationship Id="rId195" Type="http://schemas.openxmlformats.org/officeDocument/2006/relationships/image" Target="../media/image951.png"/><Relationship Id="rId209" Type="http://schemas.openxmlformats.org/officeDocument/2006/relationships/image" Target="../media/image958.png"/><Relationship Id="rId220" Type="http://schemas.openxmlformats.org/officeDocument/2006/relationships/customXml" Target="../ink/ink913.xml"/><Relationship Id="rId241" Type="http://schemas.openxmlformats.org/officeDocument/2006/relationships/image" Target="../media/image974.png"/><Relationship Id="rId15" Type="http://schemas.openxmlformats.org/officeDocument/2006/relationships/image" Target="../media/image861.png"/><Relationship Id="rId36" Type="http://schemas.openxmlformats.org/officeDocument/2006/relationships/customXml" Target="../ink/ink821.xml"/><Relationship Id="rId57" Type="http://schemas.openxmlformats.org/officeDocument/2006/relationships/image" Target="../media/image882.png"/><Relationship Id="rId262" Type="http://schemas.openxmlformats.org/officeDocument/2006/relationships/customXml" Target="../ink/ink934.xml"/><Relationship Id="rId283" Type="http://schemas.openxmlformats.org/officeDocument/2006/relationships/image" Target="../media/image995.png"/><Relationship Id="rId318" Type="http://schemas.openxmlformats.org/officeDocument/2006/relationships/customXml" Target="../ink/ink962.xml"/><Relationship Id="rId78" Type="http://schemas.openxmlformats.org/officeDocument/2006/relationships/customXml" Target="../ink/ink842.xml"/><Relationship Id="rId99" Type="http://schemas.openxmlformats.org/officeDocument/2006/relationships/image" Target="../media/image903.png"/><Relationship Id="rId101" Type="http://schemas.openxmlformats.org/officeDocument/2006/relationships/image" Target="../media/image904.png"/><Relationship Id="rId122" Type="http://schemas.openxmlformats.org/officeDocument/2006/relationships/customXml" Target="../ink/ink864.xml"/><Relationship Id="rId143" Type="http://schemas.openxmlformats.org/officeDocument/2006/relationships/image" Target="../media/image925.png"/><Relationship Id="rId164" Type="http://schemas.openxmlformats.org/officeDocument/2006/relationships/customXml" Target="../ink/ink885.xml"/><Relationship Id="rId185" Type="http://schemas.openxmlformats.org/officeDocument/2006/relationships/image" Target="../media/image946.png"/><Relationship Id="rId9" Type="http://schemas.openxmlformats.org/officeDocument/2006/relationships/image" Target="../media/image858.png"/><Relationship Id="rId210" Type="http://schemas.openxmlformats.org/officeDocument/2006/relationships/customXml" Target="../ink/ink908.xml"/><Relationship Id="rId26" Type="http://schemas.openxmlformats.org/officeDocument/2006/relationships/customXml" Target="../ink/ink816.xml"/><Relationship Id="rId231" Type="http://schemas.openxmlformats.org/officeDocument/2006/relationships/image" Target="../media/image969.png"/><Relationship Id="rId252" Type="http://schemas.openxmlformats.org/officeDocument/2006/relationships/customXml" Target="../ink/ink929.xml"/><Relationship Id="rId273" Type="http://schemas.openxmlformats.org/officeDocument/2006/relationships/image" Target="../media/image990.png"/><Relationship Id="rId294" Type="http://schemas.openxmlformats.org/officeDocument/2006/relationships/customXml" Target="../ink/ink950.xml"/><Relationship Id="rId308" Type="http://schemas.openxmlformats.org/officeDocument/2006/relationships/customXml" Target="../ink/ink957.xml"/><Relationship Id="rId329" Type="http://schemas.openxmlformats.org/officeDocument/2006/relationships/image" Target="../media/image1018.png"/><Relationship Id="rId47" Type="http://schemas.openxmlformats.org/officeDocument/2006/relationships/image" Target="../media/image877.png"/><Relationship Id="rId68" Type="http://schemas.openxmlformats.org/officeDocument/2006/relationships/customXml" Target="../ink/ink837.xml"/><Relationship Id="rId89" Type="http://schemas.openxmlformats.org/officeDocument/2006/relationships/image" Target="../media/image898.png"/><Relationship Id="rId112" Type="http://schemas.openxmlformats.org/officeDocument/2006/relationships/customXml" Target="../ink/ink859.xml"/><Relationship Id="rId133" Type="http://schemas.openxmlformats.org/officeDocument/2006/relationships/image" Target="../media/image920.png"/><Relationship Id="rId154" Type="http://schemas.openxmlformats.org/officeDocument/2006/relationships/customXml" Target="../ink/ink880.xml"/><Relationship Id="rId175" Type="http://schemas.openxmlformats.org/officeDocument/2006/relationships/image" Target="../media/image941.png"/><Relationship Id="rId196" Type="http://schemas.openxmlformats.org/officeDocument/2006/relationships/customXml" Target="../ink/ink901.xml"/><Relationship Id="rId200" Type="http://schemas.openxmlformats.org/officeDocument/2006/relationships/customXml" Target="../ink/ink903.xml"/><Relationship Id="rId16" Type="http://schemas.openxmlformats.org/officeDocument/2006/relationships/customXml" Target="../ink/ink811.xml"/><Relationship Id="rId221" Type="http://schemas.openxmlformats.org/officeDocument/2006/relationships/image" Target="../media/image964.png"/><Relationship Id="rId242" Type="http://schemas.openxmlformats.org/officeDocument/2006/relationships/customXml" Target="../ink/ink924.xml"/><Relationship Id="rId263" Type="http://schemas.openxmlformats.org/officeDocument/2006/relationships/image" Target="../media/image985.png"/><Relationship Id="rId284" Type="http://schemas.openxmlformats.org/officeDocument/2006/relationships/customXml" Target="../ink/ink945.xml"/><Relationship Id="rId319" Type="http://schemas.openxmlformats.org/officeDocument/2006/relationships/image" Target="../media/image1013.png"/><Relationship Id="rId37" Type="http://schemas.openxmlformats.org/officeDocument/2006/relationships/image" Target="../media/image872.png"/><Relationship Id="rId58" Type="http://schemas.openxmlformats.org/officeDocument/2006/relationships/customXml" Target="../ink/ink832.xml"/><Relationship Id="rId79" Type="http://schemas.openxmlformats.org/officeDocument/2006/relationships/image" Target="../media/image893.png"/><Relationship Id="rId102" Type="http://schemas.openxmlformats.org/officeDocument/2006/relationships/customXml" Target="../ink/ink854.xml"/><Relationship Id="rId123" Type="http://schemas.openxmlformats.org/officeDocument/2006/relationships/image" Target="../media/image915.png"/><Relationship Id="rId144" Type="http://schemas.openxmlformats.org/officeDocument/2006/relationships/customXml" Target="../ink/ink875.xml"/><Relationship Id="rId90" Type="http://schemas.openxmlformats.org/officeDocument/2006/relationships/customXml" Target="../ink/ink848.xml"/><Relationship Id="rId165" Type="http://schemas.openxmlformats.org/officeDocument/2006/relationships/image" Target="../media/image936.png"/><Relationship Id="rId186" Type="http://schemas.openxmlformats.org/officeDocument/2006/relationships/customXml" Target="../ink/ink896.xml"/><Relationship Id="rId211" Type="http://schemas.openxmlformats.org/officeDocument/2006/relationships/image" Target="../media/image959.png"/><Relationship Id="rId232" Type="http://schemas.openxmlformats.org/officeDocument/2006/relationships/customXml" Target="../ink/ink919.xml"/><Relationship Id="rId253" Type="http://schemas.openxmlformats.org/officeDocument/2006/relationships/image" Target="../media/image980.png"/><Relationship Id="rId274" Type="http://schemas.openxmlformats.org/officeDocument/2006/relationships/customXml" Target="../ink/ink940.xml"/><Relationship Id="rId295" Type="http://schemas.openxmlformats.org/officeDocument/2006/relationships/image" Target="../media/image1001.png"/><Relationship Id="rId309" Type="http://schemas.openxmlformats.org/officeDocument/2006/relationships/image" Target="../media/image1008.png"/><Relationship Id="rId27" Type="http://schemas.openxmlformats.org/officeDocument/2006/relationships/image" Target="../media/image867.png"/><Relationship Id="rId48" Type="http://schemas.openxmlformats.org/officeDocument/2006/relationships/customXml" Target="../ink/ink827.xml"/><Relationship Id="rId69" Type="http://schemas.openxmlformats.org/officeDocument/2006/relationships/image" Target="../media/image888.png"/><Relationship Id="rId113" Type="http://schemas.openxmlformats.org/officeDocument/2006/relationships/image" Target="../media/image910.png"/><Relationship Id="rId134" Type="http://schemas.openxmlformats.org/officeDocument/2006/relationships/customXml" Target="../ink/ink870.xml"/><Relationship Id="rId320" Type="http://schemas.openxmlformats.org/officeDocument/2006/relationships/customXml" Target="../ink/ink963.xml"/><Relationship Id="rId80" Type="http://schemas.openxmlformats.org/officeDocument/2006/relationships/customXml" Target="../ink/ink843.xml"/><Relationship Id="rId155" Type="http://schemas.openxmlformats.org/officeDocument/2006/relationships/image" Target="../media/image931.png"/><Relationship Id="rId176" Type="http://schemas.openxmlformats.org/officeDocument/2006/relationships/customXml" Target="../ink/ink891.xml"/><Relationship Id="rId197" Type="http://schemas.openxmlformats.org/officeDocument/2006/relationships/image" Target="../media/image952.png"/><Relationship Id="rId201" Type="http://schemas.openxmlformats.org/officeDocument/2006/relationships/image" Target="../media/image954.png"/><Relationship Id="rId222" Type="http://schemas.openxmlformats.org/officeDocument/2006/relationships/customXml" Target="../ink/ink914.xml"/><Relationship Id="rId243" Type="http://schemas.openxmlformats.org/officeDocument/2006/relationships/image" Target="../media/image975.png"/><Relationship Id="rId264" Type="http://schemas.openxmlformats.org/officeDocument/2006/relationships/customXml" Target="../ink/ink935.xml"/><Relationship Id="rId285" Type="http://schemas.openxmlformats.org/officeDocument/2006/relationships/image" Target="../media/image996.png"/><Relationship Id="rId17" Type="http://schemas.openxmlformats.org/officeDocument/2006/relationships/image" Target="../media/image862.png"/><Relationship Id="rId38" Type="http://schemas.openxmlformats.org/officeDocument/2006/relationships/customXml" Target="../ink/ink822.xml"/><Relationship Id="rId59" Type="http://schemas.openxmlformats.org/officeDocument/2006/relationships/image" Target="../media/image883.png"/><Relationship Id="rId103" Type="http://schemas.openxmlformats.org/officeDocument/2006/relationships/image" Target="../media/image905.png"/><Relationship Id="rId124" Type="http://schemas.openxmlformats.org/officeDocument/2006/relationships/customXml" Target="../ink/ink865.xml"/><Relationship Id="rId310" Type="http://schemas.openxmlformats.org/officeDocument/2006/relationships/customXml" Target="../ink/ink958.xml"/><Relationship Id="rId70" Type="http://schemas.openxmlformats.org/officeDocument/2006/relationships/customXml" Target="../ink/ink838.xml"/><Relationship Id="rId91" Type="http://schemas.openxmlformats.org/officeDocument/2006/relationships/image" Target="../media/image899.png"/><Relationship Id="rId145" Type="http://schemas.openxmlformats.org/officeDocument/2006/relationships/image" Target="../media/image926.png"/><Relationship Id="rId166" Type="http://schemas.openxmlformats.org/officeDocument/2006/relationships/customXml" Target="../ink/ink886.xml"/><Relationship Id="rId187" Type="http://schemas.openxmlformats.org/officeDocument/2006/relationships/image" Target="../media/image947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909.xml"/><Relationship Id="rId233" Type="http://schemas.openxmlformats.org/officeDocument/2006/relationships/image" Target="../media/image970.png"/><Relationship Id="rId254" Type="http://schemas.openxmlformats.org/officeDocument/2006/relationships/customXml" Target="../ink/ink930.xml"/><Relationship Id="rId28" Type="http://schemas.openxmlformats.org/officeDocument/2006/relationships/customXml" Target="../ink/ink817.xml"/><Relationship Id="rId49" Type="http://schemas.openxmlformats.org/officeDocument/2006/relationships/image" Target="../media/image878.png"/><Relationship Id="rId114" Type="http://schemas.openxmlformats.org/officeDocument/2006/relationships/customXml" Target="../ink/ink860.xml"/><Relationship Id="rId275" Type="http://schemas.openxmlformats.org/officeDocument/2006/relationships/image" Target="../media/image991.png"/><Relationship Id="rId296" Type="http://schemas.openxmlformats.org/officeDocument/2006/relationships/customXml" Target="../ink/ink951.xml"/><Relationship Id="rId300" Type="http://schemas.openxmlformats.org/officeDocument/2006/relationships/customXml" Target="../ink/ink953.xml"/><Relationship Id="rId60" Type="http://schemas.openxmlformats.org/officeDocument/2006/relationships/customXml" Target="../ink/ink833.xml"/><Relationship Id="rId81" Type="http://schemas.openxmlformats.org/officeDocument/2006/relationships/image" Target="../media/image894.png"/><Relationship Id="rId135" Type="http://schemas.openxmlformats.org/officeDocument/2006/relationships/image" Target="../media/image921.png"/><Relationship Id="rId156" Type="http://schemas.openxmlformats.org/officeDocument/2006/relationships/customXml" Target="../ink/ink881.xml"/><Relationship Id="rId177" Type="http://schemas.openxmlformats.org/officeDocument/2006/relationships/image" Target="../media/image942.png"/><Relationship Id="rId198" Type="http://schemas.openxmlformats.org/officeDocument/2006/relationships/customXml" Target="../ink/ink902.xml"/><Relationship Id="rId321" Type="http://schemas.openxmlformats.org/officeDocument/2006/relationships/image" Target="../media/image1014.png"/><Relationship Id="rId202" Type="http://schemas.openxmlformats.org/officeDocument/2006/relationships/customXml" Target="../ink/ink904.xml"/><Relationship Id="rId223" Type="http://schemas.openxmlformats.org/officeDocument/2006/relationships/image" Target="../media/image965.png"/><Relationship Id="rId244" Type="http://schemas.openxmlformats.org/officeDocument/2006/relationships/customXml" Target="../ink/ink925.xml"/><Relationship Id="rId18" Type="http://schemas.openxmlformats.org/officeDocument/2006/relationships/customXml" Target="../ink/ink812.xml"/><Relationship Id="rId39" Type="http://schemas.openxmlformats.org/officeDocument/2006/relationships/image" Target="../media/image873.png"/><Relationship Id="rId265" Type="http://schemas.openxmlformats.org/officeDocument/2006/relationships/image" Target="../media/image986.png"/><Relationship Id="rId286" Type="http://schemas.openxmlformats.org/officeDocument/2006/relationships/customXml" Target="../ink/ink946.xml"/><Relationship Id="rId50" Type="http://schemas.openxmlformats.org/officeDocument/2006/relationships/customXml" Target="../ink/ink828.xml"/><Relationship Id="rId104" Type="http://schemas.openxmlformats.org/officeDocument/2006/relationships/customXml" Target="../ink/ink855.xml"/><Relationship Id="rId125" Type="http://schemas.openxmlformats.org/officeDocument/2006/relationships/image" Target="../media/image916.png"/><Relationship Id="rId146" Type="http://schemas.openxmlformats.org/officeDocument/2006/relationships/customXml" Target="../ink/ink876.xml"/><Relationship Id="rId167" Type="http://schemas.openxmlformats.org/officeDocument/2006/relationships/image" Target="../media/image937.png"/><Relationship Id="rId188" Type="http://schemas.openxmlformats.org/officeDocument/2006/relationships/customXml" Target="../ink/ink897.xml"/><Relationship Id="rId311" Type="http://schemas.openxmlformats.org/officeDocument/2006/relationships/image" Target="../media/image1009.png"/><Relationship Id="rId71" Type="http://schemas.openxmlformats.org/officeDocument/2006/relationships/image" Target="../media/image889.png"/><Relationship Id="rId92" Type="http://schemas.openxmlformats.org/officeDocument/2006/relationships/customXml" Target="../ink/ink849.xml"/><Relationship Id="rId213" Type="http://schemas.openxmlformats.org/officeDocument/2006/relationships/image" Target="../media/image960.png"/><Relationship Id="rId234" Type="http://schemas.openxmlformats.org/officeDocument/2006/relationships/customXml" Target="../ink/ink920.xml"/><Relationship Id="rId2" Type="http://schemas.openxmlformats.org/officeDocument/2006/relationships/image" Target="../media/image4.jpeg"/><Relationship Id="rId29" Type="http://schemas.openxmlformats.org/officeDocument/2006/relationships/image" Target="../media/image868.png"/><Relationship Id="rId255" Type="http://schemas.openxmlformats.org/officeDocument/2006/relationships/image" Target="../media/image981.png"/><Relationship Id="rId276" Type="http://schemas.openxmlformats.org/officeDocument/2006/relationships/customXml" Target="../ink/ink941.xml"/><Relationship Id="rId297" Type="http://schemas.openxmlformats.org/officeDocument/2006/relationships/image" Target="../media/image1002.png"/><Relationship Id="rId40" Type="http://schemas.openxmlformats.org/officeDocument/2006/relationships/customXml" Target="../ink/ink823.xml"/><Relationship Id="rId115" Type="http://schemas.openxmlformats.org/officeDocument/2006/relationships/image" Target="../media/image911.png"/><Relationship Id="rId136" Type="http://schemas.openxmlformats.org/officeDocument/2006/relationships/customXml" Target="../ink/ink871.xml"/><Relationship Id="rId157" Type="http://schemas.openxmlformats.org/officeDocument/2006/relationships/image" Target="../media/image932.png"/><Relationship Id="rId178" Type="http://schemas.openxmlformats.org/officeDocument/2006/relationships/customXml" Target="../ink/ink892.xml"/><Relationship Id="rId301" Type="http://schemas.openxmlformats.org/officeDocument/2006/relationships/image" Target="../media/image1004.png"/><Relationship Id="rId322" Type="http://schemas.openxmlformats.org/officeDocument/2006/relationships/customXml" Target="../ink/ink964.xml"/><Relationship Id="rId61" Type="http://schemas.openxmlformats.org/officeDocument/2006/relationships/image" Target="../media/image884.png"/><Relationship Id="rId82" Type="http://schemas.openxmlformats.org/officeDocument/2006/relationships/customXml" Target="../ink/ink844.xml"/><Relationship Id="rId199" Type="http://schemas.openxmlformats.org/officeDocument/2006/relationships/image" Target="../media/image953.png"/><Relationship Id="rId203" Type="http://schemas.openxmlformats.org/officeDocument/2006/relationships/image" Target="../media/image955.png"/><Relationship Id="rId19" Type="http://schemas.openxmlformats.org/officeDocument/2006/relationships/image" Target="../media/image863.png"/><Relationship Id="rId224" Type="http://schemas.openxmlformats.org/officeDocument/2006/relationships/customXml" Target="../ink/ink915.xml"/><Relationship Id="rId245" Type="http://schemas.openxmlformats.org/officeDocument/2006/relationships/image" Target="../media/image976.png"/><Relationship Id="rId266" Type="http://schemas.openxmlformats.org/officeDocument/2006/relationships/customXml" Target="../ink/ink936.xml"/><Relationship Id="rId287" Type="http://schemas.openxmlformats.org/officeDocument/2006/relationships/image" Target="../media/image997.png"/><Relationship Id="rId30" Type="http://schemas.openxmlformats.org/officeDocument/2006/relationships/customXml" Target="../ink/ink818.xml"/><Relationship Id="rId105" Type="http://schemas.openxmlformats.org/officeDocument/2006/relationships/image" Target="../media/image906.png"/><Relationship Id="rId126" Type="http://schemas.openxmlformats.org/officeDocument/2006/relationships/customXml" Target="../ink/ink866.xml"/><Relationship Id="rId147" Type="http://schemas.openxmlformats.org/officeDocument/2006/relationships/image" Target="../media/image927.png"/><Relationship Id="rId168" Type="http://schemas.openxmlformats.org/officeDocument/2006/relationships/customXml" Target="../ink/ink887.xml"/><Relationship Id="rId312" Type="http://schemas.openxmlformats.org/officeDocument/2006/relationships/customXml" Target="../ink/ink959.xml"/><Relationship Id="rId51" Type="http://schemas.openxmlformats.org/officeDocument/2006/relationships/image" Target="../media/image879.png"/><Relationship Id="rId72" Type="http://schemas.openxmlformats.org/officeDocument/2006/relationships/customXml" Target="../ink/ink839.xml"/><Relationship Id="rId93" Type="http://schemas.openxmlformats.org/officeDocument/2006/relationships/image" Target="../media/image900.png"/><Relationship Id="rId189" Type="http://schemas.openxmlformats.org/officeDocument/2006/relationships/image" Target="../media/image948.png"/><Relationship Id="rId3" Type="http://schemas.openxmlformats.org/officeDocument/2006/relationships/image" Target="../media/image1.png"/><Relationship Id="rId214" Type="http://schemas.openxmlformats.org/officeDocument/2006/relationships/customXml" Target="../ink/ink910.xml"/><Relationship Id="rId235" Type="http://schemas.openxmlformats.org/officeDocument/2006/relationships/image" Target="../media/image971.png"/><Relationship Id="rId256" Type="http://schemas.openxmlformats.org/officeDocument/2006/relationships/customXml" Target="../ink/ink931.xml"/><Relationship Id="rId277" Type="http://schemas.openxmlformats.org/officeDocument/2006/relationships/image" Target="../media/image992.png"/><Relationship Id="rId298" Type="http://schemas.openxmlformats.org/officeDocument/2006/relationships/customXml" Target="../ink/ink952.xml"/><Relationship Id="rId116" Type="http://schemas.openxmlformats.org/officeDocument/2006/relationships/customXml" Target="../ink/ink861.xml"/><Relationship Id="rId137" Type="http://schemas.openxmlformats.org/officeDocument/2006/relationships/image" Target="../media/image922.png"/><Relationship Id="rId158" Type="http://schemas.openxmlformats.org/officeDocument/2006/relationships/customXml" Target="../ink/ink882.xml"/><Relationship Id="rId302" Type="http://schemas.openxmlformats.org/officeDocument/2006/relationships/customXml" Target="../ink/ink954.xml"/><Relationship Id="rId323" Type="http://schemas.openxmlformats.org/officeDocument/2006/relationships/image" Target="../media/image1015.png"/><Relationship Id="rId20" Type="http://schemas.openxmlformats.org/officeDocument/2006/relationships/customXml" Target="../ink/ink813.xml"/><Relationship Id="rId41" Type="http://schemas.openxmlformats.org/officeDocument/2006/relationships/image" Target="../media/image874.png"/><Relationship Id="rId62" Type="http://schemas.openxmlformats.org/officeDocument/2006/relationships/customXml" Target="../ink/ink834.xml"/><Relationship Id="rId83" Type="http://schemas.openxmlformats.org/officeDocument/2006/relationships/image" Target="../media/image895.png"/><Relationship Id="rId179" Type="http://schemas.openxmlformats.org/officeDocument/2006/relationships/image" Target="../media/image943.png"/><Relationship Id="rId190" Type="http://schemas.openxmlformats.org/officeDocument/2006/relationships/customXml" Target="../ink/ink898.xml"/><Relationship Id="rId204" Type="http://schemas.openxmlformats.org/officeDocument/2006/relationships/customXml" Target="../ink/ink905.xml"/><Relationship Id="rId225" Type="http://schemas.openxmlformats.org/officeDocument/2006/relationships/image" Target="../media/image966.png"/><Relationship Id="rId246" Type="http://schemas.openxmlformats.org/officeDocument/2006/relationships/customXml" Target="../ink/ink926.xml"/><Relationship Id="rId267" Type="http://schemas.openxmlformats.org/officeDocument/2006/relationships/image" Target="../media/image987.png"/><Relationship Id="rId288" Type="http://schemas.openxmlformats.org/officeDocument/2006/relationships/customXml" Target="../ink/ink947.xml"/><Relationship Id="rId106" Type="http://schemas.openxmlformats.org/officeDocument/2006/relationships/customXml" Target="../ink/ink856.xml"/><Relationship Id="rId127" Type="http://schemas.openxmlformats.org/officeDocument/2006/relationships/image" Target="../media/image917.png"/><Relationship Id="rId313" Type="http://schemas.openxmlformats.org/officeDocument/2006/relationships/image" Target="../media/image1010.png"/><Relationship Id="rId10" Type="http://schemas.openxmlformats.org/officeDocument/2006/relationships/customXml" Target="../ink/ink808.xml"/><Relationship Id="rId31" Type="http://schemas.openxmlformats.org/officeDocument/2006/relationships/image" Target="../media/image869.png"/><Relationship Id="rId52" Type="http://schemas.openxmlformats.org/officeDocument/2006/relationships/customXml" Target="../ink/ink829.xml"/><Relationship Id="rId73" Type="http://schemas.openxmlformats.org/officeDocument/2006/relationships/image" Target="../media/image890.png"/><Relationship Id="rId94" Type="http://schemas.openxmlformats.org/officeDocument/2006/relationships/customXml" Target="../ink/ink850.xml"/><Relationship Id="rId148" Type="http://schemas.openxmlformats.org/officeDocument/2006/relationships/customXml" Target="../ink/ink877.xml"/><Relationship Id="rId169" Type="http://schemas.openxmlformats.org/officeDocument/2006/relationships/image" Target="../media/image938.png"/><Relationship Id="rId4" Type="http://schemas.openxmlformats.org/officeDocument/2006/relationships/image" Target="../media/image854.png"/><Relationship Id="rId180" Type="http://schemas.openxmlformats.org/officeDocument/2006/relationships/customXml" Target="../ink/ink893.xml"/><Relationship Id="rId215" Type="http://schemas.openxmlformats.org/officeDocument/2006/relationships/image" Target="../media/image961.png"/><Relationship Id="rId236" Type="http://schemas.openxmlformats.org/officeDocument/2006/relationships/customXml" Target="../ink/ink921.xml"/><Relationship Id="rId257" Type="http://schemas.openxmlformats.org/officeDocument/2006/relationships/image" Target="../media/image982.png"/><Relationship Id="rId278" Type="http://schemas.openxmlformats.org/officeDocument/2006/relationships/customXml" Target="../ink/ink942.xml"/><Relationship Id="rId303" Type="http://schemas.openxmlformats.org/officeDocument/2006/relationships/image" Target="../media/image1005.png"/><Relationship Id="rId42" Type="http://schemas.openxmlformats.org/officeDocument/2006/relationships/customXml" Target="../ink/ink824.xml"/><Relationship Id="rId84" Type="http://schemas.openxmlformats.org/officeDocument/2006/relationships/customXml" Target="../ink/ink845.xml"/><Relationship Id="rId138" Type="http://schemas.openxmlformats.org/officeDocument/2006/relationships/customXml" Target="../ink/ink872.xml"/><Relationship Id="rId191" Type="http://schemas.openxmlformats.org/officeDocument/2006/relationships/image" Target="../media/image949.png"/><Relationship Id="rId205" Type="http://schemas.openxmlformats.org/officeDocument/2006/relationships/image" Target="../media/image956.png"/><Relationship Id="rId247" Type="http://schemas.openxmlformats.org/officeDocument/2006/relationships/image" Target="../media/image977.png"/><Relationship Id="rId107" Type="http://schemas.openxmlformats.org/officeDocument/2006/relationships/image" Target="../media/image907.png"/><Relationship Id="rId289" Type="http://schemas.openxmlformats.org/officeDocument/2006/relationships/image" Target="../media/image998.png"/><Relationship Id="rId11" Type="http://schemas.openxmlformats.org/officeDocument/2006/relationships/image" Target="../media/image859.png"/><Relationship Id="rId53" Type="http://schemas.openxmlformats.org/officeDocument/2006/relationships/image" Target="../media/image880.png"/><Relationship Id="rId149" Type="http://schemas.openxmlformats.org/officeDocument/2006/relationships/image" Target="../media/image928.png"/><Relationship Id="rId314" Type="http://schemas.openxmlformats.org/officeDocument/2006/relationships/customXml" Target="../ink/ink960.xml"/><Relationship Id="rId95" Type="http://schemas.openxmlformats.org/officeDocument/2006/relationships/image" Target="../media/image901.png"/><Relationship Id="rId160" Type="http://schemas.openxmlformats.org/officeDocument/2006/relationships/customXml" Target="../ink/ink883.xml"/><Relationship Id="rId216" Type="http://schemas.openxmlformats.org/officeDocument/2006/relationships/customXml" Target="../ink/ink911.xml"/><Relationship Id="rId258" Type="http://schemas.openxmlformats.org/officeDocument/2006/relationships/customXml" Target="../ink/ink932.xml"/><Relationship Id="rId22" Type="http://schemas.openxmlformats.org/officeDocument/2006/relationships/customXml" Target="../ink/ink814.xml"/><Relationship Id="rId64" Type="http://schemas.openxmlformats.org/officeDocument/2006/relationships/customXml" Target="../ink/ink835.xml"/><Relationship Id="rId118" Type="http://schemas.openxmlformats.org/officeDocument/2006/relationships/customXml" Target="../ink/ink862.xml"/><Relationship Id="rId325" Type="http://schemas.openxmlformats.org/officeDocument/2006/relationships/image" Target="../media/image1016.png"/><Relationship Id="rId171" Type="http://schemas.openxmlformats.org/officeDocument/2006/relationships/image" Target="../media/image939.png"/><Relationship Id="rId227" Type="http://schemas.openxmlformats.org/officeDocument/2006/relationships/image" Target="../media/image967.png"/><Relationship Id="rId269" Type="http://schemas.openxmlformats.org/officeDocument/2006/relationships/image" Target="../media/image988.png"/><Relationship Id="rId33" Type="http://schemas.openxmlformats.org/officeDocument/2006/relationships/image" Target="../media/image870.png"/><Relationship Id="rId129" Type="http://schemas.openxmlformats.org/officeDocument/2006/relationships/image" Target="../media/image918.png"/><Relationship Id="rId280" Type="http://schemas.openxmlformats.org/officeDocument/2006/relationships/customXml" Target="../ink/ink943.xml"/><Relationship Id="rId75" Type="http://schemas.openxmlformats.org/officeDocument/2006/relationships/image" Target="../media/image891.png"/><Relationship Id="rId140" Type="http://schemas.openxmlformats.org/officeDocument/2006/relationships/customXml" Target="../ink/ink873.xml"/><Relationship Id="rId182" Type="http://schemas.openxmlformats.org/officeDocument/2006/relationships/customXml" Target="../ink/ink894.xml"/><Relationship Id="rId6" Type="http://schemas.openxmlformats.org/officeDocument/2006/relationships/customXml" Target="../ink/ink806.xml"/><Relationship Id="rId238" Type="http://schemas.openxmlformats.org/officeDocument/2006/relationships/customXml" Target="../ink/ink922.xml"/><Relationship Id="rId291" Type="http://schemas.openxmlformats.org/officeDocument/2006/relationships/image" Target="../media/image999.png"/><Relationship Id="rId305" Type="http://schemas.openxmlformats.org/officeDocument/2006/relationships/image" Target="../media/image1006.png"/><Relationship Id="rId44" Type="http://schemas.openxmlformats.org/officeDocument/2006/relationships/customXml" Target="../ink/ink825.xml"/><Relationship Id="rId86" Type="http://schemas.openxmlformats.org/officeDocument/2006/relationships/customXml" Target="../ink/ink846.xml"/><Relationship Id="rId151" Type="http://schemas.openxmlformats.org/officeDocument/2006/relationships/image" Target="../media/image929.png"/><Relationship Id="rId193" Type="http://schemas.openxmlformats.org/officeDocument/2006/relationships/image" Target="../media/image950.png"/><Relationship Id="rId207" Type="http://schemas.openxmlformats.org/officeDocument/2006/relationships/image" Target="../media/image957.png"/><Relationship Id="rId249" Type="http://schemas.openxmlformats.org/officeDocument/2006/relationships/image" Target="../media/image978.png"/><Relationship Id="rId13" Type="http://schemas.openxmlformats.org/officeDocument/2006/relationships/image" Target="../media/image860.png"/><Relationship Id="rId109" Type="http://schemas.openxmlformats.org/officeDocument/2006/relationships/image" Target="../media/image908.png"/><Relationship Id="rId260" Type="http://schemas.openxmlformats.org/officeDocument/2006/relationships/customXml" Target="../ink/ink933.xml"/><Relationship Id="rId316" Type="http://schemas.openxmlformats.org/officeDocument/2006/relationships/customXml" Target="../ink/ink961.xml"/><Relationship Id="rId55" Type="http://schemas.openxmlformats.org/officeDocument/2006/relationships/image" Target="../media/image881.png"/><Relationship Id="rId97" Type="http://schemas.openxmlformats.org/officeDocument/2006/relationships/image" Target="../media/image902.png"/><Relationship Id="rId120" Type="http://schemas.openxmlformats.org/officeDocument/2006/relationships/customXml" Target="../ink/ink863.xml"/><Relationship Id="rId162" Type="http://schemas.openxmlformats.org/officeDocument/2006/relationships/customXml" Target="../ink/ink884.xml"/><Relationship Id="rId218" Type="http://schemas.openxmlformats.org/officeDocument/2006/relationships/customXml" Target="../ink/ink9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19.png"/><Relationship Id="rId4" Type="http://schemas.openxmlformats.org/officeDocument/2006/relationships/image" Target="../media/image8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20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ustomXml" Target="../ink/ink970.xml"/><Relationship Id="rId13" Type="http://schemas.openxmlformats.org/officeDocument/2006/relationships/image" Target="../media/image1026.png"/><Relationship Id="rId18" Type="http://schemas.openxmlformats.org/officeDocument/2006/relationships/customXml" Target="../ink/ink975.xml"/><Relationship Id="rId3" Type="http://schemas.openxmlformats.org/officeDocument/2006/relationships/image" Target="../media/image1.png"/><Relationship Id="rId7" Type="http://schemas.openxmlformats.org/officeDocument/2006/relationships/image" Target="../media/image1023.png"/><Relationship Id="rId12" Type="http://schemas.openxmlformats.org/officeDocument/2006/relationships/customXml" Target="../ink/ink972.xml"/><Relationship Id="rId17" Type="http://schemas.openxmlformats.org/officeDocument/2006/relationships/image" Target="../media/image1028.png"/><Relationship Id="rId2" Type="http://schemas.openxmlformats.org/officeDocument/2006/relationships/image" Target="../media/image4.jpeg"/><Relationship Id="rId16" Type="http://schemas.openxmlformats.org/officeDocument/2006/relationships/customXml" Target="../ink/ink974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969.xml"/><Relationship Id="rId11" Type="http://schemas.openxmlformats.org/officeDocument/2006/relationships/image" Target="../media/image1025.png"/><Relationship Id="rId5" Type="http://schemas.openxmlformats.org/officeDocument/2006/relationships/image" Target="../media/image1022.png"/><Relationship Id="rId15" Type="http://schemas.openxmlformats.org/officeDocument/2006/relationships/image" Target="../media/image1027.png"/><Relationship Id="rId10" Type="http://schemas.openxmlformats.org/officeDocument/2006/relationships/customXml" Target="../ink/ink971.xml"/><Relationship Id="rId19" Type="http://schemas.openxmlformats.org/officeDocument/2006/relationships/image" Target="../media/image1029.png"/><Relationship Id="rId4" Type="http://schemas.openxmlformats.org/officeDocument/2006/relationships/customXml" Target="../ink/ink968.xml"/><Relationship Id="rId9" Type="http://schemas.openxmlformats.org/officeDocument/2006/relationships/image" Target="../media/image1024.png"/><Relationship Id="rId14" Type="http://schemas.openxmlformats.org/officeDocument/2006/relationships/customXml" Target="../ink/ink97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30.png"/><Relationship Id="rId4" Type="http://schemas.openxmlformats.org/officeDocument/2006/relationships/customXml" Target="../ink/ink97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2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4.png"/><Relationship Id="rId3" Type="http://schemas.openxmlformats.org/officeDocument/2006/relationships/image" Target="../media/image1.png"/><Relationship Id="rId7" Type="http://schemas.openxmlformats.org/officeDocument/2006/relationships/customXml" Target="../ink/ink97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33.png"/><Relationship Id="rId5" Type="http://schemas.openxmlformats.org/officeDocument/2006/relationships/customXml" Target="../ink/ink977.xml"/><Relationship Id="rId4" Type="http://schemas.openxmlformats.org/officeDocument/2006/relationships/image" Target="../media/image1031.pn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83.xml"/><Relationship Id="rId18" Type="http://schemas.openxmlformats.org/officeDocument/2006/relationships/image" Target="../media/image1042.png"/><Relationship Id="rId26" Type="http://schemas.openxmlformats.org/officeDocument/2006/relationships/image" Target="../media/image1046.png"/><Relationship Id="rId39" Type="http://schemas.openxmlformats.org/officeDocument/2006/relationships/customXml" Target="../ink/ink996.xml"/><Relationship Id="rId21" Type="http://schemas.openxmlformats.org/officeDocument/2006/relationships/customXml" Target="../ink/ink987.xml"/><Relationship Id="rId34" Type="http://schemas.openxmlformats.org/officeDocument/2006/relationships/image" Target="../media/image1050.png"/><Relationship Id="rId7" Type="http://schemas.openxmlformats.org/officeDocument/2006/relationships/customXml" Target="../ink/ink980.xml"/><Relationship Id="rId12" Type="http://schemas.openxmlformats.org/officeDocument/2006/relationships/image" Target="../media/image1039.png"/><Relationship Id="rId17" Type="http://schemas.openxmlformats.org/officeDocument/2006/relationships/customXml" Target="../ink/ink985.xml"/><Relationship Id="rId25" Type="http://schemas.openxmlformats.org/officeDocument/2006/relationships/customXml" Target="../ink/ink989.xml"/><Relationship Id="rId33" Type="http://schemas.openxmlformats.org/officeDocument/2006/relationships/customXml" Target="../ink/ink993.xml"/><Relationship Id="rId38" Type="http://schemas.openxmlformats.org/officeDocument/2006/relationships/image" Target="../media/image1052.png"/><Relationship Id="rId2" Type="http://schemas.openxmlformats.org/officeDocument/2006/relationships/image" Target="../media/image4.jpeg"/><Relationship Id="rId16" Type="http://schemas.openxmlformats.org/officeDocument/2006/relationships/image" Target="../media/image1041.png"/><Relationship Id="rId20" Type="http://schemas.openxmlformats.org/officeDocument/2006/relationships/image" Target="../media/image1043.png"/><Relationship Id="rId29" Type="http://schemas.openxmlformats.org/officeDocument/2006/relationships/customXml" Target="../ink/ink99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36.png"/><Relationship Id="rId11" Type="http://schemas.openxmlformats.org/officeDocument/2006/relationships/customXml" Target="../ink/ink982.xml"/><Relationship Id="rId24" Type="http://schemas.openxmlformats.org/officeDocument/2006/relationships/image" Target="../media/image1045.png"/><Relationship Id="rId32" Type="http://schemas.openxmlformats.org/officeDocument/2006/relationships/image" Target="../media/image1049.png"/><Relationship Id="rId37" Type="http://schemas.openxmlformats.org/officeDocument/2006/relationships/customXml" Target="../ink/ink995.xml"/><Relationship Id="rId40" Type="http://schemas.openxmlformats.org/officeDocument/2006/relationships/image" Target="../media/image1053.png"/><Relationship Id="rId5" Type="http://schemas.openxmlformats.org/officeDocument/2006/relationships/customXml" Target="../ink/ink979.xml"/><Relationship Id="rId15" Type="http://schemas.openxmlformats.org/officeDocument/2006/relationships/customXml" Target="../ink/ink984.xml"/><Relationship Id="rId23" Type="http://schemas.openxmlformats.org/officeDocument/2006/relationships/customXml" Target="../ink/ink988.xml"/><Relationship Id="rId28" Type="http://schemas.openxmlformats.org/officeDocument/2006/relationships/image" Target="../media/image1047.png"/><Relationship Id="rId36" Type="http://schemas.openxmlformats.org/officeDocument/2006/relationships/image" Target="../media/image1051.png"/><Relationship Id="rId10" Type="http://schemas.openxmlformats.org/officeDocument/2006/relationships/image" Target="../media/image1038.png"/><Relationship Id="rId19" Type="http://schemas.openxmlformats.org/officeDocument/2006/relationships/customXml" Target="../ink/ink986.xml"/><Relationship Id="rId31" Type="http://schemas.openxmlformats.org/officeDocument/2006/relationships/customXml" Target="../ink/ink992.xml"/><Relationship Id="rId4" Type="http://schemas.openxmlformats.org/officeDocument/2006/relationships/image" Target="../media/image1032.png"/><Relationship Id="rId9" Type="http://schemas.openxmlformats.org/officeDocument/2006/relationships/customXml" Target="../ink/ink981.xml"/><Relationship Id="rId14" Type="http://schemas.openxmlformats.org/officeDocument/2006/relationships/image" Target="../media/image1040.png"/><Relationship Id="rId22" Type="http://schemas.openxmlformats.org/officeDocument/2006/relationships/image" Target="../media/image1044.png"/><Relationship Id="rId27" Type="http://schemas.openxmlformats.org/officeDocument/2006/relationships/customXml" Target="../ink/ink990.xml"/><Relationship Id="rId30" Type="http://schemas.openxmlformats.org/officeDocument/2006/relationships/image" Target="../media/image1048.png"/><Relationship Id="rId35" Type="http://schemas.openxmlformats.org/officeDocument/2006/relationships/customXml" Target="../ink/ink994.xml"/><Relationship Id="rId8" Type="http://schemas.openxmlformats.org/officeDocument/2006/relationships/image" Target="../media/image1037.png"/><Relationship Id="rId3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3.png"/><Relationship Id="rId3" Type="http://schemas.openxmlformats.org/officeDocument/2006/relationships/image" Target="../media/image1.png"/><Relationship Id="rId7" Type="http://schemas.openxmlformats.org/officeDocument/2006/relationships/customXml" Target="../ink/ink99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62.png"/><Relationship Id="rId5" Type="http://schemas.openxmlformats.org/officeDocument/2006/relationships/customXml" Target="../ink/ink997.xml"/><Relationship Id="rId10" Type="http://schemas.openxmlformats.org/officeDocument/2006/relationships/image" Target="../media/image1064.png"/><Relationship Id="rId4" Type="http://schemas.openxmlformats.org/officeDocument/2006/relationships/image" Target="../media/image1035.png"/><Relationship Id="rId9" Type="http://schemas.openxmlformats.org/officeDocument/2006/relationships/customXml" Target="../ink/ink999.xml"/></Relationships>
</file>

<file path=ppt/slides/_rels/slide5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21.png"/><Relationship Id="rId299" Type="http://schemas.openxmlformats.org/officeDocument/2006/relationships/image" Target="../media/image1212.png"/><Relationship Id="rId21" Type="http://schemas.openxmlformats.org/officeDocument/2006/relationships/image" Target="../media/image1073.png"/><Relationship Id="rId63" Type="http://schemas.openxmlformats.org/officeDocument/2006/relationships/image" Target="../media/image1094.png"/><Relationship Id="rId159" Type="http://schemas.openxmlformats.org/officeDocument/2006/relationships/image" Target="../media/image1142.png"/><Relationship Id="rId170" Type="http://schemas.openxmlformats.org/officeDocument/2006/relationships/customXml" Target="../ink/ink1083.xml"/><Relationship Id="rId226" Type="http://schemas.openxmlformats.org/officeDocument/2006/relationships/customXml" Target="../ink/ink1111.xml"/><Relationship Id="rId268" Type="http://schemas.openxmlformats.org/officeDocument/2006/relationships/customXml" Target="../ink/ink1132.xml"/><Relationship Id="rId32" Type="http://schemas.openxmlformats.org/officeDocument/2006/relationships/customXml" Target="../ink/ink1014.xml"/><Relationship Id="rId74" Type="http://schemas.openxmlformats.org/officeDocument/2006/relationships/customXml" Target="../ink/ink1035.xml"/><Relationship Id="rId128" Type="http://schemas.openxmlformats.org/officeDocument/2006/relationships/customXml" Target="../ink/ink1062.xml"/><Relationship Id="rId5" Type="http://schemas.openxmlformats.org/officeDocument/2006/relationships/image" Target="../media/image1065.png"/><Relationship Id="rId181" Type="http://schemas.openxmlformats.org/officeDocument/2006/relationships/image" Target="../media/image1153.png"/><Relationship Id="rId237" Type="http://schemas.openxmlformats.org/officeDocument/2006/relationships/image" Target="../media/image1181.png"/><Relationship Id="rId279" Type="http://schemas.openxmlformats.org/officeDocument/2006/relationships/image" Target="../media/image1202.png"/><Relationship Id="rId43" Type="http://schemas.openxmlformats.org/officeDocument/2006/relationships/image" Target="../media/image1084.png"/><Relationship Id="rId139" Type="http://schemas.openxmlformats.org/officeDocument/2006/relationships/image" Target="../media/image1132.png"/><Relationship Id="rId290" Type="http://schemas.openxmlformats.org/officeDocument/2006/relationships/customXml" Target="../ink/ink1143.xml"/><Relationship Id="rId304" Type="http://schemas.openxmlformats.org/officeDocument/2006/relationships/customXml" Target="../ink/ink1150.xml"/><Relationship Id="rId85" Type="http://schemas.openxmlformats.org/officeDocument/2006/relationships/image" Target="../media/image1105.png"/><Relationship Id="rId150" Type="http://schemas.openxmlformats.org/officeDocument/2006/relationships/customXml" Target="../ink/ink1073.xml"/><Relationship Id="rId192" Type="http://schemas.openxmlformats.org/officeDocument/2006/relationships/customXml" Target="../ink/ink1094.xml"/><Relationship Id="rId206" Type="http://schemas.openxmlformats.org/officeDocument/2006/relationships/customXml" Target="../ink/ink1101.xml"/><Relationship Id="rId248" Type="http://schemas.openxmlformats.org/officeDocument/2006/relationships/customXml" Target="../ink/ink1122.xml"/><Relationship Id="rId12" Type="http://schemas.openxmlformats.org/officeDocument/2006/relationships/customXml" Target="../ink/ink1004.xml"/><Relationship Id="rId108" Type="http://schemas.openxmlformats.org/officeDocument/2006/relationships/customXml" Target="../ink/ink1052.xml"/><Relationship Id="rId315" Type="http://schemas.openxmlformats.org/officeDocument/2006/relationships/image" Target="../media/image1220.png"/><Relationship Id="rId54" Type="http://schemas.openxmlformats.org/officeDocument/2006/relationships/customXml" Target="../ink/ink1025.xml"/><Relationship Id="rId96" Type="http://schemas.openxmlformats.org/officeDocument/2006/relationships/customXml" Target="../ink/ink1046.xml"/><Relationship Id="rId161" Type="http://schemas.openxmlformats.org/officeDocument/2006/relationships/image" Target="../media/image1143.png"/><Relationship Id="rId217" Type="http://schemas.openxmlformats.org/officeDocument/2006/relationships/image" Target="../media/image1171.png"/><Relationship Id="rId259" Type="http://schemas.openxmlformats.org/officeDocument/2006/relationships/image" Target="../media/image1192.png"/><Relationship Id="rId23" Type="http://schemas.openxmlformats.org/officeDocument/2006/relationships/image" Target="../media/image1074.png"/><Relationship Id="rId119" Type="http://schemas.openxmlformats.org/officeDocument/2006/relationships/image" Target="../media/image1122.png"/><Relationship Id="rId270" Type="http://schemas.openxmlformats.org/officeDocument/2006/relationships/customXml" Target="../ink/ink1133.xml"/><Relationship Id="rId65" Type="http://schemas.openxmlformats.org/officeDocument/2006/relationships/image" Target="../media/image1095.png"/><Relationship Id="rId130" Type="http://schemas.openxmlformats.org/officeDocument/2006/relationships/customXml" Target="../ink/ink1063.xml"/><Relationship Id="rId172" Type="http://schemas.openxmlformats.org/officeDocument/2006/relationships/customXml" Target="../ink/ink1084.xml"/><Relationship Id="rId228" Type="http://schemas.openxmlformats.org/officeDocument/2006/relationships/customXml" Target="../ink/ink1112.xml"/><Relationship Id="rId13" Type="http://schemas.openxmlformats.org/officeDocument/2006/relationships/image" Target="../media/image1069.png"/><Relationship Id="rId109" Type="http://schemas.openxmlformats.org/officeDocument/2006/relationships/image" Target="../media/image1117.png"/><Relationship Id="rId260" Type="http://schemas.openxmlformats.org/officeDocument/2006/relationships/customXml" Target="../ink/ink1128.xml"/><Relationship Id="rId281" Type="http://schemas.openxmlformats.org/officeDocument/2006/relationships/image" Target="../media/image1203.png"/><Relationship Id="rId316" Type="http://schemas.openxmlformats.org/officeDocument/2006/relationships/customXml" Target="../ink/ink1156.xml"/><Relationship Id="rId34" Type="http://schemas.openxmlformats.org/officeDocument/2006/relationships/customXml" Target="../ink/ink1015.xml"/><Relationship Id="rId55" Type="http://schemas.openxmlformats.org/officeDocument/2006/relationships/image" Target="../media/image1090.png"/><Relationship Id="rId76" Type="http://schemas.openxmlformats.org/officeDocument/2006/relationships/customXml" Target="../ink/ink1036.xml"/><Relationship Id="rId97" Type="http://schemas.openxmlformats.org/officeDocument/2006/relationships/image" Target="../media/image1111.png"/><Relationship Id="rId120" Type="http://schemas.openxmlformats.org/officeDocument/2006/relationships/customXml" Target="../ink/ink1058.xml"/><Relationship Id="rId141" Type="http://schemas.openxmlformats.org/officeDocument/2006/relationships/image" Target="../media/image1133.png"/><Relationship Id="rId7" Type="http://schemas.openxmlformats.org/officeDocument/2006/relationships/image" Target="../media/image1066.png"/><Relationship Id="rId162" Type="http://schemas.openxmlformats.org/officeDocument/2006/relationships/customXml" Target="../ink/ink1079.xml"/><Relationship Id="rId183" Type="http://schemas.openxmlformats.org/officeDocument/2006/relationships/image" Target="../media/image1154.png"/><Relationship Id="rId218" Type="http://schemas.openxmlformats.org/officeDocument/2006/relationships/customXml" Target="../ink/ink1107.xml"/><Relationship Id="rId239" Type="http://schemas.openxmlformats.org/officeDocument/2006/relationships/image" Target="../media/image1182.png"/><Relationship Id="rId250" Type="http://schemas.openxmlformats.org/officeDocument/2006/relationships/customXml" Target="../ink/ink1123.xml"/><Relationship Id="rId271" Type="http://schemas.openxmlformats.org/officeDocument/2006/relationships/image" Target="../media/image1198.png"/><Relationship Id="rId292" Type="http://schemas.openxmlformats.org/officeDocument/2006/relationships/customXml" Target="../ink/ink1144.xml"/><Relationship Id="rId306" Type="http://schemas.openxmlformats.org/officeDocument/2006/relationships/customXml" Target="../ink/ink1151.xml"/><Relationship Id="rId24" Type="http://schemas.openxmlformats.org/officeDocument/2006/relationships/customXml" Target="../ink/ink1010.xml"/><Relationship Id="rId45" Type="http://schemas.openxmlformats.org/officeDocument/2006/relationships/image" Target="../media/image1085.png"/><Relationship Id="rId66" Type="http://schemas.openxmlformats.org/officeDocument/2006/relationships/customXml" Target="../ink/ink1031.xml"/><Relationship Id="rId87" Type="http://schemas.openxmlformats.org/officeDocument/2006/relationships/image" Target="../media/image1106.png"/><Relationship Id="rId110" Type="http://schemas.openxmlformats.org/officeDocument/2006/relationships/customXml" Target="../ink/ink1053.xml"/><Relationship Id="rId131" Type="http://schemas.openxmlformats.org/officeDocument/2006/relationships/image" Target="../media/image1128.png"/><Relationship Id="rId152" Type="http://schemas.openxmlformats.org/officeDocument/2006/relationships/customXml" Target="../ink/ink1074.xml"/><Relationship Id="rId173" Type="http://schemas.openxmlformats.org/officeDocument/2006/relationships/image" Target="../media/image1149.png"/><Relationship Id="rId194" Type="http://schemas.openxmlformats.org/officeDocument/2006/relationships/customXml" Target="../ink/ink1095.xml"/><Relationship Id="rId208" Type="http://schemas.openxmlformats.org/officeDocument/2006/relationships/customXml" Target="../ink/ink1102.xml"/><Relationship Id="rId229" Type="http://schemas.openxmlformats.org/officeDocument/2006/relationships/image" Target="../media/image1177.png"/><Relationship Id="rId240" Type="http://schemas.openxmlformats.org/officeDocument/2006/relationships/customXml" Target="../ink/ink1118.xml"/><Relationship Id="rId261" Type="http://schemas.openxmlformats.org/officeDocument/2006/relationships/image" Target="../media/image1193.png"/><Relationship Id="rId14" Type="http://schemas.openxmlformats.org/officeDocument/2006/relationships/customXml" Target="../ink/ink1005.xml"/><Relationship Id="rId35" Type="http://schemas.openxmlformats.org/officeDocument/2006/relationships/image" Target="../media/image1080.png"/><Relationship Id="rId56" Type="http://schemas.openxmlformats.org/officeDocument/2006/relationships/customXml" Target="../ink/ink1026.xml"/><Relationship Id="rId77" Type="http://schemas.openxmlformats.org/officeDocument/2006/relationships/image" Target="../media/image1101.png"/><Relationship Id="rId100" Type="http://schemas.openxmlformats.org/officeDocument/2006/relationships/customXml" Target="../ink/ink1048.xml"/><Relationship Id="rId282" Type="http://schemas.openxmlformats.org/officeDocument/2006/relationships/customXml" Target="../ink/ink1139.xml"/><Relationship Id="rId317" Type="http://schemas.openxmlformats.org/officeDocument/2006/relationships/image" Target="../media/image1221.png"/><Relationship Id="rId8" Type="http://schemas.openxmlformats.org/officeDocument/2006/relationships/customXml" Target="../ink/ink1002.xml"/><Relationship Id="rId98" Type="http://schemas.openxmlformats.org/officeDocument/2006/relationships/customXml" Target="../ink/ink1047.xml"/><Relationship Id="rId121" Type="http://schemas.openxmlformats.org/officeDocument/2006/relationships/image" Target="../media/image1123.png"/><Relationship Id="rId142" Type="http://schemas.openxmlformats.org/officeDocument/2006/relationships/customXml" Target="../ink/ink1069.xml"/><Relationship Id="rId163" Type="http://schemas.openxmlformats.org/officeDocument/2006/relationships/image" Target="../media/image1144.png"/><Relationship Id="rId184" Type="http://schemas.openxmlformats.org/officeDocument/2006/relationships/customXml" Target="../ink/ink1090.xml"/><Relationship Id="rId219" Type="http://schemas.openxmlformats.org/officeDocument/2006/relationships/image" Target="../media/image1172.png"/><Relationship Id="rId230" Type="http://schemas.openxmlformats.org/officeDocument/2006/relationships/customXml" Target="../ink/ink1113.xml"/><Relationship Id="rId251" Type="http://schemas.openxmlformats.org/officeDocument/2006/relationships/image" Target="../media/image1188.png"/><Relationship Id="rId25" Type="http://schemas.openxmlformats.org/officeDocument/2006/relationships/image" Target="../media/image1075.png"/><Relationship Id="rId46" Type="http://schemas.openxmlformats.org/officeDocument/2006/relationships/customXml" Target="../ink/ink1021.xml"/><Relationship Id="rId67" Type="http://schemas.openxmlformats.org/officeDocument/2006/relationships/image" Target="../media/image1096.png"/><Relationship Id="rId272" Type="http://schemas.openxmlformats.org/officeDocument/2006/relationships/customXml" Target="../ink/ink1134.xml"/><Relationship Id="rId293" Type="http://schemas.openxmlformats.org/officeDocument/2006/relationships/image" Target="../media/image1209.png"/><Relationship Id="rId307" Type="http://schemas.openxmlformats.org/officeDocument/2006/relationships/image" Target="../media/image1216.png"/><Relationship Id="rId88" Type="http://schemas.openxmlformats.org/officeDocument/2006/relationships/customXml" Target="../ink/ink1042.xml"/><Relationship Id="rId111" Type="http://schemas.openxmlformats.org/officeDocument/2006/relationships/image" Target="../media/image1118.png"/><Relationship Id="rId132" Type="http://schemas.openxmlformats.org/officeDocument/2006/relationships/customXml" Target="../ink/ink1064.xml"/><Relationship Id="rId153" Type="http://schemas.openxmlformats.org/officeDocument/2006/relationships/image" Target="../media/image1139.png"/><Relationship Id="rId174" Type="http://schemas.openxmlformats.org/officeDocument/2006/relationships/customXml" Target="../ink/ink1085.xml"/><Relationship Id="rId195" Type="http://schemas.openxmlformats.org/officeDocument/2006/relationships/image" Target="../media/image1160.png"/><Relationship Id="rId209" Type="http://schemas.openxmlformats.org/officeDocument/2006/relationships/image" Target="../media/image1167.png"/><Relationship Id="rId220" Type="http://schemas.openxmlformats.org/officeDocument/2006/relationships/customXml" Target="../ink/ink1108.xml"/><Relationship Id="rId241" Type="http://schemas.openxmlformats.org/officeDocument/2006/relationships/image" Target="../media/image1183.png"/><Relationship Id="rId15" Type="http://schemas.openxmlformats.org/officeDocument/2006/relationships/image" Target="../media/image1070.png"/><Relationship Id="rId36" Type="http://schemas.openxmlformats.org/officeDocument/2006/relationships/customXml" Target="../ink/ink1016.xml"/><Relationship Id="rId57" Type="http://schemas.openxmlformats.org/officeDocument/2006/relationships/image" Target="../media/image1091.png"/><Relationship Id="rId262" Type="http://schemas.openxmlformats.org/officeDocument/2006/relationships/customXml" Target="../ink/ink1129.xml"/><Relationship Id="rId283" Type="http://schemas.openxmlformats.org/officeDocument/2006/relationships/image" Target="../media/image1204.png"/><Relationship Id="rId78" Type="http://schemas.openxmlformats.org/officeDocument/2006/relationships/customXml" Target="../ink/ink1037.xml"/><Relationship Id="rId99" Type="http://schemas.openxmlformats.org/officeDocument/2006/relationships/image" Target="../media/image1112.png"/><Relationship Id="rId101" Type="http://schemas.openxmlformats.org/officeDocument/2006/relationships/image" Target="../media/image1113.png"/><Relationship Id="rId122" Type="http://schemas.openxmlformats.org/officeDocument/2006/relationships/customXml" Target="../ink/ink1059.xml"/><Relationship Id="rId143" Type="http://schemas.openxmlformats.org/officeDocument/2006/relationships/image" Target="../media/image1134.png"/><Relationship Id="rId164" Type="http://schemas.openxmlformats.org/officeDocument/2006/relationships/customXml" Target="../ink/ink1080.xml"/><Relationship Id="rId185" Type="http://schemas.openxmlformats.org/officeDocument/2006/relationships/image" Target="../media/image1155.png"/><Relationship Id="rId9" Type="http://schemas.openxmlformats.org/officeDocument/2006/relationships/image" Target="../media/image1067.png"/><Relationship Id="rId210" Type="http://schemas.openxmlformats.org/officeDocument/2006/relationships/customXml" Target="../ink/ink1103.xml"/><Relationship Id="rId26" Type="http://schemas.openxmlformats.org/officeDocument/2006/relationships/customXml" Target="../ink/ink1011.xml"/><Relationship Id="rId231" Type="http://schemas.openxmlformats.org/officeDocument/2006/relationships/image" Target="../media/image1178.png"/><Relationship Id="rId252" Type="http://schemas.openxmlformats.org/officeDocument/2006/relationships/customXml" Target="../ink/ink1124.xml"/><Relationship Id="rId273" Type="http://schemas.openxmlformats.org/officeDocument/2006/relationships/image" Target="../media/image1199.png"/><Relationship Id="rId294" Type="http://schemas.openxmlformats.org/officeDocument/2006/relationships/customXml" Target="../ink/ink1145.xml"/><Relationship Id="rId308" Type="http://schemas.openxmlformats.org/officeDocument/2006/relationships/customXml" Target="../ink/ink1152.xml"/><Relationship Id="rId47" Type="http://schemas.openxmlformats.org/officeDocument/2006/relationships/image" Target="../media/image1086.png"/><Relationship Id="rId68" Type="http://schemas.openxmlformats.org/officeDocument/2006/relationships/customXml" Target="../ink/ink1032.xml"/><Relationship Id="rId89" Type="http://schemas.openxmlformats.org/officeDocument/2006/relationships/image" Target="../media/image1107.png"/><Relationship Id="rId112" Type="http://schemas.openxmlformats.org/officeDocument/2006/relationships/customXml" Target="../ink/ink1054.xml"/><Relationship Id="rId133" Type="http://schemas.openxmlformats.org/officeDocument/2006/relationships/image" Target="../media/image1129.png"/><Relationship Id="rId154" Type="http://schemas.openxmlformats.org/officeDocument/2006/relationships/customXml" Target="../ink/ink1075.xml"/><Relationship Id="rId175" Type="http://schemas.openxmlformats.org/officeDocument/2006/relationships/image" Target="../media/image1150.png"/><Relationship Id="rId196" Type="http://schemas.openxmlformats.org/officeDocument/2006/relationships/customXml" Target="../ink/ink1096.xml"/><Relationship Id="rId200" Type="http://schemas.openxmlformats.org/officeDocument/2006/relationships/customXml" Target="../ink/ink1098.xml"/><Relationship Id="rId16" Type="http://schemas.openxmlformats.org/officeDocument/2006/relationships/customXml" Target="../ink/ink1006.xml"/><Relationship Id="rId221" Type="http://schemas.openxmlformats.org/officeDocument/2006/relationships/image" Target="../media/image1173.png"/><Relationship Id="rId242" Type="http://schemas.openxmlformats.org/officeDocument/2006/relationships/customXml" Target="../ink/ink1119.xml"/><Relationship Id="rId263" Type="http://schemas.openxmlformats.org/officeDocument/2006/relationships/image" Target="../media/image1194.png"/><Relationship Id="rId284" Type="http://schemas.openxmlformats.org/officeDocument/2006/relationships/customXml" Target="../ink/ink1140.xml"/><Relationship Id="rId37" Type="http://schemas.openxmlformats.org/officeDocument/2006/relationships/image" Target="../media/image1081.png"/><Relationship Id="rId58" Type="http://schemas.openxmlformats.org/officeDocument/2006/relationships/customXml" Target="../ink/ink1027.xml"/><Relationship Id="rId79" Type="http://schemas.openxmlformats.org/officeDocument/2006/relationships/image" Target="../media/image1102.png"/><Relationship Id="rId102" Type="http://schemas.openxmlformats.org/officeDocument/2006/relationships/customXml" Target="../ink/ink1049.xml"/><Relationship Id="rId123" Type="http://schemas.openxmlformats.org/officeDocument/2006/relationships/image" Target="../media/image1124.png"/><Relationship Id="rId144" Type="http://schemas.openxmlformats.org/officeDocument/2006/relationships/customXml" Target="../ink/ink1070.xml"/><Relationship Id="rId90" Type="http://schemas.openxmlformats.org/officeDocument/2006/relationships/customXml" Target="../ink/ink1043.xml"/><Relationship Id="rId165" Type="http://schemas.openxmlformats.org/officeDocument/2006/relationships/image" Target="../media/image1145.png"/><Relationship Id="rId186" Type="http://schemas.openxmlformats.org/officeDocument/2006/relationships/customXml" Target="../ink/ink1091.xml"/><Relationship Id="rId211" Type="http://schemas.openxmlformats.org/officeDocument/2006/relationships/image" Target="../media/image1168.png"/><Relationship Id="rId232" Type="http://schemas.openxmlformats.org/officeDocument/2006/relationships/customXml" Target="../ink/ink1114.xml"/><Relationship Id="rId253" Type="http://schemas.openxmlformats.org/officeDocument/2006/relationships/image" Target="../media/image1189.png"/><Relationship Id="rId274" Type="http://schemas.openxmlformats.org/officeDocument/2006/relationships/customXml" Target="../ink/ink1135.xml"/><Relationship Id="rId295" Type="http://schemas.openxmlformats.org/officeDocument/2006/relationships/image" Target="../media/image1210.png"/><Relationship Id="rId309" Type="http://schemas.openxmlformats.org/officeDocument/2006/relationships/image" Target="../media/image1217.png"/><Relationship Id="rId27" Type="http://schemas.openxmlformats.org/officeDocument/2006/relationships/image" Target="../media/image1076.png"/><Relationship Id="rId48" Type="http://schemas.openxmlformats.org/officeDocument/2006/relationships/customXml" Target="../ink/ink1022.xml"/><Relationship Id="rId69" Type="http://schemas.openxmlformats.org/officeDocument/2006/relationships/image" Target="../media/image1097.png"/><Relationship Id="rId113" Type="http://schemas.openxmlformats.org/officeDocument/2006/relationships/image" Target="../media/image1119.png"/><Relationship Id="rId134" Type="http://schemas.openxmlformats.org/officeDocument/2006/relationships/customXml" Target="../ink/ink1065.xml"/><Relationship Id="rId80" Type="http://schemas.openxmlformats.org/officeDocument/2006/relationships/customXml" Target="../ink/ink1038.xml"/><Relationship Id="rId155" Type="http://schemas.openxmlformats.org/officeDocument/2006/relationships/image" Target="../media/image1140.png"/><Relationship Id="rId176" Type="http://schemas.openxmlformats.org/officeDocument/2006/relationships/customXml" Target="../ink/ink1086.xml"/><Relationship Id="rId197" Type="http://schemas.openxmlformats.org/officeDocument/2006/relationships/image" Target="../media/image1161.png"/><Relationship Id="rId201" Type="http://schemas.openxmlformats.org/officeDocument/2006/relationships/image" Target="../media/image1163.png"/><Relationship Id="rId222" Type="http://schemas.openxmlformats.org/officeDocument/2006/relationships/customXml" Target="../ink/ink1109.xml"/><Relationship Id="rId243" Type="http://schemas.openxmlformats.org/officeDocument/2006/relationships/image" Target="../media/image1184.png"/><Relationship Id="rId264" Type="http://schemas.openxmlformats.org/officeDocument/2006/relationships/customXml" Target="../ink/ink1130.xml"/><Relationship Id="rId285" Type="http://schemas.openxmlformats.org/officeDocument/2006/relationships/image" Target="../media/image1205.png"/><Relationship Id="rId17" Type="http://schemas.openxmlformats.org/officeDocument/2006/relationships/image" Target="../media/image1071.png"/><Relationship Id="rId38" Type="http://schemas.openxmlformats.org/officeDocument/2006/relationships/customXml" Target="../ink/ink1017.xml"/><Relationship Id="rId59" Type="http://schemas.openxmlformats.org/officeDocument/2006/relationships/image" Target="../media/image1092.png"/><Relationship Id="rId103" Type="http://schemas.openxmlformats.org/officeDocument/2006/relationships/image" Target="../media/image1114.png"/><Relationship Id="rId124" Type="http://schemas.openxmlformats.org/officeDocument/2006/relationships/customXml" Target="../ink/ink1060.xml"/><Relationship Id="rId310" Type="http://schemas.openxmlformats.org/officeDocument/2006/relationships/customXml" Target="../ink/ink1153.xml"/><Relationship Id="rId70" Type="http://schemas.openxmlformats.org/officeDocument/2006/relationships/customXml" Target="../ink/ink1033.xml"/><Relationship Id="rId91" Type="http://schemas.openxmlformats.org/officeDocument/2006/relationships/image" Target="../media/image1108.png"/><Relationship Id="rId145" Type="http://schemas.openxmlformats.org/officeDocument/2006/relationships/image" Target="../media/image1135.png"/><Relationship Id="rId166" Type="http://schemas.openxmlformats.org/officeDocument/2006/relationships/customXml" Target="../ink/ink1081.xml"/><Relationship Id="rId187" Type="http://schemas.openxmlformats.org/officeDocument/2006/relationships/image" Target="../media/image1156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1104.xml"/><Relationship Id="rId233" Type="http://schemas.openxmlformats.org/officeDocument/2006/relationships/image" Target="../media/image1179.png"/><Relationship Id="rId254" Type="http://schemas.openxmlformats.org/officeDocument/2006/relationships/customXml" Target="../ink/ink1125.xml"/><Relationship Id="rId28" Type="http://schemas.openxmlformats.org/officeDocument/2006/relationships/customXml" Target="../ink/ink1012.xml"/><Relationship Id="rId49" Type="http://schemas.openxmlformats.org/officeDocument/2006/relationships/image" Target="../media/image1087.png"/><Relationship Id="rId114" Type="http://schemas.openxmlformats.org/officeDocument/2006/relationships/customXml" Target="../ink/ink1055.xml"/><Relationship Id="rId275" Type="http://schemas.openxmlformats.org/officeDocument/2006/relationships/image" Target="../media/image1200.png"/><Relationship Id="rId296" Type="http://schemas.openxmlformats.org/officeDocument/2006/relationships/customXml" Target="../ink/ink1146.xml"/><Relationship Id="rId300" Type="http://schemas.openxmlformats.org/officeDocument/2006/relationships/customXml" Target="../ink/ink1148.xml"/><Relationship Id="rId60" Type="http://schemas.openxmlformats.org/officeDocument/2006/relationships/customXml" Target="../ink/ink1028.xml"/><Relationship Id="rId81" Type="http://schemas.openxmlformats.org/officeDocument/2006/relationships/image" Target="../media/image1103.png"/><Relationship Id="rId135" Type="http://schemas.openxmlformats.org/officeDocument/2006/relationships/image" Target="../media/image1130.png"/><Relationship Id="rId156" Type="http://schemas.openxmlformats.org/officeDocument/2006/relationships/customXml" Target="../ink/ink1076.xml"/><Relationship Id="rId177" Type="http://schemas.openxmlformats.org/officeDocument/2006/relationships/image" Target="../media/image1151.png"/><Relationship Id="rId198" Type="http://schemas.openxmlformats.org/officeDocument/2006/relationships/customXml" Target="../ink/ink1097.xml"/><Relationship Id="rId202" Type="http://schemas.openxmlformats.org/officeDocument/2006/relationships/customXml" Target="../ink/ink1099.xml"/><Relationship Id="rId223" Type="http://schemas.openxmlformats.org/officeDocument/2006/relationships/image" Target="../media/image1174.png"/><Relationship Id="rId244" Type="http://schemas.openxmlformats.org/officeDocument/2006/relationships/customXml" Target="../ink/ink1120.xml"/><Relationship Id="rId18" Type="http://schemas.openxmlformats.org/officeDocument/2006/relationships/customXml" Target="../ink/ink1007.xml"/><Relationship Id="rId39" Type="http://schemas.openxmlformats.org/officeDocument/2006/relationships/image" Target="../media/image1082.png"/><Relationship Id="rId265" Type="http://schemas.openxmlformats.org/officeDocument/2006/relationships/image" Target="../media/image1195.png"/><Relationship Id="rId286" Type="http://schemas.openxmlformats.org/officeDocument/2006/relationships/customXml" Target="../ink/ink1141.xml"/><Relationship Id="rId50" Type="http://schemas.openxmlformats.org/officeDocument/2006/relationships/customXml" Target="../ink/ink1023.xml"/><Relationship Id="rId104" Type="http://schemas.openxmlformats.org/officeDocument/2006/relationships/customXml" Target="../ink/ink1050.xml"/><Relationship Id="rId125" Type="http://schemas.openxmlformats.org/officeDocument/2006/relationships/image" Target="../media/image1125.png"/><Relationship Id="rId146" Type="http://schemas.openxmlformats.org/officeDocument/2006/relationships/customXml" Target="../ink/ink1071.xml"/><Relationship Id="rId167" Type="http://schemas.openxmlformats.org/officeDocument/2006/relationships/image" Target="../media/image1146.png"/><Relationship Id="rId188" Type="http://schemas.openxmlformats.org/officeDocument/2006/relationships/customXml" Target="../ink/ink1092.xml"/><Relationship Id="rId311" Type="http://schemas.openxmlformats.org/officeDocument/2006/relationships/image" Target="../media/image1218.png"/><Relationship Id="rId71" Type="http://schemas.openxmlformats.org/officeDocument/2006/relationships/image" Target="../media/image1098.png"/><Relationship Id="rId92" Type="http://schemas.openxmlformats.org/officeDocument/2006/relationships/customXml" Target="../ink/ink1044.xml"/><Relationship Id="rId213" Type="http://schemas.openxmlformats.org/officeDocument/2006/relationships/image" Target="../media/image1169.png"/><Relationship Id="rId234" Type="http://schemas.openxmlformats.org/officeDocument/2006/relationships/customXml" Target="../ink/ink1115.xml"/><Relationship Id="rId2" Type="http://schemas.openxmlformats.org/officeDocument/2006/relationships/image" Target="../media/image4.jpeg"/><Relationship Id="rId29" Type="http://schemas.openxmlformats.org/officeDocument/2006/relationships/image" Target="../media/image1077.png"/><Relationship Id="rId255" Type="http://schemas.openxmlformats.org/officeDocument/2006/relationships/image" Target="../media/image1190.png"/><Relationship Id="rId276" Type="http://schemas.openxmlformats.org/officeDocument/2006/relationships/customXml" Target="../ink/ink1136.xml"/><Relationship Id="rId297" Type="http://schemas.openxmlformats.org/officeDocument/2006/relationships/image" Target="../media/image1211.png"/><Relationship Id="rId40" Type="http://schemas.openxmlformats.org/officeDocument/2006/relationships/customXml" Target="../ink/ink1018.xml"/><Relationship Id="rId115" Type="http://schemas.openxmlformats.org/officeDocument/2006/relationships/image" Target="../media/image1120.png"/><Relationship Id="rId136" Type="http://schemas.openxmlformats.org/officeDocument/2006/relationships/customXml" Target="../ink/ink1066.xml"/><Relationship Id="rId157" Type="http://schemas.openxmlformats.org/officeDocument/2006/relationships/image" Target="../media/image1141.png"/><Relationship Id="rId178" Type="http://schemas.openxmlformats.org/officeDocument/2006/relationships/customXml" Target="../ink/ink1087.xml"/><Relationship Id="rId301" Type="http://schemas.openxmlformats.org/officeDocument/2006/relationships/image" Target="../media/image1213.png"/><Relationship Id="rId61" Type="http://schemas.openxmlformats.org/officeDocument/2006/relationships/image" Target="../media/image1093.png"/><Relationship Id="rId82" Type="http://schemas.openxmlformats.org/officeDocument/2006/relationships/customXml" Target="../ink/ink1039.xml"/><Relationship Id="rId199" Type="http://schemas.openxmlformats.org/officeDocument/2006/relationships/image" Target="../media/image1162.png"/><Relationship Id="rId203" Type="http://schemas.openxmlformats.org/officeDocument/2006/relationships/image" Target="../media/image1164.png"/><Relationship Id="rId19" Type="http://schemas.openxmlformats.org/officeDocument/2006/relationships/image" Target="../media/image1072.png"/><Relationship Id="rId224" Type="http://schemas.openxmlformats.org/officeDocument/2006/relationships/customXml" Target="../ink/ink1110.xml"/><Relationship Id="rId245" Type="http://schemas.openxmlformats.org/officeDocument/2006/relationships/image" Target="../media/image1185.png"/><Relationship Id="rId266" Type="http://schemas.openxmlformats.org/officeDocument/2006/relationships/customXml" Target="../ink/ink1131.xml"/><Relationship Id="rId287" Type="http://schemas.openxmlformats.org/officeDocument/2006/relationships/image" Target="../media/image1206.png"/><Relationship Id="rId30" Type="http://schemas.openxmlformats.org/officeDocument/2006/relationships/customXml" Target="../ink/ink1013.xml"/><Relationship Id="rId105" Type="http://schemas.openxmlformats.org/officeDocument/2006/relationships/image" Target="../media/image1115.png"/><Relationship Id="rId126" Type="http://schemas.openxmlformats.org/officeDocument/2006/relationships/customXml" Target="../ink/ink1061.xml"/><Relationship Id="rId147" Type="http://schemas.openxmlformats.org/officeDocument/2006/relationships/image" Target="../media/image1136.png"/><Relationship Id="rId168" Type="http://schemas.openxmlformats.org/officeDocument/2006/relationships/customXml" Target="../ink/ink1082.xml"/><Relationship Id="rId312" Type="http://schemas.openxmlformats.org/officeDocument/2006/relationships/customXml" Target="../ink/ink1154.xml"/><Relationship Id="rId51" Type="http://schemas.openxmlformats.org/officeDocument/2006/relationships/image" Target="../media/image1088.png"/><Relationship Id="rId72" Type="http://schemas.openxmlformats.org/officeDocument/2006/relationships/customXml" Target="../ink/ink1034.xml"/><Relationship Id="rId93" Type="http://schemas.openxmlformats.org/officeDocument/2006/relationships/image" Target="../media/image1109.png"/><Relationship Id="rId189" Type="http://schemas.openxmlformats.org/officeDocument/2006/relationships/image" Target="../media/image1157.png"/><Relationship Id="rId3" Type="http://schemas.openxmlformats.org/officeDocument/2006/relationships/image" Target="../media/image1.png"/><Relationship Id="rId214" Type="http://schemas.openxmlformats.org/officeDocument/2006/relationships/customXml" Target="../ink/ink1105.xml"/><Relationship Id="rId235" Type="http://schemas.openxmlformats.org/officeDocument/2006/relationships/image" Target="../media/image1180.png"/><Relationship Id="rId256" Type="http://schemas.openxmlformats.org/officeDocument/2006/relationships/customXml" Target="../ink/ink1126.xml"/><Relationship Id="rId277" Type="http://schemas.openxmlformats.org/officeDocument/2006/relationships/image" Target="../media/image1201.png"/><Relationship Id="rId298" Type="http://schemas.openxmlformats.org/officeDocument/2006/relationships/customXml" Target="../ink/ink1147.xml"/><Relationship Id="rId116" Type="http://schemas.openxmlformats.org/officeDocument/2006/relationships/customXml" Target="../ink/ink1056.xml"/><Relationship Id="rId137" Type="http://schemas.openxmlformats.org/officeDocument/2006/relationships/image" Target="../media/image1131.png"/><Relationship Id="rId158" Type="http://schemas.openxmlformats.org/officeDocument/2006/relationships/customXml" Target="../ink/ink1077.xml"/><Relationship Id="rId302" Type="http://schemas.openxmlformats.org/officeDocument/2006/relationships/customXml" Target="../ink/ink1149.xml"/><Relationship Id="rId20" Type="http://schemas.openxmlformats.org/officeDocument/2006/relationships/customXml" Target="../ink/ink1008.xml"/><Relationship Id="rId41" Type="http://schemas.openxmlformats.org/officeDocument/2006/relationships/image" Target="../media/image1083.png"/><Relationship Id="rId62" Type="http://schemas.openxmlformats.org/officeDocument/2006/relationships/customXml" Target="../ink/ink1029.xml"/><Relationship Id="rId83" Type="http://schemas.openxmlformats.org/officeDocument/2006/relationships/image" Target="../media/image1104.png"/><Relationship Id="rId179" Type="http://schemas.openxmlformats.org/officeDocument/2006/relationships/image" Target="../media/image1152.png"/><Relationship Id="rId190" Type="http://schemas.openxmlformats.org/officeDocument/2006/relationships/customXml" Target="../ink/ink1093.xml"/><Relationship Id="rId204" Type="http://schemas.openxmlformats.org/officeDocument/2006/relationships/customXml" Target="../ink/ink1100.xml"/><Relationship Id="rId225" Type="http://schemas.openxmlformats.org/officeDocument/2006/relationships/image" Target="../media/image1175.png"/><Relationship Id="rId246" Type="http://schemas.openxmlformats.org/officeDocument/2006/relationships/customXml" Target="../ink/ink1121.xml"/><Relationship Id="rId267" Type="http://schemas.openxmlformats.org/officeDocument/2006/relationships/image" Target="../media/image1196.png"/><Relationship Id="rId288" Type="http://schemas.openxmlformats.org/officeDocument/2006/relationships/customXml" Target="../ink/ink1142.xml"/><Relationship Id="rId106" Type="http://schemas.openxmlformats.org/officeDocument/2006/relationships/customXml" Target="../ink/ink1051.xml"/><Relationship Id="rId127" Type="http://schemas.openxmlformats.org/officeDocument/2006/relationships/image" Target="../media/image1126.png"/><Relationship Id="rId313" Type="http://schemas.openxmlformats.org/officeDocument/2006/relationships/image" Target="../media/image1219.png"/><Relationship Id="rId10" Type="http://schemas.openxmlformats.org/officeDocument/2006/relationships/customXml" Target="../ink/ink1003.xml"/><Relationship Id="rId31" Type="http://schemas.openxmlformats.org/officeDocument/2006/relationships/image" Target="../media/image1078.png"/><Relationship Id="rId52" Type="http://schemas.openxmlformats.org/officeDocument/2006/relationships/customXml" Target="../ink/ink1024.xml"/><Relationship Id="rId73" Type="http://schemas.openxmlformats.org/officeDocument/2006/relationships/image" Target="../media/image1099.png"/><Relationship Id="rId94" Type="http://schemas.openxmlformats.org/officeDocument/2006/relationships/customXml" Target="../ink/ink1045.xml"/><Relationship Id="rId148" Type="http://schemas.openxmlformats.org/officeDocument/2006/relationships/customXml" Target="../ink/ink1072.xml"/><Relationship Id="rId169" Type="http://schemas.openxmlformats.org/officeDocument/2006/relationships/image" Target="../media/image1147.png"/><Relationship Id="rId4" Type="http://schemas.openxmlformats.org/officeDocument/2006/relationships/customXml" Target="../ink/ink1000.xml"/><Relationship Id="rId180" Type="http://schemas.openxmlformats.org/officeDocument/2006/relationships/customXml" Target="../ink/ink1088.xml"/><Relationship Id="rId215" Type="http://schemas.openxmlformats.org/officeDocument/2006/relationships/image" Target="../media/image1170.png"/><Relationship Id="rId236" Type="http://schemas.openxmlformats.org/officeDocument/2006/relationships/customXml" Target="../ink/ink1116.xml"/><Relationship Id="rId257" Type="http://schemas.openxmlformats.org/officeDocument/2006/relationships/image" Target="../media/image1191.png"/><Relationship Id="rId278" Type="http://schemas.openxmlformats.org/officeDocument/2006/relationships/customXml" Target="../ink/ink1137.xml"/><Relationship Id="rId303" Type="http://schemas.openxmlformats.org/officeDocument/2006/relationships/image" Target="../media/image1214.png"/><Relationship Id="rId42" Type="http://schemas.openxmlformats.org/officeDocument/2006/relationships/customXml" Target="../ink/ink1019.xml"/><Relationship Id="rId84" Type="http://schemas.openxmlformats.org/officeDocument/2006/relationships/customXml" Target="../ink/ink1040.xml"/><Relationship Id="rId138" Type="http://schemas.openxmlformats.org/officeDocument/2006/relationships/customXml" Target="../ink/ink1067.xml"/><Relationship Id="rId191" Type="http://schemas.openxmlformats.org/officeDocument/2006/relationships/image" Target="../media/image1158.png"/><Relationship Id="rId205" Type="http://schemas.openxmlformats.org/officeDocument/2006/relationships/image" Target="../media/image1165.png"/><Relationship Id="rId247" Type="http://schemas.openxmlformats.org/officeDocument/2006/relationships/image" Target="../media/image1186.png"/><Relationship Id="rId107" Type="http://schemas.openxmlformats.org/officeDocument/2006/relationships/image" Target="../media/image1116.png"/><Relationship Id="rId289" Type="http://schemas.openxmlformats.org/officeDocument/2006/relationships/image" Target="../media/image1207.png"/><Relationship Id="rId11" Type="http://schemas.openxmlformats.org/officeDocument/2006/relationships/image" Target="../media/image1068.png"/><Relationship Id="rId53" Type="http://schemas.openxmlformats.org/officeDocument/2006/relationships/image" Target="../media/image1089.png"/><Relationship Id="rId149" Type="http://schemas.openxmlformats.org/officeDocument/2006/relationships/image" Target="../media/image1137.png"/><Relationship Id="rId314" Type="http://schemas.openxmlformats.org/officeDocument/2006/relationships/customXml" Target="../ink/ink1155.xml"/><Relationship Id="rId95" Type="http://schemas.openxmlformats.org/officeDocument/2006/relationships/image" Target="../media/image1110.png"/><Relationship Id="rId160" Type="http://schemas.openxmlformats.org/officeDocument/2006/relationships/customXml" Target="../ink/ink1078.xml"/><Relationship Id="rId216" Type="http://schemas.openxmlformats.org/officeDocument/2006/relationships/customXml" Target="../ink/ink1106.xml"/><Relationship Id="rId258" Type="http://schemas.openxmlformats.org/officeDocument/2006/relationships/customXml" Target="../ink/ink1127.xml"/><Relationship Id="rId22" Type="http://schemas.openxmlformats.org/officeDocument/2006/relationships/customXml" Target="../ink/ink1009.xml"/><Relationship Id="rId64" Type="http://schemas.openxmlformats.org/officeDocument/2006/relationships/customXml" Target="../ink/ink1030.xml"/><Relationship Id="rId118" Type="http://schemas.openxmlformats.org/officeDocument/2006/relationships/customXml" Target="../ink/ink1057.xml"/><Relationship Id="rId171" Type="http://schemas.openxmlformats.org/officeDocument/2006/relationships/image" Target="../media/image1148.png"/><Relationship Id="rId227" Type="http://schemas.openxmlformats.org/officeDocument/2006/relationships/image" Target="../media/image1176.png"/><Relationship Id="rId269" Type="http://schemas.openxmlformats.org/officeDocument/2006/relationships/image" Target="../media/image1197.png"/><Relationship Id="rId33" Type="http://schemas.openxmlformats.org/officeDocument/2006/relationships/image" Target="../media/image1079.png"/><Relationship Id="rId129" Type="http://schemas.openxmlformats.org/officeDocument/2006/relationships/image" Target="../media/image1127.png"/><Relationship Id="rId280" Type="http://schemas.openxmlformats.org/officeDocument/2006/relationships/customXml" Target="../ink/ink1138.xml"/><Relationship Id="rId75" Type="http://schemas.openxmlformats.org/officeDocument/2006/relationships/image" Target="../media/image1100.png"/><Relationship Id="rId140" Type="http://schemas.openxmlformats.org/officeDocument/2006/relationships/customXml" Target="../ink/ink1068.xml"/><Relationship Id="rId182" Type="http://schemas.openxmlformats.org/officeDocument/2006/relationships/customXml" Target="../ink/ink1089.xml"/><Relationship Id="rId6" Type="http://schemas.openxmlformats.org/officeDocument/2006/relationships/customXml" Target="../ink/ink1001.xml"/><Relationship Id="rId238" Type="http://schemas.openxmlformats.org/officeDocument/2006/relationships/customXml" Target="../ink/ink1117.xml"/><Relationship Id="rId291" Type="http://schemas.openxmlformats.org/officeDocument/2006/relationships/image" Target="../media/image1208.png"/><Relationship Id="rId305" Type="http://schemas.openxmlformats.org/officeDocument/2006/relationships/image" Target="../media/image1215.png"/><Relationship Id="rId44" Type="http://schemas.openxmlformats.org/officeDocument/2006/relationships/customXml" Target="../ink/ink1020.xml"/><Relationship Id="rId86" Type="http://schemas.openxmlformats.org/officeDocument/2006/relationships/customXml" Target="../ink/ink1041.xml"/><Relationship Id="rId151" Type="http://schemas.openxmlformats.org/officeDocument/2006/relationships/image" Target="../media/image1138.png"/><Relationship Id="rId193" Type="http://schemas.openxmlformats.org/officeDocument/2006/relationships/image" Target="../media/image1159.png"/><Relationship Id="rId207" Type="http://schemas.openxmlformats.org/officeDocument/2006/relationships/image" Target="../media/image1166.png"/><Relationship Id="rId249" Type="http://schemas.openxmlformats.org/officeDocument/2006/relationships/image" Target="../media/image1187.png"/></Relationships>
</file>

<file path=ppt/slides/_rels/slide5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77.png"/><Relationship Id="rId21" Type="http://schemas.openxmlformats.org/officeDocument/2006/relationships/customXml" Target="../ink/ink1165.xml"/><Relationship Id="rId42" Type="http://schemas.openxmlformats.org/officeDocument/2006/relationships/customXml" Target="../ink/ink1176.xml"/><Relationship Id="rId63" Type="http://schemas.openxmlformats.org/officeDocument/2006/relationships/image" Target="../media/image1250.png"/><Relationship Id="rId84" Type="http://schemas.openxmlformats.org/officeDocument/2006/relationships/customXml" Target="../ink/ink1197.xml"/><Relationship Id="rId16" Type="http://schemas.openxmlformats.org/officeDocument/2006/relationships/image" Target="../media/image1228.png"/><Relationship Id="rId107" Type="http://schemas.openxmlformats.org/officeDocument/2006/relationships/image" Target="../media/image1272.png"/><Relationship Id="rId11" Type="http://schemas.openxmlformats.org/officeDocument/2006/relationships/customXml" Target="../ink/ink1160.xml"/><Relationship Id="rId32" Type="http://schemas.openxmlformats.org/officeDocument/2006/relationships/customXml" Target="../ink/ink1171.xml"/><Relationship Id="rId37" Type="http://schemas.openxmlformats.org/officeDocument/2006/relationships/image" Target="../media/image1237.png"/><Relationship Id="rId53" Type="http://schemas.openxmlformats.org/officeDocument/2006/relationships/image" Target="../media/image1245.png"/><Relationship Id="rId58" Type="http://schemas.openxmlformats.org/officeDocument/2006/relationships/customXml" Target="../ink/ink1184.xml"/><Relationship Id="rId74" Type="http://schemas.openxmlformats.org/officeDocument/2006/relationships/customXml" Target="../ink/ink1192.xml"/><Relationship Id="rId79" Type="http://schemas.openxmlformats.org/officeDocument/2006/relationships/image" Target="../media/image1258.png"/><Relationship Id="rId102" Type="http://schemas.openxmlformats.org/officeDocument/2006/relationships/customXml" Target="../ink/ink1206.xml"/><Relationship Id="rId123" Type="http://schemas.openxmlformats.org/officeDocument/2006/relationships/image" Target="../media/image1280.png"/><Relationship Id="rId128" Type="http://schemas.openxmlformats.org/officeDocument/2006/relationships/customXml" Target="../ink/ink1219.xml"/><Relationship Id="rId5" Type="http://schemas.openxmlformats.org/officeDocument/2006/relationships/customXml" Target="../ink/ink1157.xml"/><Relationship Id="rId90" Type="http://schemas.openxmlformats.org/officeDocument/2006/relationships/customXml" Target="../ink/ink1200.xml"/><Relationship Id="rId95" Type="http://schemas.openxmlformats.org/officeDocument/2006/relationships/image" Target="../media/image1266.png"/><Relationship Id="rId22" Type="http://schemas.openxmlformats.org/officeDocument/2006/relationships/image" Target="../media/image1231.png"/><Relationship Id="rId27" Type="http://schemas.openxmlformats.org/officeDocument/2006/relationships/customXml" Target="../ink/ink1168.xml"/><Relationship Id="rId43" Type="http://schemas.openxmlformats.org/officeDocument/2006/relationships/image" Target="../media/image1240.png"/><Relationship Id="rId48" Type="http://schemas.openxmlformats.org/officeDocument/2006/relationships/customXml" Target="../ink/ink1179.xml"/><Relationship Id="rId64" Type="http://schemas.openxmlformats.org/officeDocument/2006/relationships/customXml" Target="../ink/ink1187.xml"/><Relationship Id="rId69" Type="http://schemas.openxmlformats.org/officeDocument/2006/relationships/image" Target="../media/image1253.png"/><Relationship Id="rId113" Type="http://schemas.openxmlformats.org/officeDocument/2006/relationships/image" Target="../media/image1275.png"/><Relationship Id="rId118" Type="http://schemas.openxmlformats.org/officeDocument/2006/relationships/customXml" Target="../ink/ink1214.xml"/><Relationship Id="rId134" Type="http://schemas.openxmlformats.org/officeDocument/2006/relationships/customXml" Target="../ink/ink1222.xml"/><Relationship Id="rId80" Type="http://schemas.openxmlformats.org/officeDocument/2006/relationships/customXml" Target="../ink/ink1195.xml"/><Relationship Id="rId85" Type="http://schemas.openxmlformats.org/officeDocument/2006/relationships/image" Target="../media/image1261.png"/><Relationship Id="rId12" Type="http://schemas.openxmlformats.org/officeDocument/2006/relationships/image" Target="../media/image1226.png"/><Relationship Id="rId17" Type="http://schemas.openxmlformats.org/officeDocument/2006/relationships/customXml" Target="../ink/ink1163.xml"/><Relationship Id="rId33" Type="http://schemas.openxmlformats.org/officeDocument/2006/relationships/image" Target="../media/image1235.png"/><Relationship Id="rId38" Type="http://schemas.openxmlformats.org/officeDocument/2006/relationships/customXml" Target="../ink/ink1174.xml"/><Relationship Id="rId59" Type="http://schemas.openxmlformats.org/officeDocument/2006/relationships/image" Target="../media/image1248.png"/><Relationship Id="rId103" Type="http://schemas.openxmlformats.org/officeDocument/2006/relationships/image" Target="../media/image1270.png"/><Relationship Id="rId108" Type="http://schemas.openxmlformats.org/officeDocument/2006/relationships/customXml" Target="../ink/ink1209.xml"/><Relationship Id="rId124" Type="http://schemas.openxmlformats.org/officeDocument/2006/relationships/customXml" Target="../ink/ink1217.xml"/><Relationship Id="rId129" Type="http://schemas.openxmlformats.org/officeDocument/2006/relationships/image" Target="../media/image1283.png"/><Relationship Id="rId54" Type="http://schemas.openxmlformats.org/officeDocument/2006/relationships/customXml" Target="../ink/ink1182.xml"/><Relationship Id="rId70" Type="http://schemas.openxmlformats.org/officeDocument/2006/relationships/customXml" Target="../ink/ink1190.xml"/><Relationship Id="rId75" Type="http://schemas.openxmlformats.org/officeDocument/2006/relationships/image" Target="../media/image1256.png"/><Relationship Id="rId91" Type="http://schemas.openxmlformats.org/officeDocument/2006/relationships/image" Target="../media/image1264.png"/><Relationship Id="rId96" Type="http://schemas.openxmlformats.org/officeDocument/2006/relationships/customXml" Target="../ink/ink120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23.png"/><Relationship Id="rId23" Type="http://schemas.openxmlformats.org/officeDocument/2006/relationships/customXml" Target="../ink/ink1166.xml"/><Relationship Id="rId28" Type="http://schemas.openxmlformats.org/officeDocument/2006/relationships/image" Target="../media/image1234.png"/><Relationship Id="rId49" Type="http://schemas.openxmlformats.org/officeDocument/2006/relationships/image" Target="../media/image1243.png"/><Relationship Id="rId114" Type="http://schemas.openxmlformats.org/officeDocument/2006/relationships/customXml" Target="../ink/ink1212.xml"/><Relationship Id="rId119" Type="http://schemas.openxmlformats.org/officeDocument/2006/relationships/image" Target="../media/image1278.png"/><Relationship Id="rId44" Type="http://schemas.openxmlformats.org/officeDocument/2006/relationships/customXml" Target="../ink/ink1177.xml"/><Relationship Id="rId60" Type="http://schemas.openxmlformats.org/officeDocument/2006/relationships/customXml" Target="../ink/ink1185.xml"/><Relationship Id="rId65" Type="http://schemas.openxmlformats.org/officeDocument/2006/relationships/image" Target="../media/image1251.png"/><Relationship Id="rId81" Type="http://schemas.openxmlformats.org/officeDocument/2006/relationships/image" Target="../media/image1259.png"/><Relationship Id="rId86" Type="http://schemas.openxmlformats.org/officeDocument/2006/relationships/customXml" Target="../ink/ink1198.xml"/><Relationship Id="rId130" Type="http://schemas.openxmlformats.org/officeDocument/2006/relationships/customXml" Target="../ink/ink1220.xml"/><Relationship Id="rId135" Type="http://schemas.openxmlformats.org/officeDocument/2006/relationships/image" Target="../media/image1286.png"/><Relationship Id="rId13" Type="http://schemas.openxmlformats.org/officeDocument/2006/relationships/customXml" Target="../ink/ink1161.xml"/><Relationship Id="rId18" Type="http://schemas.openxmlformats.org/officeDocument/2006/relationships/image" Target="../media/image1229.png"/><Relationship Id="rId39" Type="http://schemas.openxmlformats.org/officeDocument/2006/relationships/image" Target="../media/image1238.png"/><Relationship Id="rId109" Type="http://schemas.openxmlformats.org/officeDocument/2006/relationships/image" Target="../media/image1273.png"/><Relationship Id="rId34" Type="http://schemas.openxmlformats.org/officeDocument/2006/relationships/customXml" Target="../ink/ink1172.xml"/><Relationship Id="rId50" Type="http://schemas.openxmlformats.org/officeDocument/2006/relationships/customXml" Target="../ink/ink1180.xml"/><Relationship Id="rId55" Type="http://schemas.openxmlformats.org/officeDocument/2006/relationships/image" Target="../media/image1246.png"/><Relationship Id="rId76" Type="http://schemas.openxmlformats.org/officeDocument/2006/relationships/customXml" Target="../ink/ink1193.xml"/><Relationship Id="rId97" Type="http://schemas.openxmlformats.org/officeDocument/2006/relationships/image" Target="../media/image1267.png"/><Relationship Id="rId104" Type="http://schemas.openxmlformats.org/officeDocument/2006/relationships/customXml" Target="../ink/ink1207.xml"/><Relationship Id="rId120" Type="http://schemas.openxmlformats.org/officeDocument/2006/relationships/customXml" Target="../ink/ink1215.xml"/><Relationship Id="rId125" Type="http://schemas.openxmlformats.org/officeDocument/2006/relationships/image" Target="../media/image1281.png"/><Relationship Id="rId7" Type="http://schemas.openxmlformats.org/officeDocument/2006/relationships/customXml" Target="../ink/ink1158.xml"/><Relationship Id="rId71" Type="http://schemas.openxmlformats.org/officeDocument/2006/relationships/image" Target="../media/image1254.png"/><Relationship Id="rId92" Type="http://schemas.openxmlformats.org/officeDocument/2006/relationships/customXml" Target="../ink/ink1201.xml"/><Relationship Id="rId2" Type="http://schemas.openxmlformats.org/officeDocument/2006/relationships/image" Target="../media/image4.jpeg"/><Relationship Id="rId29" Type="http://schemas.openxmlformats.org/officeDocument/2006/relationships/customXml" Target="../ink/ink1169.xml"/><Relationship Id="rId24" Type="http://schemas.openxmlformats.org/officeDocument/2006/relationships/image" Target="../media/image1232.png"/><Relationship Id="rId40" Type="http://schemas.openxmlformats.org/officeDocument/2006/relationships/customXml" Target="../ink/ink1175.xml"/><Relationship Id="rId45" Type="http://schemas.openxmlformats.org/officeDocument/2006/relationships/image" Target="../media/image1241.png"/><Relationship Id="rId66" Type="http://schemas.openxmlformats.org/officeDocument/2006/relationships/customXml" Target="../ink/ink1188.xml"/><Relationship Id="rId87" Type="http://schemas.openxmlformats.org/officeDocument/2006/relationships/image" Target="../media/image1262.png"/><Relationship Id="rId110" Type="http://schemas.openxmlformats.org/officeDocument/2006/relationships/customXml" Target="../ink/ink1210.xml"/><Relationship Id="rId115" Type="http://schemas.openxmlformats.org/officeDocument/2006/relationships/image" Target="../media/image1276.png"/><Relationship Id="rId131" Type="http://schemas.openxmlformats.org/officeDocument/2006/relationships/image" Target="../media/image1284.png"/><Relationship Id="rId136" Type="http://schemas.openxmlformats.org/officeDocument/2006/relationships/customXml" Target="../ink/ink1223.xml"/><Relationship Id="rId61" Type="http://schemas.openxmlformats.org/officeDocument/2006/relationships/image" Target="../media/image1249.png"/><Relationship Id="rId82" Type="http://schemas.openxmlformats.org/officeDocument/2006/relationships/customXml" Target="../ink/ink1196.xml"/><Relationship Id="rId19" Type="http://schemas.openxmlformats.org/officeDocument/2006/relationships/customXml" Target="../ink/ink1164.xml"/><Relationship Id="rId14" Type="http://schemas.openxmlformats.org/officeDocument/2006/relationships/image" Target="../media/image1227.png"/><Relationship Id="rId30" Type="http://schemas.openxmlformats.org/officeDocument/2006/relationships/image" Target="../media/image255.png"/><Relationship Id="rId35" Type="http://schemas.openxmlformats.org/officeDocument/2006/relationships/image" Target="../media/image1236.png"/><Relationship Id="rId56" Type="http://schemas.openxmlformats.org/officeDocument/2006/relationships/customXml" Target="../ink/ink1183.xml"/><Relationship Id="rId77" Type="http://schemas.openxmlformats.org/officeDocument/2006/relationships/image" Target="../media/image1257.png"/><Relationship Id="rId100" Type="http://schemas.openxmlformats.org/officeDocument/2006/relationships/customXml" Target="../ink/ink1205.xml"/><Relationship Id="rId105" Type="http://schemas.openxmlformats.org/officeDocument/2006/relationships/image" Target="../media/image1271.png"/><Relationship Id="rId126" Type="http://schemas.openxmlformats.org/officeDocument/2006/relationships/customXml" Target="../ink/ink1218.xml"/><Relationship Id="rId8" Type="http://schemas.openxmlformats.org/officeDocument/2006/relationships/image" Target="../media/image1224.png"/><Relationship Id="rId51" Type="http://schemas.openxmlformats.org/officeDocument/2006/relationships/image" Target="../media/image1244.png"/><Relationship Id="rId72" Type="http://schemas.openxmlformats.org/officeDocument/2006/relationships/customXml" Target="../ink/ink1191.xml"/><Relationship Id="rId93" Type="http://schemas.openxmlformats.org/officeDocument/2006/relationships/image" Target="../media/image1265.png"/><Relationship Id="rId98" Type="http://schemas.openxmlformats.org/officeDocument/2006/relationships/customXml" Target="../ink/ink1204.xml"/><Relationship Id="rId121" Type="http://schemas.openxmlformats.org/officeDocument/2006/relationships/image" Target="../media/image1279.png"/><Relationship Id="rId3" Type="http://schemas.openxmlformats.org/officeDocument/2006/relationships/image" Target="../media/image1.png"/><Relationship Id="rId25" Type="http://schemas.openxmlformats.org/officeDocument/2006/relationships/customXml" Target="../ink/ink1167.xml"/><Relationship Id="rId46" Type="http://schemas.openxmlformats.org/officeDocument/2006/relationships/customXml" Target="../ink/ink1178.xml"/><Relationship Id="rId67" Type="http://schemas.openxmlformats.org/officeDocument/2006/relationships/image" Target="../media/image1252.png"/><Relationship Id="rId116" Type="http://schemas.openxmlformats.org/officeDocument/2006/relationships/customXml" Target="../ink/ink1213.xml"/><Relationship Id="rId137" Type="http://schemas.openxmlformats.org/officeDocument/2006/relationships/image" Target="../media/image1287.png"/><Relationship Id="rId20" Type="http://schemas.openxmlformats.org/officeDocument/2006/relationships/image" Target="../media/image1230.png"/><Relationship Id="rId41" Type="http://schemas.openxmlformats.org/officeDocument/2006/relationships/image" Target="../media/image1239.png"/><Relationship Id="rId62" Type="http://schemas.openxmlformats.org/officeDocument/2006/relationships/customXml" Target="../ink/ink1186.xml"/><Relationship Id="rId83" Type="http://schemas.openxmlformats.org/officeDocument/2006/relationships/image" Target="../media/image1260.png"/><Relationship Id="rId88" Type="http://schemas.openxmlformats.org/officeDocument/2006/relationships/customXml" Target="../ink/ink1199.xml"/><Relationship Id="rId111" Type="http://schemas.openxmlformats.org/officeDocument/2006/relationships/image" Target="../media/image1274.png"/><Relationship Id="rId132" Type="http://schemas.openxmlformats.org/officeDocument/2006/relationships/customXml" Target="../ink/ink1221.xml"/><Relationship Id="rId15" Type="http://schemas.openxmlformats.org/officeDocument/2006/relationships/customXml" Target="../ink/ink1162.xml"/><Relationship Id="rId36" Type="http://schemas.openxmlformats.org/officeDocument/2006/relationships/customXml" Target="../ink/ink1173.xml"/><Relationship Id="rId57" Type="http://schemas.openxmlformats.org/officeDocument/2006/relationships/image" Target="../media/image1247.png"/><Relationship Id="rId106" Type="http://schemas.openxmlformats.org/officeDocument/2006/relationships/customXml" Target="../ink/ink1208.xml"/><Relationship Id="rId127" Type="http://schemas.openxmlformats.org/officeDocument/2006/relationships/image" Target="../media/image1282.png"/><Relationship Id="rId10" Type="http://schemas.openxmlformats.org/officeDocument/2006/relationships/image" Target="../media/image1225.png"/><Relationship Id="rId31" Type="http://schemas.openxmlformats.org/officeDocument/2006/relationships/customXml" Target="../ink/ink1170.xml"/><Relationship Id="rId52" Type="http://schemas.openxmlformats.org/officeDocument/2006/relationships/customXml" Target="../ink/ink1181.xml"/><Relationship Id="rId73" Type="http://schemas.openxmlformats.org/officeDocument/2006/relationships/image" Target="../media/image1255.png"/><Relationship Id="rId78" Type="http://schemas.openxmlformats.org/officeDocument/2006/relationships/customXml" Target="../ink/ink1194.xml"/><Relationship Id="rId94" Type="http://schemas.openxmlformats.org/officeDocument/2006/relationships/customXml" Target="../ink/ink1202.xml"/><Relationship Id="rId99" Type="http://schemas.openxmlformats.org/officeDocument/2006/relationships/image" Target="../media/image1268.png"/><Relationship Id="rId101" Type="http://schemas.openxmlformats.org/officeDocument/2006/relationships/image" Target="../media/image1269.png"/><Relationship Id="rId122" Type="http://schemas.openxmlformats.org/officeDocument/2006/relationships/customXml" Target="../ink/ink1216.xml"/><Relationship Id="rId4" Type="http://schemas.openxmlformats.org/officeDocument/2006/relationships/image" Target="../media/image1054.png"/><Relationship Id="rId9" Type="http://schemas.openxmlformats.org/officeDocument/2006/relationships/customXml" Target="../ink/ink1159.xml"/><Relationship Id="rId26" Type="http://schemas.openxmlformats.org/officeDocument/2006/relationships/image" Target="../media/image1233.png"/><Relationship Id="rId47" Type="http://schemas.openxmlformats.org/officeDocument/2006/relationships/image" Target="../media/image1242.png"/><Relationship Id="rId68" Type="http://schemas.openxmlformats.org/officeDocument/2006/relationships/customXml" Target="../ink/ink1189.xml"/><Relationship Id="rId89" Type="http://schemas.openxmlformats.org/officeDocument/2006/relationships/image" Target="../media/image1263.png"/><Relationship Id="rId112" Type="http://schemas.openxmlformats.org/officeDocument/2006/relationships/customXml" Target="../ink/ink1211.xml"/><Relationship Id="rId133" Type="http://schemas.openxmlformats.org/officeDocument/2006/relationships/image" Target="../media/image12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1318"/>
            <a:ext cx="12307997" cy="670913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/>
              <a:t>L</a:t>
            </a:r>
            <a:r>
              <a:rPr lang="it-IT" dirty="0" err="1"/>
              <a:t>ivello</a:t>
            </a:r>
            <a:r>
              <a:rPr lang="it-IT" dirty="0"/>
              <a:t> 0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9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2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2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59" name="TextBox 7"/>
          <p:cNvSpPr txBox="1"/>
          <p:nvPr/>
        </p:nvSpPr>
        <p:spPr>
          <a:xfrm>
            <a:off x="5202493" y="539333"/>
            <a:ext cx="1787015" cy="938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1</a:t>
            </a:r>
          </a:p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Vocali</a:t>
            </a:r>
          </a:p>
        </p:txBody>
      </p:sp>
      <p:sp>
        <p:nvSpPr>
          <p:cNvPr id="660" name="TextBox 1"/>
          <p:cNvSpPr txBox="1"/>
          <p:nvPr/>
        </p:nvSpPr>
        <p:spPr>
          <a:xfrm>
            <a:off x="3507877" y="1667172"/>
            <a:ext cx="5144881" cy="1387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coreano ci sono, principalmente</a:t>
            </a:r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10 vocali semplici e 11 vocali complesse</a:t>
            </a:r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Andiamo a vedere le 10 vocali semplici!</a:t>
            </a:r>
          </a:p>
        </p:txBody>
      </p:sp>
      <p:pic>
        <p:nvPicPr>
          <p:cNvPr id="661" name="Screenshot 2024-10-14 alle 22.01.25.png" descr="Screenshot 2024-10-14 alle 22.01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345" y="3240591"/>
            <a:ext cx="6835310" cy="3125153"/>
          </a:xfrm>
          <a:prstGeom prst="rect">
            <a:avLst/>
          </a:prstGeom>
          <a:ln w="12700">
            <a:miter lim="400000"/>
          </a:ln>
        </p:spPr>
      </p:pic>
      <p:sp>
        <p:nvSpPr>
          <p:cNvPr id="662" name="Freccia"/>
          <p:cNvSpPr/>
          <p:nvPr/>
        </p:nvSpPr>
        <p:spPr>
          <a:xfrm>
            <a:off x="1248459" y="4168167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EF8B5F80-FF53-AA07-BE51-08BD4AA7DBB6}"/>
              </a:ext>
            </a:extLst>
          </p:cNvPr>
          <p:cNvGrpSpPr/>
          <p:nvPr/>
        </p:nvGrpSpPr>
        <p:grpSpPr>
          <a:xfrm>
            <a:off x="1427049" y="1264033"/>
            <a:ext cx="429480" cy="304560"/>
            <a:chOff x="1427049" y="1264033"/>
            <a:chExt cx="42948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1B6C652-D333-2498-002B-908A51B914AB}"/>
                    </a:ext>
                  </a:extLst>
                </p14:cNvPr>
                <p14:cNvContentPartPr/>
                <p14:nvPr/>
              </p14:nvContentPartPr>
              <p14:xfrm>
                <a:off x="1427049" y="1271233"/>
                <a:ext cx="195120" cy="2973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1B6C652-D333-2498-002B-908A51B914A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19489" y="1263673"/>
                  <a:ext cx="21024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FCF62D3-83A9-7856-A7F4-28D4BB8B6142}"/>
                    </a:ext>
                  </a:extLst>
                </p14:cNvPr>
                <p14:cNvContentPartPr/>
                <p14:nvPr/>
              </p14:nvContentPartPr>
              <p14:xfrm>
                <a:off x="1738449" y="1264033"/>
                <a:ext cx="118080" cy="2797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FCF62D3-83A9-7856-A7F4-28D4BB8B61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30889" y="1256473"/>
                  <a:ext cx="132840" cy="29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7AA93FC-AC53-BB30-E5E9-BBBDBA12AC77}"/>
              </a:ext>
            </a:extLst>
          </p:cNvPr>
          <p:cNvGrpSpPr/>
          <p:nvPr/>
        </p:nvGrpSpPr>
        <p:grpSpPr>
          <a:xfrm>
            <a:off x="2234169" y="1026433"/>
            <a:ext cx="1115280" cy="525240"/>
            <a:chOff x="2234169" y="1026433"/>
            <a:chExt cx="1115280" cy="52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414DFCE-6095-6BEA-588C-35F6D9295185}"/>
                    </a:ext>
                  </a:extLst>
                </p14:cNvPr>
                <p14:cNvContentPartPr/>
                <p14:nvPr/>
              </p14:nvContentPartPr>
              <p14:xfrm>
                <a:off x="2234169" y="1285273"/>
                <a:ext cx="210960" cy="2250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414DFCE-6095-6BEA-588C-35F6D929518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226609" y="1277713"/>
                  <a:ext cx="2257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7FC7FC6-CD27-4922-D2F9-B19F052F6265}"/>
                    </a:ext>
                  </a:extLst>
                </p14:cNvPr>
                <p14:cNvContentPartPr/>
                <p14:nvPr/>
              </p14:nvContentPartPr>
              <p14:xfrm>
                <a:off x="2486169" y="1314073"/>
                <a:ext cx="142560" cy="1832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7FC7FC6-CD27-4922-D2F9-B19F052F626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78609" y="1306513"/>
                  <a:ext cx="1576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CAFE317-818F-69B6-9C72-17DBBDC6A126}"/>
                    </a:ext>
                  </a:extLst>
                </p14:cNvPr>
                <p14:cNvContentPartPr/>
                <p14:nvPr/>
              </p14:nvContentPartPr>
              <p14:xfrm>
                <a:off x="2675169" y="1335313"/>
                <a:ext cx="116640" cy="2163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CAFE317-818F-69B6-9C72-17DBBDC6A12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67609" y="1327753"/>
                  <a:ext cx="1317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52A34A-0557-139C-B715-57CE11198507}"/>
                    </a:ext>
                  </a:extLst>
                </p14:cNvPr>
                <p14:cNvContentPartPr/>
                <p14:nvPr/>
              </p14:nvContentPartPr>
              <p14:xfrm>
                <a:off x="2881089" y="1343233"/>
                <a:ext cx="169560" cy="1238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52A34A-0557-139C-B715-57CE1119850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73529" y="1335673"/>
                  <a:ext cx="1843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43C9E43-5465-E46B-97E1-434DE1D01639}"/>
                    </a:ext>
                  </a:extLst>
                </p14:cNvPr>
                <p14:cNvContentPartPr/>
                <p14:nvPr/>
              </p14:nvContentPartPr>
              <p14:xfrm>
                <a:off x="3166569" y="1026433"/>
                <a:ext cx="38160" cy="4615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43C9E43-5465-E46B-97E1-434DE1D0163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159009" y="1018873"/>
                  <a:ext cx="5328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311E3F8-4FE4-19C8-4CEE-E23C555EFC7A}"/>
                    </a:ext>
                  </a:extLst>
                </p14:cNvPr>
                <p14:cNvContentPartPr/>
                <p14:nvPr/>
              </p14:nvContentPartPr>
              <p14:xfrm>
                <a:off x="3340089" y="1258273"/>
                <a:ext cx="9360" cy="1962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311E3F8-4FE4-19C8-4CEE-E23C555EFC7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32529" y="1250713"/>
                  <a:ext cx="24480" cy="21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F0060FA0-6EE0-B948-5CEF-5E9F5C43C537}"/>
                  </a:ext>
                </a:extLst>
              </p14:cNvPr>
              <p14:cNvContentPartPr/>
              <p14:nvPr/>
            </p14:nvContentPartPr>
            <p14:xfrm>
              <a:off x="5609169" y="1489753"/>
              <a:ext cx="1366560" cy="1382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F0060FA0-6EE0-B948-5CEF-5E9F5C43C53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601609" y="1482193"/>
                <a:ext cx="138132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9C3DE72E-579E-50AF-8E77-60CEA853A084}"/>
                  </a:ext>
                </a:extLst>
              </p14:cNvPr>
              <p14:cNvContentPartPr/>
              <p14:nvPr/>
            </p14:nvContentPartPr>
            <p14:xfrm>
              <a:off x="1331420" y="1765344"/>
              <a:ext cx="2435760" cy="15336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9C3DE72E-579E-50AF-8E77-60CEA853A08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323860" y="1757784"/>
                <a:ext cx="2450880" cy="168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8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A5FB45BE-82E9-C7C6-7FAC-920D656BACCA}"/>
                  </a:ext>
                </a:extLst>
              </p14:cNvPr>
              <p14:cNvContentPartPr/>
              <p14:nvPr/>
            </p14:nvContentPartPr>
            <p14:xfrm>
              <a:off x="3188756" y="2596121"/>
              <a:ext cx="360" cy="36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A5FB45BE-82E9-C7C6-7FAC-920D656BACC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80116" y="2587121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A183379B-C238-8049-FB0C-AFCB03CADCDF}"/>
              </a:ext>
            </a:extLst>
          </p:cNvPr>
          <p:cNvGrpSpPr/>
          <p:nvPr/>
        </p:nvGrpSpPr>
        <p:grpSpPr>
          <a:xfrm>
            <a:off x="269520" y="322140"/>
            <a:ext cx="550440" cy="313560"/>
            <a:chOff x="269520" y="322140"/>
            <a:chExt cx="550440" cy="31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9D25B53-32F6-B559-64A3-FC67318C4686}"/>
                    </a:ext>
                  </a:extLst>
                </p14:cNvPr>
                <p14:cNvContentPartPr/>
                <p14:nvPr/>
              </p14:nvContentPartPr>
              <p14:xfrm>
                <a:off x="269520" y="322140"/>
                <a:ext cx="287640" cy="2930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9D25B53-32F6-B559-64A3-FC67318C468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4040" y="306660"/>
                  <a:ext cx="31824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32A473F-AFAC-EE56-D1EF-215B8037B5A3}"/>
                    </a:ext>
                  </a:extLst>
                </p14:cNvPr>
                <p14:cNvContentPartPr/>
                <p14:nvPr/>
              </p14:nvContentPartPr>
              <p14:xfrm>
                <a:off x="567960" y="359220"/>
                <a:ext cx="252000" cy="2764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32A473F-AFAC-EE56-D1EF-215B8037B5A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2480" y="343740"/>
                  <a:ext cx="282600" cy="30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874729F0-AE9D-81E5-E65D-7B287C73918D}"/>
              </a:ext>
            </a:extLst>
          </p:cNvPr>
          <p:cNvGrpSpPr/>
          <p:nvPr/>
        </p:nvGrpSpPr>
        <p:grpSpPr>
          <a:xfrm>
            <a:off x="1339080" y="282540"/>
            <a:ext cx="1267920" cy="378360"/>
            <a:chOff x="1339080" y="282540"/>
            <a:chExt cx="1267920" cy="37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2FA34B4-11AC-FEF5-3748-0F4476A1BEB4}"/>
                    </a:ext>
                  </a:extLst>
                </p14:cNvPr>
                <p14:cNvContentPartPr/>
                <p14:nvPr/>
              </p14:nvContentPartPr>
              <p14:xfrm>
                <a:off x="1339080" y="429420"/>
                <a:ext cx="275400" cy="1983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2FA34B4-11AC-FEF5-3748-0F4476A1BEB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323960" y="414300"/>
                  <a:ext cx="3060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A6DE6BF-7957-FC58-75BC-287921017438}"/>
                    </a:ext>
                  </a:extLst>
                </p14:cNvPr>
                <p14:cNvContentPartPr/>
                <p14:nvPr/>
              </p14:nvContentPartPr>
              <p14:xfrm>
                <a:off x="1657320" y="403860"/>
                <a:ext cx="188280" cy="2390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A6DE6BF-7957-FC58-75BC-28792101743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642200" y="388380"/>
                  <a:ext cx="2188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04A23BB-EEC9-9B69-D7E2-383BE69333F7}"/>
                    </a:ext>
                  </a:extLst>
                </p14:cNvPr>
                <p14:cNvContentPartPr/>
                <p14:nvPr/>
              </p14:nvContentPartPr>
              <p14:xfrm>
                <a:off x="1900320" y="346260"/>
                <a:ext cx="208080" cy="3146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04A23BB-EEC9-9B69-D7E2-383BE69333F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85200" y="331140"/>
                  <a:ext cx="23832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6062F71-2771-4677-71FF-DC1F921E92D7}"/>
                    </a:ext>
                  </a:extLst>
                </p14:cNvPr>
                <p14:cNvContentPartPr/>
                <p14:nvPr/>
              </p14:nvContentPartPr>
              <p14:xfrm>
                <a:off x="2133960" y="433380"/>
                <a:ext cx="214200" cy="1472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6062F71-2771-4677-71FF-DC1F921E92D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18480" y="417900"/>
                  <a:ext cx="2444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18B6C29-685F-B32F-31C2-2D1543F1442E}"/>
                    </a:ext>
                  </a:extLst>
                </p14:cNvPr>
                <p14:cNvContentPartPr/>
                <p14:nvPr/>
              </p14:nvContentPartPr>
              <p14:xfrm>
                <a:off x="2466600" y="282540"/>
                <a:ext cx="27360" cy="2995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18B6C29-685F-B32F-31C2-2D1543F1442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451480" y="267060"/>
                  <a:ext cx="579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41FFB0E-2D11-9141-8740-7BCA303D8E5C}"/>
                    </a:ext>
                  </a:extLst>
                </p14:cNvPr>
                <p14:cNvContentPartPr/>
                <p14:nvPr/>
              </p14:nvContentPartPr>
              <p14:xfrm>
                <a:off x="2598000" y="481620"/>
                <a:ext cx="9000" cy="1652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41FFB0E-2D11-9141-8740-7BCA303D8E5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582880" y="466500"/>
                  <a:ext cx="39600" cy="19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438E1279-59E4-A4CB-5153-39F550C94E6C}"/>
              </a:ext>
            </a:extLst>
          </p:cNvPr>
          <p:cNvGrpSpPr/>
          <p:nvPr/>
        </p:nvGrpSpPr>
        <p:grpSpPr>
          <a:xfrm>
            <a:off x="3349680" y="149340"/>
            <a:ext cx="976680" cy="574200"/>
            <a:chOff x="3349680" y="149340"/>
            <a:chExt cx="976680" cy="57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3B8E57A-3AC4-80C1-4876-18231102CA2F}"/>
                    </a:ext>
                  </a:extLst>
                </p14:cNvPr>
                <p14:cNvContentPartPr/>
                <p14:nvPr/>
              </p14:nvContentPartPr>
              <p14:xfrm>
                <a:off x="3349680" y="299100"/>
                <a:ext cx="90000" cy="144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3B8E57A-3AC4-80C1-4876-18231102CA2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34560" y="283620"/>
                  <a:ext cx="1206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A4CC551-35BD-F972-5563-D999126B743E}"/>
                    </a:ext>
                  </a:extLst>
                </p14:cNvPr>
                <p14:cNvContentPartPr/>
                <p14:nvPr/>
              </p14:nvContentPartPr>
              <p14:xfrm>
                <a:off x="3522840" y="177780"/>
                <a:ext cx="117000" cy="630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A4CC551-35BD-F972-5563-D999126B743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07720" y="162300"/>
                  <a:ext cx="1476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C8CE6DA-F3E9-4FFE-B986-724808780923}"/>
                    </a:ext>
                  </a:extLst>
                </p14:cNvPr>
                <p14:cNvContentPartPr/>
                <p14:nvPr/>
              </p14:nvContentPartPr>
              <p14:xfrm>
                <a:off x="3829920" y="149340"/>
                <a:ext cx="194400" cy="5742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C8CE6DA-F3E9-4FFE-B986-72480878092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814800" y="134220"/>
                  <a:ext cx="225000" cy="60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15EDAE2-91EC-3637-CCB4-A4D0777CE82C}"/>
                    </a:ext>
                  </a:extLst>
                </p14:cNvPr>
                <p14:cNvContentPartPr/>
                <p14:nvPr/>
              </p14:nvContentPartPr>
              <p14:xfrm>
                <a:off x="4092720" y="467580"/>
                <a:ext cx="233640" cy="1933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15EDAE2-91EC-3637-CCB4-A4D0777CE82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77600" y="452460"/>
                  <a:ext cx="264240" cy="22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089413AF-1E92-307B-388A-D8A61E746719}"/>
              </a:ext>
            </a:extLst>
          </p:cNvPr>
          <p:cNvGrpSpPr/>
          <p:nvPr/>
        </p:nvGrpSpPr>
        <p:grpSpPr>
          <a:xfrm>
            <a:off x="4819920" y="273540"/>
            <a:ext cx="798480" cy="533160"/>
            <a:chOff x="4819920" y="273540"/>
            <a:chExt cx="798480" cy="53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81079ED3-3887-87F0-DC42-3FFA46124B40}"/>
                    </a:ext>
                  </a:extLst>
                </p14:cNvPr>
                <p14:cNvContentPartPr/>
                <p14:nvPr/>
              </p14:nvContentPartPr>
              <p14:xfrm>
                <a:off x="4819920" y="470100"/>
                <a:ext cx="194400" cy="3366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81079ED3-3887-87F0-DC42-3FFA46124B4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04800" y="454980"/>
                  <a:ext cx="22500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BE5CB7A-D126-A58B-B463-1ED6FD8206DE}"/>
                    </a:ext>
                  </a:extLst>
                </p14:cNvPr>
                <p14:cNvContentPartPr/>
                <p14:nvPr/>
              </p14:nvContentPartPr>
              <p14:xfrm>
                <a:off x="5133480" y="524100"/>
                <a:ext cx="136080" cy="1857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BE5CB7A-D126-A58B-B463-1ED6FD8206D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18360" y="508620"/>
                  <a:ext cx="1666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58FC54B-69E0-60A1-E65B-B45456F60C7F}"/>
                    </a:ext>
                  </a:extLst>
                </p14:cNvPr>
                <p14:cNvContentPartPr/>
                <p14:nvPr/>
              </p14:nvContentPartPr>
              <p14:xfrm>
                <a:off x="5344440" y="273540"/>
                <a:ext cx="49320" cy="3852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58FC54B-69E0-60A1-E65B-B45456F60C7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328960" y="258060"/>
                  <a:ext cx="7992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A4D162A-F20F-3C9E-1C41-22DDB8163B66}"/>
                    </a:ext>
                  </a:extLst>
                </p14:cNvPr>
                <p14:cNvContentPartPr/>
                <p14:nvPr/>
              </p14:nvContentPartPr>
              <p14:xfrm>
                <a:off x="5468280" y="501060"/>
                <a:ext cx="150120" cy="2271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A4D162A-F20F-3C9E-1C41-22DDB8163B6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453160" y="485580"/>
                  <a:ext cx="180720" cy="25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68F5A662-4131-C43F-7204-54D75AB9639E}"/>
              </a:ext>
            </a:extLst>
          </p:cNvPr>
          <p:cNvGrpSpPr/>
          <p:nvPr/>
        </p:nvGrpSpPr>
        <p:grpSpPr>
          <a:xfrm>
            <a:off x="5875080" y="269580"/>
            <a:ext cx="139320" cy="127080"/>
            <a:chOff x="5875080" y="269580"/>
            <a:chExt cx="139320" cy="12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C9DB05A-FD40-03E2-B158-3C337840ED67}"/>
                    </a:ext>
                  </a:extLst>
                </p14:cNvPr>
                <p14:cNvContentPartPr/>
                <p14:nvPr/>
              </p14:nvContentPartPr>
              <p14:xfrm>
                <a:off x="5875080" y="269580"/>
                <a:ext cx="64080" cy="11412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C9DB05A-FD40-03E2-B158-3C337840ED6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859600" y="254460"/>
                  <a:ext cx="946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5B71CCF-C625-506A-9B55-571335AC0AB4}"/>
                    </a:ext>
                  </a:extLst>
                </p14:cNvPr>
                <p14:cNvContentPartPr/>
                <p14:nvPr/>
              </p14:nvContentPartPr>
              <p14:xfrm>
                <a:off x="6002880" y="276060"/>
                <a:ext cx="11520" cy="1206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5B71CCF-C625-506A-9B55-571335AC0AB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87400" y="260580"/>
                  <a:ext cx="4176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C3C69208-5BD4-6C9B-62CF-3372326A9998}"/>
              </a:ext>
            </a:extLst>
          </p:cNvPr>
          <p:cNvGrpSpPr/>
          <p:nvPr/>
        </p:nvGrpSpPr>
        <p:grpSpPr>
          <a:xfrm>
            <a:off x="6308520" y="196500"/>
            <a:ext cx="1550160" cy="712440"/>
            <a:chOff x="6308520" y="196500"/>
            <a:chExt cx="1550160" cy="71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463C947-7194-B520-2456-90A27B7B88EB}"/>
                    </a:ext>
                  </a:extLst>
                </p14:cNvPr>
                <p14:cNvContentPartPr/>
                <p14:nvPr/>
              </p14:nvContentPartPr>
              <p14:xfrm>
                <a:off x="6308520" y="545700"/>
                <a:ext cx="363960" cy="43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463C947-7194-B520-2456-90A27B7B88E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293400" y="530580"/>
                  <a:ext cx="3945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B583440-68CC-E642-F594-C189186C6ADC}"/>
                    </a:ext>
                  </a:extLst>
                </p14:cNvPr>
                <p14:cNvContentPartPr/>
                <p14:nvPr/>
              </p14:nvContentPartPr>
              <p14:xfrm>
                <a:off x="6699120" y="439500"/>
                <a:ext cx="77760" cy="1918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B583440-68CC-E642-F594-C189186C6AD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684000" y="424380"/>
                  <a:ext cx="1083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E621989-EAD1-0AE6-202A-08251DD2AEB1}"/>
                    </a:ext>
                  </a:extLst>
                </p14:cNvPr>
                <p14:cNvContentPartPr/>
                <p14:nvPr/>
              </p14:nvContentPartPr>
              <p14:xfrm>
                <a:off x="7205280" y="430500"/>
                <a:ext cx="5400" cy="259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E621989-EAD1-0AE6-202A-08251DD2AEB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189800" y="415380"/>
                  <a:ext cx="356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0545D2C-D094-1BB3-4C2E-F240FD2D01A9}"/>
                    </a:ext>
                  </a:extLst>
                </p14:cNvPr>
                <p14:cNvContentPartPr/>
                <p14:nvPr/>
              </p14:nvContentPartPr>
              <p14:xfrm>
                <a:off x="7412640" y="424380"/>
                <a:ext cx="1440" cy="439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0545D2C-D094-1BB3-4C2E-F240FD2D01A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397520" y="408900"/>
                  <a:ext cx="320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4D939F3-E882-68B8-DBB3-BFC98233338E}"/>
                    </a:ext>
                  </a:extLst>
                </p14:cNvPr>
                <p14:cNvContentPartPr/>
                <p14:nvPr/>
              </p14:nvContentPartPr>
              <p14:xfrm>
                <a:off x="7164960" y="552180"/>
                <a:ext cx="309600" cy="2318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4D939F3-E882-68B8-DBB3-BFC98233338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49480" y="536700"/>
                  <a:ext cx="3402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BB09542-D32B-0CB7-B71A-62F407A7FC3F}"/>
                    </a:ext>
                  </a:extLst>
                </p14:cNvPr>
                <p14:cNvContentPartPr/>
                <p14:nvPr/>
              </p14:nvContentPartPr>
              <p14:xfrm>
                <a:off x="6952920" y="196500"/>
                <a:ext cx="905760" cy="71244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BB09542-D32B-0CB7-B71A-62F407A7FC3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937800" y="181380"/>
                  <a:ext cx="936360" cy="74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0" name="Gruppo 729">
            <a:extLst>
              <a:ext uri="{FF2B5EF4-FFF2-40B4-BE49-F238E27FC236}">
                <a16:creationId xmlns:a16="http://schemas.microsoft.com/office/drawing/2014/main" id="{66C119FE-1DC9-4C54-7417-ADC2F17A56F9}"/>
              </a:ext>
            </a:extLst>
          </p:cNvPr>
          <p:cNvGrpSpPr/>
          <p:nvPr/>
        </p:nvGrpSpPr>
        <p:grpSpPr>
          <a:xfrm>
            <a:off x="246120" y="1143660"/>
            <a:ext cx="621720" cy="333720"/>
            <a:chOff x="246120" y="1143660"/>
            <a:chExt cx="621720" cy="33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08041FB-DC0F-1CFE-9A17-4C1AB98A3963}"/>
                    </a:ext>
                  </a:extLst>
                </p14:cNvPr>
                <p14:cNvContentPartPr/>
                <p14:nvPr/>
              </p14:nvContentPartPr>
              <p14:xfrm>
                <a:off x="246120" y="1143660"/>
                <a:ext cx="284040" cy="2739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08041FB-DC0F-1CFE-9A17-4C1AB98A396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30640" y="1128540"/>
                  <a:ext cx="31464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8054E3F-3289-3C84-53F0-441AD3C7E6CE}"/>
                    </a:ext>
                  </a:extLst>
                </p14:cNvPr>
                <p14:cNvContentPartPr/>
                <p14:nvPr/>
              </p14:nvContentPartPr>
              <p14:xfrm>
                <a:off x="653640" y="1160220"/>
                <a:ext cx="214200" cy="3171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8054E3F-3289-3C84-53F0-441AD3C7E6C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38520" y="1145100"/>
                  <a:ext cx="244440" cy="34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8" name="Gruppo 727">
            <a:extLst>
              <a:ext uri="{FF2B5EF4-FFF2-40B4-BE49-F238E27FC236}">
                <a16:creationId xmlns:a16="http://schemas.microsoft.com/office/drawing/2014/main" id="{AF63AD6F-8452-FC22-6128-C3BF1F46153E}"/>
              </a:ext>
            </a:extLst>
          </p:cNvPr>
          <p:cNvGrpSpPr/>
          <p:nvPr/>
        </p:nvGrpSpPr>
        <p:grpSpPr>
          <a:xfrm>
            <a:off x="1329360" y="1051860"/>
            <a:ext cx="1792440" cy="398880"/>
            <a:chOff x="1329360" y="1051860"/>
            <a:chExt cx="1792440" cy="39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779E0AF0-4AF4-3085-4213-A84E69BF8D6B}"/>
                    </a:ext>
                  </a:extLst>
                </p14:cNvPr>
                <p14:cNvContentPartPr/>
                <p14:nvPr/>
              </p14:nvContentPartPr>
              <p14:xfrm>
                <a:off x="1329360" y="1184700"/>
                <a:ext cx="160200" cy="2574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779E0AF0-4AF4-3085-4213-A84E69BF8D6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313880" y="1169580"/>
                  <a:ext cx="1904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0170F812-66D9-9D79-96E6-1BC41AB55B5E}"/>
                    </a:ext>
                  </a:extLst>
                </p14:cNvPr>
                <p14:cNvContentPartPr/>
                <p14:nvPr/>
              </p14:nvContentPartPr>
              <p14:xfrm>
                <a:off x="1636080" y="1257420"/>
                <a:ext cx="151920" cy="1216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0170F812-66D9-9D79-96E6-1BC41AB55B5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620600" y="1242300"/>
                  <a:ext cx="1825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438C7F6-693A-997D-028E-89F4DA808E5D}"/>
                    </a:ext>
                  </a:extLst>
                </p14:cNvPr>
                <p14:cNvContentPartPr/>
                <p14:nvPr/>
              </p14:nvContentPartPr>
              <p14:xfrm>
                <a:off x="1803480" y="1205220"/>
                <a:ext cx="162360" cy="1998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438C7F6-693A-997D-028E-89F4DA808E5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788000" y="1189740"/>
                  <a:ext cx="1929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FBC4CCAB-EAF3-FA2C-1F32-30D3B037192D}"/>
                    </a:ext>
                  </a:extLst>
                </p14:cNvPr>
                <p14:cNvContentPartPr/>
                <p14:nvPr/>
              </p14:nvContentPartPr>
              <p14:xfrm>
                <a:off x="1947120" y="1183260"/>
                <a:ext cx="168480" cy="2674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FBC4CCAB-EAF3-FA2C-1F32-30D3B037192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932000" y="1168140"/>
                  <a:ext cx="19908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76E51C33-C788-D3F6-B8F0-024D08AE9055}"/>
                    </a:ext>
                  </a:extLst>
                </p14:cNvPr>
                <p14:cNvContentPartPr/>
                <p14:nvPr/>
              </p14:nvContentPartPr>
              <p14:xfrm>
                <a:off x="2198760" y="1182180"/>
                <a:ext cx="76680" cy="14724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76E51C33-C788-D3F6-B8F0-024D08AE905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183640" y="1166700"/>
                  <a:ext cx="1069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4D389CD-57E1-E5CA-3FD3-5552803DA595}"/>
                    </a:ext>
                  </a:extLst>
                </p14:cNvPr>
                <p14:cNvContentPartPr/>
                <p14:nvPr/>
              </p14:nvContentPartPr>
              <p14:xfrm>
                <a:off x="2329080" y="1170660"/>
                <a:ext cx="118440" cy="1778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4D389CD-57E1-E5CA-3FD3-5552803DA59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313960" y="1155180"/>
                  <a:ext cx="1486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D92DD23-8F81-7265-66F9-A7236B64A80D}"/>
                    </a:ext>
                  </a:extLst>
                </p14:cNvPr>
                <p14:cNvContentPartPr/>
                <p14:nvPr/>
              </p14:nvContentPartPr>
              <p14:xfrm>
                <a:off x="2542920" y="1228260"/>
                <a:ext cx="130680" cy="10008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D92DD23-8F81-7265-66F9-A7236B64A80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527440" y="1212780"/>
                  <a:ext cx="1609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595878E-49FC-0421-46C0-9ACA4E99E5B5}"/>
                    </a:ext>
                  </a:extLst>
                </p14:cNvPr>
                <p14:cNvContentPartPr/>
                <p14:nvPr/>
              </p14:nvContentPartPr>
              <p14:xfrm>
                <a:off x="2768640" y="1220340"/>
                <a:ext cx="91440" cy="1411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595878E-49FC-0421-46C0-9ACA4E99E5B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753520" y="1205220"/>
                  <a:ext cx="121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F674F5D-D773-46CD-F211-7AAA570B9B97}"/>
                    </a:ext>
                  </a:extLst>
                </p14:cNvPr>
                <p14:cNvContentPartPr/>
                <p14:nvPr/>
              </p14:nvContentPartPr>
              <p14:xfrm>
                <a:off x="2961600" y="1051860"/>
                <a:ext cx="12600" cy="2674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F674F5D-D773-46CD-F211-7AAA570B9B9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946480" y="1036380"/>
                  <a:ext cx="4320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CA1AA2E-7808-20FC-BF82-FE8694C797C1}"/>
                    </a:ext>
                  </a:extLst>
                </p14:cNvPr>
                <p14:cNvContentPartPr/>
                <p14:nvPr/>
              </p14:nvContentPartPr>
              <p14:xfrm>
                <a:off x="2941800" y="1261380"/>
                <a:ext cx="360" cy="79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CA1AA2E-7808-20FC-BF82-FE8694C797C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926680" y="1246260"/>
                  <a:ext cx="309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EB96D13E-5245-B07C-58F3-365192CC27B8}"/>
                    </a:ext>
                  </a:extLst>
                </p14:cNvPr>
                <p14:cNvContentPartPr/>
                <p14:nvPr/>
              </p14:nvContentPartPr>
              <p14:xfrm>
                <a:off x="3115320" y="1206300"/>
                <a:ext cx="6480" cy="163800"/>
              </p14:xfrm>
            </p:contentPart>
          </mc:Choice>
          <mc:Fallback xmlns=""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EB96D13E-5245-B07C-58F3-365192CC27B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099840" y="1191180"/>
                  <a:ext cx="37080" cy="194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731" name="Input penna 730">
                <a:extLst>
                  <a:ext uri="{FF2B5EF4-FFF2-40B4-BE49-F238E27FC236}">
                    <a16:creationId xmlns:a16="http://schemas.microsoft.com/office/drawing/2014/main" id="{074E39B9-649C-BC6D-295E-7ABBFD1233E5}"/>
                  </a:ext>
                </a:extLst>
              </p14:cNvPr>
              <p14:cNvContentPartPr/>
              <p14:nvPr/>
            </p14:nvContentPartPr>
            <p14:xfrm>
              <a:off x="139200" y="2062740"/>
              <a:ext cx="178560" cy="373680"/>
            </p14:xfrm>
          </p:contentPart>
        </mc:Choice>
        <mc:Fallback xmlns="">
          <p:pic>
            <p:nvPicPr>
              <p:cNvPr id="731" name="Input penna 730">
                <a:extLst>
                  <a:ext uri="{FF2B5EF4-FFF2-40B4-BE49-F238E27FC236}">
                    <a16:creationId xmlns:a16="http://schemas.microsoft.com/office/drawing/2014/main" id="{074E39B9-649C-BC6D-295E-7ABBFD1233E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24080" y="2047260"/>
                <a:ext cx="208800" cy="40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732" name="Input penna 731">
                <a:extLst>
                  <a:ext uri="{FF2B5EF4-FFF2-40B4-BE49-F238E27FC236}">
                    <a16:creationId xmlns:a16="http://schemas.microsoft.com/office/drawing/2014/main" id="{255C95D8-2AE4-F41D-86D7-538230BDD9FB}"/>
                  </a:ext>
                </a:extLst>
              </p14:cNvPr>
              <p14:cNvContentPartPr/>
              <p14:nvPr/>
            </p14:nvContentPartPr>
            <p14:xfrm>
              <a:off x="395880" y="2071740"/>
              <a:ext cx="327600" cy="439920"/>
            </p14:xfrm>
          </p:contentPart>
        </mc:Choice>
        <mc:Fallback xmlns="">
          <p:pic>
            <p:nvPicPr>
              <p:cNvPr id="732" name="Input penna 731">
                <a:extLst>
                  <a:ext uri="{FF2B5EF4-FFF2-40B4-BE49-F238E27FC236}">
                    <a16:creationId xmlns:a16="http://schemas.microsoft.com/office/drawing/2014/main" id="{255C95D8-2AE4-F41D-86D7-538230BDD9FB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80760" y="2056260"/>
                <a:ext cx="35820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733" name="Input penna 732">
                <a:extLst>
                  <a:ext uri="{FF2B5EF4-FFF2-40B4-BE49-F238E27FC236}">
                    <a16:creationId xmlns:a16="http://schemas.microsoft.com/office/drawing/2014/main" id="{D7A1B525-8172-F16F-07B9-198F6994F547}"/>
                  </a:ext>
                </a:extLst>
              </p14:cNvPr>
              <p14:cNvContentPartPr/>
              <p14:nvPr/>
            </p14:nvContentPartPr>
            <p14:xfrm>
              <a:off x="434040" y="2241660"/>
              <a:ext cx="290160" cy="116640"/>
            </p14:xfrm>
          </p:contentPart>
        </mc:Choice>
        <mc:Fallback xmlns="">
          <p:pic>
            <p:nvPicPr>
              <p:cNvPr id="733" name="Input penna 732">
                <a:extLst>
                  <a:ext uri="{FF2B5EF4-FFF2-40B4-BE49-F238E27FC236}">
                    <a16:creationId xmlns:a16="http://schemas.microsoft.com/office/drawing/2014/main" id="{D7A1B525-8172-F16F-07B9-198F6994F547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18560" y="2226540"/>
                <a:ext cx="32076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734" name="Input penna 733">
                <a:extLst>
                  <a:ext uri="{FF2B5EF4-FFF2-40B4-BE49-F238E27FC236}">
                    <a16:creationId xmlns:a16="http://schemas.microsoft.com/office/drawing/2014/main" id="{0807A349-DE8B-B022-18EB-E6FF0E075076}"/>
                  </a:ext>
                </a:extLst>
              </p14:cNvPr>
              <p14:cNvContentPartPr/>
              <p14:nvPr/>
            </p14:nvContentPartPr>
            <p14:xfrm>
              <a:off x="1011120" y="1887780"/>
              <a:ext cx="23760" cy="275040"/>
            </p14:xfrm>
          </p:contentPart>
        </mc:Choice>
        <mc:Fallback xmlns="">
          <p:pic>
            <p:nvPicPr>
              <p:cNvPr id="734" name="Input penna 733">
                <a:extLst>
                  <a:ext uri="{FF2B5EF4-FFF2-40B4-BE49-F238E27FC236}">
                    <a16:creationId xmlns:a16="http://schemas.microsoft.com/office/drawing/2014/main" id="{0807A349-DE8B-B022-18EB-E6FF0E075076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96000" y="1872300"/>
                <a:ext cx="5400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735" name="Input penna 734">
                <a:extLst>
                  <a:ext uri="{FF2B5EF4-FFF2-40B4-BE49-F238E27FC236}">
                    <a16:creationId xmlns:a16="http://schemas.microsoft.com/office/drawing/2014/main" id="{98A06088-3487-A29D-6DF3-54259F9789F6}"/>
                  </a:ext>
                </a:extLst>
              </p14:cNvPr>
              <p14:cNvContentPartPr/>
              <p14:nvPr/>
            </p14:nvContentPartPr>
            <p14:xfrm>
              <a:off x="1028400" y="2413020"/>
              <a:ext cx="23760" cy="21960"/>
            </p14:xfrm>
          </p:contentPart>
        </mc:Choice>
        <mc:Fallback xmlns="">
          <p:pic>
            <p:nvPicPr>
              <p:cNvPr id="735" name="Input penna 734">
                <a:extLst>
                  <a:ext uri="{FF2B5EF4-FFF2-40B4-BE49-F238E27FC236}">
                    <a16:creationId xmlns:a16="http://schemas.microsoft.com/office/drawing/2014/main" id="{98A06088-3487-A29D-6DF3-54259F9789F6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013280" y="2397540"/>
                <a:ext cx="5436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743" name="Input penna 742">
                <a:extLst>
                  <a:ext uri="{FF2B5EF4-FFF2-40B4-BE49-F238E27FC236}">
                    <a16:creationId xmlns:a16="http://schemas.microsoft.com/office/drawing/2014/main" id="{610A2025-43DC-36BC-622A-82E5AB1F820D}"/>
                  </a:ext>
                </a:extLst>
              </p14:cNvPr>
              <p14:cNvContentPartPr/>
              <p14:nvPr/>
            </p14:nvContentPartPr>
            <p14:xfrm>
              <a:off x="1810680" y="2200620"/>
              <a:ext cx="335520" cy="353520"/>
            </p14:xfrm>
          </p:contentPart>
        </mc:Choice>
        <mc:Fallback xmlns="">
          <p:pic>
            <p:nvPicPr>
              <p:cNvPr id="743" name="Input penna 742">
                <a:extLst>
                  <a:ext uri="{FF2B5EF4-FFF2-40B4-BE49-F238E27FC236}">
                    <a16:creationId xmlns:a16="http://schemas.microsoft.com/office/drawing/2014/main" id="{610A2025-43DC-36BC-622A-82E5AB1F820D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795560" y="2185140"/>
                <a:ext cx="366120" cy="3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744" name="Input penna 743">
                <a:extLst>
                  <a:ext uri="{FF2B5EF4-FFF2-40B4-BE49-F238E27FC236}">
                    <a16:creationId xmlns:a16="http://schemas.microsoft.com/office/drawing/2014/main" id="{5C844DD4-5328-0808-0D76-3A991A4507C4}"/>
                  </a:ext>
                </a:extLst>
              </p14:cNvPr>
              <p14:cNvContentPartPr/>
              <p14:nvPr/>
            </p14:nvContentPartPr>
            <p14:xfrm>
              <a:off x="2083560" y="2320140"/>
              <a:ext cx="236160" cy="200520"/>
            </p14:xfrm>
          </p:contentPart>
        </mc:Choice>
        <mc:Fallback xmlns="">
          <p:pic>
            <p:nvPicPr>
              <p:cNvPr id="744" name="Input penna 743">
                <a:extLst>
                  <a:ext uri="{FF2B5EF4-FFF2-40B4-BE49-F238E27FC236}">
                    <a16:creationId xmlns:a16="http://schemas.microsoft.com/office/drawing/2014/main" id="{5C844DD4-5328-0808-0D76-3A991A4507C4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2068080" y="2305020"/>
                <a:ext cx="26676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745" name="Input penna 744">
                <a:extLst>
                  <a:ext uri="{FF2B5EF4-FFF2-40B4-BE49-F238E27FC236}">
                    <a16:creationId xmlns:a16="http://schemas.microsoft.com/office/drawing/2014/main" id="{ED5A289C-E2E1-050A-89C8-95CC69A8A41C}"/>
                  </a:ext>
                </a:extLst>
              </p14:cNvPr>
              <p14:cNvContentPartPr/>
              <p14:nvPr/>
            </p14:nvContentPartPr>
            <p14:xfrm>
              <a:off x="2364720" y="2315820"/>
              <a:ext cx="266760" cy="194760"/>
            </p14:xfrm>
          </p:contentPart>
        </mc:Choice>
        <mc:Fallback xmlns="">
          <p:pic>
            <p:nvPicPr>
              <p:cNvPr id="745" name="Input penna 744">
                <a:extLst>
                  <a:ext uri="{FF2B5EF4-FFF2-40B4-BE49-F238E27FC236}">
                    <a16:creationId xmlns:a16="http://schemas.microsoft.com/office/drawing/2014/main" id="{ED5A289C-E2E1-050A-89C8-95CC69A8A41C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2349600" y="2300340"/>
                <a:ext cx="29736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746" name="Input penna 745">
                <a:extLst>
                  <a:ext uri="{FF2B5EF4-FFF2-40B4-BE49-F238E27FC236}">
                    <a16:creationId xmlns:a16="http://schemas.microsoft.com/office/drawing/2014/main" id="{57728CE7-672A-5794-647B-DDB60D5EEA69}"/>
                  </a:ext>
                </a:extLst>
              </p14:cNvPr>
              <p14:cNvContentPartPr/>
              <p14:nvPr/>
            </p14:nvContentPartPr>
            <p14:xfrm>
              <a:off x="2632560" y="2259300"/>
              <a:ext cx="145440" cy="273960"/>
            </p14:xfrm>
          </p:contentPart>
        </mc:Choice>
        <mc:Fallback xmlns="">
          <p:pic>
            <p:nvPicPr>
              <p:cNvPr id="746" name="Input penna 745">
                <a:extLst>
                  <a:ext uri="{FF2B5EF4-FFF2-40B4-BE49-F238E27FC236}">
                    <a16:creationId xmlns:a16="http://schemas.microsoft.com/office/drawing/2014/main" id="{57728CE7-672A-5794-647B-DDB60D5EEA69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2617080" y="2244180"/>
                <a:ext cx="17568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747" name="Input penna 746">
                <a:extLst>
                  <a:ext uri="{FF2B5EF4-FFF2-40B4-BE49-F238E27FC236}">
                    <a16:creationId xmlns:a16="http://schemas.microsoft.com/office/drawing/2014/main" id="{BF2C058D-EB85-32B6-4591-8F20D2B30325}"/>
                  </a:ext>
                </a:extLst>
              </p14:cNvPr>
              <p14:cNvContentPartPr/>
              <p14:nvPr/>
            </p14:nvContentPartPr>
            <p14:xfrm>
              <a:off x="2924880" y="2278740"/>
              <a:ext cx="114480" cy="200880"/>
            </p14:xfrm>
          </p:contentPart>
        </mc:Choice>
        <mc:Fallback xmlns="">
          <p:pic>
            <p:nvPicPr>
              <p:cNvPr id="747" name="Input penna 746">
                <a:extLst>
                  <a:ext uri="{FF2B5EF4-FFF2-40B4-BE49-F238E27FC236}">
                    <a16:creationId xmlns:a16="http://schemas.microsoft.com/office/drawing/2014/main" id="{BF2C058D-EB85-32B6-4591-8F20D2B30325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909400" y="2263260"/>
                <a:ext cx="14508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748" name="Input penna 747">
                <a:extLst>
                  <a:ext uri="{FF2B5EF4-FFF2-40B4-BE49-F238E27FC236}">
                    <a16:creationId xmlns:a16="http://schemas.microsoft.com/office/drawing/2014/main" id="{E4AF138E-E6E5-DD27-C481-5702A5C30DFD}"/>
                  </a:ext>
                </a:extLst>
              </p14:cNvPr>
              <p14:cNvContentPartPr/>
              <p14:nvPr/>
            </p14:nvContentPartPr>
            <p14:xfrm>
              <a:off x="3084360" y="2251740"/>
              <a:ext cx="144000" cy="186840"/>
            </p14:xfrm>
          </p:contentPart>
        </mc:Choice>
        <mc:Fallback xmlns="">
          <p:pic>
            <p:nvPicPr>
              <p:cNvPr id="748" name="Input penna 747">
                <a:extLst>
                  <a:ext uri="{FF2B5EF4-FFF2-40B4-BE49-F238E27FC236}">
                    <a16:creationId xmlns:a16="http://schemas.microsoft.com/office/drawing/2014/main" id="{E4AF138E-E6E5-DD27-C481-5702A5C30DFD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3069240" y="2236620"/>
                <a:ext cx="17460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749" name="Input penna 748">
                <a:extLst>
                  <a:ext uri="{FF2B5EF4-FFF2-40B4-BE49-F238E27FC236}">
                    <a16:creationId xmlns:a16="http://schemas.microsoft.com/office/drawing/2014/main" id="{985357F9-C10C-2A45-7DF8-5480AF63CE59}"/>
                  </a:ext>
                </a:extLst>
              </p14:cNvPr>
              <p14:cNvContentPartPr/>
              <p14:nvPr/>
            </p14:nvContentPartPr>
            <p14:xfrm>
              <a:off x="3328800" y="2278740"/>
              <a:ext cx="142920" cy="138240"/>
            </p14:xfrm>
          </p:contentPart>
        </mc:Choice>
        <mc:Fallback xmlns="">
          <p:pic>
            <p:nvPicPr>
              <p:cNvPr id="749" name="Input penna 748">
                <a:extLst>
                  <a:ext uri="{FF2B5EF4-FFF2-40B4-BE49-F238E27FC236}">
                    <a16:creationId xmlns:a16="http://schemas.microsoft.com/office/drawing/2014/main" id="{985357F9-C10C-2A45-7DF8-5480AF63CE5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313680" y="2263260"/>
                <a:ext cx="17316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750" name="Input penna 749">
                <a:extLst>
                  <a:ext uri="{FF2B5EF4-FFF2-40B4-BE49-F238E27FC236}">
                    <a16:creationId xmlns:a16="http://schemas.microsoft.com/office/drawing/2014/main" id="{2CB6755E-76FE-9DE4-3887-E46E643BA1F4}"/>
                  </a:ext>
                </a:extLst>
              </p14:cNvPr>
              <p14:cNvContentPartPr/>
              <p14:nvPr/>
            </p14:nvContentPartPr>
            <p14:xfrm>
              <a:off x="3576840" y="2270820"/>
              <a:ext cx="91080" cy="161280"/>
            </p14:xfrm>
          </p:contentPart>
        </mc:Choice>
        <mc:Fallback xmlns="">
          <p:pic>
            <p:nvPicPr>
              <p:cNvPr id="750" name="Input penna 749">
                <a:extLst>
                  <a:ext uri="{FF2B5EF4-FFF2-40B4-BE49-F238E27FC236}">
                    <a16:creationId xmlns:a16="http://schemas.microsoft.com/office/drawing/2014/main" id="{2CB6755E-76FE-9DE4-3887-E46E643BA1F4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561720" y="2255700"/>
                <a:ext cx="12168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751" name="Input penna 750">
                <a:extLst>
                  <a:ext uri="{FF2B5EF4-FFF2-40B4-BE49-F238E27FC236}">
                    <a16:creationId xmlns:a16="http://schemas.microsoft.com/office/drawing/2014/main" id="{0DB4DD7A-3DD4-81A7-1318-435EF6B972ED}"/>
                  </a:ext>
                </a:extLst>
              </p14:cNvPr>
              <p14:cNvContentPartPr/>
              <p14:nvPr/>
            </p14:nvContentPartPr>
            <p14:xfrm>
              <a:off x="3793200" y="2080740"/>
              <a:ext cx="22320" cy="379800"/>
            </p14:xfrm>
          </p:contentPart>
        </mc:Choice>
        <mc:Fallback xmlns="">
          <p:pic>
            <p:nvPicPr>
              <p:cNvPr id="751" name="Input penna 750">
                <a:extLst>
                  <a:ext uri="{FF2B5EF4-FFF2-40B4-BE49-F238E27FC236}">
                    <a16:creationId xmlns:a16="http://schemas.microsoft.com/office/drawing/2014/main" id="{0DB4DD7A-3DD4-81A7-1318-435EF6B972ED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778080" y="2065260"/>
                <a:ext cx="5292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752" name="Input penna 751">
                <a:extLst>
                  <a:ext uri="{FF2B5EF4-FFF2-40B4-BE49-F238E27FC236}">
                    <a16:creationId xmlns:a16="http://schemas.microsoft.com/office/drawing/2014/main" id="{8D692185-B9B5-EC81-6ED8-FE07CE56C6C7}"/>
                  </a:ext>
                </a:extLst>
              </p14:cNvPr>
              <p14:cNvContentPartPr/>
              <p14:nvPr/>
            </p14:nvContentPartPr>
            <p14:xfrm>
              <a:off x="3785640" y="2295300"/>
              <a:ext cx="59400" cy="360"/>
            </p14:xfrm>
          </p:contentPart>
        </mc:Choice>
        <mc:Fallback xmlns="">
          <p:pic>
            <p:nvPicPr>
              <p:cNvPr id="752" name="Input penna 751">
                <a:extLst>
                  <a:ext uri="{FF2B5EF4-FFF2-40B4-BE49-F238E27FC236}">
                    <a16:creationId xmlns:a16="http://schemas.microsoft.com/office/drawing/2014/main" id="{8D692185-B9B5-EC81-6ED8-FE07CE56C6C7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770520" y="2280180"/>
                <a:ext cx="8964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753" name="Input penna 752">
                <a:extLst>
                  <a:ext uri="{FF2B5EF4-FFF2-40B4-BE49-F238E27FC236}">
                    <a16:creationId xmlns:a16="http://schemas.microsoft.com/office/drawing/2014/main" id="{910B418B-909D-9E62-D152-3434D90A1221}"/>
                  </a:ext>
                </a:extLst>
              </p14:cNvPr>
              <p14:cNvContentPartPr/>
              <p14:nvPr/>
            </p14:nvContentPartPr>
            <p14:xfrm>
              <a:off x="3933240" y="2278740"/>
              <a:ext cx="104760" cy="217440"/>
            </p14:xfrm>
          </p:contentPart>
        </mc:Choice>
        <mc:Fallback xmlns="">
          <p:pic>
            <p:nvPicPr>
              <p:cNvPr id="753" name="Input penna 752">
                <a:extLst>
                  <a:ext uri="{FF2B5EF4-FFF2-40B4-BE49-F238E27FC236}">
                    <a16:creationId xmlns:a16="http://schemas.microsoft.com/office/drawing/2014/main" id="{910B418B-909D-9E62-D152-3434D90A1221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917760" y="2263260"/>
                <a:ext cx="13536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754" name="Input penna 753">
                <a:extLst>
                  <a:ext uri="{FF2B5EF4-FFF2-40B4-BE49-F238E27FC236}">
                    <a16:creationId xmlns:a16="http://schemas.microsoft.com/office/drawing/2014/main" id="{B035B3C1-2842-1293-A73C-80A6A6249DAC}"/>
                  </a:ext>
                </a:extLst>
              </p14:cNvPr>
              <p14:cNvContentPartPr/>
              <p14:nvPr/>
            </p14:nvContentPartPr>
            <p14:xfrm>
              <a:off x="4671240" y="2094780"/>
              <a:ext cx="38520" cy="553680"/>
            </p14:xfrm>
          </p:contentPart>
        </mc:Choice>
        <mc:Fallback xmlns="">
          <p:pic>
            <p:nvPicPr>
              <p:cNvPr id="754" name="Input penna 753">
                <a:extLst>
                  <a:ext uri="{FF2B5EF4-FFF2-40B4-BE49-F238E27FC236}">
                    <a16:creationId xmlns:a16="http://schemas.microsoft.com/office/drawing/2014/main" id="{B035B3C1-2842-1293-A73C-80A6A6249DAC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656120" y="2079300"/>
                <a:ext cx="6912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755" name="Input penna 754">
                <a:extLst>
                  <a:ext uri="{FF2B5EF4-FFF2-40B4-BE49-F238E27FC236}">
                    <a16:creationId xmlns:a16="http://schemas.microsoft.com/office/drawing/2014/main" id="{03E2DC94-8B9D-0220-46CE-00D81F884BD5}"/>
                  </a:ext>
                </a:extLst>
              </p14:cNvPr>
              <p14:cNvContentPartPr/>
              <p14:nvPr/>
            </p14:nvContentPartPr>
            <p14:xfrm>
              <a:off x="4495560" y="2437140"/>
              <a:ext cx="585000" cy="59040"/>
            </p14:xfrm>
          </p:contentPart>
        </mc:Choice>
        <mc:Fallback xmlns="">
          <p:pic>
            <p:nvPicPr>
              <p:cNvPr id="755" name="Input penna 754">
                <a:extLst>
                  <a:ext uri="{FF2B5EF4-FFF2-40B4-BE49-F238E27FC236}">
                    <a16:creationId xmlns:a16="http://schemas.microsoft.com/office/drawing/2014/main" id="{03E2DC94-8B9D-0220-46CE-00D81F884BD5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4480440" y="2422020"/>
                <a:ext cx="61560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756" name="Input penna 755">
                <a:extLst>
                  <a:ext uri="{FF2B5EF4-FFF2-40B4-BE49-F238E27FC236}">
                    <a16:creationId xmlns:a16="http://schemas.microsoft.com/office/drawing/2014/main" id="{4807B5B8-5A11-2AF3-C73F-CFF908A4D62D}"/>
                  </a:ext>
                </a:extLst>
              </p14:cNvPr>
              <p14:cNvContentPartPr/>
              <p14:nvPr/>
            </p14:nvContentPartPr>
            <p14:xfrm>
              <a:off x="5647920" y="2293860"/>
              <a:ext cx="265680" cy="255960"/>
            </p14:xfrm>
          </p:contentPart>
        </mc:Choice>
        <mc:Fallback xmlns="">
          <p:pic>
            <p:nvPicPr>
              <p:cNvPr id="756" name="Input penna 755">
                <a:extLst>
                  <a:ext uri="{FF2B5EF4-FFF2-40B4-BE49-F238E27FC236}">
                    <a16:creationId xmlns:a16="http://schemas.microsoft.com/office/drawing/2014/main" id="{4807B5B8-5A11-2AF3-C73F-CFF908A4D62D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5632440" y="2278740"/>
                <a:ext cx="296280" cy="28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757" name="Input penna 756">
                <a:extLst>
                  <a:ext uri="{FF2B5EF4-FFF2-40B4-BE49-F238E27FC236}">
                    <a16:creationId xmlns:a16="http://schemas.microsoft.com/office/drawing/2014/main" id="{51A26FE4-FCF3-668E-3972-55B2E49B1371}"/>
                  </a:ext>
                </a:extLst>
              </p14:cNvPr>
              <p14:cNvContentPartPr/>
              <p14:nvPr/>
            </p14:nvContentPartPr>
            <p14:xfrm>
              <a:off x="5937720" y="2325900"/>
              <a:ext cx="176040" cy="172440"/>
            </p14:xfrm>
          </p:contentPart>
        </mc:Choice>
        <mc:Fallback xmlns="">
          <p:pic>
            <p:nvPicPr>
              <p:cNvPr id="757" name="Input penna 756">
                <a:extLst>
                  <a:ext uri="{FF2B5EF4-FFF2-40B4-BE49-F238E27FC236}">
                    <a16:creationId xmlns:a16="http://schemas.microsoft.com/office/drawing/2014/main" id="{51A26FE4-FCF3-668E-3972-55B2E49B1371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922240" y="2310780"/>
                <a:ext cx="206640" cy="2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758" name="Input penna 757">
                <a:extLst>
                  <a:ext uri="{FF2B5EF4-FFF2-40B4-BE49-F238E27FC236}">
                    <a16:creationId xmlns:a16="http://schemas.microsoft.com/office/drawing/2014/main" id="{0F9A7FE8-AC5A-5996-68BE-E71FEC6F0DF5}"/>
                  </a:ext>
                </a:extLst>
              </p14:cNvPr>
              <p14:cNvContentPartPr/>
              <p14:nvPr/>
            </p14:nvContentPartPr>
            <p14:xfrm>
              <a:off x="6162360" y="2248140"/>
              <a:ext cx="179640" cy="248400"/>
            </p14:xfrm>
          </p:contentPart>
        </mc:Choice>
        <mc:Fallback xmlns="">
          <p:pic>
            <p:nvPicPr>
              <p:cNvPr id="758" name="Input penna 757">
                <a:extLst>
                  <a:ext uri="{FF2B5EF4-FFF2-40B4-BE49-F238E27FC236}">
                    <a16:creationId xmlns:a16="http://schemas.microsoft.com/office/drawing/2014/main" id="{0F9A7FE8-AC5A-5996-68BE-E71FEC6F0DF5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147240" y="2232660"/>
                <a:ext cx="210240" cy="2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759" name="Input penna 758">
                <a:extLst>
                  <a:ext uri="{FF2B5EF4-FFF2-40B4-BE49-F238E27FC236}">
                    <a16:creationId xmlns:a16="http://schemas.microsoft.com/office/drawing/2014/main" id="{C20BF3C0-DF5D-39A2-7497-F9BC7BEE6CA9}"/>
                  </a:ext>
                </a:extLst>
              </p14:cNvPr>
              <p14:cNvContentPartPr/>
              <p14:nvPr/>
            </p14:nvContentPartPr>
            <p14:xfrm>
              <a:off x="6392040" y="2301780"/>
              <a:ext cx="201960" cy="189360"/>
            </p14:xfrm>
          </p:contentPart>
        </mc:Choice>
        <mc:Fallback xmlns="">
          <p:pic>
            <p:nvPicPr>
              <p:cNvPr id="759" name="Input penna 758">
                <a:extLst>
                  <a:ext uri="{FF2B5EF4-FFF2-40B4-BE49-F238E27FC236}">
                    <a16:creationId xmlns:a16="http://schemas.microsoft.com/office/drawing/2014/main" id="{C20BF3C0-DF5D-39A2-7497-F9BC7BEE6CA9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6376920" y="2286300"/>
                <a:ext cx="23220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760" name="Input penna 759">
                <a:extLst>
                  <a:ext uri="{FF2B5EF4-FFF2-40B4-BE49-F238E27FC236}">
                    <a16:creationId xmlns:a16="http://schemas.microsoft.com/office/drawing/2014/main" id="{775E9E58-7721-50D8-9AD5-9D9E08DE8401}"/>
                  </a:ext>
                </a:extLst>
              </p14:cNvPr>
              <p14:cNvContentPartPr/>
              <p14:nvPr/>
            </p14:nvContentPartPr>
            <p14:xfrm>
              <a:off x="6710280" y="2100900"/>
              <a:ext cx="41040" cy="369720"/>
            </p14:xfrm>
          </p:contentPart>
        </mc:Choice>
        <mc:Fallback xmlns="">
          <p:pic>
            <p:nvPicPr>
              <p:cNvPr id="760" name="Input penna 759">
                <a:extLst>
                  <a:ext uri="{FF2B5EF4-FFF2-40B4-BE49-F238E27FC236}">
                    <a16:creationId xmlns:a16="http://schemas.microsoft.com/office/drawing/2014/main" id="{775E9E58-7721-50D8-9AD5-9D9E08DE8401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6694800" y="2085780"/>
                <a:ext cx="7128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761" name="Input penna 760">
                <a:extLst>
                  <a:ext uri="{FF2B5EF4-FFF2-40B4-BE49-F238E27FC236}">
                    <a16:creationId xmlns:a16="http://schemas.microsoft.com/office/drawing/2014/main" id="{D0ACDD6F-AE85-B7DF-2358-EE3FBA09BFAC}"/>
                  </a:ext>
                </a:extLst>
              </p14:cNvPr>
              <p14:cNvContentPartPr/>
              <p14:nvPr/>
            </p14:nvContentPartPr>
            <p14:xfrm>
              <a:off x="6783720" y="2301060"/>
              <a:ext cx="115920" cy="251640"/>
            </p14:xfrm>
          </p:contentPart>
        </mc:Choice>
        <mc:Fallback xmlns="">
          <p:pic>
            <p:nvPicPr>
              <p:cNvPr id="761" name="Input penna 760">
                <a:extLst>
                  <a:ext uri="{FF2B5EF4-FFF2-40B4-BE49-F238E27FC236}">
                    <a16:creationId xmlns:a16="http://schemas.microsoft.com/office/drawing/2014/main" id="{D0ACDD6F-AE85-B7DF-2358-EE3FBA09BFAC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768600" y="2285580"/>
                <a:ext cx="14616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762" name="Input penna 761">
                <a:extLst>
                  <a:ext uri="{FF2B5EF4-FFF2-40B4-BE49-F238E27FC236}">
                    <a16:creationId xmlns:a16="http://schemas.microsoft.com/office/drawing/2014/main" id="{A347ED1F-5B1B-41CB-788B-4756AEA92319}"/>
                  </a:ext>
                </a:extLst>
              </p14:cNvPr>
              <p14:cNvContentPartPr/>
              <p14:nvPr/>
            </p14:nvContentPartPr>
            <p14:xfrm>
              <a:off x="7481400" y="2444700"/>
              <a:ext cx="311040" cy="57960"/>
            </p14:xfrm>
          </p:contentPart>
        </mc:Choice>
        <mc:Fallback xmlns="">
          <p:pic>
            <p:nvPicPr>
              <p:cNvPr id="762" name="Input penna 761">
                <a:extLst>
                  <a:ext uri="{FF2B5EF4-FFF2-40B4-BE49-F238E27FC236}">
                    <a16:creationId xmlns:a16="http://schemas.microsoft.com/office/drawing/2014/main" id="{A347ED1F-5B1B-41CB-788B-4756AEA92319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466280" y="2429580"/>
                <a:ext cx="34164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763" name="Input penna 762">
                <a:extLst>
                  <a:ext uri="{FF2B5EF4-FFF2-40B4-BE49-F238E27FC236}">
                    <a16:creationId xmlns:a16="http://schemas.microsoft.com/office/drawing/2014/main" id="{AD22EDA7-D5F4-7202-917F-423651C2F6CD}"/>
                  </a:ext>
                </a:extLst>
              </p14:cNvPr>
              <p14:cNvContentPartPr/>
              <p14:nvPr/>
            </p14:nvContentPartPr>
            <p14:xfrm>
              <a:off x="7842480" y="2315820"/>
              <a:ext cx="61920" cy="286560"/>
            </p14:xfrm>
          </p:contentPart>
        </mc:Choice>
        <mc:Fallback xmlns="">
          <p:pic>
            <p:nvPicPr>
              <p:cNvPr id="763" name="Input penna 762">
                <a:extLst>
                  <a:ext uri="{FF2B5EF4-FFF2-40B4-BE49-F238E27FC236}">
                    <a16:creationId xmlns:a16="http://schemas.microsoft.com/office/drawing/2014/main" id="{AD22EDA7-D5F4-7202-917F-423651C2F6CD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827360" y="2300340"/>
                <a:ext cx="92160" cy="31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88" name="Gruppo 787">
            <a:extLst>
              <a:ext uri="{FF2B5EF4-FFF2-40B4-BE49-F238E27FC236}">
                <a16:creationId xmlns:a16="http://schemas.microsoft.com/office/drawing/2014/main" id="{D89DCB64-C9C7-2FB3-F872-F5B688899A55}"/>
              </a:ext>
            </a:extLst>
          </p:cNvPr>
          <p:cNvGrpSpPr/>
          <p:nvPr/>
        </p:nvGrpSpPr>
        <p:grpSpPr>
          <a:xfrm>
            <a:off x="8404541" y="1859488"/>
            <a:ext cx="1059840" cy="916920"/>
            <a:chOff x="8404541" y="1859488"/>
            <a:chExt cx="1059840" cy="91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64" name="Input penna 763">
                  <a:extLst>
                    <a:ext uri="{FF2B5EF4-FFF2-40B4-BE49-F238E27FC236}">
                      <a16:creationId xmlns:a16="http://schemas.microsoft.com/office/drawing/2014/main" id="{E64FE111-3869-4443-8E3E-2D7B8F0AF416}"/>
                    </a:ext>
                  </a:extLst>
                </p14:cNvPr>
                <p14:cNvContentPartPr/>
                <p14:nvPr/>
              </p14:nvContentPartPr>
              <p14:xfrm>
                <a:off x="8741760" y="2228700"/>
                <a:ext cx="39600" cy="38880"/>
              </p14:xfrm>
            </p:contentPart>
          </mc:Choice>
          <mc:Fallback xmlns="">
            <p:pic>
              <p:nvPicPr>
                <p:cNvPr id="764" name="Input penna 763">
                  <a:extLst>
                    <a:ext uri="{FF2B5EF4-FFF2-40B4-BE49-F238E27FC236}">
                      <a16:creationId xmlns:a16="http://schemas.microsoft.com/office/drawing/2014/main" id="{E64FE111-3869-4443-8E3E-2D7B8F0AF41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726280" y="2213580"/>
                  <a:ext cx="70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65" name="Input penna 764">
                  <a:extLst>
                    <a:ext uri="{FF2B5EF4-FFF2-40B4-BE49-F238E27FC236}">
                      <a16:creationId xmlns:a16="http://schemas.microsoft.com/office/drawing/2014/main" id="{F460C7C0-97CC-1DA7-1C42-F7FA720DFFF6}"/>
                    </a:ext>
                  </a:extLst>
                </p14:cNvPr>
                <p14:cNvContentPartPr/>
                <p14:nvPr/>
              </p14:nvContentPartPr>
              <p14:xfrm>
                <a:off x="8961360" y="2262180"/>
                <a:ext cx="20160" cy="15840"/>
              </p14:xfrm>
            </p:contentPart>
          </mc:Choice>
          <mc:Fallback xmlns="">
            <p:pic>
              <p:nvPicPr>
                <p:cNvPr id="765" name="Input penna 764">
                  <a:extLst>
                    <a:ext uri="{FF2B5EF4-FFF2-40B4-BE49-F238E27FC236}">
                      <a16:creationId xmlns:a16="http://schemas.microsoft.com/office/drawing/2014/main" id="{F460C7C0-97CC-1DA7-1C42-F7FA720DFFF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946240" y="2246700"/>
                  <a:ext cx="504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66" name="Input penna 765">
                  <a:extLst>
                    <a:ext uri="{FF2B5EF4-FFF2-40B4-BE49-F238E27FC236}">
                      <a16:creationId xmlns:a16="http://schemas.microsoft.com/office/drawing/2014/main" id="{F86F7634-1751-8AAA-D61D-031E893C24F0}"/>
                    </a:ext>
                  </a:extLst>
                </p14:cNvPr>
                <p14:cNvContentPartPr/>
                <p14:nvPr/>
              </p14:nvContentPartPr>
              <p14:xfrm>
                <a:off x="8612520" y="2418060"/>
                <a:ext cx="354240" cy="209880"/>
              </p14:xfrm>
            </p:contentPart>
          </mc:Choice>
          <mc:Fallback xmlns="">
            <p:pic>
              <p:nvPicPr>
                <p:cNvPr id="766" name="Input penna 765">
                  <a:extLst>
                    <a:ext uri="{FF2B5EF4-FFF2-40B4-BE49-F238E27FC236}">
                      <a16:creationId xmlns:a16="http://schemas.microsoft.com/office/drawing/2014/main" id="{F86F7634-1751-8AAA-D61D-031E893C24F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597400" y="2402580"/>
                  <a:ext cx="3844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86" name="Input penna 785">
                  <a:extLst>
                    <a:ext uri="{FF2B5EF4-FFF2-40B4-BE49-F238E27FC236}">
                      <a16:creationId xmlns:a16="http://schemas.microsoft.com/office/drawing/2014/main" id="{B7D4A87B-01DF-1691-1A23-DC21A56B2861}"/>
                    </a:ext>
                  </a:extLst>
                </p14:cNvPr>
                <p14:cNvContentPartPr/>
                <p14:nvPr/>
              </p14:nvContentPartPr>
              <p14:xfrm>
                <a:off x="8404541" y="1859488"/>
                <a:ext cx="1059840" cy="916920"/>
              </p14:xfrm>
            </p:contentPart>
          </mc:Choice>
          <mc:Fallback xmlns="">
            <p:pic>
              <p:nvPicPr>
                <p:cNvPr id="786" name="Input penna 785">
                  <a:extLst>
                    <a:ext uri="{FF2B5EF4-FFF2-40B4-BE49-F238E27FC236}">
                      <a16:creationId xmlns:a16="http://schemas.microsoft.com/office/drawing/2014/main" id="{B7D4A87B-01DF-1691-1A23-DC21A56B286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389421" y="1844368"/>
                  <a:ext cx="1090440" cy="9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2" name="Gruppo 791">
            <a:extLst>
              <a:ext uri="{FF2B5EF4-FFF2-40B4-BE49-F238E27FC236}">
                <a16:creationId xmlns:a16="http://schemas.microsoft.com/office/drawing/2014/main" id="{AE7EF446-5073-5C53-CEC9-21F755E78048}"/>
              </a:ext>
            </a:extLst>
          </p:cNvPr>
          <p:cNvGrpSpPr/>
          <p:nvPr/>
        </p:nvGrpSpPr>
        <p:grpSpPr>
          <a:xfrm>
            <a:off x="927638" y="3340836"/>
            <a:ext cx="302760" cy="584640"/>
            <a:chOff x="927638" y="3340836"/>
            <a:chExt cx="302760" cy="58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789" name="Input penna 788">
                  <a:extLst>
                    <a:ext uri="{FF2B5EF4-FFF2-40B4-BE49-F238E27FC236}">
                      <a16:creationId xmlns:a16="http://schemas.microsoft.com/office/drawing/2014/main" id="{CB191533-2389-11E8-ED3C-E42203BD1350}"/>
                    </a:ext>
                  </a:extLst>
                </p14:cNvPr>
                <p14:cNvContentPartPr/>
                <p14:nvPr/>
              </p14:nvContentPartPr>
              <p14:xfrm>
                <a:off x="927638" y="3340836"/>
                <a:ext cx="25200" cy="584640"/>
              </p14:xfrm>
            </p:contentPart>
          </mc:Choice>
          <mc:Fallback xmlns="">
            <p:pic>
              <p:nvPicPr>
                <p:cNvPr id="789" name="Input penna 788">
                  <a:extLst>
                    <a:ext uri="{FF2B5EF4-FFF2-40B4-BE49-F238E27FC236}">
                      <a16:creationId xmlns:a16="http://schemas.microsoft.com/office/drawing/2014/main" id="{CB191533-2389-11E8-ED3C-E42203BD135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12158" y="3325356"/>
                  <a:ext cx="5580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790" name="Input penna 789">
                  <a:extLst>
                    <a:ext uri="{FF2B5EF4-FFF2-40B4-BE49-F238E27FC236}">
                      <a16:creationId xmlns:a16="http://schemas.microsoft.com/office/drawing/2014/main" id="{6C6598ED-07D6-C936-DBBE-0F55BF343917}"/>
                    </a:ext>
                  </a:extLst>
                </p14:cNvPr>
                <p14:cNvContentPartPr/>
                <p14:nvPr/>
              </p14:nvContentPartPr>
              <p14:xfrm>
                <a:off x="947798" y="3578796"/>
                <a:ext cx="282600" cy="78480"/>
              </p14:xfrm>
            </p:contentPart>
          </mc:Choice>
          <mc:Fallback xmlns="">
            <p:pic>
              <p:nvPicPr>
                <p:cNvPr id="790" name="Input penna 789">
                  <a:extLst>
                    <a:ext uri="{FF2B5EF4-FFF2-40B4-BE49-F238E27FC236}">
                      <a16:creationId xmlns:a16="http://schemas.microsoft.com/office/drawing/2014/main" id="{6C6598ED-07D6-C936-DBBE-0F55BF34391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32318" y="3563676"/>
                  <a:ext cx="31320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2" name="Gruppo 801">
            <a:extLst>
              <a:ext uri="{FF2B5EF4-FFF2-40B4-BE49-F238E27FC236}">
                <a16:creationId xmlns:a16="http://schemas.microsoft.com/office/drawing/2014/main" id="{C19D8A0E-C3A4-764C-30C4-D94C0C684479}"/>
              </a:ext>
            </a:extLst>
          </p:cNvPr>
          <p:cNvGrpSpPr/>
          <p:nvPr/>
        </p:nvGrpSpPr>
        <p:grpSpPr>
          <a:xfrm>
            <a:off x="1905398" y="3380076"/>
            <a:ext cx="358200" cy="385200"/>
            <a:chOff x="1905398" y="3380076"/>
            <a:chExt cx="358200" cy="38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793" name="Input penna 792">
                  <a:extLst>
                    <a:ext uri="{FF2B5EF4-FFF2-40B4-BE49-F238E27FC236}">
                      <a16:creationId xmlns:a16="http://schemas.microsoft.com/office/drawing/2014/main" id="{09CF05C9-B374-4942-C7D7-6ACF903F4ED8}"/>
                    </a:ext>
                  </a:extLst>
                </p14:cNvPr>
                <p14:cNvContentPartPr/>
                <p14:nvPr/>
              </p14:nvContentPartPr>
              <p14:xfrm>
                <a:off x="1905398" y="3380076"/>
                <a:ext cx="231120" cy="385200"/>
              </p14:xfrm>
            </p:contentPart>
          </mc:Choice>
          <mc:Fallback xmlns="">
            <p:pic>
              <p:nvPicPr>
                <p:cNvPr id="793" name="Input penna 792">
                  <a:extLst>
                    <a:ext uri="{FF2B5EF4-FFF2-40B4-BE49-F238E27FC236}">
                      <a16:creationId xmlns:a16="http://schemas.microsoft.com/office/drawing/2014/main" id="{09CF05C9-B374-4942-C7D7-6ACF903F4ED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890278" y="3364596"/>
                  <a:ext cx="26172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794" name="Input penna 793">
                  <a:extLst>
                    <a:ext uri="{FF2B5EF4-FFF2-40B4-BE49-F238E27FC236}">
                      <a16:creationId xmlns:a16="http://schemas.microsoft.com/office/drawing/2014/main" id="{7273EF97-DDEF-EA5D-CD9F-81E7DE1F2E2E}"/>
                    </a:ext>
                  </a:extLst>
                </p14:cNvPr>
                <p14:cNvContentPartPr/>
                <p14:nvPr/>
              </p14:nvContentPartPr>
              <p14:xfrm>
                <a:off x="1987118" y="3578796"/>
                <a:ext cx="276480" cy="53640"/>
              </p14:xfrm>
            </p:contentPart>
          </mc:Choice>
          <mc:Fallback xmlns="">
            <p:pic>
              <p:nvPicPr>
                <p:cNvPr id="794" name="Input penna 793">
                  <a:extLst>
                    <a:ext uri="{FF2B5EF4-FFF2-40B4-BE49-F238E27FC236}">
                      <a16:creationId xmlns:a16="http://schemas.microsoft.com/office/drawing/2014/main" id="{7273EF97-DDEF-EA5D-CD9F-81E7DE1F2E2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971998" y="3563676"/>
                  <a:ext cx="307080" cy="8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795" name="Input penna 794">
                <a:extLst>
                  <a:ext uri="{FF2B5EF4-FFF2-40B4-BE49-F238E27FC236}">
                    <a16:creationId xmlns:a16="http://schemas.microsoft.com/office/drawing/2014/main" id="{70449BF8-C218-F928-90F0-F6C9A13F61CB}"/>
                  </a:ext>
                </a:extLst>
              </p14:cNvPr>
              <p14:cNvContentPartPr/>
              <p14:nvPr/>
            </p14:nvContentPartPr>
            <p14:xfrm>
              <a:off x="2631158" y="3234996"/>
              <a:ext cx="149040" cy="295200"/>
            </p14:xfrm>
          </p:contentPart>
        </mc:Choice>
        <mc:Fallback xmlns="">
          <p:pic>
            <p:nvPicPr>
              <p:cNvPr id="795" name="Input penna 794">
                <a:extLst>
                  <a:ext uri="{FF2B5EF4-FFF2-40B4-BE49-F238E27FC236}">
                    <a16:creationId xmlns:a16="http://schemas.microsoft.com/office/drawing/2014/main" id="{70449BF8-C218-F928-90F0-F6C9A13F61CB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2616038" y="3219516"/>
                <a:ext cx="17928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796" name="Input penna 795">
                <a:extLst>
                  <a:ext uri="{FF2B5EF4-FFF2-40B4-BE49-F238E27FC236}">
                    <a16:creationId xmlns:a16="http://schemas.microsoft.com/office/drawing/2014/main" id="{8ABCE941-8EAE-1408-3502-91A1C440407E}"/>
                  </a:ext>
                </a:extLst>
              </p14:cNvPr>
              <p14:cNvContentPartPr/>
              <p14:nvPr/>
            </p14:nvContentPartPr>
            <p14:xfrm>
              <a:off x="2708918" y="3715236"/>
              <a:ext cx="108360" cy="33480"/>
            </p14:xfrm>
          </p:contentPart>
        </mc:Choice>
        <mc:Fallback xmlns="">
          <p:pic>
            <p:nvPicPr>
              <p:cNvPr id="796" name="Input penna 795">
                <a:extLst>
                  <a:ext uri="{FF2B5EF4-FFF2-40B4-BE49-F238E27FC236}">
                    <a16:creationId xmlns:a16="http://schemas.microsoft.com/office/drawing/2014/main" id="{8ABCE941-8EAE-1408-3502-91A1C440407E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2693798" y="3699756"/>
                <a:ext cx="138960" cy="6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800" name="Gruppo 799">
            <a:extLst>
              <a:ext uri="{FF2B5EF4-FFF2-40B4-BE49-F238E27FC236}">
                <a16:creationId xmlns:a16="http://schemas.microsoft.com/office/drawing/2014/main" id="{F5980DA4-6402-CA3F-DCB7-74A2EE85B0DE}"/>
              </a:ext>
            </a:extLst>
          </p:cNvPr>
          <p:cNvGrpSpPr/>
          <p:nvPr/>
        </p:nvGrpSpPr>
        <p:grpSpPr>
          <a:xfrm>
            <a:off x="3215798" y="3236796"/>
            <a:ext cx="620640" cy="510120"/>
            <a:chOff x="3215798" y="3236796"/>
            <a:chExt cx="620640" cy="51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797" name="Input penna 796">
                  <a:extLst>
                    <a:ext uri="{FF2B5EF4-FFF2-40B4-BE49-F238E27FC236}">
                      <a16:creationId xmlns:a16="http://schemas.microsoft.com/office/drawing/2014/main" id="{8CAACC5E-16C7-D431-725B-AB472A855E85}"/>
                    </a:ext>
                  </a:extLst>
                </p14:cNvPr>
                <p14:cNvContentPartPr/>
                <p14:nvPr/>
              </p14:nvContentPartPr>
              <p14:xfrm>
                <a:off x="3282038" y="3261996"/>
                <a:ext cx="381600" cy="484920"/>
              </p14:xfrm>
            </p:contentPart>
          </mc:Choice>
          <mc:Fallback xmlns="">
            <p:pic>
              <p:nvPicPr>
                <p:cNvPr id="797" name="Input penna 796">
                  <a:extLst>
                    <a:ext uri="{FF2B5EF4-FFF2-40B4-BE49-F238E27FC236}">
                      <a16:creationId xmlns:a16="http://schemas.microsoft.com/office/drawing/2014/main" id="{8CAACC5E-16C7-D431-725B-AB472A855E8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266918" y="3246876"/>
                  <a:ext cx="412200" cy="5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798" name="Input penna 797">
                  <a:extLst>
                    <a:ext uri="{FF2B5EF4-FFF2-40B4-BE49-F238E27FC236}">
                      <a16:creationId xmlns:a16="http://schemas.microsoft.com/office/drawing/2014/main" id="{938A232A-EAE5-C123-3C74-00628A050D49}"/>
                    </a:ext>
                  </a:extLst>
                </p14:cNvPr>
                <p14:cNvContentPartPr/>
                <p14:nvPr/>
              </p14:nvContentPartPr>
              <p14:xfrm>
                <a:off x="3215798" y="3236796"/>
                <a:ext cx="620640" cy="456840"/>
              </p14:xfrm>
            </p:contentPart>
          </mc:Choice>
          <mc:Fallback xmlns="">
            <p:pic>
              <p:nvPicPr>
                <p:cNvPr id="798" name="Input penna 797">
                  <a:extLst>
                    <a:ext uri="{FF2B5EF4-FFF2-40B4-BE49-F238E27FC236}">
                      <a16:creationId xmlns:a16="http://schemas.microsoft.com/office/drawing/2014/main" id="{938A232A-EAE5-C123-3C74-00628A050D4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200678" y="3221676"/>
                  <a:ext cx="65124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805" name="Input penna 804">
                <a:extLst>
                  <a:ext uri="{FF2B5EF4-FFF2-40B4-BE49-F238E27FC236}">
                    <a16:creationId xmlns:a16="http://schemas.microsoft.com/office/drawing/2014/main" id="{83F66EB4-405E-F90A-A937-15804E8B9743}"/>
                  </a:ext>
                </a:extLst>
              </p14:cNvPr>
              <p14:cNvContentPartPr/>
              <p14:nvPr/>
            </p14:nvContentPartPr>
            <p14:xfrm>
              <a:off x="2288438" y="4342587"/>
              <a:ext cx="191520" cy="297360"/>
            </p14:xfrm>
          </p:contentPart>
        </mc:Choice>
        <mc:Fallback xmlns="">
          <p:pic>
            <p:nvPicPr>
              <p:cNvPr id="805" name="Input penna 804">
                <a:extLst>
                  <a:ext uri="{FF2B5EF4-FFF2-40B4-BE49-F238E27FC236}">
                    <a16:creationId xmlns:a16="http://schemas.microsoft.com/office/drawing/2014/main" id="{83F66EB4-405E-F90A-A937-15804E8B9743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2272958" y="4327467"/>
                <a:ext cx="22176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806" name="Input penna 805">
                <a:extLst>
                  <a:ext uri="{FF2B5EF4-FFF2-40B4-BE49-F238E27FC236}">
                    <a16:creationId xmlns:a16="http://schemas.microsoft.com/office/drawing/2014/main" id="{ECBA0236-1BD5-4D9A-3569-E3670DAD84BD}"/>
                  </a:ext>
                </a:extLst>
              </p14:cNvPr>
              <p14:cNvContentPartPr/>
              <p14:nvPr/>
            </p14:nvContentPartPr>
            <p14:xfrm>
              <a:off x="2365838" y="4860987"/>
              <a:ext cx="52200" cy="11160"/>
            </p14:xfrm>
          </p:contentPart>
        </mc:Choice>
        <mc:Fallback xmlns="">
          <p:pic>
            <p:nvPicPr>
              <p:cNvPr id="806" name="Input penna 805">
                <a:extLst>
                  <a:ext uri="{FF2B5EF4-FFF2-40B4-BE49-F238E27FC236}">
                    <a16:creationId xmlns:a16="http://schemas.microsoft.com/office/drawing/2014/main" id="{ECBA0236-1BD5-4D9A-3569-E3670DAD84BD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2350718" y="4845867"/>
                <a:ext cx="8280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810" name="Gruppo 809">
            <a:extLst>
              <a:ext uri="{FF2B5EF4-FFF2-40B4-BE49-F238E27FC236}">
                <a16:creationId xmlns:a16="http://schemas.microsoft.com/office/drawing/2014/main" id="{6F3B5767-4616-2C61-A2BC-BA6BD50BAE3B}"/>
              </a:ext>
            </a:extLst>
          </p:cNvPr>
          <p:cNvGrpSpPr/>
          <p:nvPr/>
        </p:nvGrpSpPr>
        <p:grpSpPr>
          <a:xfrm>
            <a:off x="2943638" y="4350867"/>
            <a:ext cx="511200" cy="532800"/>
            <a:chOff x="2943638" y="4350867"/>
            <a:chExt cx="511200" cy="53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807" name="Input penna 806">
                  <a:extLst>
                    <a:ext uri="{FF2B5EF4-FFF2-40B4-BE49-F238E27FC236}">
                      <a16:creationId xmlns:a16="http://schemas.microsoft.com/office/drawing/2014/main" id="{96EFA1FE-FA12-8F50-FE44-774FC0248D5D}"/>
                    </a:ext>
                  </a:extLst>
                </p14:cNvPr>
                <p14:cNvContentPartPr/>
                <p14:nvPr/>
              </p14:nvContentPartPr>
              <p14:xfrm>
                <a:off x="3048398" y="4362387"/>
                <a:ext cx="309600" cy="521280"/>
              </p14:xfrm>
            </p:contentPart>
          </mc:Choice>
          <mc:Fallback xmlns="">
            <p:pic>
              <p:nvPicPr>
                <p:cNvPr id="807" name="Input penna 806">
                  <a:extLst>
                    <a:ext uri="{FF2B5EF4-FFF2-40B4-BE49-F238E27FC236}">
                      <a16:creationId xmlns:a16="http://schemas.microsoft.com/office/drawing/2014/main" id="{96EFA1FE-FA12-8F50-FE44-774FC0248D5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033278" y="4347267"/>
                  <a:ext cx="340200" cy="5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808" name="Input penna 807">
                  <a:extLst>
                    <a:ext uri="{FF2B5EF4-FFF2-40B4-BE49-F238E27FC236}">
                      <a16:creationId xmlns:a16="http://schemas.microsoft.com/office/drawing/2014/main" id="{CD97A93A-9D36-4476-CD1D-8538CD49E16B}"/>
                    </a:ext>
                  </a:extLst>
                </p14:cNvPr>
                <p14:cNvContentPartPr/>
                <p14:nvPr/>
              </p14:nvContentPartPr>
              <p14:xfrm>
                <a:off x="2943638" y="4350867"/>
                <a:ext cx="511200" cy="462960"/>
              </p14:xfrm>
            </p:contentPart>
          </mc:Choice>
          <mc:Fallback xmlns="">
            <p:pic>
              <p:nvPicPr>
                <p:cNvPr id="808" name="Input penna 807">
                  <a:extLst>
                    <a:ext uri="{FF2B5EF4-FFF2-40B4-BE49-F238E27FC236}">
                      <a16:creationId xmlns:a16="http://schemas.microsoft.com/office/drawing/2014/main" id="{CD97A93A-9D36-4476-CD1D-8538CD49E16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928518" y="4335387"/>
                  <a:ext cx="541800" cy="49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811" name="Input penna 810">
                <a:extLst>
                  <a:ext uri="{FF2B5EF4-FFF2-40B4-BE49-F238E27FC236}">
                    <a16:creationId xmlns:a16="http://schemas.microsoft.com/office/drawing/2014/main" id="{A18B7E62-F1CB-8815-4824-323E2B94C6E5}"/>
                  </a:ext>
                </a:extLst>
              </p14:cNvPr>
              <p14:cNvContentPartPr/>
              <p14:nvPr/>
            </p14:nvContentPartPr>
            <p14:xfrm>
              <a:off x="4034438" y="3325595"/>
              <a:ext cx="514440" cy="1468080"/>
            </p14:xfrm>
          </p:contentPart>
        </mc:Choice>
        <mc:Fallback xmlns="">
          <p:pic>
            <p:nvPicPr>
              <p:cNvPr id="811" name="Input penna 810">
                <a:extLst>
                  <a:ext uri="{FF2B5EF4-FFF2-40B4-BE49-F238E27FC236}">
                    <a16:creationId xmlns:a16="http://schemas.microsoft.com/office/drawing/2014/main" id="{A18B7E62-F1CB-8815-4824-323E2B94C6E5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4019318" y="3310115"/>
                <a:ext cx="545040" cy="149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823" name="Gruppo 822">
            <a:extLst>
              <a:ext uri="{FF2B5EF4-FFF2-40B4-BE49-F238E27FC236}">
                <a16:creationId xmlns:a16="http://schemas.microsoft.com/office/drawing/2014/main" id="{F20502BC-F8FA-4D70-E41D-5439666425C2}"/>
              </a:ext>
            </a:extLst>
          </p:cNvPr>
          <p:cNvGrpSpPr/>
          <p:nvPr/>
        </p:nvGrpSpPr>
        <p:grpSpPr>
          <a:xfrm>
            <a:off x="6745191" y="3441515"/>
            <a:ext cx="1032480" cy="672480"/>
            <a:chOff x="6745191" y="3441515"/>
            <a:chExt cx="1032480" cy="67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817" name="Input penna 816">
                  <a:extLst>
                    <a:ext uri="{FF2B5EF4-FFF2-40B4-BE49-F238E27FC236}">
                      <a16:creationId xmlns:a16="http://schemas.microsoft.com/office/drawing/2014/main" id="{A961B146-7D9F-2037-F2CB-9435A2C85F9C}"/>
                    </a:ext>
                  </a:extLst>
                </p14:cNvPr>
                <p14:cNvContentPartPr/>
                <p14:nvPr/>
              </p14:nvContentPartPr>
              <p14:xfrm>
                <a:off x="6745191" y="3778475"/>
                <a:ext cx="159120" cy="306000"/>
              </p14:xfrm>
            </p:contentPart>
          </mc:Choice>
          <mc:Fallback xmlns="">
            <p:pic>
              <p:nvPicPr>
                <p:cNvPr id="817" name="Input penna 816">
                  <a:extLst>
                    <a:ext uri="{FF2B5EF4-FFF2-40B4-BE49-F238E27FC236}">
                      <a16:creationId xmlns:a16="http://schemas.microsoft.com/office/drawing/2014/main" id="{A961B146-7D9F-2037-F2CB-9435A2C85F9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729711" y="3762995"/>
                  <a:ext cx="18936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818" name="Input penna 817">
                  <a:extLst>
                    <a:ext uri="{FF2B5EF4-FFF2-40B4-BE49-F238E27FC236}">
                      <a16:creationId xmlns:a16="http://schemas.microsoft.com/office/drawing/2014/main" id="{E2DF1C08-2E3A-E0B1-731B-B4BFBC1B4D37}"/>
                    </a:ext>
                  </a:extLst>
                </p14:cNvPr>
                <p14:cNvContentPartPr/>
                <p14:nvPr/>
              </p14:nvContentPartPr>
              <p14:xfrm>
                <a:off x="6968751" y="3821315"/>
                <a:ext cx="37440" cy="292680"/>
              </p14:xfrm>
            </p:contentPart>
          </mc:Choice>
          <mc:Fallback xmlns="">
            <p:pic>
              <p:nvPicPr>
                <p:cNvPr id="818" name="Input penna 817">
                  <a:extLst>
                    <a:ext uri="{FF2B5EF4-FFF2-40B4-BE49-F238E27FC236}">
                      <a16:creationId xmlns:a16="http://schemas.microsoft.com/office/drawing/2014/main" id="{E2DF1C08-2E3A-E0B1-731B-B4BFBC1B4D3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953271" y="3805835"/>
                  <a:ext cx="6804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819" name="Input penna 818">
                  <a:extLst>
                    <a:ext uri="{FF2B5EF4-FFF2-40B4-BE49-F238E27FC236}">
                      <a16:creationId xmlns:a16="http://schemas.microsoft.com/office/drawing/2014/main" id="{0B0A5626-2BF8-B3A4-05E9-C235FE5C0F61}"/>
                    </a:ext>
                  </a:extLst>
                </p14:cNvPr>
                <p14:cNvContentPartPr/>
                <p14:nvPr/>
              </p14:nvContentPartPr>
              <p14:xfrm>
                <a:off x="7198071" y="3568235"/>
                <a:ext cx="12600" cy="284040"/>
              </p14:xfrm>
            </p:contentPart>
          </mc:Choice>
          <mc:Fallback xmlns="">
            <p:pic>
              <p:nvPicPr>
                <p:cNvPr id="819" name="Input penna 818">
                  <a:extLst>
                    <a:ext uri="{FF2B5EF4-FFF2-40B4-BE49-F238E27FC236}">
                      <a16:creationId xmlns:a16="http://schemas.microsoft.com/office/drawing/2014/main" id="{0B0A5626-2BF8-B3A4-05E9-C235FE5C0F6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182951" y="3553115"/>
                  <a:ext cx="428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820" name="Input penna 819">
                  <a:extLst>
                    <a:ext uri="{FF2B5EF4-FFF2-40B4-BE49-F238E27FC236}">
                      <a16:creationId xmlns:a16="http://schemas.microsoft.com/office/drawing/2014/main" id="{2F0A56E7-29A8-3A38-E855-0A5851F60853}"/>
                    </a:ext>
                  </a:extLst>
                </p14:cNvPr>
                <p14:cNvContentPartPr/>
                <p14:nvPr/>
              </p14:nvContentPartPr>
              <p14:xfrm>
                <a:off x="7165671" y="4062155"/>
                <a:ext cx="22680" cy="8640"/>
              </p14:xfrm>
            </p:contentPart>
          </mc:Choice>
          <mc:Fallback xmlns="">
            <p:pic>
              <p:nvPicPr>
                <p:cNvPr id="820" name="Input penna 819">
                  <a:extLst>
                    <a:ext uri="{FF2B5EF4-FFF2-40B4-BE49-F238E27FC236}">
                      <a16:creationId xmlns:a16="http://schemas.microsoft.com/office/drawing/2014/main" id="{2F0A56E7-29A8-3A38-E855-0A5851F6085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150551" y="4047035"/>
                  <a:ext cx="532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821" name="Input penna 820">
                  <a:extLst>
                    <a:ext uri="{FF2B5EF4-FFF2-40B4-BE49-F238E27FC236}">
                      <a16:creationId xmlns:a16="http://schemas.microsoft.com/office/drawing/2014/main" id="{7017E09E-AD46-5D49-944E-213D241C29F3}"/>
                    </a:ext>
                  </a:extLst>
                </p14:cNvPr>
                <p14:cNvContentPartPr/>
                <p14:nvPr/>
              </p14:nvContentPartPr>
              <p14:xfrm>
                <a:off x="7376991" y="3441515"/>
                <a:ext cx="400680" cy="653040"/>
              </p14:xfrm>
            </p:contentPart>
          </mc:Choice>
          <mc:Fallback xmlns="">
            <p:pic>
              <p:nvPicPr>
                <p:cNvPr id="821" name="Input penna 820">
                  <a:extLst>
                    <a:ext uri="{FF2B5EF4-FFF2-40B4-BE49-F238E27FC236}">
                      <a16:creationId xmlns:a16="http://schemas.microsoft.com/office/drawing/2014/main" id="{7017E09E-AD46-5D49-944E-213D241C29F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361871" y="3426395"/>
                  <a:ext cx="431280" cy="68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829" name="Input penna 828">
                <a:extLst>
                  <a:ext uri="{FF2B5EF4-FFF2-40B4-BE49-F238E27FC236}">
                    <a16:creationId xmlns:a16="http://schemas.microsoft.com/office/drawing/2014/main" id="{949D6BFA-BEB1-450C-BAC6-DA9A94CA008B}"/>
                  </a:ext>
                </a:extLst>
              </p14:cNvPr>
              <p14:cNvContentPartPr/>
              <p14:nvPr/>
            </p14:nvContentPartPr>
            <p14:xfrm>
              <a:off x="867718" y="4485012"/>
              <a:ext cx="366840" cy="369000"/>
            </p14:xfrm>
          </p:contentPart>
        </mc:Choice>
        <mc:Fallback xmlns="">
          <p:pic>
            <p:nvPicPr>
              <p:cNvPr id="829" name="Input penna 828">
                <a:extLst>
                  <a:ext uri="{FF2B5EF4-FFF2-40B4-BE49-F238E27FC236}">
                    <a16:creationId xmlns:a16="http://schemas.microsoft.com/office/drawing/2014/main" id="{949D6BFA-BEB1-450C-BAC6-DA9A94CA008B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852238" y="4469892"/>
                <a:ext cx="397440" cy="39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832" name="Gruppo 831">
            <a:extLst>
              <a:ext uri="{FF2B5EF4-FFF2-40B4-BE49-F238E27FC236}">
                <a16:creationId xmlns:a16="http://schemas.microsoft.com/office/drawing/2014/main" id="{F634874A-B41F-5041-1B02-F9E755307B3E}"/>
              </a:ext>
            </a:extLst>
          </p:cNvPr>
          <p:cNvGrpSpPr/>
          <p:nvPr/>
        </p:nvGrpSpPr>
        <p:grpSpPr>
          <a:xfrm>
            <a:off x="5377424" y="3706835"/>
            <a:ext cx="698527" cy="544320"/>
            <a:chOff x="5377424" y="3706835"/>
            <a:chExt cx="698527" cy="54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813" name="Input penna 812">
                  <a:extLst>
                    <a:ext uri="{FF2B5EF4-FFF2-40B4-BE49-F238E27FC236}">
                      <a16:creationId xmlns:a16="http://schemas.microsoft.com/office/drawing/2014/main" id="{8E2BA3EC-7DD4-CD88-80D9-2EF8D6C7CCDD}"/>
                    </a:ext>
                  </a:extLst>
                </p14:cNvPr>
                <p14:cNvContentPartPr/>
                <p14:nvPr/>
              </p14:nvContentPartPr>
              <p14:xfrm>
                <a:off x="5762391" y="3706835"/>
                <a:ext cx="42120" cy="544320"/>
              </p14:xfrm>
            </p:contentPart>
          </mc:Choice>
          <mc:Fallback xmlns="">
            <p:pic>
              <p:nvPicPr>
                <p:cNvPr id="813" name="Input penna 812">
                  <a:extLst>
                    <a:ext uri="{FF2B5EF4-FFF2-40B4-BE49-F238E27FC236}">
                      <a16:creationId xmlns:a16="http://schemas.microsoft.com/office/drawing/2014/main" id="{8E2BA3EC-7DD4-CD88-80D9-2EF8D6C7CCD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746911" y="3691715"/>
                  <a:ext cx="72720" cy="57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814" name="Input penna 813">
                  <a:extLst>
                    <a:ext uri="{FF2B5EF4-FFF2-40B4-BE49-F238E27FC236}">
                      <a16:creationId xmlns:a16="http://schemas.microsoft.com/office/drawing/2014/main" id="{AA859F0C-0D03-CFF7-19C4-1AFFBFCF4AE0}"/>
                    </a:ext>
                  </a:extLst>
                </p14:cNvPr>
                <p14:cNvContentPartPr/>
                <p14:nvPr/>
              </p14:nvContentPartPr>
              <p14:xfrm>
                <a:off x="5820351" y="3961715"/>
                <a:ext cx="255600" cy="26280"/>
              </p14:xfrm>
            </p:contentPart>
          </mc:Choice>
          <mc:Fallback xmlns="">
            <p:pic>
              <p:nvPicPr>
                <p:cNvPr id="814" name="Input penna 813">
                  <a:extLst>
                    <a:ext uri="{FF2B5EF4-FFF2-40B4-BE49-F238E27FC236}">
                      <a16:creationId xmlns:a16="http://schemas.microsoft.com/office/drawing/2014/main" id="{AA859F0C-0D03-CFF7-19C4-1AFFBFCF4AE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805231" y="3946595"/>
                  <a:ext cx="2862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830" name="Input penna 829">
                  <a:extLst>
                    <a:ext uri="{FF2B5EF4-FFF2-40B4-BE49-F238E27FC236}">
                      <a16:creationId xmlns:a16="http://schemas.microsoft.com/office/drawing/2014/main" id="{9937A01D-D033-9D35-BE25-C5927A368907}"/>
                    </a:ext>
                  </a:extLst>
                </p14:cNvPr>
                <p14:cNvContentPartPr/>
                <p14:nvPr/>
              </p14:nvContentPartPr>
              <p14:xfrm>
                <a:off x="5377424" y="3723612"/>
                <a:ext cx="280440" cy="351000"/>
              </p14:xfrm>
            </p:contentPart>
          </mc:Choice>
          <mc:Fallback xmlns="">
            <p:pic>
              <p:nvPicPr>
                <p:cNvPr id="830" name="Input penna 829">
                  <a:extLst>
                    <a:ext uri="{FF2B5EF4-FFF2-40B4-BE49-F238E27FC236}">
                      <a16:creationId xmlns:a16="http://schemas.microsoft.com/office/drawing/2014/main" id="{9937A01D-D033-9D35-BE25-C5927A368907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361944" y="3708492"/>
                  <a:ext cx="311040" cy="38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6" name="Gruppo 835">
            <a:extLst>
              <a:ext uri="{FF2B5EF4-FFF2-40B4-BE49-F238E27FC236}">
                <a16:creationId xmlns:a16="http://schemas.microsoft.com/office/drawing/2014/main" id="{94686086-68DE-B4E2-D10B-239C58315FD4}"/>
              </a:ext>
            </a:extLst>
          </p:cNvPr>
          <p:cNvGrpSpPr/>
          <p:nvPr/>
        </p:nvGrpSpPr>
        <p:grpSpPr>
          <a:xfrm>
            <a:off x="5480744" y="4472412"/>
            <a:ext cx="307080" cy="354960"/>
            <a:chOff x="5480744" y="4472412"/>
            <a:chExt cx="307080" cy="35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833" name="Input penna 832">
                  <a:extLst>
                    <a:ext uri="{FF2B5EF4-FFF2-40B4-BE49-F238E27FC236}">
                      <a16:creationId xmlns:a16="http://schemas.microsoft.com/office/drawing/2014/main" id="{C6DF5827-98D5-E1CA-9E68-0D275AFF58C5}"/>
                    </a:ext>
                  </a:extLst>
                </p14:cNvPr>
                <p14:cNvContentPartPr/>
                <p14:nvPr/>
              </p14:nvContentPartPr>
              <p14:xfrm>
                <a:off x="5480744" y="4472412"/>
                <a:ext cx="205560" cy="354960"/>
              </p14:xfrm>
            </p:contentPart>
          </mc:Choice>
          <mc:Fallback xmlns="">
            <p:pic>
              <p:nvPicPr>
                <p:cNvPr id="833" name="Input penna 832">
                  <a:extLst>
                    <a:ext uri="{FF2B5EF4-FFF2-40B4-BE49-F238E27FC236}">
                      <a16:creationId xmlns:a16="http://schemas.microsoft.com/office/drawing/2014/main" id="{C6DF5827-98D5-E1CA-9E68-0D275AFF58C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465624" y="4457292"/>
                  <a:ext cx="23580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834" name="Input penna 833">
                  <a:extLst>
                    <a:ext uri="{FF2B5EF4-FFF2-40B4-BE49-F238E27FC236}">
                      <a16:creationId xmlns:a16="http://schemas.microsoft.com/office/drawing/2014/main" id="{A742795C-5D97-EFB2-D137-F6BA7D6FA121}"/>
                    </a:ext>
                  </a:extLst>
                </p14:cNvPr>
                <p14:cNvContentPartPr/>
                <p14:nvPr/>
              </p14:nvContentPartPr>
              <p14:xfrm>
                <a:off x="5556704" y="4674012"/>
                <a:ext cx="231120" cy="21600"/>
              </p14:xfrm>
            </p:contentPart>
          </mc:Choice>
          <mc:Fallback xmlns="">
            <p:pic>
              <p:nvPicPr>
                <p:cNvPr id="834" name="Input penna 833">
                  <a:extLst>
                    <a:ext uri="{FF2B5EF4-FFF2-40B4-BE49-F238E27FC236}">
                      <a16:creationId xmlns:a16="http://schemas.microsoft.com/office/drawing/2014/main" id="{A742795C-5D97-EFB2-D137-F6BA7D6FA121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541584" y="4658892"/>
                  <a:ext cx="26172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9" name="Gruppo 838">
            <a:extLst>
              <a:ext uri="{FF2B5EF4-FFF2-40B4-BE49-F238E27FC236}">
                <a16:creationId xmlns:a16="http://schemas.microsoft.com/office/drawing/2014/main" id="{0AEF31E3-A90C-C203-05B9-BDD9D3C66424}"/>
              </a:ext>
            </a:extLst>
          </p:cNvPr>
          <p:cNvGrpSpPr/>
          <p:nvPr/>
        </p:nvGrpSpPr>
        <p:grpSpPr>
          <a:xfrm>
            <a:off x="3653160" y="1022700"/>
            <a:ext cx="3856680" cy="704160"/>
            <a:chOff x="3653160" y="1022700"/>
            <a:chExt cx="3856680" cy="70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DB6D1812-8EAD-6F64-3FD4-16308187FA54}"/>
                    </a:ext>
                  </a:extLst>
                </p14:cNvPr>
                <p14:cNvContentPartPr/>
                <p14:nvPr/>
              </p14:nvContentPartPr>
              <p14:xfrm>
                <a:off x="3653160" y="1109460"/>
                <a:ext cx="136800" cy="95040"/>
              </p14:xfrm>
            </p:contentPart>
          </mc:Choice>
          <mc:Fallback xmlns=""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DB6D1812-8EAD-6F64-3FD4-16308187FA5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637680" y="1093980"/>
                  <a:ext cx="1670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4F30007A-8354-315F-75B1-3334A1D9598D}"/>
                    </a:ext>
                  </a:extLst>
                </p14:cNvPr>
                <p14:cNvContentPartPr/>
                <p14:nvPr/>
              </p14:nvContentPartPr>
              <p14:xfrm>
                <a:off x="3827400" y="1118100"/>
                <a:ext cx="111960" cy="11880"/>
              </p14:xfrm>
            </p:contentPart>
          </mc:Choice>
          <mc:Fallback xmlns=""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4F30007A-8354-315F-75B1-3334A1D9598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812280" y="1102980"/>
                  <a:ext cx="142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447002A2-111B-D624-18BD-E0352DBEB979}"/>
                    </a:ext>
                  </a:extLst>
                </p14:cNvPr>
                <p14:cNvContentPartPr/>
                <p14:nvPr/>
              </p14:nvContentPartPr>
              <p14:xfrm>
                <a:off x="4016760" y="1023780"/>
                <a:ext cx="190800" cy="404280"/>
              </p14:xfrm>
            </p:contentPart>
          </mc:Choice>
          <mc:Fallback xmlns=""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447002A2-111B-D624-18BD-E0352DBEB97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001280" y="1008300"/>
                  <a:ext cx="22140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F618CE5E-81D3-D265-434C-0905319BFB35}"/>
                    </a:ext>
                  </a:extLst>
                </p14:cNvPr>
                <p14:cNvContentPartPr/>
                <p14:nvPr/>
              </p14:nvContentPartPr>
              <p14:xfrm>
                <a:off x="4240320" y="1216740"/>
                <a:ext cx="176040" cy="163800"/>
              </p14:xfrm>
            </p:contentPart>
          </mc:Choice>
          <mc:Fallback xmlns=""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F618CE5E-81D3-D265-434C-0905319BFB3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224840" y="1201260"/>
                  <a:ext cx="2066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1C08441F-9D63-7E6D-E735-98C056DBC070}"/>
                    </a:ext>
                  </a:extLst>
                </p14:cNvPr>
                <p14:cNvContentPartPr/>
                <p14:nvPr/>
              </p14:nvContentPartPr>
              <p14:xfrm>
                <a:off x="4758360" y="1220340"/>
                <a:ext cx="102240" cy="299520"/>
              </p14:xfrm>
            </p:contentPart>
          </mc:Choice>
          <mc:Fallback xmlns=""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1C08441F-9D63-7E6D-E735-98C056DBC07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743240" y="1205220"/>
                  <a:ext cx="13284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59E4D7E8-56D5-58C0-E146-12A91D25866A}"/>
                    </a:ext>
                  </a:extLst>
                </p14:cNvPr>
                <p14:cNvContentPartPr/>
                <p14:nvPr/>
              </p14:nvContentPartPr>
              <p14:xfrm>
                <a:off x="4961040" y="1299540"/>
                <a:ext cx="137880" cy="123120"/>
              </p14:xfrm>
            </p:contentPart>
          </mc:Choice>
          <mc:Fallback xmlns=""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59E4D7E8-56D5-58C0-E146-12A91D25866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945920" y="1284420"/>
                  <a:ext cx="1684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401973C0-52BB-1A71-5152-3F632A1B1C7F}"/>
                    </a:ext>
                  </a:extLst>
                </p14:cNvPr>
                <p14:cNvContentPartPr/>
                <p14:nvPr/>
              </p14:nvContentPartPr>
              <p14:xfrm>
                <a:off x="5162640" y="1104060"/>
                <a:ext cx="87480" cy="322560"/>
              </p14:xfrm>
            </p:contentPart>
          </mc:Choice>
          <mc:Fallback xmlns=""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401973C0-52BB-1A71-5152-3F632A1B1C7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147520" y="1088940"/>
                  <a:ext cx="11808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07CC9BEE-678B-3E4C-7D5E-DC986D3F1EF9}"/>
                    </a:ext>
                  </a:extLst>
                </p14:cNvPr>
                <p14:cNvContentPartPr/>
                <p14:nvPr/>
              </p14:nvContentPartPr>
              <p14:xfrm>
                <a:off x="5312400" y="1286940"/>
                <a:ext cx="130680" cy="162720"/>
              </p14:xfrm>
            </p:contentPart>
          </mc:Choice>
          <mc:Fallback xmlns=""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07CC9BEE-678B-3E4C-7D5E-DC986D3F1EF9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297280" y="1271820"/>
                  <a:ext cx="1609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EF0354F7-0B17-18F3-7FFD-F7DE72E44094}"/>
                    </a:ext>
                  </a:extLst>
                </p14:cNvPr>
                <p14:cNvContentPartPr/>
                <p14:nvPr/>
              </p14:nvContentPartPr>
              <p14:xfrm>
                <a:off x="5751960" y="1075980"/>
                <a:ext cx="33480" cy="48960"/>
              </p14:xfrm>
            </p:contentPart>
          </mc:Choice>
          <mc:Fallback xmlns=""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EF0354F7-0B17-18F3-7FFD-F7DE72E4409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736840" y="1060860"/>
                  <a:ext cx="640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592F4BD3-0AC1-5D6F-9014-3D1EE3EE9ED8}"/>
                    </a:ext>
                  </a:extLst>
                </p14:cNvPr>
                <p14:cNvContentPartPr/>
                <p14:nvPr/>
              </p14:nvContentPartPr>
              <p14:xfrm>
                <a:off x="5818560" y="1063380"/>
                <a:ext cx="57960" cy="141120"/>
              </p14:xfrm>
            </p:contentPart>
          </mc:Choice>
          <mc:Fallback xmlns=""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592F4BD3-0AC1-5D6F-9014-3D1EE3EE9ED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803080" y="1047900"/>
                  <a:ext cx="885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D98C5244-B374-B405-6193-D816A7BDBC37}"/>
                    </a:ext>
                  </a:extLst>
                </p14:cNvPr>
                <p14:cNvContentPartPr/>
                <p14:nvPr/>
              </p14:nvContentPartPr>
              <p14:xfrm>
                <a:off x="6259560" y="1336620"/>
                <a:ext cx="201960" cy="55440"/>
              </p14:xfrm>
            </p:contentPart>
          </mc:Choice>
          <mc:Fallback xmlns=""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D98C5244-B374-B405-6193-D816A7BDBC37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244080" y="1321500"/>
                  <a:ext cx="232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3EDC67F0-57D9-0789-1C28-E338C27D85C4}"/>
                    </a:ext>
                  </a:extLst>
                </p14:cNvPr>
                <p14:cNvContentPartPr/>
                <p14:nvPr/>
              </p14:nvContentPartPr>
              <p14:xfrm>
                <a:off x="6426240" y="1252380"/>
                <a:ext cx="124560" cy="225360"/>
              </p14:xfrm>
            </p:contentPart>
          </mc:Choice>
          <mc:Fallback xmlns=""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3EDC67F0-57D9-0789-1C28-E338C27D85C4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411120" y="1237260"/>
                  <a:ext cx="15480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1F9879A3-4271-D9BB-2C8D-36DF42C1D4C9}"/>
                    </a:ext>
                  </a:extLst>
                </p14:cNvPr>
                <p14:cNvContentPartPr/>
                <p14:nvPr/>
              </p14:nvContentPartPr>
              <p14:xfrm>
                <a:off x="6949680" y="1330500"/>
                <a:ext cx="30960" cy="1440"/>
              </p14:xfrm>
            </p:contentPart>
          </mc:Choice>
          <mc:Fallback xmlns=""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1F9879A3-4271-D9BB-2C8D-36DF42C1D4C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934560" y="1315020"/>
                  <a:ext cx="615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B641EBAB-5EEC-EE98-9A4F-37A256BB5703}"/>
                    </a:ext>
                  </a:extLst>
                </p14:cNvPr>
                <p14:cNvContentPartPr/>
                <p14:nvPr/>
              </p14:nvContentPartPr>
              <p14:xfrm>
                <a:off x="7120320" y="1282980"/>
                <a:ext cx="3960" cy="15840"/>
              </p14:xfrm>
            </p:contentPart>
          </mc:Choice>
          <mc:Fallback xmlns=""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B641EBAB-5EEC-EE98-9A4F-37A256BB570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105200" y="1267860"/>
                  <a:ext cx="345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A08E7A53-5037-CD2D-718C-A16B706FEB2D}"/>
                    </a:ext>
                  </a:extLst>
                </p14:cNvPr>
                <p14:cNvContentPartPr/>
                <p14:nvPr/>
              </p14:nvContentPartPr>
              <p14:xfrm>
                <a:off x="6812160" y="1456860"/>
                <a:ext cx="397080" cy="141120"/>
              </p14:xfrm>
            </p:contentPart>
          </mc:Choice>
          <mc:Fallback xmlns=""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A08E7A53-5037-CD2D-718C-A16B706FEB2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796680" y="1441740"/>
                  <a:ext cx="427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232472B9-EEDF-2E8C-4698-A6095ECDE2A8}"/>
                    </a:ext>
                  </a:extLst>
                </p14:cNvPr>
                <p14:cNvContentPartPr/>
                <p14:nvPr/>
              </p14:nvContentPartPr>
              <p14:xfrm>
                <a:off x="6687960" y="1022700"/>
                <a:ext cx="821880" cy="704160"/>
              </p14:xfrm>
            </p:contentPart>
          </mc:Choice>
          <mc:Fallback xmlns=""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232472B9-EEDF-2E8C-4698-A6095ECDE2A8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672840" y="1007220"/>
                  <a:ext cx="852480" cy="73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837" name="Input penna 836">
                  <a:extLst>
                    <a:ext uri="{FF2B5EF4-FFF2-40B4-BE49-F238E27FC236}">
                      <a16:creationId xmlns:a16="http://schemas.microsoft.com/office/drawing/2014/main" id="{A65F82EC-8D78-7EA5-B485-58C2847F7720}"/>
                    </a:ext>
                  </a:extLst>
                </p14:cNvPr>
                <p14:cNvContentPartPr/>
                <p14:nvPr/>
              </p14:nvContentPartPr>
              <p14:xfrm>
                <a:off x="4079169" y="1686313"/>
                <a:ext cx="2508480" cy="360"/>
              </p14:xfrm>
            </p:contentPart>
          </mc:Choice>
          <mc:Fallback xmlns="">
            <p:pic>
              <p:nvPicPr>
                <p:cNvPr id="837" name="Input penna 836">
                  <a:extLst>
                    <a:ext uri="{FF2B5EF4-FFF2-40B4-BE49-F238E27FC236}">
                      <a16:creationId xmlns:a16="http://schemas.microsoft.com/office/drawing/2014/main" id="{A65F82EC-8D78-7EA5-B485-58C2847F772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070529" y="1677673"/>
                  <a:ext cx="2526120" cy="18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245CB-1859-DC6C-EACE-2B9184B5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extBox 3">
            <a:extLst>
              <a:ext uri="{FF2B5EF4-FFF2-40B4-BE49-F238E27FC236}">
                <a16:creationId xmlns:a16="http://schemas.microsoft.com/office/drawing/2014/main" id="{D99B9F7D-1CAF-8322-9DE4-D8ED7B854EA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5" name="TextBox 5">
            <a:extLst>
              <a:ext uri="{FF2B5EF4-FFF2-40B4-BE49-F238E27FC236}">
                <a16:creationId xmlns:a16="http://schemas.microsoft.com/office/drawing/2014/main" id="{04E67B73-2CE0-072B-C4C9-89FC3632146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79" name="그룹 12">
            <a:extLst>
              <a:ext uri="{FF2B5EF4-FFF2-40B4-BE49-F238E27FC236}">
                <a16:creationId xmlns:a16="http://schemas.microsoft.com/office/drawing/2014/main" id="{16253861-1F03-EB0F-43AB-B2191E3ABE0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6" name="직사각형 13">
              <a:extLst>
                <a:ext uri="{FF2B5EF4-FFF2-40B4-BE49-F238E27FC236}">
                  <a16:creationId xmlns:a16="http://schemas.microsoft.com/office/drawing/2014/main" id="{405428B1-D43D-BEB3-E455-423EE1E13BB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7" name="직사각형 14">
              <a:extLst>
                <a:ext uri="{FF2B5EF4-FFF2-40B4-BE49-F238E27FC236}">
                  <a16:creationId xmlns:a16="http://schemas.microsoft.com/office/drawing/2014/main" id="{C8EA972F-BA8B-ABC4-CF80-BA34D6517FA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직사각형 15">
              <a:extLst>
                <a:ext uri="{FF2B5EF4-FFF2-40B4-BE49-F238E27FC236}">
                  <a16:creationId xmlns:a16="http://schemas.microsoft.com/office/drawing/2014/main" id="{2788F6EC-18FE-5B78-AEF7-8D0A7923D39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6">
              <a:extLst>
                <a:ext uri="{FF2B5EF4-FFF2-40B4-BE49-F238E27FC236}">
                  <a16:creationId xmlns:a16="http://schemas.microsoft.com/office/drawing/2014/main" id="{E6F1DB38-3F75-44AA-B260-0EFA95CA7B7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7">
              <a:extLst>
                <a:ext uri="{FF2B5EF4-FFF2-40B4-BE49-F238E27FC236}">
                  <a16:creationId xmlns:a16="http://schemas.microsoft.com/office/drawing/2014/main" id="{F3E4074A-5C2A-2C0E-8C17-732E30332AE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8">
              <a:extLst>
                <a:ext uri="{FF2B5EF4-FFF2-40B4-BE49-F238E27FC236}">
                  <a16:creationId xmlns:a16="http://schemas.microsoft.com/office/drawing/2014/main" id="{89318EF6-EBF8-4F45-F87F-DC41D184537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19">
              <a:extLst>
                <a:ext uri="{FF2B5EF4-FFF2-40B4-BE49-F238E27FC236}">
                  <a16:creationId xmlns:a16="http://schemas.microsoft.com/office/drawing/2014/main" id="{F21B4111-004B-35D3-C6D5-8FC29F51727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20">
              <a:extLst>
                <a:ext uri="{FF2B5EF4-FFF2-40B4-BE49-F238E27FC236}">
                  <a16:creationId xmlns:a16="http://schemas.microsoft.com/office/drawing/2014/main" id="{465660BA-9D8A-3C72-6488-39B76D74B14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21">
              <a:extLst>
                <a:ext uri="{FF2B5EF4-FFF2-40B4-BE49-F238E27FC236}">
                  <a16:creationId xmlns:a16="http://schemas.microsoft.com/office/drawing/2014/main" id="{F3988C29-BBA8-B4C4-0AA7-EA5E310CC9E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2">
              <a:extLst>
                <a:ext uri="{FF2B5EF4-FFF2-40B4-BE49-F238E27FC236}">
                  <a16:creationId xmlns:a16="http://schemas.microsoft.com/office/drawing/2014/main" id="{29513D5F-2FD7-234C-E26A-AD771BF36BE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3">
              <a:extLst>
                <a:ext uri="{FF2B5EF4-FFF2-40B4-BE49-F238E27FC236}">
                  <a16:creationId xmlns:a16="http://schemas.microsoft.com/office/drawing/2014/main" id="{C2AC1275-6B59-5184-7FAC-DAEF35E8D04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4">
              <a:extLst>
                <a:ext uri="{FF2B5EF4-FFF2-40B4-BE49-F238E27FC236}">
                  <a16:creationId xmlns:a16="http://schemas.microsoft.com/office/drawing/2014/main" id="{AB624308-DC1C-1179-7E19-6A55FE6984C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25">
              <a:extLst>
                <a:ext uri="{FF2B5EF4-FFF2-40B4-BE49-F238E27FC236}">
                  <a16:creationId xmlns:a16="http://schemas.microsoft.com/office/drawing/2014/main" id="{084F119E-AB4C-9FB0-2858-E39B4E74BDE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80" name="그림 42" descr="그림 42">
            <a:extLst>
              <a:ext uri="{FF2B5EF4-FFF2-40B4-BE49-F238E27FC236}">
                <a16:creationId xmlns:a16="http://schemas.microsoft.com/office/drawing/2014/main" id="{93534E96-9491-306F-0A7B-D41E13DA1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4" name="그룹 44">
            <a:extLst>
              <a:ext uri="{FF2B5EF4-FFF2-40B4-BE49-F238E27FC236}">
                <a16:creationId xmlns:a16="http://schemas.microsoft.com/office/drawing/2014/main" id="{550A0BBC-3901-DD14-0C7D-BF23FECC8D9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1" name="직사각형 45">
              <a:extLst>
                <a:ext uri="{FF2B5EF4-FFF2-40B4-BE49-F238E27FC236}">
                  <a16:creationId xmlns:a16="http://schemas.microsoft.com/office/drawing/2014/main" id="{EC34D264-9359-83ED-4C07-7EAE7985DB0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직사각형 46">
              <a:extLst>
                <a:ext uri="{FF2B5EF4-FFF2-40B4-BE49-F238E27FC236}">
                  <a16:creationId xmlns:a16="http://schemas.microsoft.com/office/drawing/2014/main" id="{4D9E3E00-3C3B-0679-E183-D29F2DC6856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3" name="직사각형 47">
              <a:extLst>
                <a:ext uri="{FF2B5EF4-FFF2-40B4-BE49-F238E27FC236}">
                  <a16:creationId xmlns:a16="http://schemas.microsoft.com/office/drawing/2014/main" id="{AE0DBE50-69E8-9895-C951-C1F115F25A5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8">
              <a:extLst>
                <a:ext uri="{FF2B5EF4-FFF2-40B4-BE49-F238E27FC236}">
                  <a16:creationId xmlns:a16="http://schemas.microsoft.com/office/drawing/2014/main" id="{B2503273-6662-5BA1-949B-1D59E37A856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49">
              <a:extLst>
                <a:ext uri="{FF2B5EF4-FFF2-40B4-BE49-F238E27FC236}">
                  <a16:creationId xmlns:a16="http://schemas.microsoft.com/office/drawing/2014/main" id="{A2F18D0B-D3D3-B928-1752-8157DBBE7FD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50">
              <a:extLst>
                <a:ext uri="{FF2B5EF4-FFF2-40B4-BE49-F238E27FC236}">
                  <a16:creationId xmlns:a16="http://schemas.microsoft.com/office/drawing/2014/main" id="{FEC5A0B8-FC63-AD59-68BB-EA2845297FC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51">
              <a:extLst>
                <a:ext uri="{FF2B5EF4-FFF2-40B4-BE49-F238E27FC236}">
                  <a16:creationId xmlns:a16="http://schemas.microsoft.com/office/drawing/2014/main" id="{9C9E3F57-476D-F25D-5378-BEEEAFAEB93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2">
              <a:extLst>
                <a:ext uri="{FF2B5EF4-FFF2-40B4-BE49-F238E27FC236}">
                  <a16:creationId xmlns:a16="http://schemas.microsoft.com/office/drawing/2014/main" id="{E6D9A6C7-3325-53CC-F614-B4E508F57A2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3">
              <a:extLst>
                <a:ext uri="{FF2B5EF4-FFF2-40B4-BE49-F238E27FC236}">
                  <a16:creationId xmlns:a16="http://schemas.microsoft.com/office/drawing/2014/main" id="{A166FDDC-A932-A2F9-B438-7D5D66899A6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4">
              <a:extLst>
                <a:ext uri="{FF2B5EF4-FFF2-40B4-BE49-F238E27FC236}">
                  <a16:creationId xmlns:a16="http://schemas.microsoft.com/office/drawing/2014/main" id="{D2ECAE28-7263-5139-E552-46B9FFD28C5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5">
              <a:extLst>
                <a:ext uri="{FF2B5EF4-FFF2-40B4-BE49-F238E27FC236}">
                  <a16:creationId xmlns:a16="http://schemas.microsoft.com/office/drawing/2014/main" id="{58BE22AE-C933-D467-AFE0-F6A64018398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6">
              <a:extLst>
                <a:ext uri="{FF2B5EF4-FFF2-40B4-BE49-F238E27FC236}">
                  <a16:creationId xmlns:a16="http://schemas.microsoft.com/office/drawing/2014/main" id="{6EFC146A-01CC-3F5A-0678-839D4A8DC6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57">
              <a:extLst>
                <a:ext uri="{FF2B5EF4-FFF2-40B4-BE49-F238E27FC236}">
                  <a16:creationId xmlns:a16="http://schemas.microsoft.com/office/drawing/2014/main" id="{E9BFD426-3C00-A885-4BD4-AA26BD0E5A0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5" name="Testo">
            <a:extLst>
              <a:ext uri="{FF2B5EF4-FFF2-40B4-BE49-F238E27FC236}">
                <a16:creationId xmlns:a16="http://schemas.microsoft.com/office/drawing/2014/main" id="{CED737D9-7F6C-6216-D5DD-4543F07F938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6" name="그림 5" descr="그림 5">
            <a:extLst>
              <a:ext uri="{FF2B5EF4-FFF2-40B4-BE49-F238E27FC236}">
                <a16:creationId xmlns:a16="http://schemas.microsoft.com/office/drawing/2014/main" id="{6FE3491E-B5CE-DA44-2EB5-F5CC677EC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0" name="그룹 28">
            <a:extLst>
              <a:ext uri="{FF2B5EF4-FFF2-40B4-BE49-F238E27FC236}">
                <a16:creationId xmlns:a16="http://schemas.microsoft.com/office/drawing/2014/main" id="{15682DCD-322A-371E-8B08-0E9FE0D17D4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7" name="직사각형 29">
              <a:extLst>
                <a:ext uri="{FF2B5EF4-FFF2-40B4-BE49-F238E27FC236}">
                  <a16:creationId xmlns:a16="http://schemas.microsoft.com/office/drawing/2014/main" id="{355F819D-A842-87F5-947C-589EED70D1D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직사각형 30">
              <a:extLst>
                <a:ext uri="{FF2B5EF4-FFF2-40B4-BE49-F238E27FC236}">
                  <a16:creationId xmlns:a16="http://schemas.microsoft.com/office/drawing/2014/main" id="{E59A9174-A0AE-2EEB-E15E-C4C7BA18B9E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직사각형 31">
              <a:extLst>
                <a:ext uri="{FF2B5EF4-FFF2-40B4-BE49-F238E27FC236}">
                  <a16:creationId xmlns:a16="http://schemas.microsoft.com/office/drawing/2014/main" id="{8C7BCF01-4459-5DB0-ECFE-45CF52ACDE9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2">
              <a:extLst>
                <a:ext uri="{FF2B5EF4-FFF2-40B4-BE49-F238E27FC236}">
                  <a16:creationId xmlns:a16="http://schemas.microsoft.com/office/drawing/2014/main" id="{A4CCEA8B-4E49-7C4B-E065-D9EBA325B6D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3">
              <a:extLst>
                <a:ext uri="{FF2B5EF4-FFF2-40B4-BE49-F238E27FC236}">
                  <a16:creationId xmlns:a16="http://schemas.microsoft.com/office/drawing/2014/main" id="{1887E409-D6E9-5799-6D40-CA94E8D554F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4">
              <a:extLst>
                <a:ext uri="{FF2B5EF4-FFF2-40B4-BE49-F238E27FC236}">
                  <a16:creationId xmlns:a16="http://schemas.microsoft.com/office/drawing/2014/main" id="{D6664B0E-7A5D-61C4-D2C1-FB304194097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5">
              <a:extLst>
                <a:ext uri="{FF2B5EF4-FFF2-40B4-BE49-F238E27FC236}">
                  <a16:creationId xmlns:a16="http://schemas.microsoft.com/office/drawing/2014/main" id="{54EA7EBA-A7CD-BC10-9B85-0C33B9393BC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6">
              <a:extLst>
                <a:ext uri="{FF2B5EF4-FFF2-40B4-BE49-F238E27FC236}">
                  <a16:creationId xmlns:a16="http://schemas.microsoft.com/office/drawing/2014/main" id="{4300D1D2-FB32-F31B-FD24-7688BA8D807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7">
              <a:extLst>
                <a:ext uri="{FF2B5EF4-FFF2-40B4-BE49-F238E27FC236}">
                  <a16:creationId xmlns:a16="http://schemas.microsoft.com/office/drawing/2014/main" id="{3224D05E-3DD6-E981-6349-EE7F08A196D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8">
              <a:extLst>
                <a:ext uri="{FF2B5EF4-FFF2-40B4-BE49-F238E27FC236}">
                  <a16:creationId xmlns:a16="http://schemas.microsoft.com/office/drawing/2014/main" id="{D6FE9F7F-3A89-FAF7-DD44-2024105E6EA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39">
              <a:extLst>
                <a:ext uri="{FF2B5EF4-FFF2-40B4-BE49-F238E27FC236}">
                  <a16:creationId xmlns:a16="http://schemas.microsoft.com/office/drawing/2014/main" id="{1331245F-0AAE-C458-6EB3-10A3FBB4BC8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40">
              <a:extLst>
                <a:ext uri="{FF2B5EF4-FFF2-40B4-BE49-F238E27FC236}">
                  <a16:creationId xmlns:a16="http://schemas.microsoft.com/office/drawing/2014/main" id="{C2DC4672-E334-1BC1-9CA6-F418DAD8881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41">
              <a:extLst>
                <a:ext uri="{FF2B5EF4-FFF2-40B4-BE49-F238E27FC236}">
                  <a16:creationId xmlns:a16="http://schemas.microsoft.com/office/drawing/2014/main" id="{B243D5DC-5365-3B35-0165-7988DF097AB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4" name="그룹 43">
            <a:extLst>
              <a:ext uri="{FF2B5EF4-FFF2-40B4-BE49-F238E27FC236}">
                <a16:creationId xmlns:a16="http://schemas.microsoft.com/office/drawing/2014/main" id="{D41F3819-4360-9922-3324-31FBB9FDBC3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1" name="직사각형 44">
              <a:extLst>
                <a:ext uri="{FF2B5EF4-FFF2-40B4-BE49-F238E27FC236}">
                  <a16:creationId xmlns:a16="http://schemas.microsoft.com/office/drawing/2014/main" id="{E294ED8B-85D7-CCF5-4369-05B16463283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2" name="직사각형 45">
              <a:extLst>
                <a:ext uri="{FF2B5EF4-FFF2-40B4-BE49-F238E27FC236}">
                  <a16:creationId xmlns:a16="http://schemas.microsoft.com/office/drawing/2014/main" id="{A77BE655-533E-C5CB-4FF5-961EB4CFBC6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직사각형 46">
              <a:extLst>
                <a:ext uri="{FF2B5EF4-FFF2-40B4-BE49-F238E27FC236}">
                  <a16:creationId xmlns:a16="http://schemas.microsoft.com/office/drawing/2014/main" id="{96DB2420-DFA7-C4E5-5625-99D5A0817E5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7">
              <a:extLst>
                <a:ext uri="{FF2B5EF4-FFF2-40B4-BE49-F238E27FC236}">
                  <a16:creationId xmlns:a16="http://schemas.microsoft.com/office/drawing/2014/main" id="{5640D7C6-F2D8-9B36-601A-6F1C538C63D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8">
              <a:extLst>
                <a:ext uri="{FF2B5EF4-FFF2-40B4-BE49-F238E27FC236}">
                  <a16:creationId xmlns:a16="http://schemas.microsoft.com/office/drawing/2014/main" id="{069091AD-D088-9122-6873-323B1DE1092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49">
              <a:extLst>
                <a:ext uri="{FF2B5EF4-FFF2-40B4-BE49-F238E27FC236}">
                  <a16:creationId xmlns:a16="http://schemas.microsoft.com/office/drawing/2014/main" id="{32F88F61-F0CD-7E6A-5B12-65E0B5B8A4B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50">
              <a:extLst>
                <a:ext uri="{FF2B5EF4-FFF2-40B4-BE49-F238E27FC236}">
                  <a16:creationId xmlns:a16="http://schemas.microsoft.com/office/drawing/2014/main" id="{D12EC2DC-6739-0D73-C4FC-83DAE2614EC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51">
              <a:extLst>
                <a:ext uri="{FF2B5EF4-FFF2-40B4-BE49-F238E27FC236}">
                  <a16:creationId xmlns:a16="http://schemas.microsoft.com/office/drawing/2014/main" id="{95EED2A7-C1CA-D13D-7CEC-D68C8C77F55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2">
              <a:extLst>
                <a:ext uri="{FF2B5EF4-FFF2-40B4-BE49-F238E27FC236}">
                  <a16:creationId xmlns:a16="http://schemas.microsoft.com/office/drawing/2014/main" id="{0DCDF06A-B29D-3C90-8A3D-51F24BF24F9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3">
              <a:extLst>
                <a:ext uri="{FF2B5EF4-FFF2-40B4-BE49-F238E27FC236}">
                  <a16:creationId xmlns:a16="http://schemas.microsoft.com/office/drawing/2014/main" id="{C6164A7A-E382-B78B-09BC-366590CAC4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4">
              <a:extLst>
                <a:ext uri="{FF2B5EF4-FFF2-40B4-BE49-F238E27FC236}">
                  <a16:creationId xmlns:a16="http://schemas.microsoft.com/office/drawing/2014/main" id="{2A5F4662-C8F8-07BF-0C23-8BCCB1C2B2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5">
              <a:extLst>
                <a:ext uri="{FF2B5EF4-FFF2-40B4-BE49-F238E27FC236}">
                  <a16:creationId xmlns:a16="http://schemas.microsoft.com/office/drawing/2014/main" id="{328BA15D-B5A6-3992-6CF4-439FDF1A0F1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3" name="직사각형 56">
              <a:extLst>
                <a:ext uri="{FF2B5EF4-FFF2-40B4-BE49-F238E27FC236}">
                  <a16:creationId xmlns:a16="http://schemas.microsoft.com/office/drawing/2014/main" id="{9A767B0D-25D5-DABC-EFF6-6D1FA7A5981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5" name="Screenshot 2024-10-14 alle 21.49.26.png" descr="Screenshot 2024-10-14 alle 21.49.26.png">
            <a:extLst>
              <a:ext uri="{FF2B5EF4-FFF2-40B4-BE49-F238E27FC236}">
                <a16:creationId xmlns:a16="http://schemas.microsoft.com/office/drawing/2014/main" id="{5CA23366-6807-ED8E-FA37-1583B9148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27" y="1244122"/>
            <a:ext cx="10213146" cy="411847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7515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88" name="Screenshot 2024-10-14 alle 21.50.06.png" descr="Screenshot 2024-10-14 alle 21.50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807" y="925714"/>
            <a:ext cx="9050386" cy="475528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E0244FC-5E0D-10F8-FBFC-5B2E09D997C8}"/>
                  </a:ext>
                </a:extLst>
              </p14:cNvPr>
              <p14:cNvContentPartPr/>
              <p14:nvPr/>
            </p14:nvContentPartPr>
            <p14:xfrm>
              <a:off x="3789624" y="584787"/>
              <a:ext cx="525960" cy="48168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E0244FC-5E0D-10F8-FBFC-5B2E09D997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74144" y="569667"/>
                <a:ext cx="556560" cy="51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B903B56F-3E3F-DDF1-7DBB-A77927D4F7D0}"/>
              </a:ext>
            </a:extLst>
          </p:cNvPr>
          <p:cNvGrpSpPr/>
          <p:nvPr/>
        </p:nvGrpSpPr>
        <p:grpSpPr>
          <a:xfrm>
            <a:off x="4356264" y="495867"/>
            <a:ext cx="411120" cy="790920"/>
            <a:chOff x="4356264" y="495867"/>
            <a:chExt cx="411120" cy="79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6DA9FAD-4174-CE96-8ECD-63E2669AF6B7}"/>
                    </a:ext>
                  </a:extLst>
                </p14:cNvPr>
                <p14:cNvContentPartPr/>
                <p14:nvPr/>
              </p14:nvContentPartPr>
              <p14:xfrm>
                <a:off x="4356264" y="495867"/>
                <a:ext cx="77040" cy="7909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6DA9FAD-4174-CE96-8ECD-63E2669AF6B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40784" y="480387"/>
                  <a:ext cx="107640" cy="82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39B6C60-E65C-E756-446C-2AAF51C68E9C}"/>
                    </a:ext>
                  </a:extLst>
                </p14:cNvPr>
                <p14:cNvContentPartPr/>
                <p14:nvPr/>
              </p14:nvContentPartPr>
              <p14:xfrm>
                <a:off x="4411344" y="888267"/>
                <a:ext cx="356040" cy="86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39B6C60-E65C-E756-446C-2AAF51C68E9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95864" y="873147"/>
                  <a:ext cx="386280" cy="3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25110F08-ABD8-B16A-701A-66AFA33E04AC}"/>
              </a:ext>
            </a:extLst>
          </p:cNvPr>
          <p:cNvGrpSpPr/>
          <p:nvPr/>
        </p:nvGrpSpPr>
        <p:grpSpPr>
          <a:xfrm>
            <a:off x="7178304" y="512787"/>
            <a:ext cx="1720800" cy="1623747"/>
            <a:chOff x="7178304" y="512787"/>
            <a:chExt cx="1720800" cy="162374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9060553-12CF-093E-AD20-31DCC257BF06}"/>
                    </a:ext>
                  </a:extLst>
                </p14:cNvPr>
                <p14:cNvContentPartPr/>
                <p14:nvPr/>
              </p14:nvContentPartPr>
              <p14:xfrm>
                <a:off x="7178304" y="512787"/>
                <a:ext cx="278640" cy="3045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9060553-12CF-093E-AD20-31DCC257BF0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163184" y="497307"/>
                  <a:ext cx="30924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80ACEC7-3B72-14B6-D036-B2A7853BC2E0}"/>
                    </a:ext>
                  </a:extLst>
                </p14:cNvPr>
                <p14:cNvContentPartPr/>
                <p14:nvPr/>
              </p14:nvContentPartPr>
              <p14:xfrm>
                <a:off x="7263624" y="874227"/>
                <a:ext cx="48240" cy="4802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80ACEC7-3B72-14B6-D036-B2A7853BC2E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248504" y="859107"/>
                  <a:ext cx="7884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108B071-1BCA-8AE5-6C43-BA71A3434F46}"/>
                    </a:ext>
                  </a:extLst>
                </p14:cNvPr>
                <p14:cNvContentPartPr/>
                <p14:nvPr/>
              </p14:nvContentPartPr>
              <p14:xfrm>
                <a:off x="7281624" y="1117227"/>
                <a:ext cx="241200" cy="295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108B071-1BCA-8AE5-6C43-BA71A3434F4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66504" y="1102107"/>
                  <a:ext cx="2718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338702A6-DD5D-E569-BD42-0B6D2F6F56E3}"/>
                    </a:ext>
                  </a:extLst>
                </p14:cNvPr>
                <p14:cNvContentPartPr/>
                <p14:nvPr/>
              </p14:nvContentPartPr>
              <p14:xfrm>
                <a:off x="7959504" y="695667"/>
                <a:ext cx="288360" cy="4482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338702A6-DD5D-E569-BD42-0B6D2F6F56E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944024" y="680547"/>
                  <a:ext cx="318600" cy="47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A3B8AFC-C8EA-4BD5-491B-3BA99F390B5C}"/>
                    </a:ext>
                  </a:extLst>
                </p14:cNvPr>
                <p14:cNvContentPartPr/>
                <p14:nvPr/>
              </p14:nvContentPartPr>
              <p14:xfrm>
                <a:off x="7901544" y="612147"/>
                <a:ext cx="586080" cy="5187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A3B8AFC-C8EA-4BD5-491B-3BA99F390B5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86424" y="596667"/>
                  <a:ext cx="616680" cy="54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C89BE91-650D-2899-91F6-D1B93F46E0C9}"/>
                    </a:ext>
                  </a:extLst>
                </p14:cNvPr>
                <p14:cNvContentPartPr/>
                <p14:nvPr/>
              </p14:nvContentPartPr>
              <p14:xfrm>
                <a:off x="7534344" y="1786974"/>
                <a:ext cx="302400" cy="3121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C89BE91-650D-2899-91F6-D1B93F46E0C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519224" y="1771854"/>
                  <a:ext cx="3330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C8A11E4-D832-BE03-DA88-C0D5940D9245}"/>
                    </a:ext>
                  </a:extLst>
                </p14:cNvPr>
                <p14:cNvContentPartPr/>
                <p14:nvPr/>
              </p14:nvContentPartPr>
              <p14:xfrm>
                <a:off x="7897224" y="1698774"/>
                <a:ext cx="55440" cy="4377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C8A11E4-D832-BE03-DA88-C0D5940D924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882104" y="1683654"/>
                  <a:ext cx="86040" cy="46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1AFF578-299D-B286-7F6A-2850ABC38828}"/>
                    </a:ext>
                  </a:extLst>
                </p14:cNvPr>
                <p14:cNvContentPartPr/>
                <p14:nvPr/>
              </p14:nvContentPartPr>
              <p14:xfrm>
                <a:off x="7904424" y="1860414"/>
                <a:ext cx="236880" cy="702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1AFF578-299D-B286-7F6A-2850ABC3882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889304" y="1845294"/>
                  <a:ext cx="2671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8480F17-7E7F-8975-101D-D12F7A9EC411}"/>
                    </a:ext>
                  </a:extLst>
                </p14:cNvPr>
                <p14:cNvContentPartPr/>
                <p14:nvPr/>
              </p14:nvContentPartPr>
              <p14:xfrm>
                <a:off x="8355504" y="1311054"/>
                <a:ext cx="543600" cy="6462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8480F17-7E7F-8975-101D-D12F7A9EC41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340384" y="1295934"/>
                  <a:ext cx="574200" cy="6764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51" name="Screenshot 2024-10-14 alle 22.02.53.png" descr="Screenshot 2024-10-14 alle 22.02.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" y="961252"/>
            <a:ext cx="10478339" cy="46842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14" name="Screenshot 2024-10-14 alle 22.03.13.png" descr="Screenshot 2024-10-14 alle 22.03.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919" y="1011708"/>
            <a:ext cx="10440798" cy="45833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0D171526-5108-C72D-B241-760971FD0D8A}"/>
              </a:ext>
            </a:extLst>
          </p:cNvPr>
          <p:cNvGrpSpPr/>
          <p:nvPr/>
        </p:nvGrpSpPr>
        <p:grpSpPr>
          <a:xfrm>
            <a:off x="1492068" y="832460"/>
            <a:ext cx="1688760" cy="747000"/>
            <a:chOff x="1492068" y="832460"/>
            <a:chExt cx="1688760" cy="74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CE0C5B3-7BFA-8AE3-D193-D6185E891440}"/>
                    </a:ext>
                  </a:extLst>
                </p14:cNvPr>
                <p14:cNvContentPartPr/>
                <p14:nvPr/>
              </p14:nvContentPartPr>
              <p14:xfrm>
                <a:off x="1492068" y="832460"/>
                <a:ext cx="618480" cy="6764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CE0C5B3-7BFA-8AE3-D193-D6185E89144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76588" y="817340"/>
                  <a:ext cx="649080" cy="70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B14CD17-CF45-7972-D14C-F7F71703BA89}"/>
                    </a:ext>
                  </a:extLst>
                </p14:cNvPr>
                <p14:cNvContentPartPr/>
                <p14:nvPr/>
              </p14:nvContentPartPr>
              <p14:xfrm>
                <a:off x="2477388" y="1080500"/>
                <a:ext cx="703440" cy="604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B14CD17-CF45-7972-D14C-F7F71703BA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62268" y="1065380"/>
                  <a:ext cx="7336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C765949-7960-D29E-784E-7BF2FF813410}"/>
                    </a:ext>
                  </a:extLst>
                </p14:cNvPr>
                <p14:cNvContentPartPr/>
                <p14:nvPr/>
              </p14:nvContentPartPr>
              <p14:xfrm>
                <a:off x="2888868" y="1154660"/>
                <a:ext cx="39240" cy="4248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C765949-7960-D29E-784E-7BF2FF81341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73748" y="1139540"/>
                  <a:ext cx="69480" cy="45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1C20178D-7C05-131D-E7C0-3E34295E32A8}"/>
              </a:ext>
            </a:extLst>
          </p:cNvPr>
          <p:cNvGrpSpPr/>
          <p:nvPr/>
        </p:nvGrpSpPr>
        <p:grpSpPr>
          <a:xfrm>
            <a:off x="3864468" y="834620"/>
            <a:ext cx="687240" cy="611280"/>
            <a:chOff x="3864468" y="834620"/>
            <a:chExt cx="687240" cy="61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668C452-2151-E742-831C-6B21684E2481}"/>
                    </a:ext>
                  </a:extLst>
                </p14:cNvPr>
                <p14:cNvContentPartPr/>
                <p14:nvPr/>
              </p14:nvContentPartPr>
              <p14:xfrm>
                <a:off x="4010628" y="887900"/>
                <a:ext cx="342720" cy="5580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668C452-2151-E742-831C-6B21684E248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95148" y="872780"/>
                  <a:ext cx="373320" cy="58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031692D-3073-266C-0016-BF07F4D08B31}"/>
                    </a:ext>
                  </a:extLst>
                </p14:cNvPr>
                <p14:cNvContentPartPr/>
                <p14:nvPr/>
              </p14:nvContentPartPr>
              <p14:xfrm>
                <a:off x="3864468" y="834620"/>
                <a:ext cx="687240" cy="5817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031692D-3073-266C-0016-BF07F4D08B3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48988" y="819140"/>
                  <a:ext cx="717480" cy="61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CFCADF51-0CD5-FAD9-ABD1-6E4381FECA5C}"/>
              </a:ext>
            </a:extLst>
          </p:cNvPr>
          <p:cNvGrpSpPr/>
          <p:nvPr/>
        </p:nvGrpSpPr>
        <p:grpSpPr>
          <a:xfrm>
            <a:off x="5864988" y="318020"/>
            <a:ext cx="2157840" cy="1157040"/>
            <a:chOff x="5864988" y="318020"/>
            <a:chExt cx="2157840" cy="115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0EA2C78-3859-31AD-883F-86ED25CA1C12}"/>
                    </a:ext>
                  </a:extLst>
                </p14:cNvPr>
                <p14:cNvContentPartPr/>
                <p14:nvPr/>
              </p14:nvContentPartPr>
              <p14:xfrm>
                <a:off x="6078828" y="633740"/>
                <a:ext cx="443880" cy="3322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0EA2C78-3859-31AD-883F-86ED25CA1C1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063348" y="618260"/>
                  <a:ext cx="47448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599CF5E-3F02-2B92-53E9-8160858BCAE0}"/>
                    </a:ext>
                  </a:extLst>
                </p14:cNvPr>
                <p14:cNvContentPartPr/>
                <p14:nvPr/>
              </p14:nvContentPartPr>
              <p14:xfrm>
                <a:off x="5864988" y="1088780"/>
                <a:ext cx="922680" cy="266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599CF5E-3F02-2B92-53E9-8160858BCAE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49508" y="1073660"/>
                  <a:ext cx="9529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0BF28DE-EE3D-A0D5-92D7-625C66FD8423}"/>
                    </a:ext>
                  </a:extLst>
                </p14:cNvPr>
                <p14:cNvContentPartPr/>
                <p14:nvPr/>
              </p14:nvContentPartPr>
              <p14:xfrm>
                <a:off x="6399588" y="1192100"/>
                <a:ext cx="53640" cy="2829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0BF28DE-EE3D-A0D5-92D7-625C66FD842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384468" y="1176980"/>
                  <a:ext cx="842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EC70184-C9D8-B555-8DB2-CE19F6516182}"/>
                    </a:ext>
                  </a:extLst>
                </p14:cNvPr>
                <p14:cNvContentPartPr/>
                <p14:nvPr/>
              </p14:nvContentPartPr>
              <p14:xfrm>
                <a:off x="7304988" y="318020"/>
                <a:ext cx="717840" cy="9759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EC70184-C9D8-B555-8DB2-CE19F651618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89868" y="302540"/>
                  <a:ext cx="748440" cy="1006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7" name="Screenshot 2024-10-14 alle 22.05.25.png" descr="Screenshot 2024-10-14 alle 22.05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679" y="575293"/>
            <a:ext cx="10281278" cy="54561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15804DD2-BD24-DA20-44CC-34A9E8A2C8CC}"/>
              </a:ext>
            </a:extLst>
          </p:cNvPr>
          <p:cNvGrpSpPr/>
          <p:nvPr/>
        </p:nvGrpSpPr>
        <p:grpSpPr>
          <a:xfrm>
            <a:off x="2370037" y="670993"/>
            <a:ext cx="2107440" cy="533520"/>
            <a:chOff x="2370037" y="670993"/>
            <a:chExt cx="2107440" cy="53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112F42E-1C7A-D8E9-A635-61CC8577E23A}"/>
                    </a:ext>
                  </a:extLst>
                </p14:cNvPr>
                <p14:cNvContentPartPr/>
                <p14:nvPr/>
              </p14:nvContentPartPr>
              <p14:xfrm>
                <a:off x="2370037" y="670993"/>
                <a:ext cx="383040" cy="5335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112F42E-1C7A-D8E9-A635-61CC8577E23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62477" y="663433"/>
                  <a:ext cx="398160" cy="54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CED86F9-108B-5492-DF8F-C4D19BBA40A7}"/>
                    </a:ext>
                  </a:extLst>
                </p14:cNvPr>
                <p14:cNvContentPartPr/>
                <p14:nvPr/>
              </p14:nvContentPartPr>
              <p14:xfrm>
                <a:off x="2759197" y="717793"/>
                <a:ext cx="387720" cy="4230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CED86F9-108B-5492-DF8F-C4D19BBA40A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51637" y="710233"/>
                  <a:ext cx="40284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D67BC5A-9763-3148-1460-73F9D9407D57}"/>
                    </a:ext>
                  </a:extLst>
                </p14:cNvPr>
                <p14:cNvContentPartPr/>
                <p14:nvPr/>
              </p14:nvContentPartPr>
              <p14:xfrm>
                <a:off x="3214957" y="723913"/>
                <a:ext cx="347400" cy="3704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D67BC5A-9763-3148-1460-73F9D9407D5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07397" y="716353"/>
                  <a:ext cx="36252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B6122D5-802E-8D80-6502-B1B6B39B1400}"/>
                    </a:ext>
                  </a:extLst>
                </p14:cNvPr>
                <p14:cNvContentPartPr/>
                <p14:nvPr/>
              </p14:nvContentPartPr>
              <p14:xfrm>
                <a:off x="3648397" y="733993"/>
                <a:ext cx="331920" cy="3952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B6122D5-802E-8D80-6502-B1B6B39B140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40837" y="726433"/>
                  <a:ext cx="34704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C6D037D-CBEF-8F82-669A-C136471E68C4}"/>
                    </a:ext>
                  </a:extLst>
                </p14:cNvPr>
                <p14:cNvContentPartPr/>
                <p14:nvPr/>
              </p14:nvContentPartPr>
              <p14:xfrm>
                <a:off x="4172557" y="703753"/>
                <a:ext cx="304920" cy="4305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C6D037D-CBEF-8F82-669A-C136471E68C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64997" y="696193"/>
                  <a:ext cx="320040" cy="44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D5962A39-AB8F-843E-D758-E79382C36E85}"/>
              </a:ext>
            </a:extLst>
          </p:cNvPr>
          <p:cNvGrpSpPr/>
          <p:nvPr/>
        </p:nvGrpSpPr>
        <p:grpSpPr>
          <a:xfrm>
            <a:off x="5260477" y="746953"/>
            <a:ext cx="341640" cy="244080"/>
            <a:chOff x="5260477" y="746953"/>
            <a:chExt cx="341640" cy="24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3491752-966C-67D4-8C01-BE581F0F3173}"/>
                    </a:ext>
                  </a:extLst>
                </p14:cNvPr>
                <p14:cNvContentPartPr/>
                <p14:nvPr/>
              </p14:nvContentPartPr>
              <p14:xfrm>
                <a:off x="5260477" y="814993"/>
                <a:ext cx="220320" cy="583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3491752-966C-67D4-8C01-BE581F0F317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252917" y="807433"/>
                  <a:ext cx="2354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22C6A89-0151-14FE-E6BA-71FA640EDCCA}"/>
                    </a:ext>
                  </a:extLst>
                </p14:cNvPr>
                <p14:cNvContentPartPr/>
                <p14:nvPr/>
              </p14:nvContentPartPr>
              <p14:xfrm>
                <a:off x="5544157" y="746953"/>
                <a:ext cx="57960" cy="2440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22C6A89-0151-14FE-E6BA-71FA640EDCC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536597" y="739393"/>
                  <a:ext cx="73080" cy="25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3AAE9F5F-4A28-0268-89A5-4695964FA171}"/>
              </a:ext>
            </a:extLst>
          </p:cNvPr>
          <p:cNvGrpSpPr/>
          <p:nvPr/>
        </p:nvGrpSpPr>
        <p:grpSpPr>
          <a:xfrm>
            <a:off x="6088477" y="627793"/>
            <a:ext cx="1198440" cy="393480"/>
            <a:chOff x="6088477" y="627793"/>
            <a:chExt cx="1198440" cy="39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0F3B835-6E28-B40E-4A80-4BFAB30DC040}"/>
                    </a:ext>
                  </a:extLst>
                </p14:cNvPr>
                <p14:cNvContentPartPr/>
                <p14:nvPr/>
              </p14:nvContentPartPr>
              <p14:xfrm>
                <a:off x="6088477" y="654073"/>
                <a:ext cx="172080" cy="3268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0F3B835-6E28-B40E-4A80-4BFAB30DC04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080917" y="646513"/>
                  <a:ext cx="18720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B09CA68-FD7E-7BD8-59BE-97B6A4E275C8}"/>
                    </a:ext>
                  </a:extLst>
                </p14:cNvPr>
                <p14:cNvContentPartPr/>
                <p14:nvPr/>
              </p14:nvContentPartPr>
              <p14:xfrm>
                <a:off x="6412837" y="708433"/>
                <a:ext cx="243720" cy="252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B09CA68-FD7E-7BD8-59BE-97B6A4E275C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05637" y="700873"/>
                  <a:ext cx="2584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C993C38-36A1-5CAE-29C1-5A60675DD6E7}"/>
                    </a:ext>
                  </a:extLst>
                </p14:cNvPr>
                <p14:cNvContentPartPr/>
                <p14:nvPr/>
              </p14:nvContentPartPr>
              <p14:xfrm>
                <a:off x="6767797" y="667753"/>
                <a:ext cx="199440" cy="2642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C993C38-36A1-5CAE-29C1-5A60675DD6E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60237" y="660553"/>
                  <a:ext cx="21456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F2577E2-0C5F-9323-FE5D-FE1D3D34A057}"/>
                    </a:ext>
                  </a:extLst>
                </p14:cNvPr>
                <p14:cNvContentPartPr/>
                <p14:nvPr/>
              </p14:nvContentPartPr>
              <p14:xfrm>
                <a:off x="7048237" y="627793"/>
                <a:ext cx="238680" cy="3934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F2577E2-0C5F-9323-FE5D-FE1D3D34A05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040677" y="620233"/>
                  <a:ext cx="253800" cy="40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D67E5CCB-5F10-3DB7-DFAD-6B67DB9CBB69}"/>
              </a:ext>
            </a:extLst>
          </p:cNvPr>
          <p:cNvGrpSpPr/>
          <p:nvPr/>
        </p:nvGrpSpPr>
        <p:grpSpPr>
          <a:xfrm>
            <a:off x="7723237" y="565873"/>
            <a:ext cx="820440" cy="544320"/>
            <a:chOff x="7723237" y="565873"/>
            <a:chExt cx="820440" cy="54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3989262-ECFF-7FD6-E081-361A3B946A54}"/>
                    </a:ext>
                  </a:extLst>
                </p14:cNvPr>
                <p14:cNvContentPartPr/>
                <p14:nvPr/>
              </p14:nvContentPartPr>
              <p14:xfrm>
                <a:off x="7848877" y="598993"/>
                <a:ext cx="459720" cy="4492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3989262-ECFF-7FD6-E081-361A3B946A5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841677" y="591433"/>
                  <a:ext cx="47484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BCDB4B6-8371-43DA-4197-3AD48ED83E15}"/>
                    </a:ext>
                  </a:extLst>
                </p14:cNvPr>
                <p14:cNvContentPartPr/>
                <p14:nvPr/>
              </p14:nvContentPartPr>
              <p14:xfrm>
                <a:off x="7723237" y="565873"/>
                <a:ext cx="820440" cy="5443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BCDB4B6-8371-43DA-4197-3AD48ED83E1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715677" y="558313"/>
                  <a:ext cx="835200" cy="5594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8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9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8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0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1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1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1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3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40" name="Screenshot 2024-10-14 alle 22.05.46.png" descr="Screenshot 2024-10-14 alle 22.05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652" y="425282"/>
            <a:ext cx="9192696" cy="6007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6C351454-94B6-4A25-9C0B-149A50411EBE}"/>
              </a:ext>
            </a:extLst>
          </p:cNvPr>
          <p:cNvGrpSpPr/>
          <p:nvPr/>
        </p:nvGrpSpPr>
        <p:grpSpPr>
          <a:xfrm>
            <a:off x="936948" y="1233140"/>
            <a:ext cx="1811160" cy="1088280"/>
            <a:chOff x="936948" y="1233140"/>
            <a:chExt cx="1811160" cy="108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042D508-D1BB-C71D-A8E9-CEA4A1E6FB4E}"/>
                    </a:ext>
                  </a:extLst>
                </p14:cNvPr>
                <p14:cNvContentPartPr/>
                <p14:nvPr/>
              </p14:nvContentPartPr>
              <p14:xfrm>
                <a:off x="936948" y="1233140"/>
                <a:ext cx="509400" cy="4852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042D508-D1BB-C71D-A8E9-CEA4A1E6FB4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21828" y="1218020"/>
                  <a:ext cx="540000" cy="5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1661C69-C19E-ABA0-BC98-1FBA35BA5AA5}"/>
                    </a:ext>
                  </a:extLst>
                </p14:cNvPr>
                <p14:cNvContentPartPr/>
                <p14:nvPr/>
              </p14:nvContentPartPr>
              <p14:xfrm>
                <a:off x="1930188" y="1448420"/>
                <a:ext cx="817920" cy="388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1661C69-C19E-ABA0-BC98-1FBA35BA5A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15068" y="1433300"/>
                  <a:ext cx="8485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6BDBD61-5FEE-A1E9-CDD6-AAB632D10EF6}"/>
                    </a:ext>
                  </a:extLst>
                </p14:cNvPr>
                <p14:cNvContentPartPr/>
                <p14:nvPr/>
              </p14:nvContentPartPr>
              <p14:xfrm>
                <a:off x="1499988" y="1945220"/>
                <a:ext cx="387360" cy="3344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6BDBD61-5FEE-A1E9-CDD6-AAB632D10EF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84868" y="1930100"/>
                  <a:ext cx="41796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24A034D-E03E-E616-5D89-42531ABD2DA2}"/>
                    </a:ext>
                  </a:extLst>
                </p14:cNvPr>
                <p14:cNvContentPartPr/>
                <p14:nvPr/>
              </p14:nvContentPartPr>
              <p14:xfrm>
                <a:off x="1574148" y="1860980"/>
                <a:ext cx="342360" cy="4604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24A034D-E03E-E616-5D89-42531ABD2DA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58668" y="1845500"/>
                  <a:ext cx="372960" cy="49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1C127F0B-9B75-24C1-442D-C7ECE065DC93}"/>
              </a:ext>
            </a:extLst>
          </p:cNvPr>
          <p:cNvGrpSpPr/>
          <p:nvPr/>
        </p:nvGrpSpPr>
        <p:grpSpPr>
          <a:xfrm>
            <a:off x="3481428" y="1560380"/>
            <a:ext cx="1166040" cy="572040"/>
            <a:chOff x="3481428" y="1560380"/>
            <a:chExt cx="1166040" cy="57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D3057F7-46D3-6E3E-F5EA-CDD67BFEAA4D}"/>
                    </a:ext>
                  </a:extLst>
                </p14:cNvPr>
                <p14:cNvContentPartPr/>
                <p14:nvPr/>
              </p14:nvContentPartPr>
              <p14:xfrm>
                <a:off x="3751788" y="1560380"/>
                <a:ext cx="373680" cy="3560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D3057F7-46D3-6E3E-F5EA-CDD67BFEAA4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36668" y="1544900"/>
                  <a:ext cx="40392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07521EF-BF35-267E-8E2E-2D41337EF676}"/>
                    </a:ext>
                  </a:extLst>
                </p14:cNvPr>
                <p14:cNvContentPartPr/>
                <p14:nvPr/>
              </p14:nvContentPartPr>
              <p14:xfrm>
                <a:off x="3481428" y="2021180"/>
                <a:ext cx="1166040" cy="1112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07521EF-BF35-267E-8E2E-2D41337EF67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466308" y="2006060"/>
                  <a:ext cx="1196640" cy="14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92EE0CFE-1BA4-4FBE-D985-CBACCF505699}"/>
                  </a:ext>
                </a:extLst>
              </p14:cNvPr>
              <p14:cNvContentPartPr/>
              <p14:nvPr/>
            </p14:nvContentPartPr>
            <p14:xfrm>
              <a:off x="3997308" y="305060"/>
              <a:ext cx="538920" cy="52524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92EE0CFE-1BA4-4FBE-D985-CBACCF50569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982188" y="289580"/>
                <a:ext cx="569160" cy="555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5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5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8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8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03" name="Screenshot 2024-10-14 alle 22.06.56.png" descr="Screenshot 2024-10-14 alle 22.06.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035" y="521889"/>
            <a:ext cx="9151930" cy="5562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3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6" name="Screenshot 2024-10-14 alle 22.07.17.png" descr="Screenshot 2024-10-14 alle 22.07.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08" y="720941"/>
            <a:ext cx="10605784" cy="51193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077FBAE7-5F16-B5E7-F993-308E403047D1}"/>
              </a:ext>
            </a:extLst>
          </p:cNvPr>
          <p:cNvGrpSpPr/>
          <p:nvPr/>
        </p:nvGrpSpPr>
        <p:grpSpPr>
          <a:xfrm>
            <a:off x="1154949" y="1584017"/>
            <a:ext cx="1392480" cy="462960"/>
            <a:chOff x="1154949" y="1584017"/>
            <a:chExt cx="1392480" cy="46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D6EA535-4652-7DA3-97E1-3E23F787E460}"/>
                    </a:ext>
                  </a:extLst>
                </p14:cNvPr>
                <p14:cNvContentPartPr/>
                <p14:nvPr/>
              </p14:nvContentPartPr>
              <p14:xfrm>
                <a:off x="1677309" y="1584017"/>
                <a:ext cx="64440" cy="4525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D6EA535-4652-7DA3-97E1-3E23F787E46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69749" y="1576457"/>
                  <a:ext cx="7956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5C1E1C7-3319-3489-F46A-F80754F4D9EB}"/>
                    </a:ext>
                  </a:extLst>
                </p14:cNvPr>
                <p14:cNvContentPartPr/>
                <p14:nvPr/>
              </p14:nvContentPartPr>
              <p14:xfrm>
                <a:off x="1154949" y="1970297"/>
                <a:ext cx="1392480" cy="766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5C1E1C7-3319-3489-F46A-F80754F4D9E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47389" y="1962737"/>
                  <a:ext cx="140760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8C351500-1BEB-646A-09FE-0522ED5687D3}"/>
              </a:ext>
            </a:extLst>
          </p:cNvPr>
          <p:cNvGrpSpPr/>
          <p:nvPr/>
        </p:nvGrpSpPr>
        <p:grpSpPr>
          <a:xfrm>
            <a:off x="1754709" y="2207897"/>
            <a:ext cx="215280" cy="294480"/>
            <a:chOff x="1754709" y="2207897"/>
            <a:chExt cx="215280" cy="29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A14D54D-4690-1CBD-3D51-B00C13128641}"/>
                    </a:ext>
                  </a:extLst>
                </p14:cNvPr>
                <p14:cNvContentPartPr/>
                <p14:nvPr/>
              </p14:nvContentPartPr>
              <p14:xfrm>
                <a:off x="1795029" y="2207897"/>
                <a:ext cx="76320" cy="2721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A14D54D-4690-1CBD-3D51-B00C1312864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87469" y="2200337"/>
                  <a:ext cx="9108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661BD46-D7C6-37F8-EE17-9547E5036C88}"/>
                    </a:ext>
                  </a:extLst>
                </p14:cNvPr>
                <p14:cNvContentPartPr/>
                <p14:nvPr/>
              </p14:nvContentPartPr>
              <p14:xfrm>
                <a:off x="1754709" y="2412737"/>
                <a:ext cx="215280" cy="896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661BD46-D7C6-37F8-EE17-9547E5036C8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47149" y="2405537"/>
                  <a:ext cx="230040" cy="10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8337832A-710C-A611-BDE3-3EF6A72F3CB8}"/>
                  </a:ext>
                </a:extLst>
              </p14:cNvPr>
              <p14:cNvContentPartPr/>
              <p14:nvPr/>
            </p14:nvContentPartPr>
            <p14:xfrm>
              <a:off x="1611069" y="2725937"/>
              <a:ext cx="343440" cy="40788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8337832A-710C-A611-BDE3-3EF6A72F3CB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03509" y="2718377"/>
                <a:ext cx="358560" cy="423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6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9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9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2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29" name="Screenshot 2024-10-14 alle 22.08.25.png" descr="Screenshot 2024-10-14 alle 22.08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4" y="730675"/>
            <a:ext cx="10290732" cy="51453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4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4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4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6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6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7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92" name="Screenshot 2024-10-14 alle 22.09.05.png" descr="Screenshot 2024-10-14 alle 22.09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612" y="627709"/>
            <a:ext cx="9948776" cy="49193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9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0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9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2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2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2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2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5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55" name="Fantastico! Avete completato tutte le vocali “semplici” coreane!…"/>
          <p:cNvSpPr txBox="1"/>
          <p:nvPr/>
        </p:nvSpPr>
        <p:spPr>
          <a:xfrm>
            <a:off x="2134274" y="601980"/>
            <a:ext cx="7892087" cy="764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99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Fantastico! Avete completato tutte le vocali “semplici” coreane!</a:t>
            </a:r>
          </a:p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99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Vediamo ora le 11 vocali “complesse”</a:t>
            </a:r>
          </a:p>
        </p:txBody>
      </p:sp>
      <p:pic>
        <p:nvPicPr>
          <p:cNvPr id="1356" name="Screenshot 2024-10-14 alle 22.01.25.png" descr="Screenshot 2024-10-14 alle 22.01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709" y="2118081"/>
            <a:ext cx="7059503" cy="3227656"/>
          </a:xfrm>
          <a:prstGeom prst="rect">
            <a:avLst/>
          </a:prstGeom>
          <a:ln w="12700">
            <a:miter lim="400000"/>
          </a:ln>
        </p:spPr>
      </p:pic>
      <p:sp>
        <p:nvSpPr>
          <p:cNvPr id="1357" name="Forma"/>
          <p:cNvSpPr/>
          <p:nvPr/>
        </p:nvSpPr>
        <p:spPr>
          <a:xfrm>
            <a:off x="8470226" y="2793760"/>
            <a:ext cx="152104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63" y="14256"/>
                </a:moveTo>
                <a:lnTo>
                  <a:pt x="12263" y="21600"/>
                </a:lnTo>
                <a:lnTo>
                  <a:pt x="0" y="10452"/>
                </a:lnTo>
                <a:lnTo>
                  <a:pt x="12263" y="0"/>
                </a:lnTo>
                <a:lnTo>
                  <a:pt x="12263" y="7344"/>
                </a:lnTo>
                <a:lnTo>
                  <a:pt x="21600" y="7837"/>
                </a:lnTo>
                <a:lnTo>
                  <a:pt x="21217" y="14134"/>
                </a:lnTo>
                <a:lnTo>
                  <a:pt x="12263" y="1425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154991FF-537F-1AF6-3FFC-0A8EB9E1B796}"/>
              </a:ext>
            </a:extLst>
          </p:cNvPr>
          <p:cNvGrpSpPr/>
          <p:nvPr/>
        </p:nvGrpSpPr>
        <p:grpSpPr>
          <a:xfrm>
            <a:off x="3577828" y="2203745"/>
            <a:ext cx="810720" cy="323640"/>
            <a:chOff x="3577828" y="2203745"/>
            <a:chExt cx="810720" cy="32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4B69FDA-AE6E-0EDD-0AF8-684BD289E5A8}"/>
                    </a:ext>
                  </a:extLst>
                </p14:cNvPr>
                <p14:cNvContentPartPr/>
                <p14:nvPr/>
              </p14:nvContentPartPr>
              <p14:xfrm>
                <a:off x="3577828" y="2357105"/>
                <a:ext cx="166320" cy="824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4B69FDA-AE6E-0EDD-0AF8-684BD289E5A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70268" y="2349545"/>
                  <a:ext cx="1814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F9152D9-09E3-C2D0-26A7-3C7F44B9AE14}"/>
                    </a:ext>
                  </a:extLst>
                </p14:cNvPr>
                <p14:cNvContentPartPr/>
                <p14:nvPr/>
              </p14:nvContentPartPr>
              <p14:xfrm>
                <a:off x="3779428" y="2323985"/>
                <a:ext cx="92880" cy="2034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F9152D9-09E3-C2D0-26A7-3C7F44B9AE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771868" y="2316425"/>
                  <a:ext cx="1076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66F1610-4B9E-1DE7-6E76-1C8377561BA5}"/>
                    </a:ext>
                  </a:extLst>
                </p14:cNvPr>
                <p14:cNvContentPartPr/>
                <p14:nvPr/>
              </p14:nvContentPartPr>
              <p14:xfrm>
                <a:off x="3922348" y="2311745"/>
                <a:ext cx="73440" cy="1105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66F1610-4B9E-1DE7-6E76-1C8377561BA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14788" y="2304185"/>
                  <a:ext cx="885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A549452-2600-6615-313E-023484E80C4B}"/>
                    </a:ext>
                  </a:extLst>
                </p14:cNvPr>
                <p14:cNvContentPartPr/>
                <p14:nvPr/>
              </p14:nvContentPartPr>
              <p14:xfrm>
                <a:off x="4032868" y="2316425"/>
                <a:ext cx="75240" cy="1396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A549452-2600-6615-313E-023484E80C4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25308" y="2308865"/>
                  <a:ext cx="903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DA6C636-8F27-700D-1ED5-6FE9DFBE19FB}"/>
                    </a:ext>
                  </a:extLst>
                </p14:cNvPr>
                <p14:cNvContentPartPr/>
                <p14:nvPr/>
              </p14:nvContentPartPr>
              <p14:xfrm>
                <a:off x="4166068" y="2203745"/>
                <a:ext cx="27000" cy="2286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DA6C636-8F27-700D-1ED5-6FE9DFBE19F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58508" y="2196185"/>
                  <a:ext cx="421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B27B97B-CB6B-4257-0EC0-36A769DF6405}"/>
                    </a:ext>
                  </a:extLst>
                </p14:cNvPr>
                <p14:cNvContentPartPr/>
                <p14:nvPr/>
              </p14:nvContentPartPr>
              <p14:xfrm>
                <a:off x="4171828" y="2335865"/>
                <a:ext cx="41760" cy="241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B27B97B-CB6B-4257-0EC0-36A769DF640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64268" y="2328305"/>
                  <a:ext cx="568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0F7F918-E2C4-9956-A97D-7EE5204460B2}"/>
                    </a:ext>
                  </a:extLst>
                </p14:cNvPr>
                <p14:cNvContentPartPr/>
                <p14:nvPr/>
              </p14:nvContentPartPr>
              <p14:xfrm>
                <a:off x="4269748" y="2296985"/>
                <a:ext cx="118800" cy="1202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0F7F918-E2C4-9956-A97D-7EE5204460B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62188" y="2289425"/>
                  <a:ext cx="133920" cy="13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D2547DD7-18CF-1BBE-35A5-811BD2E94D2D}"/>
                  </a:ext>
                </a:extLst>
              </p14:cNvPr>
              <p14:cNvContentPartPr/>
              <p14:nvPr/>
            </p14:nvContentPartPr>
            <p14:xfrm>
              <a:off x="1767748" y="4073585"/>
              <a:ext cx="119880" cy="306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D2547DD7-18CF-1BBE-35A5-811BD2E94D2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760188" y="4066025"/>
                <a:ext cx="1350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49CCBEEB-9C50-ACAD-A594-89A8A37E33B8}"/>
                  </a:ext>
                </a:extLst>
              </p14:cNvPr>
              <p14:cNvContentPartPr/>
              <p14:nvPr/>
            </p14:nvContentPartPr>
            <p14:xfrm>
              <a:off x="3027748" y="4048025"/>
              <a:ext cx="92880" cy="6228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49CCBEEB-9C50-ACAD-A594-89A8A37E33B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020188" y="4040825"/>
                <a:ext cx="10764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A384C522-D882-AC2E-F92B-B42FDABE0DCC}"/>
                  </a:ext>
                </a:extLst>
              </p14:cNvPr>
              <p14:cNvContentPartPr/>
              <p14:nvPr/>
            </p14:nvContentPartPr>
            <p14:xfrm>
              <a:off x="1713268" y="2172978"/>
              <a:ext cx="337680" cy="42264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A384C522-D882-AC2E-F92B-B42FDABE0DC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705708" y="2165418"/>
                <a:ext cx="35280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91C803F4-8E52-B1FB-4B22-8657BFFC5803}"/>
                  </a:ext>
                </a:extLst>
              </p14:cNvPr>
              <p14:cNvContentPartPr/>
              <p14:nvPr/>
            </p14:nvContentPartPr>
            <p14:xfrm>
              <a:off x="1752868" y="4798458"/>
              <a:ext cx="438480" cy="542160"/>
            </p14:xfrm>
          </p:contentPart>
        </mc:Choice>
        <mc:Fallback xmlns=""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91C803F4-8E52-B1FB-4B22-8657BFFC580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745308" y="4790898"/>
                <a:ext cx="453600" cy="55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5C2E9354-BC9F-A429-F641-F9A93C08498A}"/>
                  </a:ext>
                </a:extLst>
              </p14:cNvPr>
              <p14:cNvContentPartPr/>
              <p14:nvPr/>
            </p14:nvContentPartPr>
            <p14:xfrm>
              <a:off x="1622188" y="3219858"/>
              <a:ext cx="544680" cy="506880"/>
            </p14:xfrm>
          </p:contentPart>
        </mc:Choice>
        <mc:Fallback xmlns=""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5C2E9354-BC9F-A429-F641-F9A93C08498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614628" y="3212298"/>
                <a:ext cx="559800" cy="5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71F0198B-E1D3-F838-B043-17153E709DBD}"/>
                  </a:ext>
                </a:extLst>
              </p14:cNvPr>
              <p14:cNvContentPartPr/>
              <p14:nvPr/>
            </p14:nvContentPartPr>
            <p14:xfrm>
              <a:off x="2979028" y="3210138"/>
              <a:ext cx="456840" cy="442800"/>
            </p14:xfrm>
          </p:contentPart>
        </mc:Choice>
        <mc:Fallback xmlns=""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71F0198B-E1D3-F838-B043-17153E709DB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971468" y="3202578"/>
                <a:ext cx="471960" cy="45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18EC6D16-EA6E-5E23-E661-4FEB6ECE88BC}"/>
              </a:ext>
            </a:extLst>
          </p:cNvPr>
          <p:cNvGrpSpPr/>
          <p:nvPr/>
        </p:nvGrpSpPr>
        <p:grpSpPr>
          <a:xfrm>
            <a:off x="1449388" y="1568788"/>
            <a:ext cx="704520" cy="296280"/>
            <a:chOff x="1449388" y="1568788"/>
            <a:chExt cx="704520" cy="29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8E9AEF4F-77A2-C19B-E1C9-0FBE515FD467}"/>
                    </a:ext>
                  </a:extLst>
                </p14:cNvPr>
                <p14:cNvContentPartPr/>
                <p14:nvPr/>
              </p14:nvContentPartPr>
              <p14:xfrm>
                <a:off x="1449388" y="1664548"/>
                <a:ext cx="217080" cy="2005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8E9AEF4F-77A2-C19B-E1C9-0FBE515FD46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41828" y="1656988"/>
                  <a:ext cx="2318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B78BC34-85CE-2E27-2FEA-430BF8C28A92}"/>
                    </a:ext>
                  </a:extLst>
                </p14:cNvPr>
                <p14:cNvContentPartPr/>
                <p14:nvPr/>
              </p14:nvContentPartPr>
              <p14:xfrm>
                <a:off x="1686268" y="1699108"/>
                <a:ext cx="102600" cy="900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B78BC34-85CE-2E27-2FEA-430BF8C28A9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678708" y="1691548"/>
                  <a:ext cx="1177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8A615A3-D9BA-D48A-E7EE-3FD8DE1C104D}"/>
                    </a:ext>
                  </a:extLst>
                </p14:cNvPr>
                <p14:cNvContentPartPr/>
                <p14:nvPr/>
              </p14:nvContentPartPr>
              <p14:xfrm>
                <a:off x="1830988" y="1687948"/>
                <a:ext cx="74520" cy="1242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8A615A3-D9BA-D48A-E7EE-3FD8DE1C104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823428" y="1680388"/>
                  <a:ext cx="89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EA08221-8AB7-4547-9A08-4917FD512799}"/>
                    </a:ext>
                  </a:extLst>
                </p14:cNvPr>
                <p14:cNvContentPartPr/>
                <p14:nvPr/>
              </p14:nvContentPartPr>
              <p14:xfrm>
                <a:off x="1927108" y="1732228"/>
                <a:ext cx="96840" cy="802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EA08221-8AB7-4547-9A08-4917FD51279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919908" y="1724668"/>
                  <a:ext cx="1119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E95985F-3DC1-F68A-D9F4-6A4223801A45}"/>
                    </a:ext>
                  </a:extLst>
                </p14:cNvPr>
                <p14:cNvContentPartPr/>
                <p14:nvPr/>
              </p14:nvContentPartPr>
              <p14:xfrm>
                <a:off x="2083708" y="1568788"/>
                <a:ext cx="11520" cy="2480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E95985F-3DC1-F68A-D9F4-6A4223801A4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76148" y="1561228"/>
                  <a:ext cx="2664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F46DC45-41B0-B2C1-790B-495F1655F31E}"/>
                    </a:ext>
                  </a:extLst>
                </p14:cNvPr>
                <p14:cNvContentPartPr/>
                <p14:nvPr/>
              </p14:nvContentPartPr>
              <p14:xfrm>
                <a:off x="2151748" y="1707388"/>
                <a:ext cx="2160" cy="1231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F46DC45-41B0-B2C1-790B-495F1655F31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44188" y="1699828"/>
                  <a:ext cx="1728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CAC9D3B9-716E-C2C5-2AC2-97982877586D}"/>
              </a:ext>
            </a:extLst>
          </p:cNvPr>
          <p:cNvGrpSpPr/>
          <p:nvPr/>
        </p:nvGrpSpPr>
        <p:grpSpPr>
          <a:xfrm>
            <a:off x="2670508" y="1567708"/>
            <a:ext cx="888120" cy="309960"/>
            <a:chOff x="2670508" y="1567708"/>
            <a:chExt cx="888120" cy="30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5936FD8-1934-6556-AFDF-7FCC1704B931}"/>
                    </a:ext>
                  </a:extLst>
                </p14:cNvPr>
                <p14:cNvContentPartPr/>
                <p14:nvPr/>
              </p14:nvContentPartPr>
              <p14:xfrm>
                <a:off x="2670508" y="1647268"/>
                <a:ext cx="120240" cy="1926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5936FD8-1934-6556-AFDF-7FCC1704B93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663308" y="1639708"/>
                  <a:ext cx="13536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5104647-8E6C-E226-F8E5-F20A6E215A9E}"/>
                    </a:ext>
                  </a:extLst>
                </p14:cNvPr>
                <p14:cNvContentPartPr/>
                <p14:nvPr/>
              </p14:nvContentPartPr>
              <p14:xfrm>
                <a:off x="2796868" y="1669228"/>
                <a:ext cx="125640" cy="1915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5104647-8E6C-E226-F8E5-F20A6E215A9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89308" y="1661668"/>
                  <a:ext cx="1407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22487B2-ECBC-53DF-B27E-4A732826D265}"/>
                    </a:ext>
                  </a:extLst>
                </p14:cNvPr>
                <p14:cNvContentPartPr/>
                <p14:nvPr/>
              </p14:nvContentPartPr>
              <p14:xfrm>
                <a:off x="2961748" y="1705588"/>
                <a:ext cx="87120" cy="1638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22487B2-ECBC-53DF-B27E-4A732826D26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54188" y="1698028"/>
                  <a:ext cx="1022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9ED6C14-621E-65B0-3E1E-6449E0FF1418}"/>
                    </a:ext>
                  </a:extLst>
                </p14:cNvPr>
                <p14:cNvContentPartPr/>
                <p14:nvPr/>
              </p14:nvContentPartPr>
              <p14:xfrm>
                <a:off x="3095668" y="1677868"/>
                <a:ext cx="76320" cy="1926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9ED6C14-621E-65B0-3E1E-6449E0FF141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88108" y="1670308"/>
                  <a:ext cx="914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49606EB-974C-10F3-171C-81434734E7A5}"/>
                    </a:ext>
                  </a:extLst>
                </p14:cNvPr>
                <p14:cNvContentPartPr/>
                <p14:nvPr/>
              </p14:nvContentPartPr>
              <p14:xfrm>
                <a:off x="3235708" y="1567708"/>
                <a:ext cx="43200" cy="2433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49606EB-974C-10F3-171C-81434734E7A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228148" y="1560148"/>
                  <a:ext cx="583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6DBDCED-E50C-FC90-E59D-BFF6F0C988E3}"/>
                    </a:ext>
                  </a:extLst>
                </p14:cNvPr>
                <p14:cNvContentPartPr/>
                <p14:nvPr/>
              </p14:nvContentPartPr>
              <p14:xfrm>
                <a:off x="3315628" y="1664908"/>
                <a:ext cx="9000" cy="1407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6DBDCED-E50C-FC90-E59D-BFF6F0C988E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08068" y="1657348"/>
                  <a:ext cx="241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B2A0D11-E218-A9C4-1E42-A698466C5DF1}"/>
                    </a:ext>
                  </a:extLst>
                </p14:cNvPr>
                <p14:cNvContentPartPr/>
                <p14:nvPr/>
              </p14:nvContentPartPr>
              <p14:xfrm>
                <a:off x="3384028" y="1690468"/>
                <a:ext cx="58320" cy="1234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B2A0D11-E218-A9C4-1E42-A698466C5DF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376828" y="1682908"/>
                  <a:ext cx="730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6E375EB-2A6C-8C7D-D23C-3B653ABFF4CE}"/>
                    </a:ext>
                  </a:extLst>
                </p14:cNvPr>
                <p14:cNvContentPartPr/>
                <p14:nvPr/>
              </p14:nvContentPartPr>
              <p14:xfrm>
                <a:off x="3527668" y="1643308"/>
                <a:ext cx="30960" cy="2343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6E375EB-2A6C-8C7D-D23C-3B653ABFF4C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520108" y="1635748"/>
                  <a:ext cx="46080" cy="24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1ECE1D9B-0601-F6B6-66FA-DD63720EE87A}"/>
                  </a:ext>
                </a:extLst>
              </p14:cNvPr>
              <p14:cNvContentPartPr/>
              <p14:nvPr/>
            </p14:nvContentPartPr>
            <p14:xfrm>
              <a:off x="7032157" y="1407148"/>
              <a:ext cx="1361160" cy="97560"/>
            </p14:xfrm>
          </p:contentPart>
        </mc:Choice>
        <mc:Fallback xmlns=""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1ECE1D9B-0601-F6B6-66FA-DD63720EE87A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024597" y="1399588"/>
                <a:ext cx="137628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A4EDD6D7-03A4-3856-FF4E-12EB169A609C}"/>
                  </a:ext>
                </a:extLst>
              </p14:cNvPr>
              <p14:cNvContentPartPr/>
              <p14:nvPr/>
            </p14:nvContentPartPr>
            <p14:xfrm>
              <a:off x="7643077" y="2158117"/>
              <a:ext cx="439560" cy="442800"/>
            </p14:xfrm>
          </p:contentPart>
        </mc:Choice>
        <mc:Fallback xmlns=""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A4EDD6D7-03A4-3856-FF4E-12EB169A609C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635517" y="2150557"/>
                <a:ext cx="454680" cy="457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0" name="Queste vocali si chiamano così non perché siano più difficili ma perché,…"/>
          <p:cNvSpPr txBox="1"/>
          <p:nvPr/>
        </p:nvSpPr>
        <p:spPr>
          <a:xfrm>
            <a:off x="1653946" y="450014"/>
            <a:ext cx="8884108" cy="1277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Queste vocali si chiamano così non perché siano più difficili ma perché,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per essere rappresentate usano più linee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(Per capirci ㅐ → ㅏ+ㅣ = ㅐ). Vediamole insieme!</a:t>
            </a:r>
          </a:p>
        </p:txBody>
      </p:sp>
      <p:pic>
        <p:nvPicPr>
          <p:cNvPr id="1421" name="Screenshot 2024-10-14 alle 22.14.04.png" descr="Screenshot 2024-10-14 alle 22.1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167" y="1787378"/>
            <a:ext cx="4686301" cy="4686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2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3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2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3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45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4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5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45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5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8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7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84" name="Screenshot 2024-10-14 alle 22.14.45.png" descr="Screenshot 2024-10-14 alle 22.14.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358" y="1001972"/>
            <a:ext cx="9357284" cy="46027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2C9CDD78-9A69-CEA3-219F-A1169ACA6B72}"/>
              </a:ext>
            </a:extLst>
          </p:cNvPr>
          <p:cNvGrpSpPr/>
          <p:nvPr/>
        </p:nvGrpSpPr>
        <p:grpSpPr>
          <a:xfrm>
            <a:off x="5189522" y="623948"/>
            <a:ext cx="1811160" cy="641880"/>
            <a:chOff x="5189522" y="623948"/>
            <a:chExt cx="1811160" cy="64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2E27547-B728-87C3-355D-4351A711ACD1}"/>
                    </a:ext>
                  </a:extLst>
                </p14:cNvPr>
                <p14:cNvContentPartPr/>
                <p14:nvPr/>
              </p14:nvContentPartPr>
              <p14:xfrm>
                <a:off x="5189522" y="922028"/>
                <a:ext cx="89640" cy="76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2E27547-B728-87C3-355D-4351A711ACD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181962" y="914468"/>
                  <a:ext cx="1047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1C982AB-3111-2D7F-AA5D-F32C3DE118B4}"/>
                    </a:ext>
                  </a:extLst>
                </p14:cNvPr>
                <p14:cNvContentPartPr/>
                <p14:nvPr/>
              </p14:nvContentPartPr>
              <p14:xfrm>
                <a:off x="5321282" y="826988"/>
                <a:ext cx="165600" cy="788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1C982AB-3111-2D7F-AA5D-F32C3DE118B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13722" y="819428"/>
                  <a:ext cx="1807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6D6ED9A-1A84-77BE-FC26-D5B8F626634A}"/>
                    </a:ext>
                  </a:extLst>
                </p14:cNvPr>
                <p14:cNvContentPartPr/>
                <p14:nvPr/>
              </p14:nvContentPartPr>
              <p14:xfrm>
                <a:off x="5479682" y="884588"/>
                <a:ext cx="262440" cy="2268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6D6ED9A-1A84-77BE-FC26-D5B8F62663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72122" y="877028"/>
                  <a:ext cx="2772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901EC6E-8BFF-E6CC-FEE2-7806958E7918}"/>
                    </a:ext>
                  </a:extLst>
                </p14:cNvPr>
                <p14:cNvContentPartPr/>
                <p14:nvPr/>
              </p14:nvContentPartPr>
              <p14:xfrm>
                <a:off x="5795762" y="831668"/>
                <a:ext cx="167040" cy="4341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901EC6E-8BFF-E6CC-FEE2-7806958E791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88562" y="824108"/>
                  <a:ext cx="18216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1A1AC00-4A9E-4744-8773-CE7836FD4201}"/>
                    </a:ext>
                  </a:extLst>
                </p14:cNvPr>
                <p14:cNvContentPartPr/>
                <p14:nvPr/>
              </p14:nvContentPartPr>
              <p14:xfrm>
                <a:off x="6052082" y="890708"/>
                <a:ext cx="139680" cy="2149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1A1AC00-4A9E-4744-8773-CE7836FD420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44522" y="883148"/>
                  <a:ext cx="1548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A57957A-0DC8-586E-C8EB-E3243440A188}"/>
                    </a:ext>
                  </a:extLst>
                </p14:cNvPr>
                <p14:cNvContentPartPr/>
                <p14:nvPr/>
              </p14:nvContentPartPr>
              <p14:xfrm>
                <a:off x="6241442" y="854348"/>
                <a:ext cx="107280" cy="2156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A57957A-0DC8-586E-C8EB-E3243440A18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33882" y="846788"/>
                  <a:ext cx="1220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6235511-72F3-B6FB-3824-D54B08B4C53C}"/>
                    </a:ext>
                  </a:extLst>
                </p14:cNvPr>
                <p14:cNvContentPartPr/>
                <p14:nvPr/>
              </p14:nvContentPartPr>
              <p14:xfrm>
                <a:off x="6431522" y="623948"/>
                <a:ext cx="71280" cy="4917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6235511-72F3-B6FB-3824-D54B08B4C53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23962" y="616748"/>
                  <a:ext cx="8640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C8725AF-8CDA-CAB7-D0DA-AE7A53F90662}"/>
                    </a:ext>
                  </a:extLst>
                </p14:cNvPr>
                <p14:cNvContentPartPr/>
                <p14:nvPr/>
              </p14:nvContentPartPr>
              <p14:xfrm>
                <a:off x="6457442" y="848228"/>
                <a:ext cx="71280" cy="489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C8725AF-8CDA-CAB7-D0DA-AE7A53F9066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49882" y="840668"/>
                  <a:ext cx="864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823BA71-F7C2-D703-6D4A-64433C5B91E2}"/>
                    </a:ext>
                  </a:extLst>
                </p14:cNvPr>
                <p14:cNvContentPartPr/>
                <p14:nvPr/>
              </p14:nvContentPartPr>
              <p14:xfrm>
                <a:off x="6522602" y="869828"/>
                <a:ext cx="231480" cy="2466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823BA71-F7C2-D703-6D4A-64433C5B91E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515042" y="862268"/>
                  <a:ext cx="2466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88CE840-3803-7080-D06E-671D42F25AF2}"/>
                    </a:ext>
                  </a:extLst>
                </p14:cNvPr>
                <p14:cNvContentPartPr/>
                <p14:nvPr/>
              </p14:nvContentPartPr>
              <p14:xfrm>
                <a:off x="6832202" y="696308"/>
                <a:ext cx="128880" cy="1810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88CE840-3803-7080-D06E-671D42F25AF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24642" y="688748"/>
                  <a:ext cx="1440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32E553B-3C76-4FF6-7A80-6D4A4553A059}"/>
                    </a:ext>
                  </a:extLst>
                </p14:cNvPr>
                <p14:cNvContentPartPr/>
                <p14:nvPr/>
              </p14:nvContentPartPr>
              <p14:xfrm>
                <a:off x="6947042" y="722228"/>
                <a:ext cx="53640" cy="1382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32E553B-3C76-4FF6-7A80-6D4A4553A05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39842" y="714668"/>
                  <a:ext cx="68760" cy="153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8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0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8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0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1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0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1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1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1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4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3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47" name="Screenshot 2024-10-14 alle 22.17.31.png" descr="Screenshot 2024-10-14 alle 22.17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178" y="785704"/>
            <a:ext cx="9560279" cy="503530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4F549768-7E87-286D-D290-E784E0AA459A}"/>
              </a:ext>
            </a:extLst>
          </p:cNvPr>
          <p:cNvGrpSpPr/>
          <p:nvPr/>
        </p:nvGrpSpPr>
        <p:grpSpPr>
          <a:xfrm>
            <a:off x="6846242" y="401278"/>
            <a:ext cx="70200" cy="109800"/>
            <a:chOff x="6846242" y="401278"/>
            <a:chExt cx="70200" cy="10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EF5F4FD-73EA-4BD5-BED8-32CDA260324A}"/>
                    </a:ext>
                  </a:extLst>
                </p14:cNvPr>
                <p14:cNvContentPartPr/>
                <p14:nvPr/>
              </p14:nvContentPartPr>
              <p14:xfrm>
                <a:off x="6846242" y="401278"/>
                <a:ext cx="51120" cy="871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EF5F4FD-73EA-4BD5-BED8-32CDA260324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38682" y="393718"/>
                  <a:ext cx="662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9C43A6F-DCAD-13FB-CF96-A6D0A6CB20FC}"/>
                    </a:ext>
                  </a:extLst>
                </p14:cNvPr>
                <p14:cNvContentPartPr/>
                <p14:nvPr/>
              </p14:nvContentPartPr>
              <p14:xfrm>
                <a:off x="6866042" y="403798"/>
                <a:ext cx="50400" cy="1072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9C43A6F-DCAD-13FB-CF96-A6D0A6CB20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58482" y="396238"/>
                  <a:ext cx="6552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0D0B269E-C4CB-83D4-E015-6C85DF4F0966}"/>
              </a:ext>
            </a:extLst>
          </p:cNvPr>
          <p:cNvGrpSpPr/>
          <p:nvPr/>
        </p:nvGrpSpPr>
        <p:grpSpPr>
          <a:xfrm>
            <a:off x="5409482" y="284998"/>
            <a:ext cx="1220400" cy="608400"/>
            <a:chOff x="5409482" y="284998"/>
            <a:chExt cx="1220400" cy="60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7AB592F-D56B-0DD4-8083-CA608B91916A}"/>
                    </a:ext>
                  </a:extLst>
                </p14:cNvPr>
                <p14:cNvContentPartPr/>
                <p14:nvPr/>
              </p14:nvContentPartPr>
              <p14:xfrm>
                <a:off x="5687762" y="574798"/>
                <a:ext cx="257040" cy="2962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7AB592F-D56B-0DD4-8083-CA608B91916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80202" y="567238"/>
                  <a:ext cx="27216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A4EED33-DA11-239C-05F0-9CD865932554}"/>
                    </a:ext>
                  </a:extLst>
                </p14:cNvPr>
                <p14:cNvContentPartPr/>
                <p14:nvPr/>
              </p14:nvContentPartPr>
              <p14:xfrm>
                <a:off x="5895122" y="627718"/>
                <a:ext cx="190440" cy="1591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A4EED33-DA11-239C-05F0-9CD86593255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87562" y="620158"/>
                  <a:ext cx="2055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C5C892C-9356-468E-5D5C-8B9424BA9F53}"/>
                    </a:ext>
                  </a:extLst>
                </p14:cNvPr>
                <p14:cNvContentPartPr/>
                <p14:nvPr/>
              </p14:nvContentPartPr>
              <p14:xfrm>
                <a:off x="6132002" y="552118"/>
                <a:ext cx="127080" cy="3412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C5C892C-9356-468E-5D5C-8B9424BA9F5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24442" y="544558"/>
                  <a:ext cx="1422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68B2815-6CB9-9080-A6DF-D7D60DA9D69A}"/>
                    </a:ext>
                  </a:extLst>
                </p14:cNvPr>
                <p14:cNvContentPartPr/>
                <p14:nvPr/>
              </p14:nvContentPartPr>
              <p14:xfrm>
                <a:off x="6326402" y="374998"/>
                <a:ext cx="108720" cy="4316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68B2815-6CB9-9080-A6DF-D7D60DA9D69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18842" y="367438"/>
                  <a:ext cx="12384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B09D335-7296-0E6A-205F-E95FEB48F16D}"/>
                    </a:ext>
                  </a:extLst>
                </p14:cNvPr>
                <p14:cNvContentPartPr/>
                <p14:nvPr/>
              </p14:nvContentPartPr>
              <p14:xfrm>
                <a:off x="6322082" y="625918"/>
                <a:ext cx="108720" cy="723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B09D335-7296-0E6A-205F-E95FEB48F16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14522" y="618358"/>
                  <a:ext cx="1238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B30B67B-A152-B112-77C3-6C64066CF60E}"/>
                    </a:ext>
                  </a:extLst>
                </p14:cNvPr>
                <p14:cNvContentPartPr/>
                <p14:nvPr/>
              </p14:nvContentPartPr>
              <p14:xfrm>
                <a:off x="6462482" y="594598"/>
                <a:ext cx="167400" cy="2332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B30B67B-A152-B112-77C3-6C64066CF60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54922" y="587038"/>
                  <a:ext cx="18216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00771F4-976C-E718-29D5-1244C9213CB8}"/>
                    </a:ext>
                  </a:extLst>
                </p14:cNvPr>
                <p14:cNvContentPartPr/>
                <p14:nvPr/>
              </p14:nvContentPartPr>
              <p14:xfrm>
                <a:off x="5409482" y="369958"/>
                <a:ext cx="52200" cy="1245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00771F4-976C-E718-29D5-1244C9213CB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01922" y="362398"/>
                  <a:ext cx="673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380E9C6-4EC6-8B5B-5230-A2715FBD5DD3}"/>
                    </a:ext>
                  </a:extLst>
                </p14:cNvPr>
                <p14:cNvContentPartPr/>
                <p14:nvPr/>
              </p14:nvContentPartPr>
              <p14:xfrm>
                <a:off x="5516402" y="284998"/>
                <a:ext cx="110520" cy="1098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380E9C6-4EC6-8B5B-5230-A2715FBD5DD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08842" y="277438"/>
                  <a:ext cx="125640" cy="124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55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6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5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6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7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6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8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8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8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0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9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10" name="Screenshot 2024-10-14 alle 22.18.05.png" descr="Screenshot 2024-10-14 alle 22.18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972" y="1088990"/>
            <a:ext cx="9830056" cy="44287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1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2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1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2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64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2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4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64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4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7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5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73" name="Screenshot 2024-10-14 alle 22.18.34.png" descr="Screenshot 2024-10-14 alle 22.18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332" y="455941"/>
            <a:ext cx="9317336" cy="56948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7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9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7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9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9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0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0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2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0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2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36" name="Screenshot 2024-10-14 alle 22.18.52.png" descr="Screenshot 2024-10-14 alle 22.18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34" y="676093"/>
            <a:ext cx="10647132" cy="550581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FADC976A-E73F-B591-327C-BE3A7DF355FE}"/>
                  </a:ext>
                </a:extLst>
              </p14:cNvPr>
              <p14:cNvContentPartPr/>
              <p14:nvPr/>
            </p14:nvContentPartPr>
            <p14:xfrm>
              <a:off x="3094113" y="1006098"/>
              <a:ext cx="212760" cy="24516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FADC976A-E73F-B591-327C-BE3A7DF355F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86553" y="998898"/>
                <a:ext cx="227880" cy="26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3A0B74AE-1344-2999-1BC3-D30CDCB63B78}"/>
              </a:ext>
            </a:extLst>
          </p:cNvPr>
          <p:cNvGrpSpPr/>
          <p:nvPr/>
        </p:nvGrpSpPr>
        <p:grpSpPr>
          <a:xfrm>
            <a:off x="3511353" y="908898"/>
            <a:ext cx="204120" cy="268560"/>
            <a:chOff x="3511353" y="908898"/>
            <a:chExt cx="204120" cy="26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2C76B8B-D82A-FA90-578E-45CAF248906E}"/>
                    </a:ext>
                  </a:extLst>
                </p14:cNvPr>
                <p14:cNvContentPartPr/>
                <p14:nvPr/>
              </p14:nvContentPartPr>
              <p14:xfrm>
                <a:off x="3511353" y="908898"/>
                <a:ext cx="199800" cy="2685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2C76B8B-D82A-FA90-578E-45CAF248906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03793" y="901338"/>
                  <a:ext cx="2149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4B20CE4-B4A2-DD37-5239-54FA35A2EE7E}"/>
                    </a:ext>
                  </a:extLst>
                </p14:cNvPr>
                <p14:cNvContentPartPr/>
                <p14:nvPr/>
              </p14:nvContentPartPr>
              <p14:xfrm>
                <a:off x="3560313" y="1070898"/>
                <a:ext cx="155160" cy="252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4B20CE4-B4A2-DD37-5239-54FA35A2EE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52753" y="1063338"/>
                  <a:ext cx="170280" cy="4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D9879832-1E98-181F-7430-EF3F1CCBF2FC}"/>
              </a:ext>
            </a:extLst>
          </p:cNvPr>
          <p:cNvGrpSpPr/>
          <p:nvPr/>
        </p:nvGrpSpPr>
        <p:grpSpPr>
          <a:xfrm>
            <a:off x="4483353" y="789738"/>
            <a:ext cx="1504080" cy="313200"/>
            <a:chOff x="4483353" y="789738"/>
            <a:chExt cx="1504080" cy="31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3CD77C5-6FAA-5BB6-B553-3D0FF9890052}"/>
                    </a:ext>
                  </a:extLst>
                </p14:cNvPr>
                <p14:cNvContentPartPr/>
                <p14:nvPr/>
              </p14:nvContentPartPr>
              <p14:xfrm>
                <a:off x="4483353" y="941658"/>
                <a:ext cx="214920" cy="1087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3CD77C5-6FAA-5BB6-B553-3D0FF989005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75793" y="934098"/>
                  <a:ext cx="2300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DE58FE8-ABB6-255D-A2F0-94E01122FFA8}"/>
                    </a:ext>
                  </a:extLst>
                </p14:cNvPr>
                <p14:cNvContentPartPr/>
                <p14:nvPr/>
              </p14:nvContentPartPr>
              <p14:xfrm>
                <a:off x="4692873" y="902418"/>
                <a:ext cx="96840" cy="1591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DE58FE8-ABB6-255D-A2F0-94E01122FFA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685313" y="894858"/>
                  <a:ext cx="1119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C6035AA-877F-106C-D0DB-A2D31E35E6D7}"/>
                    </a:ext>
                  </a:extLst>
                </p14:cNvPr>
                <p14:cNvContentPartPr/>
                <p14:nvPr/>
              </p14:nvContentPartPr>
              <p14:xfrm>
                <a:off x="4806273" y="789738"/>
                <a:ext cx="53640" cy="2919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C6035AA-877F-106C-D0DB-A2D31E35E6D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98713" y="782178"/>
                  <a:ext cx="6876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66D79D8-C6BA-7A37-A153-90261573A562}"/>
                    </a:ext>
                  </a:extLst>
                </p14:cNvPr>
                <p14:cNvContentPartPr/>
                <p14:nvPr/>
              </p14:nvContentPartPr>
              <p14:xfrm>
                <a:off x="4872153" y="968298"/>
                <a:ext cx="78120" cy="1191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66D79D8-C6BA-7A37-A153-90261573A56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864593" y="960738"/>
                  <a:ext cx="932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74BA0FD-BE9D-C351-A0D2-B3EF88A55092}"/>
                    </a:ext>
                  </a:extLst>
                </p14:cNvPr>
                <p14:cNvContentPartPr/>
                <p14:nvPr/>
              </p14:nvContentPartPr>
              <p14:xfrm>
                <a:off x="4990953" y="943458"/>
                <a:ext cx="87840" cy="1303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74BA0FD-BE9D-C351-A0D2-B3EF88A5509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83393" y="935898"/>
                  <a:ext cx="1029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48D47C3-0D65-2324-45BC-B12BED1430FB}"/>
                    </a:ext>
                  </a:extLst>
                </p14:cNvPr>
                <p14:cNvContentPartPr/>
                <p14:nvPr/>
              </p14:nvContentPartPr>
              <p14:xfrm>
                <a:off x="5100033" y="936258"/>
                <a:ext cx="128160" cy="1666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48D47C3-0D65-2324-45BC-B12BED1430F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92473" y="928698"/>
                  <a:ext cx="1429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584B383-19B2-B73E-2C6A-CA7A278623CA}"/>
                    </a:ext>
                  </a:extLst>
                </p14:cNvPr>
                <p14:cNvContentPartPr/>
                <p14:nvPr/>
              </p14:nvContentPartPr>
              <p14:xfrm>
                <a:off x="5281113" y="939138"/>
                <a:ext cx="96840" cy="1112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584B383-19B2-B73E-2C6A-CA7A278623C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73553" y="931578"/>
                  <a:ext cx="1119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BB92484-88F4-A746-0E2C-0F60CE39F84E}"/>
                    </a:ext>
                  </a:extLst>
                </p14:cNvPr>
                <p14:cNvContentPartPr/>
                <p14:nvPr/>
              </p14:nvContentPartPr>
              <p14:xfrm>
                <a:off x="5489553" y="912138"/>
                <a:ext cx="95400" cy="1645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BB92484-88F4-A746-0E2C-0F60CE39F84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81993" y="904578"/>
                  <a:ext cx="1105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BD16C70F-4E6C-6FE6-C726-C03DF73FC880}"/>
                    </a:ext>
                  </a:extLst>
                </p14:cNvPr>
                <p14:cNvContentPartPr/>
                <p14:nvPr/>
              </p14:nvContentPartPr>
              <p14:xfrm>
                <a:off x="5655513" y="938418"/>
                <a:ext cx="96480" cy="939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BD16C70F-4E6C-6FE6-C726-C03DF73FC88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47953" y="930858"/>
                  <a:ext cx="1112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9490A76-7E2B-8FF6-2D36-A1CB8146FC0A}"/>
                    </a:ext>
                  </a:extLst>
                </p14:cNvPr>
                <p14:cNvContentPartPr/>
                <p14:nvPr/>
              </p14:nvContentPartPr>
              <p14:xfrm>
                <a:off x="5780433" y="821058"/>
                <a:ext cx="16920" cy="1648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9490A76-7E2B-8FF6-2D36-A1CB8146FC0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772873" y="813498"/>
                  <a:ext cx="320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EE4ACFB-EAF4-B307-3BE3-4B4650C23EDD}"/>
                    </a:ext>
                  </a:extLst>
                </p14:cNvPr>
                <p14:cNvContentPartPr/>
                <p14:nvPr/>
              </p14:nvContentPartPr>
              <p14:xfrm>
                <a:off x="5776113" y="924738"/>
                <a:ext cx="84240" cy="334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EE4ACFB-EAF4-B307-3BE3-4B4650C23ED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768553" y="917178"/>
                  <a:ext cx="993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35034A6-7775-2C9E-754C-A78B25031D19}"/>
                    </a:ext>
                  </a:extLst>
                </p14:cNvPr>
                <p14:cNvContentPartPr/>
                <p14:nvPr/>
              </p14:nvContentPartPr>
              <p14:xfrm>
                <a:off x="5876193" y="909258"/>
                <a:ext cx="111240" cy="12924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35034A6-7775-2C9E-754C-A78B25031D1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868633" y="901698"/>
                  <a:ext cx="12636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35770481-D5DD-8554-77FA-2815E92EFE78}"/>
              </a:ext>
            </a:extLst>
          </p:cNvPr>
          <p:cNvGrpSpPr/>
          <p:nvPr/>
        </p:nvGrpSpPr>
        <p:grpSpPr>
          <a:xfrm>
            <a:off x="5596473" y="1231458"/>
            <a:ext cx="325800" cy="353520"/>
            <a:chOff x="5596473" y="1231458"/>
            <a:chExt cx="325800" cy="35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6F9D31E-AD3A-563B-1160-E923079CA63D}"/>
                    </a:ext>
                  </a:extLst>
                </p14:cNvPr>
                <p14:cNvContentPartPr/>
                <p14:nvPr/>
              </p14:nvContentPartPr>
              <p14:xfrm>
                <a:off x="5616633" y="1231458"/>
                <a:ext cx="170280" cy="3124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6F9D31E-AD3A-563B-1160-E923079CA63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09073" y="1223898"/>
                  <a:ext cx="1854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316E42A-C33B-5A20-7B3D-838B2B17F89D}"/>
                    </a:ext>
                  </a:extLst>
                </p14:cNvPr>
                <p14:cNvContentPartPr/>
                <p14:nvPr/>
              </p14:nvContentPartPr>
              <p14:xfrm>
                <a:off x="5596473" y="1427298"/>
                <a:ext cx="325800" cy="1576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316E42A-C33B-5A20-7B3D-838B2B17F89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588913" y="1419738"/>
                  <a:ext cx="340920" cy="172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94C312ED-C106-1639-450C-EF22A18EB60A}"/>
                  </a:ext>
                </a:extLst>
              </p14:cNvPr>
              <p14:cNvContentPartPr/>
              <p14:nvPr/>
            </p14:nvContentPartPr>
            <p14:xfrm>
              <a:off x="5262393" y="2907978"/>
              <a:ext cx="2857320" cy="8100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94C312ED-C106-1639-450C-EF22A18EB60A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254833" y="2900418"/>
                <a:ext cx="28720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3B6B3CD5-00ED-D827-9277-6971C2A6120F}"/>
                  </a:ext>
                </a:extLst>
              </p14:cNvPr>
              <p14:cNvContentPartPr/>
              <p14:nvPr/>
            </p14:nvContentPartPr>
            <p14:xfrm>
              <a:off x="6094122" y="5517106"/>
              <a:ext cx="360" cy="36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3B6B3CD5-00ED-D827-9277-6971C2A6120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086562" y="5509546"/>
                <a:ext cx="15480" cy="15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7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5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7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99" name="Screenshot 2024-10-14 alle 22.20.27.png" descr="Screenshot 2024-10-14 alle 22.20.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164" y="828769"/>
            <a:ext cx="9359672" cy="494917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2D353B33-EC09-093D-AAF7-FAFD6664BF17}"/>
              </a:ext>
            </a:extLst>
          </p:cNvPr>
          <p:cNvGrpSpPr/>
          <p:nvPr/>
        </p:nvGrpSpPr>
        <p:grpSpPr>
          <a:xfrm>
            <a:off x="3275280" y="1127340"/>
            <a:ext cx="628200" cy="356400"/>
            <a:chOff x="3275280" y="1127340"/>
            <a:chExt cx="628200" cy="35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39C1670-03E8-6168-879A-19230B272FC3}"/>
                    </a:ext>
                  </a:extLst>
                </p14:cNvPr>
                <p14:cNvContentPartPr/>
                <p14:nvPr/>
              </p14:nvContentPartPr>
              <p14:xfrm>
                <a:off x="3275280" y="1127340"/>
                <a:ext cx="206280" cy="3564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39C1670-03E8-6168-879A-19230B272FC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67720" y="1119780"/>
                  <a:ext cx="22104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8A5EC45A-E63E-351D-4B85-C1298C6624A3}"/>
                    </a:ext>
                  </a:extLst>
                </p14:cNvPr>
                <p14:cNvContentPartPr/>
                <p14:nvPr/>
              </p14:nvContentPartPr>
              <p14:xfrm>
                <a:off x="3637440" y="1147500"/>
                <a:ext cx="266040" cy="2898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8A5EC45A-E63E-351D-4B85-C1298C6624A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29880" y="1139940"/>
                  <a:ext cx="280800" cy="30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073EBD28-9642-388F-3219-D4368F26F350}"/>
              </a:ext>
            </a:extLst>
          </p:cNvPr>
          <p:cNvGrpSpPr/>
          <p:nvPr/>
        </p:nvGrpSpPr>
        <p:grpSpPr>
          <a:xfrm>
            <a:off x="4723920" y="1459980"/>
            <a:ext cx="475920" cy="478080"/>
            <a:chOff x="4723920" y="1459980"/>
            <a:chExt cx="475920" cy="47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B1AB8AC-5464-4482-BF77-0DCB3B4B3891}"/>
                    </a:ext>
                  </a:extLst>
                </p14:cNvPr>
                <p14:cNvContentPartPr/>
                <p14:nvPr/>
              </p14:nvContentPartPr>
              <p14:xfrm>
                <a:off x="4723920" y="1459980"/>
                <a:ext cx="416880" cy="2397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B1AB8AC-5464-4482-BF77-0DCB3B4B389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16360" y="1452420"/>
                  <a:ext cx="4316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DAB3EBF-4132-8C44-6868-7D76BBDA0FCF}"/>
                    </a:ext>
                  </a:extLst>
                </p14:cNvPr>
                <p14:cNvContentPartPr/>
                <p14:nvPr/>
              </p14:nvContentPartPr>
              <p14:xfrm>
                <a:off x="5118120" y="1601100"/>
                <a:ext cx="81720" cy="3369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DAB3EBF-4132-8C44-6868-7D76BBDA0FC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10920" y="1593540"/>
                  <a:ext cx="96840" cy="35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B8283279-A51E-2248-892A-057E459F9605}"/>
              </a:ext>
            </a:extLst>
          </p:cNvPr>
          <p:cNvGrpSpPr/>
          <p:nvPr/>
        </p:nvGrpSpPr>
        <p:grpSpPr>
          <a:xfrm>
            <a:off x="5738340" y="564420"/>
            <a:ext cx="1136160" cy="630720"/>
            <a:chOff x="5738340" y="564420"/>
            <a:chExt cx="1136160" cy="63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21E53F8-1AD0-6621-EF1B-EDA36EB5F32F}"/>
                    </a:ext>
                  </a:extLst>
                </p14:cNvPr>
                <p14:cNvContentPartPr/>
                <p14:nvPr/>
              </p14:nvContentPartPr>
              <p14:xfrm>
                <a:off x="5738340" y="734700"/>
                <a:ext cx="183600" cy="4604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21E53F8-1AD0-6621-EF1B-EDA36EB5F32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30780" y="727140"/>
                  <a:ext cx="198720" cy="47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7FB167F-97C0-0808-EF03-9EFE6FA7D9C3}"/>
                    </a:ext>
                  </a:extLst>
                </p14:cNvPr>
                <p14:cNvContentPartPr/>
                <p14:nvPr/>
              </p14:nvContentPartPr>
              <p14:xfrm>
                <a:off x="5911140" y="760620"/>
                <a:ext cx="161640" cy="265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7FB167F-97C0-0808-EF03-9EFE6FA7D9C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03580" y="753060"/>
                  <a:ext cx="1767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B3E3C9F-D990-C659-3406-3D11F30108BE}"/>
                    </a:ext>
                  </a:extLst>
                </p14:cNvPr>
                <p14:cNvContentPartPr/>
                <p14:nvPr/>
              </p14:nvContentPartPr>
              <p14:xfrm>
                <a:off x="6118860" y="818220"/>
                <a:ext cx="79200" cy="1551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B3E3C9F-D990-C659-3406-3D11F30108B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11300" y="810660"/>
                  <a:ext cx="943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6530C64-00DE-5B01-67A8-780A94C2409F}"/>
                    </a:ext>
                  </a:extLst>
                </p14:cNvPr>
                <p14:cNvContentPartPr/>
                <p14:nvPr/>
              </p14:nvContentPartPr>
              <p14:xfrm>
                <a:off x="6234420" y="778260"/>
                <a:ext cx="137520" cy="2404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6530C64-00DE-5B01-67A8-780A94C2409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26860" y="770700"/>
                  <a:ext cx="1526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CE76027-41CD-9D92-F120-870733908014}"/>
                    </a:ext>
                  </a:extLst>
                </p14:cNvPr>
                <p14:cNvContentPartPr/>
                <p14:nvPr/>
              </p14:nvContentPartPr>
              <p14:xfrm>
                <a:off x="6398940" y="662340"/>
                <a:ext cx="129240" cy="2750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CE76027-41CD-9D92-F120-87073390801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91380" y="654780"/>
                  <a:ext cx="1443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0B505FB-7758-F82B-4CF2-4F31B9141330}"/>
                    </a:ext>
                  </a:extLst>
                </p14:cNvPr>
                <p14:cNvContentPartPr/>
                <p14:nvPr/>
              </p14:nvContentPartPr>
              <p14:xfrm>
                <a:off x="6550500" y="865380"/>
                <a:ext cx="114480" cy="1796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0B505FB-7758-F82B-4CF2-4F31B914133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542940" y="858180"/>
                  <a:ext cx="1296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593380E-A3F1-B34C-CC2E-F5E09FBD257B}"/>
                    </a:ext>
                  </a:extLst>
                </p14:cNvPr>
                <p14:cNvContentPartPr/>
                <p14:nvPr/>
              </p14:nvContentPartPr>
              <p14:xfrm>
                <a:off x="6760740" y="564420"/>
                <a:ext cx="113760" cy="1051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593380E-A3F1-B34C-CC2E-F5E09FBD257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53180" y="556860"/>
                  <a:ext cx="128880" cy="12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DE78BDF6-277C-1F7F-59D0-DD2FEB53CBCE}"/>
                  </a:ext>
                </a:extLst>
              </p14:cNvPr>
              <p14:cNvContentPartPr/>
              <p14:nvPr/>
            </p14:nvContentPartPr>
            <p14:xfrm>
              <a:off x="3592396" y="5680497"/>
              <a:ext cx="302400" cy="39924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DE78BDF6-277C-1F7F-59D0-DD2FEB53CBC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584836" y="5672937"/>
                <a:ext cx="317520" cy="41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108D3A00-7C78-4CB2-8264-BC78FD0EABCA}"/>
                  </a:ext>
                </a:extLst>
              </p14:cNvPr>
              <p14:cNvContentPartPr/>
              <p14:nvPr/>
            </p14:nvContentPartPr>
            <p14:xfrm>
              <a:off x="4700476" y="5727297"/>
              <a:ext cx="507960" cy="401760"/>
            </p14:xfrm>
          </p:contentPart>
        </mc:Choice>
        <mc:Fallback xmlns=""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108D3A00-7C78-4CB2-8264-BC78FD0EABC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692916" y="5719737"/>
                <a:ext cx="52308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B04D8C33-25C6-386A-16D4-0F0679212CA8}"/>
                  </a:ext>
                </a:extLst>
              </p14:cNvPr>
              <p14:cNvContentPartPr/>
              <p14:nvPr/>
            </p14:nvContentPartPr>
            <p14:xfrm>
              <a:off x="7132387" y="620724"/>
              <a:ext cx="155880" cy="31428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B04D8C33-25C6-386A-16D4-0F0679212CA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124827" y="613164"/>
                <a:ext cx="17100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B04800E8-ADE1-699E-B820-9EBDF5F6AAB2}"/>
                  </a:ext>
                </a:extLst>
              </p14:cNvPr>
              <p14:cNvContentPartPr/>
              <p14:nvPr/>
            </p14:nvContentPartPr>
            <p14:xfrm>
              <a:off x="7207627" y="1139484"/>
              <a:ext cx="28440" cy="4248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B04800E8-ADE1-699E-B820-9EBDF5F6AAB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200067" y="1131924"/>
                <a:ext cx="43560" cy="57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0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1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0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1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3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1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3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3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4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3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6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4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62" name="Screenshot 2024-10-14 alle 22.20.44.png" descr="Screenshot 2024-10-14 alle 22.20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864" y="576264"/>
            <a:ext cx="9880272" cy="545418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6183CC3-DC9D-4C3A-5E72-97A2084BFC6B}"/>
                  </a:ext>
                </a:extLst>
              </p14:cNvPr>
              <p14:cNvContentPartPr/>
              <p14:nvPr/>
            </p14:nvContentPartPr>
            <p14:xfrm>
              <a:off x="9761356" y="5160297"/>
              <a:ext cx="251640" cy="28332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6183CC3-DC9D-4C3A-5E72-97A2084BFC6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53796" y="5152737"/>
                <a:ext cx="26676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5CDFE362-3864-460E-02E7-80A08352572F}"/>
                  </a:ext>
                </a:extLst>
              </p14:cNvPr>
              <p14:cNvContentPartPr/>
              <p14:nvPr/>
            </p14:nvContentPartPr>
            <p14:xfrm>
              <a:off x="2023156" y="6065697"/>
              <a:ext cx="268200" cy="31788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5CDFE362-3864-460E-02E7-80A08352572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15596" y="6058137"/>
                <a:ext cx="283320" cy="33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9EAE45D5-3B47-F0EB-E1A7-514FDE0ED5D4}"/>
              </a:ext>
            </a:extLst>
          </p:cNvPr>
          <p:cNvGrpSpPr/>
          <p:nvPr/>
        </p:nvGrpSpPr>
        <p:grpSpPr>
          <a:xfrm>
            <a:off x="4663867" y="496258"/>
            <a:ext cx="471600" cy="325440"/>
            <a:chOff x="4663867" y="496258"/>
            <a:chExt cx="471600" cy="32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E40677B-C9F4-952D-4A0B-3F2EA7ECD233}"/>
                    </a:ext>
                  </a:extLst>
                </p14:cNvPr>
                <p14:cNvContentPartPr/>
                <p14:nvPr/>
              </p14:nvContentPartPr>
              <p14:xfrm>
                <a:off x="4663867" y="496258"/>
                <a:ext cx="254160" cy="2883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E40677B-C9F4-952D-4A0B-3F2EA7ECD23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656307" y="488698"/>
                  <a:ext cx="2692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EFE6F46-EB83-9361-6ED2-66EA4E139986}"/>
                    </a:ext>
                  </a:extLst>
                </p14:cNvPr>
                <p14:cNvContentPartPr/>
                <p14:nvPr/>
              </p14:nvContentPartPr>
              <p14:xfrm>
                <a:off x="4907227" y="509938"/>
                <a:ext cx="228240" cy="3117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EFE6F46-EB83-9361-6ED2-66EA4E13998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99667" y="502378"/>
                  <a:ext cx="243360" cy="32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FE161C53-DBCF-2E0A-5F11-3E0990D45673}"/>
              </a:ext>
            </a:extLst>
          </p:cNvPr>
          <p:cNvGrpSpPr/>
          <p:nvPr/>
        </p:nvGrpSpPr>
        <p:grpSpPr>
          <a:xfrm>
            <a:off x="5440747" y="852298"/>
            <a:ext cx="245880" cy="228960"/>
            <a:chOff x="5440747" y="852298"/>
            <a:chExt cx="245880" cy="22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8737B28F-D4FD-90EE-93BA-9929AC56C26D}"/>
                    </a:ext>
                  </a:extLst>
                </p14:cNvPr>
                <p14:cNvContentPartPr/>
                <p14:nvPr/>
              </p14:nvContentPartPr>
              <p14:xfrm>
                <a:off x="5445787" y="852298"/>
                <a:ext cx="119520" cy="1472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8737B28F-D4FD-90EE-93BA-9929AC56C26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38227" y="844738"/>
                  <a:ext cx="1346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20C60FC-DFC6-617B-660D-88195B3F8EF5}"/>
                    </a:ext>
                  </a:extLst>
                </p14:cNvPr>
                <p14:cNvContentPartPr/>
                <p14:nvPr/>
              </p14:nvContentPartPr>
              <p14:xfrm>
                <a:off x="5440747" y="912418"/>
                <a:ext cx="245880" cy="1688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20C60FC-DFC6-617B-660D-88195B3F8EF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433187" y="904858"/>
                  <a:ext cx="261000" cy="183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B9BE63EB-0C61-CFDC-4C57-525A1CB296EA}"/>
                  </a:ext>
                </a:extLst>
              </p14:cNvPr>
              <p14:cNvContentPartPr/>
              <p14:nvPr/>
            </p14:nvContentPartPr>
            <p14:xfrm>
              <a:off x="5890387" y="2129578"/>
              <a:ext cx="1723680" cy="12564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B9BE63EB-0C61-CFDC-4C57-525A1CB296E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82827" y="2122018"/>
                <a:ext cx="1738440" cy="14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35372A46-9042-347D-090B-DF18769F602C}"/>
              </a:ext>
            </a:extLst>
          </p:cNvPr>
          <p:cNvGrpSpPr/>
          <p:nvPr/>
        </p:nvGrpSpPr>
        <p:grpSpPr>
          <a:xfrm>
            <a:off x="4943587" y="2330458"/>
            <a:ext cx="1533960" cy="501386"/>
            <a:chOff x="4943587" y="2330458"/>
            <a:chExt cx="1533960" cy="50138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6BDF4EF-AEC0-A30B-1B2A-795746BEF7C9}"/>
                    </a:ext>
                  </a:extLst>
                </p14:cNvPr>
                <p14:cNvContentPartPr/>
                <p14:nvPr/>
              </p14:nvContentPartPr>
              <p14:xfrm>
                <a:off x="5006947" y="2461138"/>
                <a:ext cx="129240" cy="795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6BDF4EF-AEC0-A30B-1B2A-795746BEF7C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99387" y="2453578"/>
                  <a:ext cx="1443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3757380-16FC-691B-CAB1-3545292A4DDC}"/>
                    </a:ext>
                  </a:extLst>
                </p14:cNvPr>
                <p14:cNvContentPartPr/>
                <p14:nvPr/>
              </p14:nvContentPartPr>
              <p14:xfrm>
                <a:off x="5145907" y="2363938"/>
                <a:ext cx="64800" cy="450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3757380-16FC-691B-CAB1-3545292A4DD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38347" y="2356378"/>
                  <a:ext cx="799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D066BB0-39AA-7B34-2CBB-4CEF6EB598D7}"/>
                    </a:ext>
                  </a:extLst>
                </p14:cNvPr>
                <p14:cNvContentPartPr/>
                <p14:nvPr/>
              </p14:nvContentPartPr>
              <p14:xfrm>
                <a:off x="5270467" y="2442418"/>
                <a:ext cx="106920" cy="2959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D066BB0-39AA-7B34-2CBB-4CEF6EB598D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63267" y="2434858"/>
                  <a:ext cx="12204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C45EBFD-4C0A-B108-55CB-05448C662CBE}"/>
                    </a:ext>
                  </a:extLst>
                </p14:cNvPr>
                <p14:cNvContentPartPr/>
                <p14:nvPr/>
              </p14:nvContentPartPr>
              <p14:xfrm>
                <a:off x="5395387" y="2496418"/>
                <a:ext cx="135720" cy="1706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C45EBFD-4C0A-B108-55CB-05448C662CB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87827" y="2488858"/>
                  <a:ext cx="1508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475021D-6901-4006-BA52-2A5F5601DE8B}"/>
                    </a:ext>
                  </a:extLst>
                </p14:cNvPr>
                <p14:cNvContentPartPr/>
                <p14:nvPr/>
              </p14:nvContentPartPr>
              <p14:xfrm>
                <a:off x="5596267" y="2511178"/>
                <a:ext cx="73080" cy="1699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475021D-6901-4006-BA52-2A5F5601DE8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588707" y="2503618"/>
                  <a:ext cx="882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3ABC2C1-FB3F-785D-B9A7-83F2DC8AB098}"/>
                    </a:ext>
                  </a:extLst>
                </p14:cNvPr>
                <p14:cNvContentPartPr/>
                <p14:nvPr/>
              </p14:nvContentPartPr>
              <p14:xfrm>
                <a:off x="5721187" y="2425858"/>
                <a:ext cx="140040" cy="2239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3ABC2C1-FB3F-785D-B9A7-83F2DC8AB09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713627" y="2418298"/>
                  <a:ext cx="15516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BD5E894-F8D1-B73F-4CFB-30A2333AAAAA}"/>
                    </a:ext>
                  </a:extLst>
                </p14:cNvPr>
                <p14:cNvContentPartPr/>
                <p14:nvPr/>
              </p14:nvContentPartPr>
              <p14:xfrm>
                <a:off x="5964907" y="2330458"/>
                <a:ext cx="19440" cy="1234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BD5E894-F8D1-B73F-4CFB-30A2333AAAA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57347" y="2322898"/>
                  <a:ext cx="34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7E797B8-20F8-4D16-C95E-1EDC60B315CA}"/>
                    </a:ext>
                  </a:extLst>
                </p14:cNvPr>
                <p14:cNvContentPartPr/>
                <p14:nvPr/>
              </p14:nvContentPartPr>
              <p14:xfrm>
                <a:off x="6035827" y="2348458"/>
                <a:ext cx="41760" cy="1432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7E797B8-20F8-4D16-C95E-1EDC60B315C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28267" y="2340898"/>
                  <a:ext cx="568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3B168A8-C0C5-4DC2-4397-837DC8F5E2A9}"/>
                    </a:ext>
                  </a:extLst>
                </p14:cNvPr>
                <p14:cNvContentPartPr/>
                <p14:nvPr/>
              </p14:nvContentPartPr>
              <p14:xfrm>
                <a:off x="4943587" y="2628084"/>
                <a:ext cx="1533960" cy="2037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3B168A8-C0C5-4DC2-4397-837DC8F5E2A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36027" y="2620524"/>
                  <a:ext cx="1549080" cy="2188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8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25" name="Screenshot 2024-10-14 alle 22.25.48.png" descr="Screenshot 2024-10-14 alle 22.25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964" y="766570"/>
            <a:ext cx="9254707" cy="53248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D645576F-81F6-694E-4018-586BC62AB9BA}"/>
              </a:ext>
            </a:extLst>
          </p:cNvPr>
          <p:cNvGrpSpPr/>
          <p:nvPr/>
        </p:nvGrpSpPr>
        <p:grpSpPr>
          <a:xfrm>
            <a:off x="3475507" y="4963895"/>
            <a:ext cx="725040" cy="889560"/>
            <a:chOff x="3475507" y="4963895"/>
            <a:chExt cx="725040" cy="88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F8C54A2-AC6D-047C-C816-9BE08D0F1C44}"/>
                    </a:ext>
                  </a:extLst>
                </p14:cNvPr>
                <p14:cNvContentPartPr/>
                <p14:nvPr/>
              </p14:nvContentPartPr>
              <p14:xfrm>
                <a:off x="3475507" y="5375735"/>
                <a:ext cx="551160" cy="4777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F8C54A2-AC6D-047C-C816-9BE08D0F1C4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68307" y="5368175"/>
                  <a:ext cx="56628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F6E1973-08F5-CDDB-4538-26E357BC3E50}"/>
                    </a:ext>
                  </a:extLst>
                </p14:cNvPr>
                <p14:cNvContentPartPr/>
                <p14:nvPr/>
              </p14:nvContentPartPr>
              <p14:xfrm>
                <a:off x="3840547" y="4963895"/>
                <a:ext cx="19440" cy="2754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F6E1973-08F5-CDDB-4538-26E357BC3E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32987" y="4956335"/>
                  <a:ext cx="345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A4D0627-672C-E801-C5A5-91B1055E1D25}"/>
                    </a:ext>
                  </a:extLst>
                </p14:cNvPr>
                <p14:cNvContentPartPr/>
                <p14:nvPr/>
              </p14:nvContentPartPr>
              <p14:xfrm>
                <a:off x="3696187" y="5211575"/>
                <a:ext cx="504360" cy="313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A4D0627-672C-E801-C5A5-91B1055E1D2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88627" y="5204015"/>
                  <a:ext cx="51948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9E7E6B63-B6EE-980F-9FBB-DD91913D1F8B}"/>
              </a:ext>
            </a:extLst>
          </p:cNvPr>
          <p:cNvGrpSpPr/>
          <p:nvPr/>
        </p:nvGrpSpPr>
        <p:grpSpPr>
          <a:xfrm>
            <a:off x="3936570" y="2608284"/>
            <a:ext cx="570600" cy="327240"/>
            <a:chOff x="3936570" y="2608284"/>
            <a:chExt cx="570600" cy="32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7A6083A-463A-099C-2EF7-295CED25A2F0}"/>
                    </a:ext>
                  </a:extLst>
                </p14:cNvPr>
                <p14:cNvContentPartPr/>
                <p14:nvPr/>
              </p14:nvContentPartPr>
              <p14:xfrm>
                <a:off x="3936570" y="2624484"/>
                <a:ext cx="237960" cy="2566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7A6083A-463A-099C-2EF7-295CED25A2F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29010" y="2616924"/>
                  <a:ext cx="2530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EF1F95D-D66B-62F3-6644-7FE559EE6FB0}"/>
                    </a:ext>
                  </a:extLst>
                </p14:cNvPr>
                <p14:cNvContentPartPr/>
                <p14:nvPr/>
              </p14:nvContentPartPr>
              <p14:xfrm>
                <a:off x="4478010" y="2608284"/>
                <a:ext cx="29160" cy="3272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EF1F95D-D66B-62F3-6644-7FE559EE6FB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70450" y="2600724"/>
                  <a:ext cx="44280" cy="34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CA60B8E-CECF-3F59-4800-C197DDA15CED}"/>
              </a:ext>
            </a:extLst>
          </p:cNvPr>
          <p:cNvGrpSpPr/>
          <p:nvPr/>
        </p:nvGrpSpPr>
        <p:grpSpPr>
          <a:xfrm>
            <a:off x="2170060" y="954942"/>
            <a:ext cx="969120" cy="977400"/>
            <a:chOff x="2170060" y="954942"/>
            <a:chExt cx="969120" cy="97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889E84D-469B-B2C7-60D8-158F419DD99C}"/>
                    </a:ext>
                  </a:extLst>
                </p14:cNvPr>
                <p14:cNvContentPartPr/>
                <p14:nvPr/>
              </p14:nvContentPartPr>
              <p14:xfrm>
                <a:off x="2634460" y="1280022"/>
                <a:ext cx="21960" cy="2790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889E84D-469B-B2C7-60D8-158F419DD99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27260" y="1272462"/>
                  <a:ext cx="3708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292D4AB-C23D-3240-128F-F0137D84EDED}"/>
                    </a:ext>
                  </a:extLst>
                </p14:cNvPr>
                <p14:cNvContentPartPr/>
                <p14:nvPr/>
              </p14:nvContentPartPr>
              <p14:xfrm>
                <a:off x="2562820" y="1711662"/>
                <a:ext cx="15120" cy="46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292D4AB-C23D-3240-128F-F0137D84EDE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55260" y="1704102"/>
                  <a:ext cx="302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1127547-1C19-B0F6-EFCF-CEEFA5F2AAF6}"/>
                    </a:ext>
                  </a:extLst>
                </p14:cNvPr>
                <p14:cNvContentPartPr/>
                <p14:nvPr/>
              </p14:nvContentPartPr>
              <p14:xfrm>
                <a:off x="2170060" y="954942"/>
                <a:ext cx="969120" cy="9774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1127547-1C19-B0F6-EFCF-CEEFA5F2AAF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62500" y="947382"/>
                  <a:ext cx="983880" cy="9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C7D74592-5A24-2A9B-21E9-49AC17305E1B}"/>
              </a:ext>
            </a:extLst>
          </p:cNvPr>
          <p:cNvGrpSpPr/>
          <p:nvPr/>
        </p:nvGrpSpPr>
        <p:grpSpPr>
          <a:xfrm>
            <a:off x="5917720" y="2423964"/>
            <a:ext cx="1568520" cy="584280"/>
            <a:chOff x="5917720" y="2423964"/>
            <a:chExt cx="1568520" cy="58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6C23C19-52E4-679E-026C-5B007D750300}"/>
                    </a:ext>
                  </a:extLst>
                </p14:cNvPr>
                <p14:cNvContentPartPr/>
                <p14:nvPr/>
              </p14:nvContentPartPr>
              <p14:xfrm>
                <a:off x="5917720" y="2423964"/>
                <a:ext cx="497160" cy="5464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6C23C19-52E4-679E-026C-5B007D75030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10160" y="2416764"/>
                  <a:ext cx="512280" cy="56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63DBF02-C091-4AE0-F210-6CBA3A9132F1}"/>
                    </a:ext>
                  </a:extLst>
                </p14:cNvPr>
                <p14:cNvContentPartPr/>
                <p14:nvPr/>
              </p14:nvContentPartPr>
              <p14:xfrm>
                <a:off x="6237040" y="2544924"/>
                <a:ext cx="516960" cy="3726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63DBF02-C091-4AE0-F210-6CBA3A9132F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229480" y="2537364"/>
                  <a:ext cx="53208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474BCDA-D478-D4B5-0210-1DBDF39AF579}"/>
                    </a:ext>
                  </a:extLst>
                </p14:cNvPr>
                <p14:cNvContentPartPr/>
                <p14:nvPr/>
              </p14:nvContentPartPr>
              <p14:xfrm>
                <a:off x="6793240" y="2425764"/>
                <a:ext cx="693000" cy="5824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474BCDA-D478-D4B5-0210-1DBDF39AF57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85680" y="2418204"/>
                  <a:ext cx="708120" cy="59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AB2FBB9D-1654-4885-D3F7-A9EBF8F7ED0E}"/>
              </a:ext>
            </a:extLst>
          </p:cNvPr>
          <p:cNvGrpSpPr/>
          <p:nvPr/>
        </p:nvGrpSpPr>
        <p:grpSpPr>
          <a:xfrm>
            <a:off x="9013791" y="5477457"/>
            <a:ext cx="603360" cy="596160"/>
            <a:chOff x="9013791" y="5477457"/>
            <a:chExt cx="603360" cy="59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91D113B-61FE-C69C-1FEB-5B947E0592B7}"/>
                    </a:ext>
                  </a:extLst>
                </p14:cNvPr>
                <p14:cNvContentPartPr/>
                <p14:nvPr/>
              </p14:nvContentPartPr>
              <p14:xfrm>
                <a:off x="9181551" y="5649537"/>
                <a:ext cx="17640" cy="2548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91D113B-61FE-C69C-1FEB-5B947E0592B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173991" y="5641977"/>
                  <a:ext cx="327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0C32FAF-5661-9EA1-488C-25E341A07E32}"/>
                    </a:ext>
                  </a:extLst>
                </p14:cNvPr>
                <p14:cNvContentPartPr/>
                <p14:nvPr/>
              </p14:nvContentPartPr>
              <p14:xfrm>
                <a:off x="9013791" y="5878137"/>
                <a:ext cx="398880" cy="468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0C32FAF-5661-9EA1-488C-25E341A07E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006231" y="5870937"/>
                  <a:ext cx="4136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F887439-DF91-9D39-63C0-42AAF3872E2A}"/>
                    </a:ext>
                  </a:extLst>
                </p14:cNvPr>
                <p14:cNvContentPartPr/>
                <p14:nvPr/>
              </p14:nvContentPartPr>
              <p14:xfrm>
                <a:off x="9428511" y="5477457"/>
                <a:ext cx="43200" cy="5961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F887439-DF91-9D39-63C0-42AAF3872E2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420951" y="5469897"/>
                  <a:ext cx="58320" cy="61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1A5F7E4-7155-253F-CE34-4D75EEF91FED}"/>
                    </a:ext>
                  </a:extLst>
                </p14:cNvPr>
                <p14:cNvContentPartPr/>
                <p14:nvPr/>
              </p14:nvContentPartPr>
              <p14:xfrm>
                <a:off x="9411951" y="5744937"/>
                <a:ext cx="176400" cy="450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1A5F7E4-7155-253F-CE34-4D75EEF91FE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404391" y="5737377"/>
                  <a:ext cx="1915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D321737-7686-8948-EEC9-EF8EA83C88F2}"/>
                    </a:ext>
                  </a:extLst>
                </p14:cNvPr>
                <p14:cNvContentPartPr/>
                <p14:nvPr/>
              </p14:nvContentPartPr>
              <p14:xfrm>
                <a:off x="9577191" y="5488617"/>
                <a:ext cx="39960" cy="5792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D321737-7686-8948-EEC9-EF8EA83C88F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569631" y="5481057"/>
                  <a:ext cx="55080" cy="59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F7382A59-B5C4-24C1-F364-4E8C61824271}"/>
              </a:ext>
            </a:extLst>
          </p:cNvPr>
          <p:cNvGrpSpPr/>
          <p:nvPr/>
        </p:nvGrpSpPr>
        <p:grpSpPr>
          <a:xfrm>
            <a:off x="9989751" y="5541177"/>
            <a:ext cx="514440" cy="639360"/>
            <a:chOff x="9989751" y="5541177"/>
            <a:chExt cx="514440" cy="63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61424EF-2F33-2715-3486-814EACC073A9}"/>
                    </a:ext>
                  </a:extLst>
                </p14:cNvPr>
                <p14:cNvContentPartPr/>
                <p14:nvPr/>
              </p14:nvContentPartPr>
              <p14:xfrm>
                <a:off x="9989751" y="5842137"/>
                <a:ext cx="308520" cy="320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61424EF-2F33-2715-3486-814EACC073A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982191" y="5834577"/>
                  <a:ext cx="3236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465837C-2E98-D7A3-3F91-39540D3F4D14}"/>
                    </a:ext>
                  </a:extLst>
                </p14:cNvPr>
                <p14:cNvContentPartPr/>
                <p14:nvPr/>
              </p14:nvContentPartPr>
              <p14:xfrm>
                <a:off x="10147431" y="5873097"/>
                <a:ext cx="43200" cy="1998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465837C-2E98-D7A3-3F91-39540D3F4D1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139871" y="5865537"/>
                  <a:ext cx="583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867D32E-DAD9-0232-A9AA-A8E378316667}"/>
                    </a:ext>
                  </a:extLst>
                </p14:cNvPr>
                <p14:cNvContentPartPr/>
                <p14:nvPr/>
              </p14:nvContentPartPr>
              <p14:xfrm>
                <a:off x="10232751" y="5987577"/>
                <a:ext cx="103680" cy="320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867D32E-DAD9-0232-A9AA-A8E37831666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225191" y="5980017"/>
                  <a:ext cx="1188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CE4F09E-2A64-9C32-DA86-17DE68CD7847}"/>
                    </a:ext>
                  </a:extLst>
                </p14:cNvPr>
                <p14:cNvContentPartPr/>
                <p14:nvPr/>
              </p14:nvContentPartPr>
              <p14:xfrm>
                <a:off x="10366671" y="5590137"/>
                <a:ext cx="17640" cy="5904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CE4F09E-2A64-9C32-DA86-17DE68CD784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359111" y="5582577"/>
                  <a:ext cx="32760" cy="60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A59C91A-2B28-57B3-C9A0-446782AD98D1}"/>
                    </a:ext>
                  </a:extLst>
                </p14:cNvPr>
                <p14:cNvContentPartPr/>
                <p14:nvPr/>
              </p14:nvContentPartPr>
              <p14:xfrm>
                <a:off x="10484751" y="5541177"/>
                <a:ext cx="19440" cy="5947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A59C91A-2B28-57B3-C9A0-446782AD98D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477191" y="5533617"/>
                  <a:ext cx="34560" cy="60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A26A915A-8078-BDDC-CFEB-0240437F2E54}"/>
              </a:ext>
            </a:extLst>
          </p:cNvPr>
          <p:cNvGrpSpPr/>
          <p:nvPr/>
        </p:nvGrpSpPr>
        <p:grpSpPr>
          <a:xfrm>
            <a:off x="10838631" y="5433897"/>
            <a:ext cx="441720" cy="724320"/>
            <a:chOff x="10838631" y="5433897"/>
            <a:chExt cx="441720" cy="72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D5893B0-346E-E367-0BDF-2189B906B1D9}"/>
                    </a:ext>
                  </a:extLst>
                </p14:cNvPr>
                <p14:cNvContentPartPr/>
                <p14:nvPr/>
              </p14:nvContentPartPr>
              <p14:xfrm>
                <a:off x="10973991" y="5718297"/>
                <a:ext cx="11880" cy="15336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D5893B0-346E-E367-0BDF-2189B906B1D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966431" y="5710737"/>
                  <a:ext cx="270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10264B64-33F9-8048-8DC8-AD307F97DF44}"/>
                    </a:ext>
                  </a:extLst>
                </p14:cNvPr>
                <p14:cNvContentPartPr/>
                <p14:nvPr/>
              </p14:nvContentPartPr>
              <p14:xfrm>
                <a:off x="10838631" y="5896497"/>
                <a:ext cx="302040" cy="194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10264B64-33F9-8048-8DC8-AD307F97DF4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831071" y="5888937"/>
                  <a:ext cx="317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39FD0CD-61CE-C59D-A6D6-2DDFC0562266}"/>
                    </a:ext>
                  </a:extLst>
                </p14:cNvPr>
                <p14:cNvContentPartPr/>
                <p14:nvPr/>
              </p14:nvContentPartPr>
              <p14:xfrm>
                <a:off x="11230311" y="5433897"/>
                <a:ext cx="50040" cy="7243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39FD0CD-61CE-C59D-A6D6-2DDFC056226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222751" y="5426337"/>
                  <a:ext cx="65160" cy="73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B6230BC1-6E4F-3B54-870C-2714DCBE4B36}"/>
                  </a:ext>
                </a:extLst>
              </p14:cNvPr>
              <p14:cNvContentPartPr/>
              <p14:nvPr/>
            </p14:nvContentPartPr>
            <p14:xfrm>
              <a:off x="9311151" y="6333897"/>
              <a:ext cx="207000" cy="389880"/>
            </p14:xfrm>
          </p:contentPart>
        </mc:Choice>
        <mc:Fallback xmlns=""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B6230BC1-6E4F-3B54-870C-2714DCBE4B36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9303591" y="6326337"/>
                <a:ext cx="222120" cy="4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5FE8F486-31C4-717A-00D9-007A52407FD1}"/>
                  </a:ext>
                </a:extLst>
              </p14:cNvPr>
              <p14:cNvContentPartPr/>
              <p14:nvPr/>
            </p14:nvContentPartPr>
            <p14:xfrm>
              <a:off x="10255791" y="6419937"/>
              <a:ext cx="262440" cy="217800"/>
            </p14:xfrm>
          </p:contentPart>
        </mc:Choice>
        <mc:Fallback xmlns=""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5FE8F486-31C4-717A-00D9-007A52407FD1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0248231" y="6412377"/>
                <a:ext cx="27756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9D885AFF-3057-1764-458F-949F506B0C59}"/>
                  </a:ext>
                </a:extLst>
              </p14:cNvPr>
              <p14:cNvContentPartPr/>
              <p14:nvPr/>
            </p14:nvContentPartPr>
            <p14:xfrm>
              <a:off x="10991631" y="6368457"/>
              <a:ext cx="223200" cy="44568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9D885AFF-3057-1764-458F-949F506B0C59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984071" y="6360897"/>
                <a:ext cx="238320" cy="46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46928EF0-F755-2DBD-0D0D-4FA5E3C9479D}"/>
              </a:ext>
            </a:extLst>
          </p:cNvPr>
          <p:cNvGrpSpPr/>
          <p:nvPr/>
        </p:nvGrpSpPr>
        <p:grpSpPr>
          <a:xfrm>
            <a:off x="9601311" y="4317537"/>
            <a:ext cx="1789560" cy="961560"/>
            <a:chOff x="9601311" y="4317537"/>
            <a:chExt cx="1789560" cy="96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F66C069-51AA-A040-C9DE-50432404F051}"/>
                    </a:ext>
                  </a:extLst>
                </p14:cNvPr>
                <p14:cNvContentPartPr/>
                <p14:nvPr/>
              </p14:nvContentPartPr>
              <p14:xfrm>
                <a:off x="9926031" y="4651257"/>
                <a:ext cx="365760" cy="3884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F66C069-51AA-A040-C9DE-50432404F05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918471" y="4643697"/>
                  <a:ext cx="38088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69A25E8-22AC-7227-0CD6-4CF7E13FAD1D}"/>
                    </a:ext>
                  </a:extLst>
                </p14:cNvPr>
                <p14:cNvContentPartPr/>
                <p14:nvPr/>
              </p14:nvContentPartPr>
              <p14:xfrm>
                <a:off x="10137711" y="4692297"/>
                <a:ext cx="330120" cy="3092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69A25E8-22AC-7227-0CD6-4CF7E13FAD1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130151" y="4684737"/>
                  <a:ext cx="34524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934626B1-8FB0-B0FD-318C-48F3A1CEF8C5}"/>
                    </a:ext>
                  </a:extLst>
                </p14:cNvPr>
                <p14:cNvContentPartPr/>
                <p14:nvPr/>
              </p14:nvContentPartPr>
              <p14:xfrm>
                <a:off x="10428231" y="4654137"/>
                <a:ext cx="392040" cy="4064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934626B1-8FB0-B0FD-318C-48F3A1CEF8C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420671" y="4646577"/>
                  <a:ext cx="40716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8DD0465C-B304-4016-350D-2B3D12AED655}"/>
                    </a:ext>
                  </a:extLst>
                </p14:cNvPr>
                <p14:cNvContentPartPr/>
                <p14:nvPr/>
              </p14:nvContentPartPr>
              <p14:xfrm>
                <a:off x="9757551" y="4317537"/>
                <a:ext cx="1454040" cy="90252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8DD0465C-B304-4016-350D-2B3D12AED65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749991" y="4309977"/>
                  <a:ext cx="1469160" cy="9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CC99343-DBD4-7C1D-4732-06490565FFDF}"/>
                    </a:ext>
                  </a:extLst>
                </p14:cNvPr>
                <p14:cNvContentPartPr/>
                <p14:nvPr/>
              </p14:nvContentPartPr>
              <p14:xfrm>
                <a:off x="9601311" y="5167857"/>
                <a:ext cx="1789560" cy="11124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CC99343-DBD4-7C1D-4732-06490565FFD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593751" y="5160297"/>
                  <a:ext cx="180468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57" name="Gruppo 1856">
            <a:extLst>
              <a:ext uri="{FF2B5EF4-FFF2-40B4-BE49-F238E27FC236}">
                <a16:creationId xmlns:a16="http://schemas.microsoft.com/office/drawing/2014/main" id="{4A8DF4BB-AEAF-A26C-5FB1-7B76B124D8B0}"/>
              </a:ext>
            </a:extLst>
          </p:cNvPr>
          <p:cNvGrpSpPr/>
          <p:nvPr/>
        </p:nvGrpSpPr>
        <p:grpSpPr>
          <a:xfrm>
            <a:off x="4721381" y="2510656"/>
            <a:ext cx="567000" cy="746280"/>
            <a:chOff x="4721381" y="2510656"/>
            <a:chExt cx="567000" cy="74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4EB931D-51A8-9666-DF77-1D1E39E9BDB8}"/>
                    </a:ext>
                  </a:extLst>
                </p14:cNvPr>
                <p14:cNvContentPartPr/>
                <p14:nvPr/>
              </p14:nvContentPartPr>
              <p14:xfrm>
                <a:off x="4975541" y="2552056"/>
                <a:ext cx="232560" cy="3524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4EB931D-51A8-9666-DF77-1D1E39E9BDB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967981" y="2544496"/>
                  <a:ext cx="2473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7203668-93ED-5BAD-8BC7-142DFF7E475E}"/>
                    </a:ext>
                  </a:extLst>
                </p14:cNvPr>
                <p14:cNvContentPartPr/>
                <p14:nvPr/>
              </p14:nvContentPartPr>
              <p14:xfrm>
                <a:off x="4721381" y="2510656"/>
                <a:ext cx="567000" cy="74628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7203668-93ED-5BAD-8BC7-142DFF7E475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713821" y="2503096"/>
                  <a:ext cx="582120" cy="761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9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9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88" name="Screenshot 2024-10-14 alle 22.26.05.png" descr="Screenshot 2024-10-14 alle 22.26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88" y="1044400"/>
            <a:ext cx="9884259" cy="476920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FBB9A2B-774F-B0E8-31C5-0FE4E5111306}"/>
                  </a:ext>
                </a:extLst>
              </p14:cNvPr>
              <p14:cNvContentPartPr/>
              <p14:nvPr/>
            </p14:nvContentPartPr>
            <p14:xfrm>
              <a:off x="3429070" y="2891600"/>
              <a:ext cx="216360" cy="2912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FBB9A2B-774F-B0E8-31C5-0FE4E51113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21510" y="2884040"/>
                <a:ext cx="23148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409DDC9E-8741-5791-451E-12C2BF45D9C3}"/>
                  </a:ext>
                </a:extLst>
              </p14:cNvPr>
              <p14:cNvContentPartPr/>
              <p14:nvPr/>
            </p14:nvContentPartPr>
            <p14:xfrm>
              <a:off x="3861790" y="2859560"/>
              <a:ext cx="301680" cy="2764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409DDC9E-8741-5791-451E-12C2BF45D9C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54230" y="2852000"/>
                <a:ext cx="31680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BC147297-58A2-6EC8-9F06-BF39F2522495}"/>
                  </a:ext>
                </a:extLst>
              </p14:cNvPr>
              <p14:cNvContentPartPr/>
              <p14:nvPr/>
            </p14:nvContentPartPr>
            <p14:xfrm>
              <a:off x="4953758" y="2659392"/>
              <a:ext cx="767160" cy="25128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BC147297-58A2-6EC8-9F06-BF39F252249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46558" y="2651832"/>
                <a:ext cx="782280" cy="2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C102BB87-F878-4533-EFD3-18549CC92745}"/>
                  </a:ext>
                </a:extLst>
              </p14:cNvPr>
              <p14:cNvContentPartPr/>
              <p14:nvPr/>
            </p14:nvContentPartPr>
            <p14:xfrm>
              <a:off x="3328719" y="5529739"/>
              <a:ext cx="492120" cy="4680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C102BB87-F878-4533-EFD3-18549CC927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321159" y="5522179"/>
                <a:ext cx="50688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F9BD62B-D9B1-7A9D-18EA-5FEFE675E494}"/>
                  </a:ext>
                </a:extLst>
              </p14:cNvPr>
              <p14:cNvContentPartPr/>
              <p14:nvPr/>
            </p14:nvContentPartPr>
            <p14:xfrm>
              <a:off x="4548759" y="5455219"/>
              <a:ext cx="586080" cy="727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F9BD62B-D9B1-7A9D-18EA-5FEFE675E49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41199" y="5447659"/>
                <a:ext cx="601200" cy="8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0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51" name="Screenshot 2024-10-14 alle 22.29.55.png" descr="Screenshot 2024-10-14 alle 22.29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21" y="762940"/>
            <a:ext cx="10865758" cy="50808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525C5A1A-3E26-5E64-5EC4-EFB75F7819B3}"/>
              </a:ext>
            </a:extLst>
          </p:cNvPr>
          <p:cNvGrpSpPr/>
          <p:nvPr/>
        </p:nvGrpSpPr>
        <p:grpSpPr>
          <a:xfrm>
            <a:off x="5554355" y="778324"/>
            <a:ext cx="790920" cy="501480"/>
            <a:chOff x="5554355" y="778324"/>
            <a:chExt cx="790920" cy="50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361AF75-9EE7-47CA-F807-30EDC2AC0647}"/>
                    </a:ext>
                  </a:extLst>
                </p14:cNvPr>
                <p14:cNvContentPartPr/>
                <p14:nvPr/>
              </p14:nvContentPartPr>
              <p14:xfrm>
                <a:off x="5554355" y="844564"/>
                <a:ext cx="461520" cy="4352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361AF75-9EE7-47CA-F807-30EDC2AC064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46795" y="837004"/>
                  <a:ext cx="47664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11BAF3E-2C56-754B-799E-C937932C7867}"/>
                    </a:ext>
                  </a:extLst>
                </p14:cNvPr>
                <p14:cNvContentPartPr/>
                <p14:nvPr/>
              </p14:nvContentPartPr>
              <p14:xfrm>
                <a:off x="5863595" y="853564"/>
                <a:ext cx="341640" cy="3970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11BAF3E-2C56-754B-799E-C937932C786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56035" y="846004"/>
                  <a:ext cx="35676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FE06766-9C85-155C-43B1-5C04C43C69D2}"/>
                    </a:ext>
                  </a:extLst>
                </p14:cNvPr>
                <p14:cNvContentPartPr/>
                <p14:nvPr/>
              </p14:nvContentPartPr>
              <p14:xfrm>
                <a:off x="6336275" y="778324"/>
                <a:ext cx="9000" cy="4197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FE06766-9C85-155C-43B1-5C04C43C69D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28715" y="770764"/>
                  <a:ext cx="24120" cy="43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73C5A449-C505-9F8D-BA64-CE1A5F9E66BC}"/>
                  </a:ext>
                </a:extLst>
              </p14:cNvPr>
              <p14:cNvContentPartPr/>
              <p14:nvPr/>
            </p14:nvContentPartPr>
            <p14:xfrm>
              <a:off x="6628955" y="754564"/>
              <a:ext cx="35640" cy="46620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73C5A449-C505-9F8D-BA64-CE1A5F9E66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21395" y="747004"/>
                <a:ext cx="50760" cy="48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C35C2BB1-23DD-C472-9383-965FAD3D3B0A}"/>
                  </a:ext>
                </a:extLst>
              </p14:cNvPr>
              <p14:cNvContentPartPr/>
              <p14:nvPr/>
            </p14:nvContentPartPr>
            <p14:xfrm>
              <a:off x="6981755" y="726124"/>
              <a:ext cx="9000" cy="43884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C35C2BB1-23DD-C472-9383-965FAD3D3B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974195" y="718564"/>
                <a:ext cx="24120" cy="45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A5DE670B-DA94-92B7-F5A8-4B5889342794}"/>
              </a:ext>
            </a:extLst>
          </p:cNvPr>
          <p:cNvGrpSpPr/>
          <p:nvPr/>
        </p:nvGrpSpPr>
        <p:grpSpPr>
          <a:xfrm>
            <a:off x="7323035" y="745924"/>
            <a:ext cx="444960" cy="447480"/>
            <a:chOff x="7323035" y="745924"/>
            <a:chExt cx="444960" cy="44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AC6B745-629F-68FC-242A-2300A1C47C8F}"/>
                    </a:ext>
                  </a:extLst>
                </p14:cNvPr>
                <p14:cNvContentPartPr/>
                <p14:nvPr/>
              </p14:nvContentPartPr>
              <p14:xfrm>
                <a:off x="7323035" y="792364"/>
                <a:ext cx="29880" cy="4010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AC6B745-629F-68FC-242A-2300A1C47C8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315475" y="784804"/>
                  <a:ext cx="4500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2ADBBA0-94F6-A7EC-0FE8-708D406ADD07}"/>
                    </a:ext>
                  </a:extLst>
                </p14:cNvPr>
                <p14:cNvContentPartPr/>
                <p14:nvPr/>
              </p14:nvContentPartPr>
              <p14:xfrm>
                <a:off x="7563875" y="753844"/>
                <a:ext cx="13680" cy="4168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2ADBBA0-94F6-A7EC-0FE8-708D406ADD0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56315" y="746284"/>
                  <a:ext cx="288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005AF18-4B1E-2D03-A05C-19DD4D19B880}"/>
                    </a:ext>
                  </a:extLst>
                </p14:cNvPr>
                <p14:cNvContentPartPr/>
                <p14:nvPr/>
              </p14:nvContentPartPr>
              <p14:xfrm>
                <a:off x="7709315" y="745924"/>
                <a:ext cx="58680" cy="4366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005AF18-4B1E-2D03-A05C-19DD4D19B88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701755" y="738364"/>
                  <a:ext cx="73800" cy="45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56607ECC-6FEF-59D8-1599-AFBCD7010C01}"/>
              </a:ext>
            </a:extLst>
          </p:cNvPr>
          <p:cNvGrpSpPr/>
          <p:nvPr/>
        </p:nvGrpSpPr>
        <p:grpSpPr>
          <a:xfrm>
            <a:off x="296621" y="1205296"/>
            <a:ext cx="629640" cy="1142640"/>
            <a:chOff x="296621" y="1205296"/>
            <a:chExt cx="629640" cy="114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20A2D5D-D4C9-4355-ADC9-2C57C053D7D2}"/>
                    </a:ext>
                  </a:extLst>
                </p14:cNvPr>
                <p14:cNvContentPartPr/>
                <p14:nvPr/>
              </p14:nvContentPartPr>
              <p14:xfrm>
                <a:off x="514061" y="1606336"/>
                <a:ext cx="31680" cy="5061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20A2D5D-D4C9-4355-ADC9-2C57C053D7D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6501" y="1598776"/>
                  <a:ext cx="46800" cy="52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6280C57-5C2F-758A-BE2C-4D4A3670DA5F}"/>
                    </a:ext>
                  </a:extLst>
                </p14:cNvPr>
                <p14:cNvContentPartPr/>
                <p14:nvPr/>
              </p14:nvContentPartPr>
              <p14:xfrm>
                <a:off x="296621" y="2007736"/>
                <a:ext cx="509040" cy="536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6280C57-5C2F-758A-BE2C-4D4A3670DA5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89061" y="2000176"/>
                  <a:ext cx="5241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B2C01C6-6352-BA25-6006-FE91026685D8}"/>
                    </a:ext>
                  </a:extLst>
                </p14:cNvPr>
                <p14:cNvContentPartPr/>
                <p14:nvPr/>
              </p14:nvContentPartPr>
              <p14:xfrm>
                <a:off x="853541" y="1205296"/>
                <a:ext cx="72720" cy="11426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B2C01C6-6352-BA25-6006-FE91026685D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46341" y="1197736"/>
                  <a:ext cx="87840" cy="115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F6ECC891-C34C-3E0A-11FC-8AA5BB2B49C4}"/>
              </a:ext>
            </a:extLst>
          </p:cNvPr>
          <p:cNvGrpSpPr/>
          <p:nvPr/>
        </p:nvGrpSpPr>
        <p:grpSpPr>
          <a:xfrm>
            <a:off x="1635101" y="1598056"/>
            <a:ext cx="405720" cy="564120"/>
            <a:chOff x="1635101" y="1598056"/>
            <a:chExt cx="405720" cy="56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96B8184-87EC-75CC-E3FB-57BC2B001F75}"/>
                    </a:ext>
                  </a:extLst>
                </p14:cNvPr>
                <p14:cNvContentPartPr/>
                <p14:nvPr/>
              </p14:nvContentPartPr>
              <p14:xfrm>
                <a:off x="1635101" y="1636576"/>
                <a:ext cx="219240" cy="3474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96B8184-87EC-75CC-E3FB-57BC2B001F7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627541" y="1629016"/>
                  <a:ext cx="23400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9F5FE12-425D-0DB1-29AE-12D0403D5ADA}"/>
                    </a:ext>
                  </a:extLst>
                </p14:cNvPr>
                <p14:cNvContentPartPr/>
                <p14:nvPr/>
              </p14:nvContentPartPr>
              <p14:xfrm>
                <a:off x="1779101" y="1598056"/>
                <a:ext cx="261720" cy="5641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9F5FE12-425D-0DB1-29AE-12D0403D5AD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771901" y="1590496"/>
                  <a:ext cx="276840" cy="57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E98220F1-E7EC-37D3-52EA-890C8D5BE7A3}"/>
              </a:ext>
            </a:extLst>
          </p:cNvPr>
          <p:cNvGrpSpPr/>
          <p:nvPr/>
        </p:nvGrpSpPr>
        <p:grpSpPr>
          <a:xfrm>
            <a:off x="215981" y="747736"/>
            <a:ext cx="515160" cy="295200"/>
            <a:chOff x="215981" y="747736"/>
            <a:chExt cx="515160" cy="29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B4E677A-8B12-8173-DEE7-CB1995675F09}"/>
                    </a:ext>
                  </a:extLst>
                </p14:cNvPr>
                <p14:cNvContentPartPr/>
                <p14:nvPr/>
              </p14:nvContentPartPr>
              <p14:xfrm>
                <a:off x="215981" y="747736"/>
                <a:ext cx="196560" cy="2779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B4E677A-8B12-8173-DEE7-CB1995675F0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08421" y="740176"/>
                  <a:ext cx="21168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0C48A14D-D54D-6E9E-557A-C1346741DAD8}"/>
                    </a:ext>
                  </a:extLst>
                </p14:cNvPr>
                <p14:cNvContentPartPr/>
                <p14:nvPr/>
              </p14:nvContentPartPr>
              <p14:xfrm>
                <a:off x="335861" y="798856"/>
                <a:ext cx="210960" cy="2264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0C48A14D-D54D-6E9E-557A-C1346741DAD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8301" y="791656"/>
                  <a:ext cx="2260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6666AA2-2227-509E-80CC-53E706BCB47B}"/>
                    </a:ext>
                  </a:extLst>
                </p14:cNvPr>
                <p14:cNvContentPartPr/>
                <p14:nvPr/>
              </p14:nvContentPartPr>
              <p14:xfrm>
                <a:off x="513341" y="792736"/>
                <a:ext cx="217800" cy="250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6666AA2-2227-509E-80CC-53E706BCB47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05781" y="785176"/>
                  <a:ext cx="23292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5B956E97-368A-8E76-889A-3B485F5429F3}"/>
              </a:ext>
            </a:extLst>
          </p:cNvPr>
          <p:cNvGrpSpPr/>
          <p:nvPr/>
        </p:nvGrpSpPr>
        <p:grpSpPr>
          <a:xfrm>
            <a:off x="3053141" y="754576"/>
            <a:ext cx="904320" cy="354600"/>
            <a:chOff x="3053141" y="754576"/>
            <a:chExt cx="904320" cy="35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4913BF2-28EE-A56B-47D6-69B8C0ED72DD}"/>
                    </a:ext>
                  </a:extLst>
                </p14:cNvPr>
                <p14:cNvContentPartPr/>
                <p14:nvPr/>
              </p14:nvContentPartPr>
              <p14:xfrm>
                <a:off x="3053141" y="768256"/>
                <a:ext cx="312840" cy="2430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4913BF2-28EE-A56B-47D6-69B8C0ED72D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045581" y="760696"/>
                  <a:ext cx="3279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6611650-21CB-4C74-2350-727176DE33EC}"/>
                    </a:ext>
                  </a:extLst>
                </p14:cNvPr>
                <p14:cNvContentPartPr/>
                <p14:nvPr/>
              </p14:nvContentPartPr>
              <p14:xfrm>
                <a:off x="3253301" y="754576"/>
                <a:ext cx="221040" cy="2307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6611650-21CB-4C74-2350-727176DE33E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45741" y="747376"/>
                  <a:ext cx="2361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A8B1631-FBD8-29B0-47C0-C1D15F0EB985}"/>
                    </a:ext>
                  </a:extLst>
                </p14:cNvPr>
                <p14:cNvContentPartPr/>
                <p14:nvPr/>
              </p14:nvContentPartPr>
              <p14:xfrm>
                <a:off x="3498821" y="757456"/>
                <a:ext cx="23040" cy="2660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A8B1631-FBD8-29B0-47C0-C1D15F0EB98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491261" y="749896"/>
                  <a:ext cx="381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419D70C-BC11-7C85-88F8-34A79635D1C9}"/>
                    </a:ext>
                  </a:extLst>
                </p14:cNvPr>
                <p14:cNvContentPartPr/>
                <p14:nvPr/>
              </p14:nvContentPartPr>
              <p14:xfrm>
                <a:off x="3581981" y="815776"/>
                <a:ext cx="28800" cy="1933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419D70C-BC11-7C85-88F8-34A79635D1C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574421" y="808216"/>
                  <a:ext cx="439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1A76B40-D5CF-B9DA-993D-C615E4C470C0}"/>
                    </a:ext>
                  </a:extLst>
                </p14:cNvPr>
                <p14:cNvContentPartPr/>
                <p14:nvPr/>
              </p14:nvContentPartPr>
              <p14:xfrm>
                <a:off x="3686381" y="794896"/>
                <a:ext cx="48240" cy="1796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1A76B40-D5CF-B9DA-993D-C615E4C470C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78821" y="787336"/>
                  <a:ext cx="633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BA13954-70DD-BD6C-BD42-B3B70097D72B}"/>
                    </a:ext>
                  </a:extLst>
                </p14:cNvPr>
                <p14:cNvContentPartPr/>
                <p14:nvPr/>
              </p14:nvContentPartPr>
              <p14:xfrm>
                <a:off x="3817781" y="765736"/>
                <a:ext cx="19080" cy="2260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BA13954-70DD-BD6C-BD42-B3B70097D72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810221" y="758176"/>
                  <a:ext cx="3420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044FCB6-215D-CA69-E41E-9E47658549E3}"/>
                    </a:ext>
                  </a:extLst>
                </p14:cNvPr>
                <p14:cNvContentPartPr/>
                <p14:nvPr/>
              </p14:nvContentPartPr>
              <p14:xfrm>
                <a:off x="3894821" y="799576"/>
                <a:ext cx="62640" cy="3096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044FCB6-215D-CA69-E41E-9E47658549E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887621" y="792376"/>
                  <a:ext cx="77760" cy="32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CD393C75-0AF1-3863-86EB-1C0E889CB20F}"/>
              </a:ext>
            </a:extLst>
          </p:cNvPr>
          <p:cNvGrpSpPr/>
          <p:nvPr/>
        </p:nvGrpSpPr>
        <p:grpSpPr>
          <a:xfrm>
            <a:off x="2960261" y="2988736"/>
            <a:ext cx="554040" cy="340920"/>
            <a:chOff x="2960261" y="2988736"/>
            <a:chExt cx="554040" cy="34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E2E60F0-73C6-1E26-410A-19D1B207CEF4}"/>
                    </a:ext>
                  </a:extLst>
                </p14:cNvPr>
                <p14:cNvContentPartPr/>
                <p14:nvPr/>
              </p14:nvContentPartPr>
              <p14:xfrm>
                <a:off x="2960261" y="2988736"/>
                <a:ext cx="254520" cy="3409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E2E60F0-73C6-1E26-410A-19D1B207CEF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52701" y="2981176"/>
                  <a:ext cx="26928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8D2F38B-ED07-6998-EFB2-D1C70386A7B5}"/>
                    </a:ext>
                  </a:extLst>
                </p14:cNvPr>
                <p14:cNvContentPartPr/>
                <p14:nvPr/>
              </p14:nvContentPartPr>
              <p14:xfrm>
                <a:off x="3225581" y="3041296"/>
                <a:ext cx="45000" cy="2743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8D2F38B-ED07-6998-EFB2-D1C70386A7B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218021" y="3033736"/>
                  <a:ext cx="6012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C09A39A-4A87-EF36-1363-F9A0E2BDC4D4}"/>
                    </a:ext>
                  </a:extLst>
                </p14:cNvPr>
                <p14:cNvContentPartPr/>
                <p14:nvPr/>
              </p14:nvContentPartPr>
              <p14:xfrm>
                <a:off x="3408101" y="3053896"/>
                <a:ext cx="37440" cy="1468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C09A39A-4A87-EF36-1363-F9A0E2BDC4D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400901" y="3046336"/>
                  <a:ext cx="525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50BBFDF-3392-A363-0083-95590BABE806}"/>
                    </a:ext>
                  </a:extLst>
                </p14:cNvPr>
                <p14:cNvContentPartPr/>
                <p14:nvPr/>
              </p14:nvContentPartPr>
              <p14:xfrm>
                <a:off x="3498101" y="3024016"/>
                <a:ext cx="16200" cy="1648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50BBFDF-3392-A363-0083-95590BABE80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90541" y="3016456"/>
                  <a:ext cx="31320" cy="18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456FCE9A-4718-7832-885A-D0A5F8C6D3EF}"/>
                  </a:ext>
                </a:extLst>
              </p14:cNvPr>
              <p14:cNvContentPartPr/>
              <p14:nvPr/>
            </p14:nvContentPartPr>
            <p14:xfrm>
              <a:off x="3722021" y="3015016"/>
              <a:ext cx="58320" cy="22680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456FCE9A-4718-7832-885A-D0A5F8C6D3EF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714461" y="3007456"/>
                <a:ext cx="73440" cy="241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0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14" name="Screenshot 2024-10-14 alle 22.30.21.png" descr="Screenshot 2024-10-14 alle 22.30.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1468" y="538470"/>
            <a:ext cx="8309064" cy="552977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E28C5B38-0EBA-9A2E-48EA-50B19EA6DC26}"/>
                  </a:ext>
                </a:extLst>
              </p14:cNvPr>
              <p14:cNvContentPartPr/>
              <p14:nvPr/>
            </p14:nvContentPartPr>
            <p14:xfrm>
              <a:off x="730153" y="900793"/>
              <a:ext cx="594720" cy="417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E28C5B38-0EBA-9A2E-48EA-50B19EA6DC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2953" y="893233"/>
                <a:ext cx="609840" cy="5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157FFFF4-0E6B-75F1-7470-24313EF169BA}"/>
              </a:ext>
            </a:extLst>
          </p:cNvPr>
          <p:cNvGrpSpPr/>
          <p:nvPr/>
        </p:nvGrpSpPr>
        <p:grpSpPr>
          <a:xfrm>
            <a:off x="1840753" y="337393"/>
            <a:ext cx="1159560" cy="716400"/>
            <a:chOff x="1840753" y="337393"/>
            <a:chExt cx="1159560" cy="71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216C71F-41D3-E26A-C150-8A84396F333C}"/>
                    </a:ext>
                  </a:extLst>
                </p14:cNvPr>
                <p14:cNvContentPartPr/>
                <p14:nvPr/>
              </p14:nvContentPartPr>
              <p14:xfrm>
                <a:off x="2068993" y="430633"/>
                <a:ext cx="46440" cy="6231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216C71F-41D3-E26A-C150-8A84396F333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061433" y="423073"/>
                  <a:ext cx="61200" cy="63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B93FD89-059B-F428-B272-A801FD57F92D}"/>
                    </a:ext>
                  </a:extLst>
                </p14:cNvPr>
                <p14:cNvContentPartPr/>
                <p14:nvPr/>
              </p14:nvContentPartPr>
              <p14:xfrm>
                <a:off x="1840753" y="623233"/>
                <a:ext cx="747000" cy="230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B93FD89-059B-F428-B272-A801FD57F92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833193" y="615673"/>
                  <a:ext cx="7621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194ADF1-B938-36C3-7A24-9A9DDE52FFD2}"/>
                    </a:ext>
                  </a:extLst>
                </p14:cNvPr>
                <p14:cNvContentPartPr/>
                <p14:nvPr/>
              </p14:nvContentPartPr>
              <p14:xfrm>
                <a:off x="2990953" y="337393"/>
                <a:ext cx="9360" cy="6386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194ADF1-B938-36C3-7A24-9A9DDE52FFD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83393" y="329833"/>
                  <a:ext cx="24480" cy="65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4A397AB1-C545-FCA9-8235-A5130C167D06}"/>
              </a:ext>
            </a:extLst>
          </p:cNvPr>
          <p:cNvGrpSpPr/>
          <p:nvPr/>
        </p:nvGrpSpPr>
        <p:grpSpPr>
          <a:xfrm>
            <a:off x="500473" y="1218726"/>
            <a:ext cx="2697840" cy="2022840"/>
            <a:chOff x="500473" y="1218726"/>
            <a:chExt cx="2697840" cy="202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C4E9143-8A77-6BA8-4439-E03C10E05692}"/>
                    </a:ext>
                  </a:extLst>
                </p14:cNvPr>
                <p14:cNvContentPartPr/>
                <p14:nvPr/>
              </p14:nvContentPartPr>
              <p14:xfrm>
                <a:off x="864073" y="1531926"/>
                <a:ext cx="212760" cy="561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C4E9143-8A77-6BA8-4439-E03C10E056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56513" y="1524366"/>
                  <a:ext cx="227880" cy="57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139C61D-1A17-FAEA-EDA9-C770B1C271E5}"/>
                    </a:ext>
                  </a:extLst>
                </p14:cNvPr>
                <p14:cNvContentPartPr/>
                <p14:nvPr/>
              </p14:nvContentPartPr>
              <p14:xfrm>
                <a:off x="1441873" y="1776006"/>
                <a:ext cx="99720" cy="410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139C61D-1A17-FAEA-EDA9-C770B1C271E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34313" y="1768446"/>
                  <a:ext cx="1148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B33F6D6-9135-3378-AC35-9D238A30AA10}"/>
                    </a:ext>
                  </a:extLst>
                </p14:cNvPr>
                <p14:cNvContentPartPr/>
                <p14:nvPr/>
              </p14:nvContentPartPr>
              <p14:xfrm>
                <a:off x="1432873" y="1922886"/>
                <a:ext cx="217080" cy="154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B33F6D6-9135-3378-AC35-9D238A30AA1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425313" y="1915326"/>
                  <a:ext cx="2322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CB29559-E02F-8A8C-A45E-F4CBE6956C07}"/>
                    </a:ext>
                  </a:extLst>
                </p14:cNvPr>
                <p14:cNvContentPartPr/>
                <p14:nvPr/>
              </p14:nvContentPartPr>
              <p14:xfrm>
                <a:off x="1922473" y="1810206"/>
                <a:ext cx="489240" cy="417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CB29559-E02F-8A8C-A45E-F4CBE6956C0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14913" y="1802646"/>
                  <a:ext cx="5043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3BA1414-14D3-F200-2F76-2425C07C35DE}"/>
                    </a:ext>
                  </a:extLst>
                </p14:cNvPr>
                <p14:cNvContentPartPr/>
                <p14:nvPr/>
              </p14:nvContentPartPr>
              <p14:xfrm>
                <a:off x="2711233" y="1666926"/>
                <a:ext cx="174240" cy="2088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3BA1414-14D3-F200-2F76-2425C07C35D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703673" y="1659366"/>
                  <a:ext cx="1893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6E88BF3-9972-D9F8-05CB-93ACAE1E0866}"/>
                    </a:ext>
                  </a:extLst>
                </p14:cNvPr>
                <p14:cNvContentPartPr/>
                <p14:nvPr/>
              </p14:nvContentPartPr>
              <p14:xfrm>
                <a:off x="2977273" y="1683126"/>
                <a:ext cx="221040" cy="2041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6E88BF3-9972-D9F8-05CB-93ACAE1E086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970073" y="1675566"/>
                  <a:ext cx="2361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749BCD9-270F-510B-7CCF-26C5813F71A6}"/>
                    </a:ext>
                  </a:extLst>
                </p14:cNvPr>
                <p14:cNvContentPartPr/>
                <p14:nvPr/>
              </p14:nvContentPartPr>
              <p14:xfrm>
                <a:off x="955153" y="2582046"/>
                <a:ext cx="274680" cy="4096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749BCD9-270F-510B-7CCF-26C5813F71A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47593" y="2574486"/>
                  <a:ext cx="28980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C632144-57B6-A691-E024-E301E6002DF9}"/>
                    </a:ext>
                  </a:extLst>
                </p14:cNvPr>
                <p14:cNvContentPartPr/>
                <p14:nvPr/>
              </p14:nvContentPartPr>
              <p14:xfrm>
                <a:off x="650953" y="1218726"/>
                <a:ext cx="699840" cy="10346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C632144-57B6-A691-E024-E301E6002DF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3393" y="1211166"/>
                  <a:ext cx="714600" cy="10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B4BD053-BA52-92EF-6A46-24E5E6036815}"/>
                    </a:ext>
                  </a:extLst>
                </p14:cNvPr>
                <p14:cNvContentPartPr/>
                <p14:nvPr/>
              </p14:nvContentPartPr>
              <p14:xfrm>
                <a:off x="500473" y="2397366"/>
                <a:ext cx="1017360" cy="8442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B4BD053-BA52-92EF-6A46-24E5E603681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3273" y="2389806"/>
                  <a:ext cx="1032480" cy="85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DF192B2-217F-3E37-7FD9-472B4543FBA3}"/>
                    </a:ext>
                  </a:extLst>
                </p14:cNvPr>
                <p14:cNvContentPartPr/>
                <p14:nvPr/>
              </p14:nvContentPartPr>
              <p14:xfrm>
                <a:off x="1558513" y="2629206"/>
                <a:ext cx="243000" cy="453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DF192B2-217F-3E37-7FD9-472B4543FBA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550953" y="2621646"/>
                  <a:ext cx="2581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944C056-1ADD-B0B0-6DF8-CA395A5143CA}"/>
                    </a:ext>
                  </a:extLst>
                </p14:cNvPr>
                <p14:cNvContentPartPr/>
                <p14:nvPr/>
              </p14:nvContentPartPr>
              <p14:xfrm>
                <a:off x="1651033" y="2753766"/>
                <a:ext cx="251280" cy="738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944C056-1ADD-B0B0-6DF8-CA395A5143C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643473" y="2746206"/>
                  <a:ext cx="2664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1FD31B3-9BAD-CE1D-78A4-74441D80BAD5}"/>
                    </a:ext>
                  </a:extLst>
                </p14:cNvPr>
                <p14:cNvContentPartPr/>
                <p14:nvPr/>
              </p14:nvContentPartPr>
              <p14:xfrm>
                <a:off x="2200753" y="2460006"/>
                <a:ext cx="27720" cy="4809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1FD31B3-9BAD-CE1D-78A4-74441D80BAD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193193" y="2452446"/>
                  <a:ext cx="4284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126B8E1-9BF4-4DAA-3E7A-30BF232EED5D}"/>
                    </a:ext>
                  </a:extLst>
                </p14:cNvPr>
                <p14:cNvContentPartPr/>
                <p14:nvPr/>
              </p14:nvContentPartPr>
              <p14:xfrm>
                <a:off x="2879353" y="2550006"/>
                <a:ext cx="19440" cy="2073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126B8E1-9BF4-4DAA-3E7A-30BF232EED5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871793" y="2542446"/>
                  <a:ext cx="34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4162718-DE1A-C859-B24B-1CC966CF3020}"/>
                    </a:ext>
                  </a:extLst>
                </p14:cNvPr>
                <p14:cNvContentPartPr/>
                <p14:nvPr/>
              </p14:nvContentPartPr>
              <p14:xfrm>
                <a:off x="2867833" y="2451366"/>
                <a:ext cx="27720" cy="244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4162718-DE1A-C859-B24B-1CC966CF302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860273" y="2443806"/>
                  <a:ext cx="42840" cy="3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7C9F8DC1-4F8C-50AE-62F8-B172DFD976D2}"/>
                  </a:ext>
                </a:extLst>
              </p14:cNvPr>
              <p14:cNvContentPartPr/>
              <p14:nvPr/>
            </p14:nvContentPartPr>
            <p14:xfrm>
              <a:off x="6454278" y="612691"/>
              <a:ext cx="776160" cy="69696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7C9F8DC1-4F8C-50AE-62F8-B172DFD976D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446718" y="605131"/>
                <a:ext cx="790920" cy="712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1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1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77" name="TextBox 7"/>
          <p:cNvSpPr txBox="1"/>
          <p:nvPr/>
        </p:nvSpPr>
        <p:spPr>
          <a:xfrm>
            <a:off x="5096583" y="397505"/>
            <a:ext cx="1967469" cy="938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2</a:t>
            </a:r>
          </a:p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Consonanti</a:t>
            </a:r>
          </a:p>
        </p:txBody>
      </p:sp>
      <p:sp>
        <p:nvSpPr>
          <p:cNvPr id="2178" name="TextBox 1"/>
          <p:cNvSpPr txBox="1"/>
          <p:nvPr/>
        </p:nvSpPr>
        <p:spPr>
          <a:xfrm>
            <a:off x="247444" y="1629309"/>
            <a:ext cx="5988160" cy="3691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Ottimo, abbiamo completato le vocali, direi di passare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alle consonanti (che sono più semplici tranquillo).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Abbiamo 14 consonanti semplici e 5 doppie.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Molte delle consonanti coreane possono essere lette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2 modi diversi a seconda della posizione, ma ci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arriveremo tra poco. Intanto vediamole!</a:t>
            </a:r>
          </a:p>
        </p:txBody>
      </p:sp>
      <p:pic>
        <p:nvPicPr>
          <p:cNvPr id="2179" name="005.jpg" descr="0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890" y="2167063"/>
            <a:ext cx="5715001" cy="26162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690B47C5-7870-5F71-495E-9A54E934B5CB}"/>
                  </a:ext>
                </a:extLst>
              </p14:cNvPr>
              <p14:cNvContentPartPr/>
              <p14:nvPr/>
            </p14:nvContentPartPr>
            <p14:xfrm>
              <a:off x="1331184" y="3550800"/>
              <a:ext cx="1309320" cy="5940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690B47C5-7870-5F71-495E-9A54E934B5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23624" y="3543240"/>
                <a:ext cx="1324080" cy="7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FE007FB5-DEAF-ECD2-71CA-FE5AF0114130}"/>
              </a:ext>
            </a:extLst>
          </p:cNvPr>
          <p:cNvGrpSpPr/>
          <p:nvPr/>
        </p:nvGrpSpPr>
        <p:grpSpPr>
          <a:xfrm>
            <a:off x="7508784" y="4812240"/>
            <a:ext cx="4842720" cy="1908360"/>
            <a:chOff x="7508784" y="4812240"/>
            <a:chExt cx="4842720" cy="190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9163845-8E88-B0F9-D658-68AFA2DD81AA}"/>
                    </a:ext>
                  </a:extLst>
                </p14:cNvPr>
                <p14:cNvContentPartPr/>
                <p14:nvPr/>
              </p14:nvContentPartPr>
              <p14:xfrm>
                <a:off x="7882464" y="5063880"/>
                <a:ext cx="55800" cy="7426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9163845-8E88-B0F9-D658-68AFA2DD81A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74904" y="5056320"/>
                  <a:ext cx="70920" cy="75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F2CB662-FEC3-491D-7868-416C77F99219}"/>
                    </a:ext>
                  </a:extLst>
                </p14:cNvPr>
                <p14:cNvContentPartPr/>
                <p14:nvPr/>
              </p14:nvContentPartPr>
              <p14:xfrm>
                <a:off x="7941504" y="5103120"/>
                <a:ext cx="244440" cy="655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F2CB662-FEC3-491D-7868-416C77F9921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33944" y="5095560"/>
                  <a:ext cx="2595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8765D6E-8D0B-CA2F-3A96-55F267862E13}"/>
                    </a:ext>
                  </a:extLst>
                </p14:cNvPr>
                <p14:cNvContentPartPr/>
                <p14:nvPr/>
              </p14:nvContentPartPr>
              <p14:xfrm>
                <a:off x="7943664" y="5342160"/>
                <a:ext cx="444960" cy="691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8765D6E-8D0B-CA2F-3A96-55F267862E1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36104" y="5334600"/>
                  <a:ext cx="460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241E964-720B-BF81-256B-1574DF5EC45D}"/>
                    </a:ext>
                  </a:extLst>
                </p14:cNvPr>
                <p14:cNvContentPartPr/>
                <p14:nvPr/>
              </p14:nvContentPartPr>
              <p14:xfrm>
                <a:off x="8897664" y="5127600"/>
                <a:ext cx="414360" cy="6728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241E964-720B-BF81-256B-1574DF5EC45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890104" y="5120040"/>
                  <a:ext cx="429120" cy="68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7ED3864-9C76-E9D2-9812-575A3DD711D2}"/>
                    </a:ext>
                  </a:extLst>
                </p14:cNvPr>
                <p14:cNvContentPartPr/>
                <p14:nvPr/>
              </p14:nvContentPartPr>
              <p14:xfrm>
                <a:off x="9817104" y="5274840"/>
                <a:ext cx="399960" cy="5864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7ED3864-9C76-E9D2-9812-575A3DD711D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809544" y="5267280"/>
                  <a:ext cx="415080" cy="60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8DED0E0-CCC9-C85F-95AB-8D8E2A0950EA}"/>
                    </a:ext>
                  </a:extLst>
                </p14:cNvPr>
                <p14:cNvContentPartPr/>
                <p14:nvPr/>
              </p14:nvContentPartPr>
              <p14:xfrm>
                <a:off x="10512984" y="5349360"/>
                <a:ext cx="799200" cy="5083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8DED0E0-CCC9-C85F-95AB-8D8E2A0950E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505424" y="5341800"/>
                  <a:ext cx="814320" cy="52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65FDDBD-9C23-505F-FB44-0DA12E13F630}"/>
                    </a:ext>
                  </a:extLst>
                </p14:cNvPr>
                <p14:cNvContentPartPr/>
                <p14:nvPr/>
              </p14:nvContentPartPr>
              <p14:xfrm>
                <a:off x="9126984" y="6237840"/>
                <a:ext cx="120960" cy="345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65FDDBD-9C23-505F-FB44-0DA12E13F63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119424" y="6230280"/>
                  <a:ext cx="1360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31328E0-97DE-9E7F-2A3F-1092D00273F3}"/>
                    </a:ext>
                  </a:extLst>
                </p14:cNvPr>
                <p14:cNvContentPartPr/>
                <p14:nvPr/>
              </p14:nvContentPartPr>
              <p14:xfrm>
                <a:off x="9392664" y="6188160"/>
                <a:ext cx="6120" cy="133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31328E0-97DE-9E7F-2A3F-1092D00273F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385104" y="6180600"/>
                  <a:ext cx="21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F3ED99D-A6C6-FEDD-1F65-65C458EBADEF}"/>
                    </a:ext>
                  </a:extLst>
                </p14:cNvPr>
                <p14:cNvContentPartPr/>
                <p14:nvPr/>
              </p14:nvContentPartPr>
              <p14:xfrm>
                <a:off x="9071904" y="6260160"/>
                <a:ext cx="360000" cy="3193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F3ED99D-A6C6-FEDD-1F65-65C458EBADE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64344" y="6252600"/>
                  <a:ext cx="37512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55A1695-1F05-D351-48E3-F2D30D9445FC}"/>
                    </a:ext>
                  </a:extLst>
                </p14:cNvPr>
                <p14:cNvContentPartPr/>
                <p14:nvPr/>
              </p14:nvContentPartPr>
              <p14:xfrm>
                <a:off x="8779224" y="5833920"/>
                <a:ext cx="998280" cy="8866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55A1695-1F05-D351-48E3-F2D30D9445F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771664" y="5826360"/>
                  <a:ext cx="1013040" cy="90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BDE6D42-29D4-C023-FA70-C4B81BE60621}"/>
                    </a:ext>
                  </a:extLst>
                </p14:cNvPr>
                <p14:cNvContentPartPr/>
                <p14:nvPr/>
              </p14:nvContentPartPr>
              <p14:xfrm>
                <a:off x="10035264" y="6214440"/>
                <a:ext cx="333000" cy="2548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BDE6D42-29D4-C023-FA70-C4B81BE6062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027704" y="6207240"/>
                  <a:ext cx="3477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8071262-28CC-F0BA-CBDA-F1FC4BD70632}"/>
                    </a:ext>
                  </a:extLst>
                </p14:cNvPr>
                <p14:cNvContentPartPr/>
                <p14:nvPr/>
              </p14:nvContentPartPr>
              <p14:xfrm>
                <a:off x="10353864" y="6252600"/>
                <a:ext cx="118440" cy="1918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8071262-28CC-F0BA-CBDA-F1FC4BD706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346304" y="6245040"/>
                  <a:ext cx="1332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32EB2B2-CDD1-3A1D-2660-A2EF09DF4AE7}"/>
                    </a:ext>
                  </a:extLst>
                </p14:cNvPr>
                <p14:cNvContentPartPr/>
                <p14:nvPr/>
              </p14:nvContentPartPr>
              <p14:xfrm>
                <a:off x="10565904" y="6247560"/>
                <a:ext cx="305640" cy="1918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32EB2B2-CDD1-3A1D-2660-A2EF09DF4AE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558344" y="6240000"/>
                  <a:ext cx="3207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9D2F14FA-AB7D-A000-6DC0-0556D543BA05}"/>
                    </a:ext>
                  </a:extLst>
                </p14:cNvPr>
                <p14:cNvContentPartPr/>
                <p14:nvPr/>
              </p14:nvContentPartPr>
              <p14:xfrm>
                <a:off x="11120304" y="6192480"/>
                <a:ext cx="138240" cy="2541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9D2F14FA-AB7D-A000-6DC0-0556D543BA0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112744" y="6184920"/>
                  <a:ext cx="15336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89CA365-6D82-2E9B-3F28-133485192C0D}"/>
                    </a:ext>
                  </a:extLst>
                </p14:cNvPr>
                <p14:cNvContentPartPr/>
                <p14:nvPr/>
              </p14:nvContentPartPr>
              <p14:xfrm>
                <a:off x="11372304" y="6111480"/>
                <a:ext cx="82800" cy="1047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89CA365-6D82-2E9B-3F28-133485192C0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365104" y="6103920"/>
                  <a:ext cx="979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E30D72C-8016-74C7-F874-3D4DAF1B4233}"/>
                    </a:ext>
                  </a:extLst>
                </p14:cNvPr>
                <p14:cNvContentPartPr/>
                <p14:nvPr/>
              </p14:nvContentPartPr>
              <p14:xfrm>
                <a:off x="11514144" y="6225600"/>
                <a:ext cx="104040" cy="2127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E30D72C-8016-74C7-F874-3D4DAF1B423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506584" y="6218040"/>
                  <a:ext cx="1191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F184CC7-37C6-2703-34EF-48667597397F}"/>
                    </a:ext>
                  </a:extLst>
                </p14:cNvPr>
                <p14:cNvContentPartPr/>
                <p14:nvPr/>
              </p14:nvContentPartPr>
              <p14:xfrm>
                <a:off x="11727264" y="6045240"/>
                <a:ext cx="121680" cy="1414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F184CC7-37C6-2703-34EF-48667597397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719704" y="6037680"/>
                  <a:ext cx="1368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CD159F4-7C1B-DB17-F46F-8636BD691F6E}"/>
                    </a:ext>
                  </a:extLst>
                </p14:cNvPr>
                <p14:cNvContentPartPr/>
                <p14:nvPr/>
              </p14:nvContentPartPr>
              <p14:xfrm>
                <a:off x="11961984" y="6429360"/>
                <a:ext cx="9720" cy="39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CD159F4-7C1B-DB17-F46F-8636BD691F6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954424" y="6421800"/>
                  <a:ext cx="248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FC73AFB-7020-DCD3-4615-67FDD8FA274E}"/>
                    </a:ext>
                  </a:extLst>
                </p14:cNvPr>
                <p14:cNvContentPartPr/>
                <p14:nvPr/>
              </p14:nvContentPartPr>
              <p14:xfrm>
                <a:off x="12150624" y="6432960"/>
                <a:ext cx="35640" cy="345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FC73AFB-7020-DCD3-4615-67FDD8FA274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2143064" y="6425400"/>
                  <a:ext cx="507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4469B4A1-DDCC-0C1D-6916-44C4081E37B1}"/>
                    </a:ext>
                  </a:extLst>
                </p14:cNvPr>
                <p14:cNvContentPartPr/>
                <p14:nvPr/>
              </p14:nvContentPartPr>
              <p14:xfrm>
                <a:off x="12347544" y="6418200"/>
                <a:ext cx="3960" cy="54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4469B4A1-DDCC-0C1D-6916-44C4081E37B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2339984" y="6410640"/>
                  <a:ext cx="19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A6481E1-34FD-D235-EC23-7EB5174FBD11}"/>
                    </a:ext>
                  </a:extLst>
                </p14:cNvPr>
                <p14:cNvContentPartPr/>
                <p14:nvPr/>
              </p14:nvContentPartPr>
              <p14:xfrm>
                <a:off x="8737104" y="4863720"/>
                <a:ext cx="23760" cy="10018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A6481E1-34FD-D235-EC23-7EB5174FBD1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729544" y="4856160"/>
                  <a:ext cx="38880" cy="10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8B16311-B8A4-C798-D6EE-F2F4F7389C07}"/>
                    </a:ext>
                  </a:extLst>
                </p14:cNvPr>
                <p14:cNvContentPartPr/>
                <p14:nvPr/>
              </p14:nvContentPartPr>
              <p14:xfrm>
                <a:off x="8694624" y="4812240"/>
                <a:ext cx="883800" cy="9450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8B16311-B8A4-C798-D6EE-F2F4F7389C0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687064" y="4804680"/>
                  <a:ext cx="898920" cy="9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80C207B-243F-DA3F-9393-6EB970ED8607}"/>
                    </a:ext>
                  </a:extLst>
                </p14:cNvPr>
                <p14:cNvContentPartPr/>
                <p14:nvPr/>
              </p14:nvContentPartPr>
              <p14:xfrm>
                <a:off x="8620464" y="5710440"/>
                <a:ext cx="1063800" cy="1368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80C207B-243F-DA3F-9393-6EB970ED860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612904" y="5702880"/>
                  <a:ext cx="10789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7452499-433E-95F8-B8F9-911D2E5BB3DD}"/>
                    </a:ext>
                  </a:extLst>
                </p14:cNvPr>
                <p14:cNvContentPartPr/>
                <p14:nvPr/>
              </p14:nvContentPartPr>
              <p14:xfrm>
                <a:off x="7508784" y="5976480"/>
                <a:ext cx="922320" cy="1036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7452499-433E-95F8-B8F9-911D2E5BB3D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01224" y="5968920"/>
                  <a:ext cx="937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4125C59-23C6-2293-D9DD-3AACBFFA3AD1}"/>
                    </a:ext>
                  </a:extLst>
                </p14:cNvPr>
                <p14:cNvContentPartPr/>
                <p14:nvPr/>
              </p14:nvContentPartPr>
              <p14:xfrm>
                <a:off x="9801984" y="6036240"/>
                <a:ext cx="613440" cy="536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4125C59-23C6-2293-D9DD-3AACBFFA3AD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794424" y="6028680"/>
                  <a:ext cx="6285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7DB41C8-FB7D-6AAC-2EAC-AB1239FA128C}"/>
                    </a:ext>
                  </a:extLst>
                </p14:cNvPr>
                <p14:cNvContentPartPr/>
                <p14:nvPr/>
              </p14:nvContentPartPr>
              <p14:xfrm>
                <a:off x="10606224" y="6003480"/>
                <a:ext cx="765720" cy="644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7DB41C8-FB7D-6AAC-2EAC-AB1239FA128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598664" y="5995920"/>
                  <a:ext cx="780480" cy="7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C05C08D0-F812-8E55-8A65-1472A9BA20FA}"/>
                  </a:ext>
                </a:extLst>
              </p14:cNvPr>
              <p14:cNvContentPartPr/>
              <p14:nvPr/>
            </p14:nvContentPartPr>
            <p14:xfrm>
              <a:off x="8932680" y="4585068"/>
              <a:ext cx="152640" cy="174960"/>
            </p14:xfrm>
          </p:contentPart>
        </mc:Choice>
        <mc:Fallback xmlns=""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C05C08D0-F812-8E55-8A65-1472A9BA20FA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917560" y="4569588"/>
                <a:ext cx="18324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8E992622-55AD-862C-28B8-864D5F5116DA}"/>
                  </a:ext>
                </a:extLst>
              </p14:cNvPr>
              <p14:cNvContentPartPr/>
              <p14:nvPr/>
            </p14:nvContentPartPr>
            <p14:xfrm>
              <a:off x="9148680" y="4585068"/>
              <a:ext cx="115200" cy="182520"/>
            </p14:xfrm>
          </p:contentPart>
        </mc:Choice>
        <mc:Fallback xmlns=""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8E992622-55AD-862C-28B8-864D5F5116DA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133560" y="4569588"/>
                <a:ext cx="14580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520D5C28-851F-D0EE-D71B-42B367D0CDFB}"/>
                  </a:ext>
                </a:extLst>
              </p14:cNvPr>
              <p14:cNvContentPartPr/>
              <p14:nvPr/>
            </p14:nvContentPartPr>
            <p14:xfrm>
              <a:off x="9309240" y="4618188"/>
              <a:ext cx="77760" cy="122760"/>
            </p14:xfrm>
          </p:contentPart>
        </mc:Choice>
        <mc:Fallback xmlns=""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520D5C28-851F-D0EE-D71B-42B367D0CDFB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294120" y="4602708"/>
                <a:ext cx="10836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1E576F51-9867-C231-D86B-BA69A3CE8F07}"/>
                  </a:ext>
                </a:extLst>
              </p14:cNvPr>
              <p14:cNvContentPartPr/>
              <p14:nvPr/>
            </p14:nvContentPartPr>
            <p14:xfrm>
              <a:off x="9461520" y="4671108"/>
              <a:ext cx="90720" cy="102960"/>
            </p14:xfrm>
          </p:contentPart>
        </mc:Choice>
        <mc:Fallback xmlns=""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1E576F51-9867-C231-D86B-BA69A3CE8F07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9446400" y="4655988"/>
                <a:ext cx="1209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AE6D6CBA-D343-825C-1E62-10B0C8BC30D3}"/>
                  </a:ext>
                </a:extLst>
              </p14:cNvPr>
              <p14:cNvContentPartPr/>
              <p14:nvPr/>
            </p14:nvContentPartPr>
            <p14:xfrm>
              <a:off x="9612000" y="4667508"/>
              <a:ext cx="94320" cy="162720"/>
            </p14:xfrm>
          </p:contentPart>
        </mc:Choice>
        <mc:Fallback xmlns=""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AE6D6CBA-D343-825C-1E62-10B0C8BC30D3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596520" y="4652028"/>
                <a:ext cx="12492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C5BE1689-66FE-B5D2-8723-65B5DBA8237D}"/>
                  </a:ext>
                </a:extLst>
              </p14:cNvPr>
              <p14:cNvContentPartPr/>
              <p14:nvPr/>
            </p14:nvContentPartPr>
            <p14:xfrm>
              <a:off x="9766080" y="4700628"/>
              <a:ext cx="7560" cy="123840"/>
            </p14:xfrm>
          </p:contentPart>
        </mc:Choice>
        <mc:Fallback xmlns=""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C5BE1689-66FE-B5D2-8723-65B5DBA8237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750600" y="4685508"/>
                <a:ext cx="3816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A8A1859E-1D7F-61D8-7396-75A2F016E3C0}"/>
                  </a:ext>
                </a:extLst>
              </p14:cNvPr>
              <p14:cNvContentPartPr/>
              <p14:nvPr/>
            </p14:nvContentPartPr>
            <p14:xfrm>
              <a:off x="9911880" y="4709988"/>
              <a:ext cx="61560" cy="10296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A8A1859E-1D7F-61D8-7396-75A2F016E3C0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896760" y="4694868"/>
                <a:ext cx="9180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F7562DB9-8243-BB7F-75E6-738546C17D60}"/>
                  </a:ext>
                </a:extLst>
              </p14:cNvPr>
              <p14:cNvContentPartPr/>
              <p14:nvPr/>
            </p14:nvContentPartPr>
            <p14:xfrm>
              <a:off x="10054080" y="4661748"/>
              <a:ext cx="102600" cy="144720"/>
            </p14:xfrm>
          </p:contentPart>
        </mc:Choice>
        <mc:Fallback xmlns=""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F7562DB9-8243-BB7F-75E6-738546C17D6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38960" y="4646628"/>
                <a:ext cx="13284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4604667E-34E4-8F1F-7423-FAC46E6E2CF7}"/>
                  </a:ext>
                </a:extLst>
              </p14:cNvPr>
              <p14:cNvContentPartPr/>
              <p14:nvPr/>
            </p14:nvContentPartPr>
            <p14:xfrm>
              <a:off x="10231920" y="4653108"/>
              <a:ext cx="192600" cy="219240"/>
            </p14:xfrm>
          </p:contentPart>
        </mc:Choice>
        <mc:Fallback xmlns=""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4604667E-34E4-8F1F-7423-FAC46E6E2CF7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0216440" y="4637988"/>
                <a:ext cx="223200" cy="249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2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42" name="Screenshot 2024-10-14 alle 22.35.57.png" descr="Screenshot 2024-10-14 alle 22.35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322" y="589794"/>
            <a:ext cx="8633356" cy="542712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FD6DF22B-6BA3-BF49-0E10-676FBB7CAFD5}"/>
                  </a:ext>
                </a:extLst>
              </p14:cNvPr>
              <p14:cNvContentPartPr/>
              <p14:nvPr/>
            </p14:nvContentPartPr>
            <p14:xfrm>
              <a:off x="7594824" y="3706680"/>
              <a:ext cx="3434040" cy="11592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FD6DF22B-6BA3-BF49-0E10-676FBB7CAFD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87264" y="3699120"/>
                <a:ext cx="3449160" cy="13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7C5E07E2-C4C7-506C-5C84-264AEB7CAAF2}"/>
              </a:ext>
            </a:extLst>
          </p:cNvPr>
          <p:cNvGrpSpPr/>
          <p:nvPr/>
        </p:nvGrpSpPr>
        <p:grpSpPr>
          <a:xfrm>
            <a:off x="814380" y="538245"/>
            <a:ext cx="639000" cy="776160"/>
            <a:chOff x="814380" y="538245"/>
            <a:chExt cx="639000" cy="77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289FA99-6BD9-D71E-8516-F2840880255C}"/>
                    </a:ext>
                  </a:extLst>
                </p14:cNvPr>
                <p14:cNvContentPartPr/>
                <p14:nvPr/>
              </p14:nvContentPartPr>
              <p14:xfrm>
                <a:off x="814380" y="586845"/>
                <a:ext cx="469440" cy="3477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289FA99-6BD9-D71E-8516-F284088025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06820" y="579285"/>
                  <a:ext cx="48456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CF96344-D966-2EE0-341D-CCA1E26BA977}"/>
                    </a:ext>
                  </a:extLst>
                </p14:cNvPr>
                <p14:cNvContentPartPr/>
                <p14:nvPr/>
              </p14:nvContentPartPr>
              <p14:xfrm>
                <a:off x="1382460" y="538245"/>
                <a:ext cx="52200" cy="3776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CF96344-D966-2EE0-341D-CCA1E26BA97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374900" y="530685"/>
                  <a:ext cx="6732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48654A4-9AD0-A00E-5096-17E3B34FC6E9}"/>
                    </a:ext>
                  </a:extLst>
                </p14:cNvPr>
                <p14:cNvContentPartPr/>
                <p14:nvPr/>
              </p14:nvContentPartPr>
              <p14:xfrm>
                <a:off x="1166820" y="1011285"/>
                <a:ext cx="26640" cy="2649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48654A4-9AD0-A00E-5096-17E3B34FC6E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59260" y="1003725"/>
                  <a:ext cx="4176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D9D3300-9F56-A213-1336-E5C7937D2A75}"/>
                    </a:ext>
                  </a:extLst>
                </p14:cNvPr>
                <p14:cNvContentPartPr/>
                <p14:nvPr/>
              </p14:nvContentPartPr>
              <p14:xfrm>
                <a:off x="1127940" y="970245"/>
                <a:ext cx="325440" cy="3441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D9D3300-9F56-A213-1336-E5C7937D2A7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20380" y="962685"/>
                  <a:ext cx="340560" cy="35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3C0AE4DC-B835-FD6B-323D-B9CFB76B5A39}"/>
                  </a:ext>
                </a:extLst>
              </p14:cNvPr>
              <p14:cNvContentPartPr/>
              <p14:nvPr/>
            </p14:nvContentPartPr>
            <p14:xfrm>
              <a:off x="1806180" y="811125"/>
              <a:ext cx="273600" cy="6588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3C0AE4DC-B835-FD6B-323D-B9CFB76B5A3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98620" y="803565"/>
                <a:ext cx="28872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87302CDA-8B63-03D5-EE3D-ED64DD1F1309}"/>
                  </a:ext>
                </a:extLst>
              </p14:cNvPr>
              <p14:cNvContentPartPr/>
              <p14:nvPr/>
            </p14:nvContentPartPr>
            <p14:xfrm>
              <a:off x="1815540" y="1023165"/>
              <a:ext cx="313200" cy="39240"/>
            </p14:xfrm>
          </p:contentPart>
        </mc:Choice>
        <mc:Fallback xmlns=""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87302CDA-8B63-03D5-EE3D-ED64DD1F130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07980" y="1015605"/>
                <a:ext cx="328320" cy="54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793601D7-51C9-603D-4A8A-04C4E84F4392}"/>
              </a:ext>
            </a:extLst>
          </p:cNvPr>
          <p:cNvGrpSpPr/>
          <p:nvPr/>
        </p:nvGrpSpPr>
        <p:grpSpPr>
          <a:xfrm>
            <a:off x="2424300" y="595845"/>
            <a:ext cx="988200" cy="500760"/>
            <a:chOff x="2424300" y="595845"/>
            <a:chExt cx="988200" cy="50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D8FEAEB-3236-797A-6184-EE6619898F87}"/>
                    </a:ext>
                  </a:extLst>
                </p14:cNvPr>
                <p14:cNvContentPartPr/>
                <p14:nvPr/>
              </p14:nvContentPartPr>
              <p14:xfrm>
                <a:off x="2424300" y="595845"/>
                <a:ext cx="374400" cy="4082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D8FEAEB-3236-797A-6184-EE6619898F8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416740" y="588285"/>
                  <a:ext cx="38952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4CD699E-391E-80AA-4714-178B7BD73BAF}"/>
                    </a:ext>
                  </a:extLst>
                </p14:cNvPr>
                <p14:cNvContentPartPr/>
                <p14:nvPr/>
              </p14:nvContentPartPr>
              <p14:xfrm>
                <a:off x="2839020" y="615645"/>
                <a:ext cx="33840" cy="3949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4CD699E-391E-80AA-4714-178B7BD73BA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31460" y="608085"/>
                  <a:ext cx="4896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84D3152-9D2E-2C6B-62D0-A06B85267442}"/>
                    </a:ext>
                  </a:extLst>
                </p14:cNvPr>
                <p14:cNvContentPartPr/>
                <p14:nvPr/>
              </p14:nvContentPartPr>
              <p14:xfrm>
                <a:off x="2835060" y="754965"/>
                <a:ext cx="134280" cy="788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84D3152-9D2E-2C6B-62D0-A06B8526744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827500" y="747405"/>
                  <a:ext cx="1490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DD3D256-213F-1959-60D8-9B78FE261261}"/>
                    </a:ext>
                  </a:extLst>
                </p14:cNvPr>
                <p14:cNvContentPartPr/>
                <p14:nvPr/>
              </p14:nvContentPartPr>
              <p14:xfrm>
                <a:off x="2955300" y="615645"/>
                <a:ext cx="60480" cy="4809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DD3D256-213F-1959-60D8-9B78FE26126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947740" y="608085"/>
                  <a:ext cx="7560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AD7D8C7-8C13-14C2-3FF9-0A7DB4D0DDA0}"/>
                    </a:ext>
                  </a:extLst>
                </p14:cNvPr>
                <p14:cNvContentPartPr/>
                <p14:nvPr/>
              </p14:nvContentPartPr>
              <p14:xfrm>
                <a:off x="3101820" y="713925"/>
                <a:ext cx="51480" cy="3632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AD7D8C7-8C13-14C2-3FF9-0A7DB4D0DDA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94260" y="706365"/>
                  <a:ext cx="6660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E63BC22-3A8B-2E73-FF66-44E3733015E4}"/>
                    </a:ext>
                  </a:extLst>
                </p14:cNvPr>
                <p14:cNvContentPartPr/>
                <p14:nvPr/>
              </p14:nvContentPartPr>
              <p14:xfrm>
                <a:off x="3247260" y="738765"/>
                <a:ext cx="18720" cy="2469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E63BC22-3A8B-2E73-FF66-44E3733015E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39700" y="731205"/>
                  <a:ext cx="338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7F0EFF9-410D-4A27-14E0-2EDB44C46A32}"/>
                    </a:ext>
                  </a:extLst>
                </p14:cNvPr>
                <p14:cNvContentPartPr/>
                <p14:nvPr/>
              </p14:nvContentPartPr>
              <p14:xfrm>
                <a:off x="3252660" y="670005"/>
                <a:ext cx="159840" cy="3916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7F0EFF9-410D-4A27-14E0-2EDB44C46A3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45100" y="662445"/>
                  <a:ext cx="174600" cy="40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F2C7CCB3-2464-5EA1-165D-7234CDC133C4}"/>
                  </a:ext>
                </a:extLst>
              </p14:cNvPr>
              <p14:cNvContentPartPr/>
              <p14:nvPr/>
            </p14:nvContentPartPr>
            <p14:xfrm>
              <a:off x="6486120" y="321040"/>
              <a:ext cx="772560" cy="40716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F2C7CCB3-2464-5EA1-165D-7234CDC133C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478560" y="313480"/>
                <a:ext cx="787680" cy="42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FF7AFF0A-0228-8601-A6E4-DF31C4EA8FEA}"/>
                  </a:ext>
                </a:extLst>
              </p14:cNvPr>
              <p14:cNvContentPartPr/>
              <p14:nvPr/>
            </p14:nvContentPartPr>
            <p14:xfrm>
              <a:off x="4712400" y="1928080"/>
              <a:ext cx="516240" cy="546840"/>
            </p14:xfrm>
          </p:contentPart>
        </mc:Choice>
        <mc:Fallback xmlns=""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FF7AFF0A-0228-8601-A6E4-DF31C4EA8FE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704840" y="1920520"/>
                <a:ext cx="531360" cy="56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AE497F65-C6DA-1D76-D812-F0D3CE1BD28B}"/>
              </a:ext>
            </a:extLst>
          </p:cNvPr>
          <p:cNvGrpSpPr/>
          <p:nvPr/>
        </p:nvGrpSpPr>
        <p:grpSpPr>
          <a:xfrm>
            <a:off x="5662800" y="747480"/>
            <a:ext cx="1888464" cy="1864960"/>
            <a:chOff x="5662800" y="747480"/>
            <a:chExt cx="1888464" cy="186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0BC0813-9624-1033-C87E-1805AA169E4E}"/>
                    </a:ext>
                  </a:extLst>
                </p14:cNvPr>
                <p14:cNvContentPartPr/>
                <p14:nvPr/>
              </p14:nvContentPartPr>
              <p14:xfrm>
                <a:off x="6320064" y="761160"/>
                <a:ext cx="35640" cy="10728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0BC0813-9624-1033-C87E-1805AA169E4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12504" y="753600"/>
                  <a:ext cx="50760" cy="10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4473D1F-AEA9-E3B2-F584-B8C509739AE7}"/>
                    </a:ext>
                  </a:extLst>
                </p14:cNvPr>
                <p14:cNvContentPartPr/>
                <p14:nvPr/>
              </p14:nvContentPartPr>
              <p14:xfrm>
                <a:off x="6382704" y="747480"/>
                <a:ext cx="937800" cy="12261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4473D1F-AEA9-E3B2-F584-B8C509739AE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75144" y="739920"/>
                  <a:ext cx="952920" cy="12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B927828-2542-E46F-CE4C-1532705658AE}"/>
                    </a:ext>
                  </a:extLst>
                </p14:cNvPr>
                <p14:cNvContentPartPr/>
                <p14:nvPr/>
              </p14:nvContentPartPr>
              <p14:xfrm>
                <a:off x="6253104" y="1920360"/>
                <a:ext cx="1298160" cy="536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B927828-2542-E46F-CE4C-1532705658A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45904" y="1912800"/>
                  <a:ext cx="13132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D5701EB-C233-765B-B940-F5CA71CE5450}"/>
                    </a:ext>
                  </a:extLst>
                </p14:cNvPr>
                <p14:cNvContentPartPr/>
                <p14:nvPr/>
              </p14:nvContentPartPr>
              <p14:xfrm>
                <a:off x="5662800" y="2160280"/>
                <a:ext cx="117360" cy="9324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D5701EB-C233-765B-B940-F5CA71CE545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655240" y="2152720"/>
                  <a:ext cx="132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DC2ACF9F-9991-99A6-9A3E-C6C1537371CD}"/>
                    </a:ext>
                  </a:extLst>
                </p14:cNvPr>
                <p14:cNvContentPartPr/>
                <p14:nvPr/>
              </p14:nvContentPartPr>
              <p14:xfrm>
                <a:off x="5782680" y="2095840"/>
                <a:ext cx="73080" cy="676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DC2ACF9F-9991-99A6-9A3E-C6C1537371C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775120" y="2088280"/>
                  <a:ext cx="88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7C746D8-C30C-97BF-D520-F9E556232685}"/>
                    </a:ext>
                  </a:extLst>
                </p14:cNvPr>
                <p14:cNvContentPartPr/>
                <p14:nvPr/>
              </p14:nvContentPartPr>
              <p14:xfrm>
                <a:off x="5864040" y="2225800"/>
                <a:ext cx="52560" cy="3420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7C746D8-C30C-97BF-D520-F9E55623268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856480" y="2218240"/>
                  <a:ext cx="6732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E9CB383-CF01-98EC-CD9F-605F449929E3}"/>
                    </a:ext>
                  </a:extLst>
                </p14:cNvPr>
                <p14:cNvContentPartPr/>
                <p14:nvPr/>
              </p14:nvContentPartPr>
              <p14:xfrm>
                <a:off x="5850360" y="2150920"/>
                <a:ext cx="219600" cy="46152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E9CB383-CF01-98EC-CD9F-605F449929E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842800" y="2143720"/>
                  <a:ext cx="23472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C044E651-F07B-972B-665C-E22F293C6B09}"/>
                    </a:ext>
                  </a:extLst>
                </p14:cNvPr>
                <p14:cNvContentPartPr/>
                <p14:nvPr/>
              </p14:nvContentPartPr>
              <p14:xfrm>
                <a:off x="6070320" y="2238040"/>
                <a:ext cx="202680" cy="2743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C044E651-F07B-972B-665C-E22F293C6B0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062760" y="2230480"/>
                  <a:ext cx="21780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76C7ED07-979F-E8CB-1353-7342024D22CE}"/>
                    </a:ext>
                  </a:extLst>
                </p14:cNvPr>
                <p14:cNvContentPartPr/>
                <p14:nvPr/>
              </p14:nvContentPartPr>
              <p14:xfrm>
                <a:off x="6262920" y="2242000"/>
                <a:ext cx="216360" cy="34992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76C7ED07-979F-E8CB-1353-7342024D22C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255360" y="2234440"/>
                  <a:ext cx="23148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323D9B1E-B9D3-0FE0-F35B-8420E6D337A7}"/>
                    </a:ext>
                  </a:extLst>
                </p14:cNvPr>
                <p14:cNvContentPartPr/>
                <p14:nvPr/>
              </p14:nvContentPartPr>
              <p14:xfrm>
                <a:off x="6541200" y="2295280"/>
                <a:ext cx="239040" cy="14760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323D9B1E-B9D3-0FE0-F35B-8420E6D337A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533640" y="2287720"/>
                  <a:ext cx="2541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9AAF4BA-F4BD-1E52-DA71-B1E3BBE8869A}"/>
                    </a:ext>
                  </a:extLst>
                </p14:cNvPr>
                <p14:cNvContentPartPr/>
                <p14:nvPr/>
              </p14:nvContentPartPr>
              <p14:xfrm>
                <a:off x="6894000" y="2066320"/>
                <a:ext cx="49320" cy="993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9AAF4BA-F4BD-1E52-DA71-B1E3BBE8869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886440" y="2058760"/>
                  <a:ext cx="644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A9DE45A-9E76-0A9A-7CDC-BEC98B74950B}"/>
                    </a:ext>
                  </a:extLst>
                </p14:cNvPr>
                <p14:cNvContentPartPr/>
                <p14:nvPr/>
              </p14:nvContentPartPr>
              <p14:xfrm>
                <a:off x="6967440" y="2081440"/>
                <a:ext cx="32760" cy="1537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A9DE45A-9E76-0A9A-7CDC-BEC98B74950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959880" y="2073880"/>
                  <a:ext cx="47880" cy="1688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2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05" name="Screenshot 2024-10-14 alle 22.36.15.png" descr="Screenshot 2024-10-14 alle 22.36.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604" y="734710"/>
            <a:ext cx="8960792" cy="51372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3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3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68" name="Screenshot 2024-10-14 alle 22.36.38.png" descr="Screenshot 2024-10-14 alle 22.36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101" y="560335"/>
            <a:ext cx="8114433" cy="57373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9ECFA2D5-D834-A594-5849-BFFD2679E107}"/>
              </a:ext>
            </a:extLst>
          </p:cNvPr>
          <p:cNvGrpSpPr/>
          <p:nvPr/>
        </p:nvGrpSpPr>
        <p:grpSpPr>
          <a:xfrm>
            <a:off x="7245720" y="486640"/>
            <a:ext cx="879480" cy="1422360"/>
            <a:chOff x="7245720" y="486640"/>
            <a:chExt cx="879480" cy="142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6072048-DF7D-AF0D-E343-914367E0532A}"/>
                    </a:ext>
                  </a:extLst>
                </p14:cNvPr>
                <p14:cNvContentPartPr/>
                <p14:nvPr/>
              </p14:nvContentPartPr>
              <p14:xfrm>
                <a:off x="7245720" y="921880"/>
                <a:ext cx="841320" cy="9871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6072048-DF7D-AF0D-E343-914367E0532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38160" y="914320"/>
                  <a:ext cx="856440" cy="10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E6EFF56-BF92-B2B3-DB57-73610D985E1A}"/>
                    </a:ext>
                  </a:extLst>
                </p14:cNvPr>
                <p14:cNvContentPartPr/>
                <p14:nvPr/>
              </p14:nvContentPartPr>
              <p14:xfrm>
                <a:off x="7417440" y="486640"/>
                <a:ext cx="707760" cy="3744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E6EFF56-BF92-B2B3-DB57-73610D985E1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09880" y="479080"/>
                  <a:ext cx="722880" cy="38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F51AEEE4-A0A4-B8A3-3D60-2B4FDE0CC6F1}"/>
              </a:ext>
            </a:extLst>
          </p:cNvPr>
          <p:cNvGrpSpPr/>
          <p:nvPr/>
        </p:nvGrpSpPr>
        <p:grpSpPr>
          <a:xfrm>
            <a:off x="4877640" y="1895320"/>
            <a:ext cx="287280" cy="475920"/>
            <a:chOff x="4877640" y="1895320"/>
            <a:chExt cx="287280" cy="47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B692954-FE78-062E-0D38-F283259CD088}"/>
                    </a:ext>
                  </a:extLst>
                </p14:cNvPr>
                <p14:cNvContentPartPr/>
                <p14:nvPr/>
              </p14:nvContentPartPr>
              <p14:xfrm>
                <a:off x="4877640" y="1928080"/>
                <a:ext cx="42480" cy="3438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B692954-FE78-062E-0D38-F283259CD0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70080" y="1920520"/>
                  <a:ext cx="5760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7DA517E-760B-E241-FE0B-5F892F3CCEF8}"/>
                    </a:ext>
                  </a:extLst>
                </p14:cNvPr>
                <p14:cNvContentPartPr/>
                <p14:nvPr/>
              </p14:nvContentPartPr>
              <p14:xfrm>
                <a:off x="4911840" y="1895320"/>
                <a:ext cx="253080" cy="4759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7DA517E-760B-E241-FE0B-5F892F3CCEF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04280" y="1887760"/>
                  <a:ext cx="268200" cy="491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8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0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31" name="Screenshot 2024-10-14 alle 22.36.58.png" descr="Screenshot 2024-10-14 alle 22.36.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020" y="409343"/>
            <a:ext cx="8628596" cy="578803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DF881433-2579-7871-93B1-7265CC95C501}"/>
              </a:ext>
            </a:extLst>
          </p:cNvPr>
          <p:cNvGrpSpPr/>
          <p:nvPr/>
        </p:nvGrpSpPr>
        <p:grpSpPr>
          <a:xfrm>
            <a:off x="7215157" y="96053"/>
            <a:ext cx="1211760" cy="2075760"/>
            <a:chOff x="7215157" y="96053"/>
            <a:chExt cx="1211760" cy="207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0015D25-873D-10EC-B12E-EDC7E772E2D4}"/>
                    </a:ext>
                  </a:extLst>
                </p14:cNvPr>
                <p14:cNvContentPartPr/>
                <p14:nvPr/>
              </p14:nvContentPartPr>
              <p14:xfrm>
                <a:off x="7380397" y="1918013"/>
                <a:ext cx="949320" cy="1872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0015D25-873D-10EC-B12E-EDC7E772E2D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64917" y="1902533"/>
                  <a:ext cx="9795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33CF6A1-5F1E-F187-C779-244FD71E0C13}"/>
                    </a:ext>
                  </a:extLst>
                </p14:cNvPr>
                <p14:cNvContentPartPr/>
                <p14:nvPr/>
              </p14:nvContentPartPr>
              <p14:xfrm>
                <a:off x="7365277" y="933413"/>
                <a:ext cx="1061640" cy="12384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33CF6A1-5F1E-F187-C779-244FD71E0C1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50157" y="917933"/>
                  <a:ext cx="1091880" cy="12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3C61075-6AFD-6F11-E48F-F49195653353}"/>
                    </a:ext>
                  </a:extLst>
                </p14:cNvPr>
                <p14:cNvContentPartPr/>
                <p14:nvPr/>
              </p14:nvContentPartPr>
              <p14:xfrm>
                <a:off x="7215157" y="308453"/>
                <a:ext cx="967680" cy="7275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3C61075-6AFD-6F11-E48F-F4919565335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199677" y="293333"/>
                  <a:ext cx="998280" cy="75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40BA091-48F7-9210-9418-217D3C2B5669}"/>
                    </a:ext>
                  </a:extLst>
                </p14:cNvPr>
                <p14:cNvContentPartPr/>
                <p14:nvPr/>
              </p14:nvContentPartPr>
              <p14:xfrm>
                <a:off x="7335397" y="171653"/>
                <a:ext cx="250920" cy="1940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40BA091-48F7-9210-9418-217D3C2B56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20277" y="156173"/>
                  <a:ext cx="28152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A56E3BA-D1B4-E0CC-18DC-C9248694A56A}"/>
                    </a:ext>
                  </a:extLst>
                </p14:cNvPr>
                <p14:cNvContentPartPr/>
                <p14:nvPr/>
              </p14:nvContentPartPr>
              <p14:xfrm>
                <a:off x="7777477" y="170573"/>
                <a:ext cx="181800" cy="1854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A56E3BA-D1B4-E0CC-18DC-C9248694A56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62357" y="155453"/>
                  <a:ext cx="2124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6DE1C3C-5EA9-075F-26CB-B73CA0AFFA6D}"/>
                    </a:ext>
                  </a:extLst>
                </p14:cNvPr>
                <p14:cNvContentPartPr/>
                <p14:nvPr/>
              </p14:nvContentPartPr>
              <p14:xfrm>
                <a:off x="8086717" y="96053"/>
                <a:ext cx="168120" cy="1969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6DE1C3C-5EA9-075F-26CB-B73CA0AFFA6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071237" y="80933"/>
                  <a:ext cx="198720" cy="22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BC8852F3-9C49-3C37-5AB3-C8E0B33E913C}"/>
              </a:ext>
            </a:extLst>
          </p:cNvPr>
          <p:cNvGrpSpPr/>
          <p:nvPr/>
        </p:nvGrpSpPr>
        <p:grpSpPr>
          <a:xfrm>
            <a:off x="642344" y="409613"/>
            <a:ext cx="1998720" cy="614160"/>
            <a:chOff x="642344" y="409613"/>
            <a:chExt cx="1998720" cy="61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91627E4-5EC3-0F56-B105-66BA937D1F67}"/>
                    </a:ext>
                  </a:extLst>
                </p14:cNvPr>
                <p14:cNvContentPartPr/>
                <p14:nvPr/>
              </p14:nvContentPartPr>
              <p14:xfrm>
                <a:off x="642344" y="528053"/>
                <a:ext cx="411480" cy="4568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91627E4-5EC3-0F56-B105-66BA937D1F6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26864" y="512933"/>
                  <a:ext cx="44208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EEBC11A-BE24-5293-0A98-26038B7FF508}"/>
                    </a:ext>
                  </a:extLst>
                </p14:cNvPr>
                <p14:cNvContentPartPr/>
                <p14:nvPr/>
              </p14:nvContentPartPr>
              <p14:xfrm>
                <a:off x="1209344" y="442733"/>
                <a:ext cx="305640" cy="5580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EEBC11A-BE24-5293-0A98-26038B7FF50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93864" y="427613"/>
                  <a:ext cx="336240" cy="58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A976B54-D56D-847F-C6EF-E46450EF9FC1}"/>
                    </a:ext>
                  </a:extLst>
                </p14:cNvPr>
                <p14:cNvContentPartPr/>
                <p14:nvPr/>
              </p14:nvContentPartPr>
              <p14:xfrm>
                <a:off x="1251104" y="761693"/>
                <a:ext cx="284040" cy="252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A976B54-D56D-847F-C6EF-E46450EF9FC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35984" y="746213"/>
                  <a:ext cx="3142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4FF8B44-14DA-8092-165B-8B124EBE8D9C}"/>
                    </a:ext>
                  </a:extLst>
                </p14:cNvPr>
                <p14:cNvContentPartPr/>
                <p14:nvPr/>
              </p14:nvContentPartPr>
              <p14:xfrm>
                <a:off x="1724504" y="503573"/>
                <a:ext cx="460800" cy="5202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4FF8B44-14DA-8092-165B-8B124EBE8D9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09024" y="488453"/>
                  <a:ext cx="491400" cy="55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4B7E8CC-790D-0C98-743F-420A77F64A04}"/>
                    </a:ext>
                  </a:extLst>
                </p14:cNvPr>
                <p14:cNvContentPartPr/>
                <p14:nvPr/>
              </p14:nvContentPartPr>
              <p14:xfrm>
                <a:off x="2229584" y="409613"/>
                <a:ext cx="411480" cy="5886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4B7E8CC-790D-0C98-743F-420A77F64A0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214104" y="394493"/>
                  <a:ext cx="442080" cy="61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67ADAE8-6802-1C9F-3315-9FDA5FF82396}"/>
                    </a:ext>
                  </a:extLst>
                </p14:cNvPr>
                <p14:cNvContentPartPr/>
                <p14:nvPr/>
              </p14:nvContentPartPr>
              <p14:xfrm>
                <a:off x="2235704" y="714173"/>
                <a:ext cx="403200" cy="676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67ADAE8-6802-1C9F-3315-9FDA5FF8239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20584" y="698693"/>
                  <a:ext cx="433800" cy="98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1F9F2DE0-3D0C-1D94-422F-134629D3479B}"/>
                  </a:ext>
                </a:extLst>
              </p14:cNvPr>
              <p14:cNvContentPartPr/>
              <p14:nvPr/>
            </p14:nvContentPartPr>
            <p14:xfrm>
              <a:off x="359384" y="2121224"/>
              <a:ext cx="333000" cy="54972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1F9F2DE0-3D0C-1D94-422F-134629D3479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44264" y="2105744"/>
                <a:ext cx="363600" cy="57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CA584BFC-D2FC-46FD-1342-17C08F697D2F}"/>
              </a:ext>
            </a:extLst>
          </p:cNvPr>
          <p:cNvGrpSpPr/>
          <p:nvPr/>
        </p:nvGrpSpPr>
        <p:grpSpPr>
          <a:xfrm>
            <a:off x="1158944" y="1932224"/>
            <a:ext cx="2169360" cy="531000"/>
            <a:chOff x="1158944" y="1932224"/>
            <a:chExt cx="2169360" cy="53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7467E0E-8BC7-F933-DCB4-B6C7BCE98230}"/>
                    </a:ext>
                  </a:extLst>
                </p14:cNvPr>
                <p14:cNvContentPartPr/>
                <p14:nvPr/>
              </p14:nvContentPartPr>
              <p14:xfrm>
                <a:off x="1158944" y="2269184"/>
                <a:ext cx="135360" cy="230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7467E0E-8BC7-F933-DCB4-B6C7BCE9823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43824" y="2253704"/>
                  <a:ext cx="1656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CA8C5D2-9C55-5D67-14DA-3FB5BBDDF5F5}"/>
                    </a:ext>
                  </a:extLst>
                </p14:cNvPr>
                <p14:cNvContentPartPr/>
                <p14:nvPr/>
              </p14:nvContentPartPr>
              <p14:xfrm>
                <a:off x="1192784" y="2404904"/>
                <a:ext cx="207360" cy="194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CA8C5D2-9C55-5D67-14DA-3FB5BBDDF5F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77664" y="2389424"/>
                  <a:ext cx="2379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24D32E5-C050-2145-AC86-62F39694B811}"/>
                    </a:ext>
                  </a:extLst>
                </p14:cNvPr>
                <p14:cNvContentPartPr/>
                <p14:nvPr/>
              </p14:nvContentPartPr>
              <p14:xfrm>
                <a:off x="1607504" y="2172344"/>
                <a:ext cx="201960" cy="2397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24D32E5-C050-2145-AC86-62F39694B81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592384" y="2157224"/>
                  <a:ext cx="23220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17BB7FB-41AC-8EB4-B113-DD07F7D1E96E}"/>
                    </a:ext>
                  </a:extLst>
                </p14:cNvPr>
                <p14:cNvContentPartPr/>
                <p14:nvPr/>
              </p14:nvContentPartPr>
              <p14:xfrm>
                <a:off x="1882184" y="1990184"/>
                <a:ext cx="44280" cy="4730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17BB7FB-41AC-8EB4-B113-DD07F7D1E96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66704" y="1975064"/>
                  <a:ext cx="74880" cy="50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DDA67DB-1932-237E-D647-D2688F709A56}"/>
                    </a:ext>
                  </a:extLst>
                </p14:cNvPr>
                <p14:cNvContentPartPr/>
                <p14:nvPr/>
              </p14:nvContentPartPr>
              <p14:xfrm>
                <a:off x="2016104" y="2048144"/>
                <a:ext cx="66240" cy="39204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DDA67DB-1932-237E-D647-D2688F709A5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00624" y="2032664"/>
                  <a:ext cx="9684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CFA645A-7230-7E6E-23EB-21CAA23EDEA1}"/>
                    </a:ext>
                  </a:extLst>
                </p14:cNvPr>
                <p14:cNvContentPartPr/>
                <p14:nvPr/>
              </p14:nvContentPartPr>
              <p14:xfrm>
                <a:off x="2180984" y="1932224"/>
                <a:ext cx="116280" cy="781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CFA645A-7230-7E6E-23EB-21CAA23EDEA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65864" y="1917104"/>
                  <a:ext cx="1465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DA8C13A-9F23-5607-3FF3-AF68D32C0DF8}"/>
                    </a:ext>
                  </a:extLst>
                </p14:cNvPr>
                <p14:cNvContentPartPr/>
                <p14:nvPr/>
              </p14:nvContentPartPr>
              <p14:xfrm>
                <a:off x="2294024" y="2164784"/>
                <a:ext cx="28440" cy="2278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DA8C13A-9F23-5607-3FF3-AF68D32C0DF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278904" y="2149664"/>
                  <a:ext cx="590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D66BF07-5693-9289-9C76-FBA68C1CEEC1}"/>
                    </a:ext>
                  </a:extLst>
                </p14:cNvPr>
                <p14:cNvContentPartPr/>
                <p14:nvPr/>
              </p14:nvContentPartPr>
              <p14:xfrm>
                <a:off x="2412464" y="2103944"/>
                <a:ext cx="157320" cy="3060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D66BF07-5693-9289-9C76-FBA68C1CEEC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397344" y="2088824"/>
                  <a:ext cx="18756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D9BB8FC-03CA-FC8E-D7CD-E0C44FAA0389}"/>
                    </a:ext>
                  </a:extLst>
                </p14:cNvPr>
                <p14:cNvContentPartPr/>
                <p14:nvPr/>
              </p14:nvContentPartPr>
              <p14:xfrm>
                <a:off x="2627024" y="2167664"/>
                <a:ext cx="33120" cy="2289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D9BB8FC-03CA-FC8E-D7CD-E0C44FAA038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611544" y="2152184"/>
                  <a:ext cx="637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71D656A-8668-C252-2D37-DEDE6FD1DDF3}"/>
                    </a:ext>
                  </a:extLst>
                </p14:cNvPr>
                <p14:cNvContentPartPr/>
                <p14:nvPr/>
              </p14:nvContentPartPr>
              <p14:xfrm>
                <a:off x="2747984" y="2148584"/>
                <a:ext cx="151560" cy="2347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71D656A-8668-C252-2D37-DEDE6FD1DDF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732864" y="2133464"/>
                  <a:ext cx="1821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B0CCE92-5BDA-FF38-AD80-CAC124D0C76D}"/>
                    </a:ext>
                  </a:extLst>
                </p14:cNvPr>
                <p14:cNvContentPartPr/>
                <p14:nvPr/>
              </p14:nvContentPartPr>
              <p14:xfrm>
                <a:off x="2994224" y="2172344"/>
                <a:ext cx="44280" cy="1918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B0CCE92-5BDA-FF38-AD80-CAC124D0C76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79104" y="2157224"/>
                  <a:ext cx="745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3D78D4A-CF2D-4494-86CB-1E199C5A33AD}"/>
                    </a:ext>
                  </a:extLst>
                </p14:cNvPr>
                <p14:cNvContentPartPr/>
                <p14:nvPr/>
              </p14:nvContentPartPr>
              <p14:xfrm>
                <a:off x="3066224" y="2120864"/>
                <a:ext cx="262080" cy="2239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3D78D4A-CF2D-4494-86CB-1E199C5A33A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051104" y="2105744"/>
                  <a:ext cx="292680" cy="25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464F91FA-3AFC-99AF-A9AE-565013DFA3CB}"/>
              </a:ext>
            </a:extLst>
          </p:cNvPr>
          <p:cNvGrpSpPr/>
          <p:nvPr/>
        </p:nvGrpSpPr>
        <p:grpSpPr>
          <a:xfrm>
            <a:off x="3728984" y="2124104"/>
            <a:ext cx="266760" cy="313560"/>
            <a:chOff x="3728984" y="2124104"/>
            <a:chExt cx="266760" cy="31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FA2C2A8-A585-C92A-B0A0-6D6ADFD15AB4}"/>
                    </a:ext>
                  </a:extLst>
                </p14:cNvPr>
                <p14:cNvContentPartPr/>
                <p14:nvPr/>
              </p14:nvContentPartPr>
              <p14:xfrm>
                <a:off x="3728984" y="2180984"/>
                <a:ext cx="187200" cy="392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FA2C2A8-A585-C92A-B0A0-6D6ADFD15AB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713864" y="2165504"/>
                  <a:ext cx="2178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E5CF601-2D0D-EAA6-2B58-20AD65C22461}"/>
                    </a:ext>
                  </a:extLst>
                </p14:cNvPr>
                <p14:cNvContentPartPr/>
                <p14:nvPr/>
              </p14:nvContentPartPr>
              <p14:xfrm>
                <a:off x="3924104" y="2124104"/>
                <a:ext cx="71640" cy="3135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E5CF601-2D0D-EAA6-2B58-20AD65C2246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908984" y="2108624"/>
                  <a:ext cx="101880" cy="34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B064E3B2-597D-0D6E-254E-1613A08A82D5}"/>
                  </a:ext>
                </a:extLst>
              </p14:cNvPr>
              <p14:cNvContentPartPr/>
              <p14:nvPr/>
            </p14:nvContentPartPr>
            <p14:xfrm>
              <a:off x="4325504" y="2091704"/>
              <a:ext cx="384120" cy="41976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B064E3B2-597D-0D6E-254E-1613A08A82D5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310024" y="2076584"/>
                <a:ext cx="414720" cy="45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o 44">
            <a:extLst>
              <a:ext uri="{FF2B5EF4-FFF2-40B4-BE49-F238E27FC236}">
                <a16:creationId xmlns:a16="http://schemas.microsoft.com/office/drawing/2014/main" id="{AB0BB3BD-1D0C-8ED6-8F55-7DB885D55239}"/>
              </a:ext>
            </a:extLst>
          </p:cNvPr>
          <p:cNvGrpSpPr/>
          <p:nvPr/>
        </p:nvGrpSpPr>
        <p:grpSpPr>
          <a:xfrm>
            <a:off x="107878" y="5029267"/>
            <a:ext cx="571680" cy="482400"/>
            <a:chOff x="107878" y="5029267"/>
            <a:chExt cx="571680" cy="48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D5844FA-1B23-E4DD-0F22-AF07162B009E}"/>
                    </a:ext>
                  </a:extLst>
                </p14:cNvPr>
                <p14:cNvContentPartPr/>
                <p14:nvPr/>
              </p14:nvContentPartPr>
              <p14:xfrm>
                <a:off x="107878" y="5029267"/>
                <a:ext cx="338760" cy="4824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D5844FA-1B23-E4DD-0F22-AF07162B009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2398" y="5014147"/>
                  <a:ext cx="36900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E9D7AAE-67A2-FD2C-F293-029F4B5B27BE}"/>
                    </a:ext>
                  </a:extLst>
                </p14:cNvPr>
                <p14:cNvContentPartPr/>
                <p14:nvPr/>
              </p14:nvContentPartPr>
              <p14:xfrm>
                <a:off x="563638" y="5107027"/>
                <a:ext cx="85320" cy="165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E9D7AAE-67A2-FD2C-F293-029F4B5B27B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48518" y="5091907"/>
                  <a:ext cx="1155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8469B8D-CDE9-2C79-C87A-FCECC0E99C52}"/>
                    </a:ext>
                  </a:extLst>
                </p14:cNvPr>
                <p14:cNvContentPartPr/>
                <p14:nvPr/>
              </p14:nvContentPartPr>
              <p14:xfrm>
                <a:off x="578038" y="5312947"/>
                <a:ext cx="101520" cy="2520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8469B8D-CDE9-2C79-C87A-FCECC0E99C5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62918" y="5297467"/>
                  <a:ext cx="13212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41" name="Gruppo 2440">
            <a:extLst>
              <a:ext uri="{FF2B5EF4-FFF2-40B4-BE49-F238E27FC236}">
                <a16:creationId xmlns:a16="http://schemas.microsoft.com/office/drawing/2014/main" id="{9F3CE626-2E3F-AE18-F007-354BE7CD6E72}"/>
              </a:ext>
            </a:extLst>
          </p:cNvPr>
          <p:cNvGrpSpPr/>
          <p:nvPr/>
        </p:nvGrpSpPr>
        <p:grpSpPr>
          <a:xfrm>
            <a:off x="1020478" y="4624987"/>
            <a:ext cx="2714400" cy="2140200"/>
            <a:chOff x="1020478" y="4624987"/>
            <a:chExt cx="2714400" cy="214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B7A70982-13F1-6D61-D81B-6CDDA7683F6F}"/>
                    </a:ext>
                  </a:extLst>
                </p14:cNvPr>
                <p14:cNvContentPartPr/>
                <p14:nvPr/>
              </p14:nvContentPartPr>
              <p14:xfrm>
                <a:off x="1020478" y="4986427"/>
                <a:ext cx="110520" cy="27072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B7A70982-13F1-6D61-D81B-6CDDA7683F6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04998" y="4971307"/>
                  <a:ext cx="1411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0F321C98-03B3-F26A-E15F-68C7C884AA77}"/>
                    </a:ext>
                  </a:extLst>
                </p14:cNvPr>
                <p14:cNvContentPartPr/>
                <p14:nvPr/>
              </p14:nvContentPartPr>
              <p14:xfrm>
                <a:off x="1210198" y="5060587"/>
                <a:ext cx="15120" cy="21960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0F321C98-03B3-F26A-E15F-68C7C884AA7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94718" y="5045467"/>
                  <a:ext cx="453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775B44FC-694E-66BF-23E4-83B365CA5856}"/>
                    </a:ext>
                  </a:extLst>
                </p14:cNvPr>
                <p14:cNvContentPartPr/>
                <p14:nvPr/>
              </p14:nvContentPartPr>
              <p14:xfrm>
                <a:off x="1520878" y="4817587"/>
                <a:ext cx="15120" cy="3664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775B44FC-694E-66BF-23E4-83B365CA585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505758" y="4802467"/>
                  <a:ext cx="4536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C23433B0-F248-AA4F-D1CE-E12B590332E5}"/>
                    </a:ext>
                  </a:extLst>
                </p14:cNvPr>
                <p14:cNvContentPartPr/>
                <p14:nvPr/>
              </p14:nvContentPartPr>
              <p14:xfrm>
                <a:off x="1493518" y="5061667"/>
                <a:ext cx="70560" cy="5724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C23433B0-F248-AA4F-D1CE-E12B590332E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478398" y="5046187"/>
                  <a:ext cx="1011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6B2C8BC-2104-831C-DDBE-FF44A906FAAB}"/>
                    </a:ext>
                  </a:extLst>
                </p14:cNvPr>
                <p14:cNvContentPartPr/>
                <p14:nvPr/>
              </p14:nvContentPartPr>
              <p14:xfrm>
                <a:off x="1627438" y="4982827"/>
                <a:ext cx="64080" cy="21096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6B2C8BC-2104-831C-DDBE-FF44A906FAA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612318" y="4967347"/>
                  <a:ext cx="946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672E050-E7A5-2529-5F3D-46DE9E1771F6}"/>
                    </a:ext>
                  </a:extLst>
                </p14:cNvPr>
                <p14:cNvContentPartPr/>
                <p14:nvPr/>
              </p14:nvContentPartPr>
              <p14:xfrm>
                <a:off x="1762438" y="5053027"/>
                <a:ext cx="94320" cy="11232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672E050-E7A5-2529-5F3D-46DE9E1771F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747318" y="5037547"/>
                  <a:ext cx="1249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962A56E2-6AB1-B800-A286-AC8841C60849}"/>
                    </a:ext>
                  </a:extLst>
                </p14:cNvPr>
                <p14:cNvContentPartPr/>
                <p14:nvPr/>
              </p14:nvContentPartPr>
              <p14:xfrm>
                <a:off x="1890958" y="5049067"/>
                <a:ext cx="131760" cy="856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962A56E2-6AB1-B800-A286-AC8841C6084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875838" y="5033947"/>
                  <a:ext cx="1620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09C86E0-D82A-75FA-5A97-A93565740686}"/>
                    </a:ext>
                  </a:extLst>
                </p14:cNvPr>
                <p14:cNvContentPartPr/>
                <p14:nvPr/>
              </p14:nvContentPartPr>
              <p14:xfrm>
                <a:off x="2101558" y="4990387"/>
                <a:ext cx="157320" cy="1188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09C86E0-D82A-75FA-5A97-A9356574068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086438" y="4975267"/>
                  <a:ext cx="1875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A5946F5-D840-D28C-1D1D-467773EF1E23}"/>
                    </a:ext>
                  </a:extLst>
                </p14:cNvPr>
                <p14:cNvContentPartPr/>
                <p14:nvPr/>
              </p14:nvContentPartPr>
              <p14:xfrm>
                <a:off x="2561278" y="4867987"/>
                <a:ext cx="63360" cy="468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A5946F5-D840-D28C-1D1D-467773EF1E2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545798" y="4852867"/>
                  <a:ext cx="936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6E3FB65F-4FAA-7B23-FBD1-B543ADD6EFD2}"/>
                    </a:ext>
                  </a:extLst>
                </p14:cNvPr>
                <p14:cNvContentPartPr/>
                <p14:nvPr/>
              </p14:nvContentPartPr>
              <p14:xfrm>
                <a:off x="2672158" y="4787347"/>
                <a:ext cx="78840" cy="2592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6E3FB65F-4FAA-7B23-FBD1-B543ADD6EFD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657038" y="4772227"/>
                  <a:ext cx="1090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018932DE-AFC3-F4D2-A2F9-13AFE48AEE55}"/>
                    </a:ext>
                  </a:extLst>
                </p14:cNvPr>
                <p14:cNvContentPartPr/>
                <p14:nvPr/>
              </p14:nvContentPartPr>
              <p14:xfrm>
                <a:off x="2750638" y="4734067"/>
                <a:ext cx="172800" cy="40176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018932DE-AFC3-F4D2-A2F9-13AFE48AEE5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735518" y="4718947"/>
                  <a:ext cx="20304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A08A368-3A57-0F61-D6B7-0C874C651A52}"/>
                    </a:ext>
                  </a:extLst>
                </p14:cNvPr>
                <p14:cNvContentPartPr/>
                <p14:nvPr/>
              </p14:nvContentPartPr>
              <p14:xfrm>
                <a:off x="2998678" y="4923787"/>
                <a:ext cx="83160" cy="1360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A08A368-3A57-0F61-D6B7-0C874C651A5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983558" y="4908667"/>
                  <a:ext cx="1137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50B44FFF-B0BD-4C92-C64C-7E5091B8D1F6}"/>
                    </a:ext>
                  </a:extLst>
                </p14:cNvPr>
                <p14:cNvContentPartPr/>
                <p14:nvPr/>
              </p14:nvContentPartPr>
              <p14:xfrm>
                <a:off x="3147358" y="4945747"/>
                <a:ext cx="101520" cy="20520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50B44FFF-B0BD-4C92-C64C-7E5091B8D1F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131878" y="4930627"/>
                  <a:ext cx="13212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A8B9942C-E93C-3801-1320-7F5E4B394F63}"/>
                    </a:ext>
                  </a:extLst>
                </p14:cNvPr>
                <p14:cNvContentPartPr/>
                <p14:nvPr/>
              </p14:nvContentPartPr>
              <p14:xfrm>
                <a:off x="3317638" y="4913347"/>
                <a:ext cx="80640" cy="1342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A8B9942C-E93C-3801-1320-7F5E4B394F6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302518" y="4898227"/>
                  <a:ext cx="1108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9F8860DD-0D08-E8EE-CF3F-DF53A00281DE}"/>
                    </a:ext>
                  </a:extLst>
                </p14:cNvPr>
                <p14:cNvContentPartPr/>
                <p14:nvPr/>
              </p14:nvContentPartPr>
              <p14:xfrm>
                <a:off x="3604918" y="4624987"/>
                <a:ext cx="15120" cy="1692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9F8860DD-0D08-E8EE-CF3F-DF53A00281D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589798" y="4609867"/>
                  <a:ext cx="453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D401DA2-7094-1845-2DCE-DB2E6511479C}"/>
                    </a:ext>
                  </a:extLst>
                </p14:cNvPr>
                <p14:cNvContentPartPr/>
                <p14:nvPr/>
              </p14:nvContentPartPr>
              <p14:xfrm>
                <a:off x="3673318" y="4664947"/>
                <a:ext cx="61560" cy="13140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D401DA2-7094-1845-2DCE-DB2E6511479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658198" y="4649827"/>
                  <a:ext cx="918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5F4FC77B-8E85-DC1C-2253-96DF4FB0B1A1}"/>
                    </a:ext>
                  </a:extLst>
                </p14:cNvPr>
                <p14:cNvContentPartPr/>
                <p14:nvPr/>
              </p14:nvContentPartPr>
              <p14:xfrm>
                <a:off x="2703478" y="5237707"/>
                <a:ext cx="943200" cy="1713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5F4FC77B-8E85-DC1C-2253-96DF4FB0B1A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687998" y="5222587"/>
                  <a:ext cx="9734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1E52D420-6BF5-4711-C446-EE47AB35BE42}"/>
                    </a:ext>
                  </a:extLst>
                </p14:cNvPr>
                <p14:cNvContentPartPr/>
                <p14:nvPr/>
              </p14:nvContentPartPr>
              <p14:xfrm>
                <a:off x="3168238" y="5466667"/>
                <a:ext cx="26640" cy="1425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1E52D420-6BF5-4711-C446-EE47AB35BE4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153118" y="5451187"/>
                  <a:ext cx="572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368" name="Input penna 2367">
                  <a:extLst>
                    <a:ext uri="{FF2B5EF4-FFF2-40B4-BE49-F238E27FC236}">
                      <a16:creationId xmlns:a16="http://schemas.microsoft.com/office/drawing/2014/main" id="{E59304AE-09C6-7794-26A6-713100D10243}"/>
                    </a:ext>
                  </a:extLst>
                </p14:cNvPr>
                <p14:cNvContentPartPr/>
                <p14:nvPr/>
              </p14:nvContentPartPr>
              <p14:xfrm>
                <a:off x="3051598" y="5571067"/>
                <a:ext cx="316800" cy="83880"/>
              </p14:xfrm>
            </p:contentPart>
          </mc:Choice>
          <mc:Fallback xmlns="">
            <p:pic>
              <p:nvPicPr>
                <p:cNvPr id="2368" name="Input penna 2367">
                  <a:extLst>
                    <a:ext uri="{FF2B5EF4-FFF2-40B4-BE49-F238E27FC236}">
                      <a16:creationId xmlns:a16="http://schemas.microsoft.com/office/drawing/2014/main" id="{E59304AE-09C6-7794-26A6-713100D1024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036478" y="5555587"/>
                  <a:ext cx="3470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2437" name="Input penna 2436">
                  <a:extLst>
                    <a:ext uri="{FF2B5EF4-FFF2-40B4-BE49-F238E27FC236}">
                      <a16:creationId xmlns:a16="http://schemas.microsoft.com/office/drawing/2014/main" id="{4C44C4C4-0A1A-B074-9926-99A125B887FB}"/>
                    </a:ext>
                  </a:extLst>
                </p14:cNvPr>
                <p14:cNvContentPartPr/>
                <p14:nvPr/>
              </p14:nvContentPartPr>
              <p14:xfrm>
                <a:off x="2902918" y="6038707"/>
                <a:ext cx="60480" cy="602640"/>
              </p14:xfrm>
            </p:contentPart>
          </mc:Choice>
          <mc:Fallback xmlns="">
            <p:pic>
              <p:nvPicPr>
                <p:cNvPr id="2437" name="Input penna 2436">
                  <a:extLst>
                    <a:ext uri="{FF2B5EF4-FFF2-40B4-BE49-F238E27FC236}">
                      <a16:creationId xmlns:a16="http://schemas.microsoft.com/office/drawing/2014/main" id="{4C44C4C4-0A1A-B074-9926-99A125B887F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887798" y="6023227"/>
                  <a:ext cx="91080" cy="63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2438" name="Input penna 2437">
                  <a:extLst>
                    <a:ext uri="{FF2B5EF4-FFF2-40B4-BE49-F238E27FC236}">
                      <a16:creationId xmlns:a16="http://schemas.microsoft.com/office/drawing/2014/main" id="{BF363631-AB1F-E0EE-BCB6-52BA30FE0D33}"/>
                    </a:ext>
                  </a:extLst>
                </p14:cNvPr>
                <p14:cNvContentPartPr/>
                <p14:nvPr/>
              </p14:nvContentPartPr>
              <p14:xfrm>
                <a:off x="2893918" y="6063187"/>
                <a:ext cx="576360" cy="596880"/>
              </p14:xfrm>
            </p:contentPart>
          </mc:Choice>
          <mc:Fallback xmlns="">
            <p:pic>
              <p:nvPicPr>
                <p:cNvPr id="2438" name="Input penna 2437">
                  <a:extLst>
                    <a:ext uri="{FF2B5EF4-FFF2-40B4-BE49-F238E27FC236}">
                      <a16:creationId xmlns:a16="http://schemas.microsoft.com/office/drawing/2014/main" id="{BF363631-AB1F-E0EE-BCB6-52BA30FE0D3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878438" y="6048067"/>
                  <a:ext cx="606960" cy="62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2439" name="Input penna 2438">
                  <a:extLst>
                    <a:ext uri="{FF2B5EF4-FFF2-40B4-BE49-F238E27FC236}">
                      <a16:creationId xmlns:a16="http://schemas.microsoft.com/office/drawing/2014/main" id="{4D7B28D4-DF7B-7963-A616-E75503258151}"/>
                    </a:ext>
                  </a:extLst>
                </p14:cNvPr>
                <p14:cNvContentPartPr/>
                <p14:nvPr/>
              </p14:nvContentPartPr>
              <p14:xfrm>
                <a:off x="2342758" y="5740627"/>
                <a:ext cx="1333080" cy="1024560"/>
              </p14:xfrm>
            </p:contentPart>
          </mc:Choice>
          <mc:Fallback xmlns="">
            <p:pic>
              <p:nvPicPr>
                <p:cNvPr id="2439" name="Input penna 2438">
                  <a:extLst>
                    <a:ext uri="{FF2B5EF4-FFF2-40B4-BE49-F238E27FC236}">
                      <a16:creationId xmlns:a16="http://schemas.microsoft.com/office/drawing/2014/main" id="{4D7B28D4-DF7B-7963-A616-E7550325815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327638" y="5725507"/>
                  <a:ext cx="1363680" cy="10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2442" name="Input penna 2441">
                <a:extLst>
                  <a:ext uri="{FF2B5EF4-FFF2-40B4-BE49-F238E27FC236}">
                    <a16:creationId xmlns:a16="http://schemas.microsoft.com/office/drawing/2014/main" id="{E819DFF1-573B-D211-6878-25E0CE033ACB}"/>
                  </a:ext>
                </a:extLst>
              </p14:cNvPr>
              <p14:cNvContentPartPr/>
              <p14:nvPr/>
            </p14:nvContentPartPr>
            <p14:xfrm>
              <a:off x="2339518" y="2574464"/>
              <a:ext cx="1412280" cy="91440"/>
            </p14:xfrm>
          </p:contentPart>
        </mc:Choice>
        <mc:Fallback xmlns="">
          <p:pic>
            <p:nvPicPr>
              <p:cNvPr id="2442" name="Input penna 2441">
                <a:extLst>
                  <a:ext uri="{FF2B5EF4-FFF2-40B4-BE49-F238E27FC236}">
                    <a16:creationId xmlns:a16="http://schemas.microsoft.com/office/drawing/2014/main" id="{E819DFF1-573B-D211-6878-25E0CE033ACB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2324398" y="2559344"/>
                <a:ext cx="1442520" cy="12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50" name="Gruppo 2449">
            <a:extLst>
              <a:ext uri="{FF2B5EF4-FFF2-40B4-BE49-F238E27FC236}">
                <a16:creationId xmlns:a16="http://schemas.microsoft.com/office/drawing/2014/main" id="{A8E5DEDC-C15B-97E2-EA47-9AA64E21DBFC}"/>
              </a:ext>
            </a:extLst>
          </p:cNvPr>
          <p:cNvGrpSpPr/>
          <p:nvPr/>
        </p:nvGrpSpPr>
        <p:grpSpPr>
          <a:xfrm>
            <a:off x="3419996" y="348224"/>
            <a:ext cx="1510920" cy="618840"/>
            <a:chOff x="3419996" y="348224"/>
            <a:chExt cx="1510920" cy="61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443" name="Input penna 2442">
                  <a:extLst>
                    <a:ext uri="{FF2B5EF4-FFF2-40B4-BE49-F238E27FC236}">
                      <a16:creationId xmlns:a16="http://schemas.microsoft.com/office/drawing/2014/main" id="{ED6C60DC-1126-0F3A-5428-4B64EDBBD167}"/>
                    </a:ext>
                  </a:extLst>
                </p14:cNvPr>
                <p14:cNvContentPartPr/>
                <p14:nvPr/>
              </p14:nvContentPartPr>
              <p14:xfrm>
                <a:off x="3419996" y="463064"/>
                <a:ext cx="247320" cy="429120"/>
              </p14:xfrm>
            </p:contentPart>
          </mc:Choice>
          <mc:Fallback xmlns="">
            <p:pic>
              <p:nvPicPr>
                <p:cNvPr id="2443" name="Input penna 2442">
                  <a:extLst>
                    <a:ext uri="{FF2B5EF4-FFF2-40B4-BE49-F238E27FC236}">
                      <a16:creationId xmlns:a16="http://schemas.microsoft.com/office/drawing/2014/main" id="{ED6C60DC-1126-0F3A-5428-4B64EDBBD16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404516" y="447584"/>
                  <a:ext cx="27792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444" name="Input penna 2443">
                  <a:extLst>
                    <a:ext uri="{FF2B5EF4-FFF2-40B4-BE49-F238E27FC236}">
                      <a16:creationId xmlns:a16="http://schemas.microsoft.com/office/drawing/2014/main" id="{CCC2A9A2-E6BE-0C2A-1F17-0CD5B17F1C33}"/>
                    </a:ext>
                  </a:extLst>
                </p14:cNvPr>
                <p14:cNvContentPartPr/>
                <p14:nvPr/>
              </p14:nvContentPartPr>
              <p14:xfrm>
                <a:off x="3796196" y="360464"/>
                <a:ext cx="63360" cy="606600"/>
              </p14:xfrm>
            </p:contentPart>
          </mc:Choice>
          <mc:Fallback xmlns="">
            <p:pic>
              <p:nvPicPr>
                <p:cNvPr id="2444" name="Input penna 2443">
                  <a:extLst>
                    <a:ext uri="{FF2B5EF4-FFF2-40B4-BE49-F238E27FC236}">
                      <a16:creationId xmlns:a16="http://schemas.microsoft.com/office/drawing/2014/main" id="{CCC2A9A2-E6BE-0C2A-1F17-0CD5B17F1C3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781076" y="345344"/>
                  <a:ext cx="9360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2445" name="Input penna 2444">
                  <a:extLst>
                    <a:ext uri="{FF2B5EF4-FFF2-40B4-BE49-F238E27FC236}">
                      <a16:creationId xmlns:a16="http://schemas.microsoft.com/office/drawing/2014/main" id="{C1959D66-F8D3-E89F-2B2B-B6754426AE3B}"/>
                    </a:ext>
                  </a:extLst>
                </p14:cNvPr>
                <p14:cNvContentPartPr/>
                <p14:nvPr/>
              </p14:nvContentPartPr>
              <p14:xfrm>
                <a:off x="3881876" y="701024"/>
                <a:ext cx="225360" cy="12600"/>
              </p14:xfrm>
            </p:contentPart>
          </mc:Choice>
          <mc:Fallback xmlns="">
            <p:pic>
              <p:nvPicPr>
                <p:cNvPr id="2445" name="Input penna 2444">
                  <a:extLst>
                    <a:ext uri="{FF2B5EF4-FFF2-40B4-BE49-F238E27FC236}">
                      <a16:creationId xmlns:a16="http://schemas.microsoft.com/office/drawing/2014/main" id="{C1959D66-F8D3-E89F-2B2B-B6754426AE3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866756" y="685904"/>
                  <a:ext cx="2559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446" name="Input penna 2445">
                  <a:extLst>
                    <a:ext uri="{FF2B5EF4-FFF2-40B4-BE49-F238E27FC236}">
                      <a16:creationId xmlns:a16="http://schemas.microsoft.com/office/drawing/2014/main" id="{A43D6EB7-8714-5760-C171-2DCFEC7A139F}"/>
                    </a:ext>
                  </a:extLst>
                </p14:cNvPr>
                <p14:cNvContentPartPr/>
                <p14:nvPr/>
              </p14:nvContentPartPr>
              <p14:xfrm>
                <a:off x="4338716" y="416264"/>
                <a:ext cx="205560" cy="443520"/>
              </p14:xfrm>
            </p:contentPart>
          </mc:Choice>
          <mc:Fallback xmlns="">
            <p:pic>
              <p:nvPicPr>
                <p:cNvPr id="2446" name="Input penna 2445">
                  <a:extLst>
                    <a:ext uri="{FF2B5EF4-FFF2-40B4-BE49-F238E27FC236}">
                      <a16:creationId xmlns:a16="http://schemas.microsoft.com/office/drawing/2014/main" id="{A43D6EB7-8714-5760-C171-2DCFEC7A139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323596" y="401144"/>
                  <a:ext cx="23580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447" name="Input penna 2446">
                  <a:extLst>
                    <a:ext uri="{FF2B5EF4-FFF2-40B4-BE49-F238E27FC236}">
                      <a16:creationId xmlns:a16="http://schemas.microsoft.com/office/drawing/2014/main" id="{BCCAF7B9-E207-423B-CDF0-C41B59609F4A}"/>
                    </a:ext>
                  </a:extLst>
                </p14:cNvPr>
                <p14:cNvContentPartPr/>
                <p14:nvPr/>
              </p14:nvContentPartPr>
              <p14:xfrm>
                <a:off x="4647956" y="348224"/>
                <a:ext cx="68760" cy="541080"/>
              </p14:xfrm>
            </p:contentPart>
          </mc:Choice>
          <mc:Fallback xmlns="">
            <p:pic>
              <p:nvPicPr>
                <p:cNvPr id="2447" name="Input penna 2446">
                  <a:extLst>
                    <a:ext uri="{FF2B5EF4-FFF2-40B4-BE49-F238E27FC236}">
                      <a16:creationId xmlns:a16="http://schemas.microsoft.com/office/drawing/2014/main" id="{BCCAF7B9-E207-423B-CDF0-C41B59609F4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632476" y="332744"/>
                  <a:ext cx="99360" cy="57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448" name="Input penna 2447">
                  <a:extLst>
                    <a:ext uri="{FF2B5EF4-FFF2-40B4-BE49-F238E27FC236}">
                      <a16:creationId xmlns:a16="http://schemas.microsoft.com/office/drawing/2014/main" id="{A30DA9B7-400F-DC2D-F43F-FF6755516C48}"/>
                    </a:ext>
                  </a:extLst>
                </p14:cNvPr>
                <p14:cNvContentPartPr/>
                <p14:nvPr/>
              </p14:nvContentPartPr>
              <p14:xfrm>
                <a:off x="4713476" y="657464"/>
                <a:ext cx="217440" cy="30600"/>
              </p14:xfrm>
            </p:contentPart>
          </mc:Choice>
          <mc:Fallback xmlns="">
            <p:pic>
              <p:nvPicPr>
                <p:cNvPr id="2448" name="Input penna 2447">
                  <a:extLst>
                    <a:ext uri="{FF2B5EF4-FFF2-40B4-BE49-F238E27FC236}">
                      <a16:creationId xmlns:a16="http://schemas.microsoft.com/office/drawing/2014/main" id="{A30DA9B7-400F-DC2D-F43F-FF6755516C4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698356" y="641984"/>
                  <a:ext cx="247680" cy="61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4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4" name="Screenshot 2024-10-14 alle 22.37.12.png" descr="Screenshot 2024-10-14 alle 22.37.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442" y="644495"/>
            <a:ext cx="8873751" cy="53177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9DC5A333-9AD5-8782-9020-287656D82BC2}"/>
              </a:ext>
            </a:extLst>
          </p:cNvPr>
          <p:cNvGrpSpPr/>
          <p:nvPr/>
        </p:nvGrpSpPr>
        <p:grpSpPr>
          <a:xfrm>
            <a:off x="4565984" y="469544"/>
            <a:ext cx="2568240" cy="673200"/>
            <a:chOff x="4565984" y="469544"/>
            <a:chExt cx="2568240" cy="67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E6E6F86-7B47-4CC6-89D9-44BBC6CA6FD8}"/>
                    </a:ext>
                  </a:extLst>
                </p14:cNvPr>
                <p14:cNvContentPartPr/>
                <p14:nvPr/>
              </p14:nvContentPartPr>
              <p14:xfrm>
                <a:off x="4565984" y="469544"/>
                <a:ext cx="344160" cy="3430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E6E6F86-7B47-4CC6-89D9-44BBC6CA6FD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50504" y="454424"/>
                  <a:ext cx="37476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E933076-06E2-9D8F-F0F8-E86CCE865778}"/>
                    </a:ext>
                  </a:extLst>
                </p14:cNvPr>
                <p14:cNvContentPartPr/>
                <p14:nvPr/>
              </p14:nvContentPartPr>
              <p14:xfrm>
                <a:off x="4791344" y="660344"/>
                <a:ext cx="134280" cy="12276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E933076-06E2-9D8F-F0F8-E86CCE86577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75864" y="644864"/>
                  <a:ext cx="1648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943CA95-92E5-D52D-1088-8A4988B3F8EF}"/>
                    </a:ext>
                  </a:extLst>
                </p14:cNvPr>
                <p14:cNvContentPartPr/>
                <p14:nvPr/>
              </p14:nvContentPartPr>
              <p14:xfrm>
                <a:off x="5065664" y="540824"/>
                <a:ext cx="237240" cy="1940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943CA95-92E5-D52D-1088-8A4988B3F8E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050184" y="525344"/>
                  <a:ext cx="2678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2BB6E9A-BFF5-6FC5-1126-1920F6B86239}"/>
                    </a:ext>
                  </a:extLst>
                </p14:cNvPr>
                <p14:cNvContentPartPr/>
                <p14:nvPr/>
              </p14:nvContentPartPr>
              <p14:xfrm>
                <a:off x="5319824" y="524624"/>
                <a:ext cx="194400" cy="3495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2BB6E9A-BFF5-6FC5-1126-1920F6B8623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04704" y="509144"/>
                  <a:ext cx="22500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F0FD05B-85C6-0745-7211-B9A1CBFD30AB}"/>
                    </a:ext>
                  </a:extLst>
                </p14:cNvPr>
                <p14:cNvContentPartPr/>
                <p14:nvPr/>
              </p14:nvContentPartPr>
              <p14:xfrm>
                <a:off x="5372024" y="728384"/>
                <a:ext cx="133560" cy="914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F0FD05B-85C6-0745-7211-B9A1CBFD30A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56544" y="713264"/>
                  <a:ext cx="1638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BCAFEFD-D9CF-B685-607F-0B5F7FC230F4}"/>
                    </a:ext>
                  </a:extLst>
                </p14:cNvPr>
                <p14:cNvContentPartPr/>
                <p14:nvPr/>
              </p14:nvContentPartPr>
              <p14:xfrm>
                <a:off x="5598104" y="601304"/>
                <a:ext cx="152640" cy="2394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BCAFEFD-D9CF-B685-607F-0B5F7FC230F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82624" y="586184"/>
                  <a:ext cx="18324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67FECF6-4F93-1577-FFA4-7064BA17DF07}"/>
                    </a:ext>
                  </a:extLst>
                </p14:cNvPr>
                <p14:cNvContentPartPr/>
                <p14:nvPr/>
              </p14:nvContentPartPr>
              <p14:xfrm>
                <a:off x="5777744" y="578624"/>
                <a:ext cx="210960" cy="2991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67FECF6-4F93-1577-FFA4-7064BA17DF0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762264" y="563504"/>
                  <a:ext cx="2415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4E7B27A-8637-2272-5BB1-9EBE06D50237}"/>
                    </a:ext>
                  </a:extLst>
                </p14:cNvPr>
                <p14:cNvContentPartPr/>
                <p14:nvPr/>
              </p14:nvContentPartPr>
              <p14:xfrm>
                <a:off x="6071144" y="573944"/>
                <a:ext cx="142560" cy="2772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4E7B27A-8637-2272-5BB1-9EBE06D5023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056024" y="558824"/>
                  <a:ext cx="1731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E40DC0B-3E21-18D0-D951-E8793F89F8FF}"/>
                    </a:ext>
                  </a:extLst>
                </p14:cNvPr>
                <p14:cNvContentPartPr/>
                <p14:nvPr/>
              </p14:nvContentPartPr>
              <p14:xfrm>
                <a:off x="6103904" y="702824"/>
                <a:ext cx="145440" cy="486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E40DC0B-3E21-18D0-D951-E8793F89F8F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88784" y="687704"/>
                  <a:ext cx="1756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58B80CC-3665-FC5E-4D9F-0A7C0FFD8B85}"/>
                    </a:ext>
                  </a:extLst>
                </p14:cNvPr>
                <p14:cNvContentPartPr/>
                <p14:nvPr/>
              </p14:nvContentPartPr>
              <p14:xfrm>
                <a:off x="6395144" y="501944"/>
                <a:ext cx="154080" cy="118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58B80CC-3665-FC5E-4D9F-0A7C0FFD8B8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80024" y="486464"/>
                  <a:ext cx="1846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D5B8A93-AFF6-6EA9-F2BF-A8B8EF23511D}"/>
                    </a:ext>
                  </a:extLst>
                </p14:cNvPr>
                <p14:cNvContentPartPr/>
                <p14:nvPr/>
              </p14:nvContentPartPr>
              <p14:xfrm>
                <a:off x="6432224" y="517064"/>
                <a:ext cx="62280" cy="1976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D5B8A93-AFF6-6EA9-F2BF-A8B8EF23511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17104" y="501584"/>
                  <a:ext cx="928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439FD00-34B5-1D0B-6EC1-AF53B11129F3}"/>
                    </a:ext>
                  </a:extLst>
                </p14:cNvPr>
                <p14:cNvContentPartPr/>
                <p14:nvPr/>
              </p14:nvContentPartPr>
              <p14:xfrm>
                <a:off x="6627344" y="515984"/>
                <a:ext cx="158040" cy="2271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439FD00-34B5-1D0B-6EC1-AF53B11129F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12224" y="500864"/>
                  <a:ext cx="1886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485E624-6391-1121-2E23-A8995253A4A8}"/>
                    </a:ext>
                  </a:extLst>
                </p14:cNvPr>
                <p14:cNvContentPartPr/>
                <p14:nvPr/>
              </p14:nvContentPartPr>
              <p14:xfrm>
                <a:off x="6840464" y="866984"/>
                <a:ext cx="101520" cy="1807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485E624-6391-1121-2E23-A8995253A4A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825344" y="851864"/>
                  <a:ext cx="1321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A73E126-2D22-B12B-C345-156363904908}"/>
                    </a:ext>
                  </a:extLst>
                </p14:cNvPr>
                <p14:cNvContentPartPr/>
                <p14:nvPr/>
              </p14:nvContentPartPr>
              <p14:xfrm>
                <a:off x="6680264" y="957704"/>
                <a:ext cx="453960" cy="1850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A73E126-2D22-B12B-C345-15636390490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664784" y="942224"/>
                  <a:ext cx="484560" cy="21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E1441B64-56E6-2B63-FFF7-00DAB857F219}"/>
                  </a:ext>
                </a:extLst>
              </p14:cNvPr>
              <p14:cNvContentPartPr/>
              <p14:nvPr/>
            </p14:nvContentPartPr>
            <p14:xfrm>
              <a:off x="604797" y="780105"/>
              <a:ext cx="495000" cy="377280"/>
            </p14:xfrm>
          </p:contentPart>
        </mc:Choice>
        <mc:Fallback xmlns=""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E1441B64-56E6-2B63-FFF7-00DAB857F21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89677" y="764985"/>
                <a:ext cx="525600" cy="40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D82CA51B-2672-1EB5-87DD-A4F31A276693}"/>
              </a:ext>
            </a:extLst>
          </p:cNvPr>
          <p:cNvGrpSpPr/>
          <p:nvPr/>
        </p:nvGrpSpPr>
        <p:grpSpPr>
          <a:xfrm>
            <a:off x="1535397" y="754905"/>
            <a:ext cx="303840" cy="376920"/>
            <a:chOff x="1535397" y="754905"/>
            <a:chExt cx="303840" cy="37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77D047A-5203-2BEA-7B93-202B6C06C466}"/>
                    </a:ext>
                  </a:extLst>
                </p14:cNvPr>
                <p14:cNvContentPartPr/>
                <p14:nvPr/>
              </p14:nvContentPartPr>
              <p14:xfrm>
                <a:off x="1654197" y="754905"/>
                <a:ext cx="19080" cy="3769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77D047A-5203-2BEA-7B93-202B6C06C46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639077" y="739425"/>
                  <a:ext cx="4932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D0871AA-4008-2EE3-CF90-A19B714A2F8E}"/>
                    </a:ext>
                  </a:extLst>
                </p14:cNvPr>
                <p14:cNvContentPartPr/>
                <p14:nvPr/>
              </p14:nvContentPartPr>
              <p14:xfrm>
                <a:off x="1535397" y="934545"/>
                <a:ext cx="303840" cy="259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D0871AA-4008-2EE3-CF90-A19B714A2F8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520277" y="919425"/>
                  <a:ext cx="334440" cy="5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5F897D7E-D922-D630-9FED-1410B625A76E}"/>
                  </a:ext>
                </a:extLst>
              </p14:cNvPr>
              <p14:cNvContentPartPr/>
              <p14:nvPr/>
            </p14:nvContentPartPr>
            <p14:xfrm>
              <a:off x="2347917" y="723585"/>
              <a:ext cx="547560" cy="35424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5F897D7E-D922-D630-9FED-1410B625A76E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332797" y="708465"/>
                <a:ext cx="578160" cy="38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DF2648B5-47F1-79E8-64C0-FFBA8C61DF54}"/>
              </a:ext>
            </a:extLst>
          </p:cNvPr>
          <p:cNvGrpSpPr/>
          <p:nvPr/>
        </p:nvGrpSpPr>
        <p:grpSpPr>
          <a:xfrm>
            <a:off x="1587597" y="1359345"/>
            <a:ext cx="332280" cy="297000"/>
            <a:chOff x="1587597" y="1359345"/>
            <a:chExt cx="332280" cy="29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317F991-3A6F-7ACA-3AC9-77B59F4074F9}"/>
                    </a:ext>
                  </a:extLst>
                </p14:cNvPr>
                <p14:cNvContentPartPr/>
                <p14:nvPr/>
              </p14:nvContentPartPr>
              <p14:xfrm>
                <a:off x="1706037" y="1359345"/>
                <a:ext cx="34560" cy="2502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317F991-3A6F-7ACA-3AC9-77B59F4074F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690917" y="1344225"/>
                  <a:ext cx="648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4BAD34C-45AB-ED83-D732-A8EDBAB18891}"/>
                    </a:ext>
                  </a:extLst>
                </p14:cNvPr>
                <p14:cNvContentPartPr/>
                <p14:nvPr/>
              </p14:nvContentPartPr>
              <p14:xfrm>
                <a:off x="1587597" y="1587945"/>
                <a:ext cx="332280" cy="684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4BAD34C-45AB-ED83-D732-A8EDBAB1889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572117" y="1572465"/>
                  <a:ext cx="36288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CDA3CB39-95DC-F618-44D8-256F0FA0F941}"/>
              </a:ext>
            </a:extLst>
          </p:cNvPr>
          <p:cNvGrpSpPr/>
          <p:nvPr/>
        </p:nvGrpSpPr>
        <p:grpSpPr>
          <a:xfrm>
            <a:off x="1561317" y="2274465"/>
            <a:ext cx="472320" cy="378000"/>
            <a:chOff x="1561317" y="2274465"/>
            <a:chExt cx="472320" cy="37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F18D52AF-6B94-639F-87AD-911FA1DEAFC9}"/>
                    </a:ext>
                  </a:extLst>
                </p14:cNvPr>
                <p14:cNvContentPartPr/>
                <p14:nvPr/>
              </p14:nvContentPartPr>
              <p14:xfrm>
                <a:off x="1561317" y="2354745"/>
                <a:ext cx="470160" cy="2977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F18D52AF-6B94-639F-87AD-911FA1DEAFC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546197" y="2339625"/>
                  <a:ext cx="50040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ED6F0BB-1C15-12F0-633D-77E662F4548E}"/>
                    </a:ext>
                  </a:extLst>
                </p14:cNvPr>
                <p14:cNvContentPartPr/>
                <p14:nvPr/>
              </p14:nvContentPartPr>
              <p14:xfrm>
                <a:off x="1567077" y="2274465"/>
                <a:ext cx="466560" cy="3132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ED6F0BB-1C15-12F0-633D-77E662F4548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551597" y="2258985"/>
                  <a:ext cx="497160" cy="34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B27AB012-2DFD-69FF-BB67-856E190D2FC7}"/>
              </a:ext>
            </a:extLst>
          </p:cNvPr>
          <p:cNvGrpSpPr/>
          <p:nvPr/>
        </p:nvGrpSpPr>
        <p:grpSpPr>
          <a:xfrm>
            <a:off x="3444477" y="2082225"/>
            <a:ext cx="402840" cy="442800"/>
            <a:chOff x="3444477" y="2082225"/>
            <a:chExt cx="402840" cy="44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43DA96D5-AB06-42C4-14C4-A8BE2FD194B4}"/>
                    </a:ext>
                  </a:extLst>
                </p14:cNvPr>
                <p14:cNvContentPartPr/>
                <p14:nvPr/>
              </p14:nvContentPartPr>
              <p14:xfrm>
                <a:off x="3454557" y="2127585"/>
                <a:ext cx="9720" cy="38628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43DA96D5-AB06-42C4-14C4-A8BE2FD194B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439077" y="2112465"/>
                  <a:ext cx="3996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D880C607-E385-F7D4-FD75-6A269FD82544}"/>
                    </a:ext>
                  </a:extLst>
                </p14:cNvPr>
                <p14:cNvContentPartPr/>
                <p14:nvPr/>
              </p14:nvContentPartPr>
              <p14:xfrm>
                <a:off x="3444477" y="2082225"/>
                <a:ext cx="388440" cy="3938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D880C607-E385-F7D4-FD75-6A269FD8254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429357" y="2067105"/>
                  <a:ext cx="41904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37F296E-4873-6DB2-6634-F18B9DD259DE}"/>
                    </a:ext>
                  </a:extLst>
                </p14:cNvPr>
                <p14:cNvContentPartPr/>
                <p14:nvPr/>
              </p14:nvContentPartPr>
              <p14:xfrm>
                <a:off x="3456717" y="2483625"/>
                <a:ext cx="390600" cy="4140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37F296E-4873-6DB2-6634-F18B9DD259D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441597" y="2468145"/>
                  <a:ext cx="421200" cy="72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57" name="Screenshot 2024-10-14 alle 22.38.57.png" descr="Screenshot 2024-10-14 alle 22.38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223" y="613233"/>
            <a:ext cx="9015554" cy="53802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A053EC3F-DDD0-BB40-23D0-CA67DCB4991C}"/>
              </a:ext>
            </a:extLst>
          </p:cNvPr>
          <p:cNvGrpSpPr/>
          <p:nvPr/>
        </p:nvGrpSpPr>
        <p:grpSpPr>
          <a:xfrm>
            <a:off x="7359157" y="359358"/>
            <a:ext cx="1219320" cy="2023560"/>
            <a:chOff x="7359157" y="359358"/>
            <a:chExt cx="1219320" cy="202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27940B8-8E81-C624-491C-4A075DA651A7}"/>
                    </a:ext>
                  </a:extLst>
                </p14:cNvPr>
                <p14:cNvContentPartPr/>
                <p14:nvPr/>
              </p14:nvContentPartPr>
              <p14:xfrm>
                <a:off x="7359157" y="1172958"/>
                <a:ext cx="1219320" cy="12099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27940B8-8E81-C624-491C-4A075DA651A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43677" y="1157838"/>
                  <a:ext cx="1249920" cy="12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9B5AFC6-E4BE-AA7D-7D26-67B9D61D5207}"/>
                    </a:ext>
                  </a:extLst>
                </p14:cNvPr>
                <p14:cNvContentPartPr/>
                <p14:nvPr/>
              </p14:nvContentPartPr>
              <p14:xfrm>
                <a:off x="7461037" y="648438"/>
                <a:ext cx="1010520" cy="5684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9B5AFC6-E4BE-AA7D-7D26-67B9D61D52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45917" y="633318"/>
                  <a:ext cx="1041120" cy="59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9A4FD69-BFDB-7EE6-B49B-DA38B8B329C8}"/>
                    </a:ext>
                  </a:extLst>
                </p14:cNvPr>
                <p14:cNvContentPartPr/>
                <p14:nvPr/>
              </p14:nvContentPartPr>
              <p14:xfrm>
                <a:off x="7580557" y="411558"/>
                <a:ext cx="259200" cy="2120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9A4FD69-BFDB-7EE6-B49B-DA38B8B329C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65437" y="396078"/>
                  <a:ext cx="2898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54D4D34-5D79-5625-A52C-A0E75AED864A}"/>
                    </a:ext>
                  </a:extLst>
                </p14:cNvPr>
                <p14:cNvContentPartPr/>
                <p14:nvPr/>
              </p14:nvContentPartPr>
              <p14:xfrm>
                <a:off x="8035597" y="374478"/>
                <a:ext cx="129960" cy="2026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54D4D34-5D79-5625-A52C-A0E75AED864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20117" y="358998"/>
                  <a:ext cx="1602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BC52452-372A-54FA-8202-F98444C44E73}"/>
                    </a:ext>
                  </a:extLst>
                </p14:cNvPr>
                <p14:cNvContentPartPr/>
                <p14:nvPr/>
              </p14:nvContentPartPr>
              <p14:xfrm>
                <a:off x="8349877" y="359358"/>
                <a:ext cx="187200" cy="2372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BC52452-372A-54FA-8202-F98444C44E7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334757" y="343878"/>
                  <a:ext cx="217800" cy="267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5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20" name="Screenshot 2024-10-14 alle 22.39.15.png" descr="Screenshot 2024-10-14 alle 22.39.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335" y="680705"/>
            <a:ext cx="7441330" cy="549659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0DBDCCE-9828-2565-1A6D-D3742A79FED0}"/>
                  </a:ext>
                </a:extLst>
              </p14:cNvPr>
              <p14:cNvContentPartPr/>
              <p14:nvPr/>
            </p14:nvContentPartPr>
            <p14:xfrm>
              <a:off x="5126537" y="401090"/>
              <a:ext cx="505800" cy="5270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0DBDCCE-9828-2565-1A6D-D3742A79FED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11417" y="385610"/>
                <a:ext cx="536040" cy="55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720DA51E-AEB6-4FBC-F50E-87EDFF0B5ADC}"/>
              </a:ext>
            </a:extLst>
          </p:cNvPr>
          <p:cNvGrpSpPr/>
          <p:nvPr/>
        </p:nvGrpSpPr>
        <p:grpSpPr>
          <a:xfrm>
            <a:off x="8544563" y="1130897"/>
            <a:ext cx="340560" cy="444240"/>
            <a:chOff x="8544563" y="1130897"/>
            <a:chExt cx="340560" cy="44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C0F9396-62CB-07EA-3798-1FB32302562B}"/>
                    </a:ext>
                  </a:extLst>
                </p14:cNvPr>
                <p14:cNvContentPartPr/>
                <p14:nvPr/>
              </p14:nvContentPartPr>
              <p14:xfrm>
                <a:off x="8544563" y="1130897"/>
                <a:ext cx="153000" cy="3524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C0F9396-62CB-07EA-3798-1FB32302562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29083" y="1115777"/>
                  <a:ext cx="18360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FD44D4D-40F8-DB4E-8EAF-58F480158571}"/>
                    </a:ext>
                  </a:extLst>
                </p14:cNvPr>
                <p14:cNvContentPartPr/>
                <p14:nvPr/>
              </p14:nvContentPartPr>
              <p14:xfrm>
                <a:off x="8597123" y="1321337"/>
                <a:ext cx="140760" cy="1807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FD44D4D-40F8-DB4E-8EAF-58F48015857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581643" y="1306217"/>
                  <a:ext cx="1710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9BB1AF5-B71D-B813-7B2F-7963A77DC5B5}"/>
                    </a:ext>
                  </a:extLst>
                </p14:cNvPr>
                <p14:cNvContentPartPr/>
                <p14:nvPr/>
              </p14:nvContentPartPr>
              <p14:xfrm>
                <a:off x="8835443" y="1156457"/>
                <a:ext cx="49680" cy="4186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9BB1AF5-B71D-B813-7B2F-7963A77DC5B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820323" y="1140977"/>
                  <a:ext cx="80280" cy="44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F49F0206-327A-D9A4-6A94-255EFBCD7038}"/>
              </a:ext>
            </a:extLst>
          </p:cNvPr>
          <p:cNvGrpSpPr/>
          <p:nvPr/>
        </p:nvGrpSpPr>
        <p:grpSpPr>
          <a:xfrm>
            <a:off x="9200843" y="1173017"/>
            <a:ext cx="1107161" cy="465840"/>
            <a:chOff x="9200843" y="1173017"/>
            <a:chExt cx="1107161" cy="46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18D877C-1DE2-99DC-63D3-AD3A3B8D3043}"/>
                    </a:ext>
                  </a:extLst>
                </p14:cNvPr>
                <p14:cNvContentPartPr/>
                <p14:nvPr/>
              </p14:nvContentPartPr>
              <p14:xfrm>
                <a:off x="9219563" y="1353737"/>
                <a:ext cx="78480" cy="262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18D877C-1DE2-99DC-63D3-AD3A3B8D304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204443" y="1338617"/>
                  <a:ext cx="1090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3D6ADE6-CDCC-404F-2DB2-09DDB15FB1C6}"/>
                    </a:ext>
                  </a:extLst>
                </p14:cNvPr>
                <p14:cNvContentPartPr/>
                <p14:nvPr/>
              </p14:nvContentPartPr>
              <p14:xfrm>
                <a:off x="9200843" y="1485857"/>
                <a:ext cx="132840" cy="252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3D6ADE6-CDCC-404F-2DB2-09DDB15FB1C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85363" y="1470377"/>
                  <a:ext cx="1630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F5F57FC-5BA8-EAE5-636E-8B31156FDE73}"/>
                    </a:ext>
                  </a:extLst>
                </p14:cNvPr>
                <p14:cNvContentPartPr/>
                <p14:nvPr/>
              </p14:nvContentPartPr>
              <p14:xfrm>
                <a:off x="9503603" y="1323137"/>
                <a:ext cx="149040" cy="2541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F5F57FC-5BA8-EAE5-636E-8B31156FDE7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488123" y="1308017"/>
                  <a:ext cx="1792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9B357C7-D6EC-82C9-1D65-27448E81D8DB}"/>
                    </a:ext>
                  </a:extLst>
                </p14:cNvPr>
                <p14:cNvContentPartPr/>
                <p14:nvPr/>
              </p14:nvContentPartPr>
              <p14:xfrm>
                <a:off x="9716003" y="1368497"/>
                <a:ext cx="45000" cy="264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9B357C7-D6EC-82C9-1D65-27448E81D8D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700883" y="1353017"/>
                  <a:ext cx="7524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855EFEC-B8A0-098E-84A5-BD0B08A656DC}"/>
                    </a:ext>
                  </a:extLst>
                </p14:cNvPr>
                <p14:cNvContentPartPr/>
                <p14:nvPr/>
              </p14:nvContentPartPr>
              <p14:xfrm>
                <a:off x="10035484" y="1252577"/>
                <a:ext cx="147960" cy="360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855EFEC-B8A0-098E-84A5-BD0B08A656D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020004" y="1237457"/>
                  <a:ext cx="1785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903E2C7-78F8-1331-6208-8D4D1353617B}"/>
                    </a:ext>
                  </a:extLst>
                </p14:cNvPr>
                <p14:cNvContentPartPr/>
                <p14:nvPr/>
              </p14:nvContentPartPr>
              <p14:xfrm>
                <a:off x="9944764" y="1173017"/>
                <a:ext cx="363240" cy="4658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903E2C7-78F8-1331-6208-8D4D1353617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929644" y="1157897"/>
                  <a:ext cx="393840" cy="49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040F0AF9-AC7C-1F82-D50C-01FBF1A809AC}"/>
                  </a:ext>
                </a:extLst>
              </p14:cNvPr>
              <p14:cNvContentPartPr/>
              <p14:nvPr/>
            </p14:nvContentPartPr>
            <p14:xfrm>
              <a:off x="4612270" y="3512172"/>
              <a:ext cx="673560" cy="47268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040F0AF9-AC7C-1F82-D50C-01FBF1A809A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597150" y="3496692"/>
                <a:ext cx="70416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8CBB5B25-83C5-B099-4224-39012545E92A}"/>
                  </a:ext>
                </a:extLst>
              </p14:cNvPr>
              <p14:cNvContentPartPr/>
              <p14:nvPr/>
            </p14:nvContentPartPr>
            <p14:xfrm>
              <a:off x="7002310" y="4062252"/>
              <a:ext cx="2239560" cy="11412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8CBB5B25-83C5-B099-4224-39012545E92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986830" y="4047132"/>
                <a:ext cx="2270160" cy="144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56EF093C-DD74-F6C7-8141-B5AB071FA412}"/>
              </a:ext>
            </a:extLst>
          </p:cNvPr>
          <p:cNvGrpSpPr/>
          <p:nvPr/>
        </p:nvGrpSpPr>
        <p:grpSpPr>
          <a:xfrm>
            <a:off x="979970" y="686396"/>
            <a:ext cx="818280" cy="321480"/>
            <a:chOff x="979970" y="686396"/>
            <a:chExt cx="818280" cy="32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5DA9255-3C0D-2DDD-A0FB-A7A73E0A0E1B}"/>
                    </a:ext>
                  </a:extLst>
                </p14:cNvPr>
                <p14:cNvContentPartPr/>
                <p14:nvPr/>
              </p14:nvContentPartPr>
              <p14:xfrm>
                <a:off x="979970" y="686396"/>
                <a:ext cx="153360" cy="3204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5DA9255-3C0D-2DDD-A0FB-A7A73E0A0E1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64850" y="671276"/>
                  <a:ext cx="18396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4519FF3-FB0C-B1ED-9B5F-81758E9E163B}"/>
                    </a:ext>
                  </a:extLst>
                </p14:cNvPr>
                <p14:cNvContentPartPr/>
                <p14:nvPr/>
              </p14:nvContentPartPr>
              <p14:xfrm>
                <a:off x="1237010" y="798356"/>
                <a:ext cx="156960" cy="1677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4519FF3-FB0C-B1ED-9B5F-81758E9E163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221890" y="782876"/>
                  <a:ext cx="1875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0109DA4-C23F-BEEF-D4B0-97F13F07BFF3}"/>
                    </a:ext>
                  </a:extLst>
                </p14:cNvPr>
                <p14:cNvContentPartPr/>
                <p14:nvPr/>
              </p14:nvContentPartPr>
              <p14:xfrm>
                <a:off x="1464890" y="806636"/>
                <a:ext cx="150840" cy="2012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0109DA4-C23F-BEEF-D4B0-97F13F07BFF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49770" y="791156"/>
                  <a:ext cx="1814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300BF21-57D4-A623-88EA-947AE776026B}"/>
                    </a:ext>
                  </a:extLst>
                </p14:cNvPr>
                <p14:cNvContentPartPr/>
                <p14:nvPr/>
              </p14:nvContentPartPr>
              <p14:xfrm>
                <a:off x="1700330" y="817436"/>
                <a:ext cx="97920" cy="1501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300BF21-57D4-A623-88EA-947AE776026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684850" y="801956"/>
                  <a:ext cx="128520" cy="18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51A2DDE1-E92B-BBB8-0EF0-A9FFD86E7E44}"/>
              </a:ext>
            </a:extLst>
          </p:cNvPr>
          <p:cNvGrpSpPr/>
          <p:nvPr/>
        </p:nvGrpSpPr>
        <p:grpSpPr>
          <a:xfrm>
            <a:off x="2316650" y="788276"/>
            <a:ext cx="478080" cy="200160"/>
            <a:chOff x="2316650" y="788276"/>
            <a:chExt cx="478080" cy="20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DF974C5-694E-38C3-48EC-BC430CE423EB}"/>
                    </a:ext>
                  </a:extLst>
                </p14:cNvPr>
                <p14:cNvContentPartPr/>
                <p14:nvPr/>
              </p14:nvContentPartPr>
              <p14:xfrm>
                <a:off x="2316650" y="788276"/>
                <a:ext cx="182880" cy="2001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DF974C5-694E-38C3-48EC-BC430CE423E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01530" y="772796"/>
                  <a:ext cx="2131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D3AD1D3-C13C-8953-E95E-BDB932FA8784}"/>
                    </a:ext>
                  </a:extLst>
                </p14:cNvPr>
                <p14:cNvContentPartPr/>
                <p14:nvPr/>
              </p14:nvContentPartPr>
              <p14:xfrm>
                <a:off x="2516810" y="832916"/>
                <a:ext cx="105840" cy="1378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D3AD1D3-C13C-8953-E95E-BDB932FA878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501690" y="817436"/>
                  <a:ext cx="1364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4E60AC1-A940-A636-62C3-9E7B5D5451AE}"/>
                    </a:ext>
                  </a:extLst>
                </p14:cNvPr>
                <p14:cNvContentPartPr/>
                <p14:nvPr/>
              </p14:nvContentPartPr>
              <p14:xfrm>
                <a:off x="2682770" y="816716"/>
                <a:ext cx="111960" cy="1206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4E60AC1-A940-A636-62C3-9E7B5D5451A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67650" y="801236"/>
                  <a:ext cx="14256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7" name="Gruppo 2516">
            <a:extLst>
              <a:ext uri="{FF2B5EF4-FFF2-40B4-BE49-F238E27FC236}">
                <a16:creationId xmlns:a16="http://schemas.microsoft.com/office/drawing/2014/main" id="{6375FDAC-5E03-3A03-9501-70CFF32D660A}"/>
              </a:ext>
            </a:extLst>
          </p:cNvPr>
          <p:cNvGrpSpPr/>
          <p:nvPr/>
        </p:nvGrpSpPr>
        <p:grpSpPr>
          <a:xfrm>
            <a:off x="1193771" y="1689309"/>
            <a:ext cx="477000" cy="366120"/>
            <a:chOff x="1193771" y="1689309"/>
            <a:chExt cx="477000" cy="36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14" name="Input penna 2513">
                  <a:extLst>
                    <a:ext uri="{FF2B5EF4-FFF2-40B4-BE49-F238E27FC236}">
                      <a16:creationId xmlns:a16="http://schemas.microsoft.com/office/drawing/2014/main" id="{DC003917-6DB7-6E05-C9BC-C5920AD8891B}"/>
                    </a:ext>
                  </a:extLst>
                </p14:cNvPr>
                <p14:cNvContentPartPr/>
                <p14:nvPr/>
              </p14:nvContentPartPr>
              <p14:xfrm>
                <a:off x="1193771" y="1689309"/>
                <a:ext cx="229680" cy="366120"/>
              </p14:xfrm>
            </p:contentPart>
          </mc:Choice>
          <mc:Fallback xmlns="">
            <p:pic>
              <p:nvPicPr>
                <p:cNvPr id="2514" name="Input penna 2513">
                  <a:extLst>
                    <a:ext uri="{FF2B5EF4-FFF2-40B4-BE49-F238E27FC236}">
                      <a16:creationId xmlns:a16="http://schemas.microsoft.com/office/drawing/2014/main" id="{DC003917-6DB7-6E05-C9BC-C5920AD8891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78291" y="1673829"/>
                  <a:ext cx="25992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15" name="Input penna 2514">
                  <a:extLst>
                    <a:ext uri="{FF2B5EF4-FFF2-40B4-BE49-F238E27FC236}">
                      <a16:creationId xmlns:a16="http://schemas.microsoft.com/office/drawing/2014/main" id="{49585F89-4A6F-1B94-97E8-E9D42C3DA40D}"/>
                    </a:ext>
                  </a:extLst>
                </p14:cNvPr>
                <p14:cNvContentPartPr/>
                <p14:nvPr/>
              </p14:nvContentPartPr>
              <p14:xfrm>
                <a:off x="1417691" y="1696149"/>
                <a:ext cx="253080" cy="348480"/>
              </p14:xfrm>
            </p:contentPart>
          </mc:Choice>
          <mc:Fallback xmlns="">
            <p:pic>
              <p:nvPicPr>
                <p:cNvPr id="2515" name="Input penna 2514">
                  <a:extLst>
                    <a:ext uri="{FF2B5EF4-FFF2-40B4-BE49-F238E27FC236}">
                      <a16:creationId xmlns:a16="http://schemas.microsoft.com/office/drawing/2014/main" id="{49585F89-4A6F-1B94-97E8-E9D42C3DA40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402571" y="1681029"/>
                  <a:ext cx="283320" cy="37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518" name="Input penna 2517">
                <a:extLst>
                  <a:ext uri="{FF2B5EF4-FFF2-40B4-BE49-F238E27FC236}">
                    <a16:creationId xmlns:a16="http://schemas.microsoft.com/office/drawing/2014/main" id="{4DEDD0A9-7707-FF9F-C40E-78869C02772D}"/>
                  </a:ext>
                </a:extLst>
              </p14:cNvPr>
              <p14:cNvContentPartPr/>
              <p14:nvPr/>
            </p14:nvContentPartPr>
            <p14:xfrm>
              <a:off x="1331651" y="2324709"/>
              <a:ext cx="111240" cy="260280"/>
            </p14:xfrm>
          </p:contentPart>
        </mc:Choice>
        <mc:Fallback xmlns="">
          <p:pic>
            <p:nvPicPr>
              <p:cNvPr id="2518" name="Input penna 2517">
                <a:extLst>
                  <a:ext uri="{FF2B5EF4-FFF2-40B4-BE49-F238E27FC236}">
                    <a16:creationId xmlns:a16="http://schemas.microsoft.com/office/drawing/2014/main" id="{4DEDD0A9-7707-FF9F-C40E-78869C02772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316171" y="2309589"/>
                <a:ext cx="141480" cy="29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22" name="Gruppo 2521">
            <a:extLst>
              <a:ext uri="{FF2B5EF4-FFF2-40B4-BE49-F238E27FC236}">
                <a16:creationId xmlns:a16="http://schemas.microsoft.com/office/drawing/2014/main" id="{04A104BC-ACD2-1E4A-42B2-BB5ACDE46BFC}"/>
              </a:ext>
            </a:extLst>
          </p:cNvPr>
          <p:cNvGrpSpPr/>
          <p:nvPr/>
        </p:nvGrpSpPr>
        <p:grpSpPr>
          <a:xfrm>
            <a:off x="2369891" y="1665909"/>
            <a:ext cx="309600" cy="404280"/>
            <a:chOff x="2369891" y="1665909"/>
            <a:chExt cx="309600" cy="40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519" name="Input penna 2518">
                  <a:extLst>
                    <a:ext uri="{FF2B5EF4-FFF2-40B4-BE49-F238E27FC236}">
                      <a16:creationId xmlns:a16="http://schemas.microsoft.com/office/drawing/2014/main" id="{286CC0AA-F16F-CAB2-82FA-D91A46946881}"/>
                    </a:ext>
                  </a:extLst>
                </p14:cNvPr>
                <p14:cNvContentPartPr/>
                <p14:nvPr/>
              </p14:nvContentPartPr>
              <p14:xfrm>
                <a:off x="2369891" y="1665909"/>
                <a:ext cx="199080" cy="404280"/>
              </p14:xfrm>
            </p:contentPart>
          </mc:Choice>
          <mc:Fallback xmlns="">
            <p:pic>
              <p:nvPicPr>
                <p:cNvPr id="2519" name="Input penna 2518">
                  <a:extLst>
                    <a:ext uri="{FF2B5EF4-FFF2-40B4-BE49-F238E27FC236}">
                      <a16:creationId xmlns:a16="http://schemas.microsoft.com/office/drawing/2014/main" id="{286CC0AA-F16F-CAB2-82FA-D91A4694688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354771" y="1650789"/>
                  <a:ext cx="22968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520" name="Input penna 2519">
                  <a:extLst>
                    <a:ext uri="{FF2B5EF4-FFF2-40B4-BE49-F238E27FC236}">
                      <a16:creationId xmlns:a16="http://schemas.microsoft.com/office/drawing/2014/main" id="{62FEFCE7-15E9-EAA9-9C9D-2254F823C51B}"/>
                    </a:ext>
                  </a:extLst>
                </p14:cNvPr>
                <p14:cNvContentPartPr/>
                <p14:nvPr/>
              </p14:nvContentPartPr>
              <p14:xfrm>
                <a:off x="2491571" y="1863189"/>
                <a:ext cx="187920" cy="189000"/>
              </p14:xfrm>
            </p:contentPart>
          </mc:Choice>
          <mc:Fallback xmlns="">
            <p:pic>
              <p:nvPicPr>
                <p:cNvPr id="2520" name="Input penna 2519">
                  <a:extLst>
                    <a:ext uri="{FF2B5EF4-FFF2-40B4-BE49-F238E27FC236}">
                      <a16:creationId xmlns:a16="http://schemas.microsoft.com/office/drawing/2014/main" id="{62FEFCE7-15E9-EAA9-9C9D-2254F823C51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76451" y="1848069"/>
                  <a:ext cx="218520" cy="21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523" name="Input penna 2522">
                <a:extLst>
                  <a:ext uri="{FF2B5EF4-FFF2-40B4-BE49-F238E27FC236}">
                    <a16:creationId xmlns:a16="http://schemas.microsoft.com/office/drawing/2014/main" id="{55AEACE4-25DF-6F4A-0E94-F955181E93A9}"/>
                  </a:ext>
                </a:extLst>
              </p14:cNvPr>
              <p14:cNvContentPartPr/>
              <p14:nvPr/>
            </p14:nvContentPartPr>
            <p14:xfrm>
              <a:off x="2455571" y="2342709"/>
              <a:ext cx="219240" cy="199800"/>
            </p14:xfrm>
          </p:contentPart>
        </mc:Choice>
        <mc:Fallback xmlns="">
          <p:pic>
            <p:nvPicPr>
              <p:cNvPr id="2523" name="Input penna 2522">
                <a:extLst>
                  <a:ext uri="{FF2B5EF4-FFF2-40B4-BE49-F238E27FC236}">
                    <a16:creationId xmlns:a16="http://schemas.microsoft.com/office/drawing/2014/main" id="{55AEACE4-25DF-6F4A-0E94-F955181E93A9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440091" y="2327589"/>
                <a:ext cx="249480" cy="23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26" name="Gruppo 2525">
            <a:extLst>
              <a:ext uri="{FF2B5EF4-FFF2-40B4-BE49-F238E27FC236}">
                <a16:creationId xmlns:a16="http://schemas.microsoft.com/office/drawing/2014/main" id="{AA45E4C0-6D8F-7620-C74A-17C5EA2B3A0D}"/>
              </a:ext>
            </a:extLst>
          </p:cNvPr>
          <p:cNvGrpSpPr/>
          <p:nvPr/>
        </p:nvGrpSpPr>
        <p:grpSpPr>
          <a:xfrm>
            <a:off x="3166970" y="416560"/>
            <a:ext cx="1261603" cy="708840"/>
            <a:chOff x="3166970" y="416560"/>
            <a:chExt cx="1261603" cy="70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6621DAE-75B3-3E66-F4F2-9F092D5EF009}"/>
                    </a:ext>
                  </a:extLst>
                </p14:cNvPr>
                <p14:cNvContentPartPr/>
                <p14:nvPr/>
              </p14:nvContentPartPr>
              <p14:xfrm>
                <a:off x="3166970" y="796196"/>
                <a:ext cx="135720" cy="1386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6621DAE-75B3-3E66-F4F2-9F092D5EF00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151850" y="781076"/>
                  <a:ext cx="1663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64CA49A-BDA2-FC63-08A3-1D84F2612B4B}"/>
                    </a:ext>
                  </a:extLst>
                </p14:cNvPr>
                <p14:cNvContentPartPr/>
                <p14:nvPr/>
              </p14:nvContentPartPr>
              <p14:xfrm>
                <a:off x="3340130" y="719516"/>
                <a:ext cx="109440" cy="2098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64CA49A-BDA2-FC63-08A3-1D84F2612B4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325010" y="704396"/>
                  <a:ext cx="1400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F02EE32-80F5-079D-86FE-EF03E0BFEC4F}"/>
                    </a:ext>
                  </a:extLst>
                </p14:cNvPr>
                <p14:cNvContentPartPr/>
                <p14:nvPr/>
              </p14:nvContentPartPr>
              <p14:xfrm>
                <a:off x="3344090" y="821036"/>
                <a:ext cx="219240" cy="295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F02EE32-80F5-079D-86FE-EF03E0BFEC4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328610" y="805916"/>
                  <a:ext cx="2498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779FD806-8999-1CE8-AA04-0F52AFD96C17}"/>
                    </a:ext>
                  </a:extLst>
                </p14:cNvPr>
                <p14:cNvContentPartPr/>
                <p14:nvPr/>
              </p14:nvContentPartPr>
              <p14:xfrm>
                <a:off x="4087850" y="686396"/>
                <a:ext cx="6480" cy="23076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779FD806-8999-1CE8-AA04-0F52AFD96C1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072730" y="671276"/>
                  <a:ext cx="370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524" name="Input penna 2523">
                  <a:extLst>
                    <a:ext uri="{FF2B5EF4-FFF2-40B4-BE49-F238E27FC236}">
                      <a16:creationId xmlns:a16="http://schemas.microsoft.com/office/drawing/2014/main" id="{0F20E3DE-49E6-FE4D-2975-F6DF10E14A87}"/>
                    </a:ext>
                  </a:extLst>
                </p14:cNvPr>
                <p14:cNvContentPartPr/>
                <p14:nvPr/>
              </p14:nvContentPartPr>
              <p14:xfrm>
                <a:off x="3803253" y="416560"/>
                <a:ext cx="625320" cy="708840"/>
              </p14:xfrm>
            </p:contentPart>
          </mc:Choice>
          <mc:Fallback xmlns="">
            <p:pic>
              <p:nvPicPr>
                <p:cNvPr id="2524" name="Input penna 2523">
                  <a:extLst>
                    <a:ext uri="{FF2B5EF4-FFF2-40B4-BE49-F238E27FC236}">
                      <a16:creationId xmlns:a16="http://schemas.microsoft.com/office/drawing/2014/main" id="{0F20E3DE-49E6-FE4D-2975-F6DF10E14A8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787773" y="401440"/>
                  <a:ext cx="655920" cy="73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9" name="Gruppo 2528">
            <a:extLst>
              <a:ext uri="{FF2B5EF4-FFF2-40B4-BE49-F238E27FC236}">
                <a16:creationId xmlns:a16="http://schemas.microsoft.com/office/drawing/2014/main" id="{4780E93D-6C59-0CC2-9B50-C9623B8FF482}"/>
              </a:ext>
            </a:extLst>
          </p:cNvPr>
          <p:cNvGrpSpPr/>
          <p:nvPr/>
        </p:nvGrpSpPr>
        <p:grpSpPr>
          <a:xfrm>
            <a:off x="9424204" y="1957817"/>
            <a:ext cx="1131756" cy="1004710"/>
            <a:chOff x="9424204" y="1957817"/>
            <a:chExt cx="1131756" cy="100471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B12B788-7656-D3D4-5EF5-5BD13978A055}"/>
                    </a:ext>
                  </a:extLst>
                </p14:cNvPr>
                <p14:cNvContentPartPr/>
                <p14:nvPr/>
              </p14:nvContentPartPr>
              <p14:xfrm>
                <a:off x="9424204" y="1957817"/>
                <a:ext cx="194400" cy="3038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B12B788-7656-D3D4-5EF5-5BD13978A05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409084" y="1942697"/>
                  <a:ext cx="22464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C8C75B0-FD7A-2E29-989F-55D21B8628DA}"/>
                    </a:ext>
                  </a:extLst>
                </p14:cNvPr>
                <p14:cNvContentPartPr/>
                <p14:nvPr/>
              </p14:nvContentPartPr>
              <p14:xfrm>
                <a:off x="9715084" y="1983017"/>
                <a:ext cx="109440" cy="2484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C8C75B0-FD7A-2E29-989F-55D21B8628D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699964" y="1967897"/>
                  <a:ext cx="14004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8BDC8CB-C381-1C16-37EB-3983F9312CD9}"/>
                    </a:ext>
                  </a:extLst>
                </p14:cNvPr>
                <p14:cNvContentPartPr/>
                <p14:nvPr/>
              </p14:nvContentPartPr>
              <p14:xfrm>
                <a:off x="9907324" y="1963937"/>
                <a:ext cx="69120" cy="3664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8BDC8CB-C381-1C16-37EB-3983F9312CD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892204" y="1948817"/>
                  <a:ext cx="9972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35AA1E4-1EBC-3464-5229-731678FD9D30}"/>
                    </a:ext>
                  </a:extLst>
                </p14:cNvPr>
                <p14:cNvContentPartPr/>
                <p14:nvPr/>
              </p14:nvContentPartPr>
              <p14:xfrm>
                <a:off x="9695644" y="2567607"/>
                <a:ext cx="203760" cy="3517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35AA1E4-1EBC-3464-5229-731678FD9D3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680524" y="2552127"/>
                  <a:ext cx="23436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42BCA132-EC96-589E-17EF-4EB181720DF3}"/>
                    </a:ext>
                  </a:extLst>
                </p14:cNvPr>
                <p14:cNvContentPartPr/>
                <p14:nvPr/>
              </p14:nvContentPartPr>
              <p14:xfrm>
                <a:off x="9919564" y="2571927"/>
                <a:ext cx="52920" cy="3247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42BCA132-EC96-589E-17EF-4EB181720DF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904084" y="2556807"/>
                  <a:ext cx="831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85A091C-D3BE-E2FE-28DD-18D89578DDE0}"/>
                    </a:ext>
                  </a:extLst>
                </p14:cNvPr>
                <p14:cNvContentPartPr/>
                <p14:nvPr/>
              </p14:nvContentPartPr>
              <p14:xfrm>
                <a:off x="9931444" y="2722407"/>
                <a:ext cx="115560" cy="568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85A091C-D3BE-E2FE-28DD-18D89578DDE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916324" y="2707287"/>
                  <a:ext cx="1461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F9012AD3-0EE5-B980-28C8-178B24CF7F35}"/>
                    </a:ext>
                  </a:extLst>
                </p14:cNvPr>
                <p14:cNvContentPartPr/>
                <p14:nvPr/>
              </p14:nvContentPartPr>
              <p14:xfrm>
                <a:off x="10019284" y="2536287"/>
                <a:ext cx="91080" cy="42624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F9012AD3-0EE5-B980-28C8-178B24CF7F3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004164" y="2521167"/>
                  <a:ext cx="12168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2527" name="Input penna 2526">
                  <a:extLst>
                    <a:ext uri="{FF2B5EF4-FFF2-40B4-BE49-F238E27FC236}">
                      <a16:creationId xmlns:a16="http://schemas.microsoft.com/office/drawing/2014/main" id="{44B2651E-BC99-F600-0C06-DF3C8520A6C4}"/>
                    </a:ext>
                  </a:extLst>
                </p14:cNvPr>
                <p14:cNvContentPartPr/>
                <p14:nvPr/>
              </p14:nvContentPartPr>
              <p14:xfrm>
                <a:off x="9460840" y="2260080"/>
                <a:ext cx="1095120" cy="680400"/>
              </p14:xfrm>
            </p:contentPart>
          </mc:Choice>
          <mc:Fallback xmlns="">
            <p:pic>
              <p:nvPicPr>
                <p:cNvPr id="2527" name="Input penna 2526">
                  <a:extLst>
                    <a:ext uri="{FF2B5EF4-FFF2-40B4-BE49-F238E27FC236}">
                      <a16:creationId xmlns:a16="http://schemas.microsoft.com/office/drawing/2014/main" id="{44B2651E-BC99-F600-0C06-DF3C8520A6C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445720" y="2244960"/>
                  <a:ext cx="1125720" cy="711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6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6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6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6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83" name="Screenshot 2024-10-14 alle 22.39.32.png" descr="Screenshot 2024-10-14 alle 22.39.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363" y="764212"/>
            <a:ext cx="8855274" cy="5078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" name="Gruppo 44">
            <a:extLst>
              <a:ext uri="{FF2B5EF4-FFF2-40B4-BE49-F238E27FC236}">
                <a16:creationId xmlns:a16="http://schemas.microsoft.com/office/drawing/2014/main" id="{68858ABA-9999-1C8A-51A3-0FF14B77C13E}"/>
              </a:ext>
            </a:extLst>
          </p:cNvPr>
          <p:cNvGrpSpPr/>
          <p:nvPr/>
        </p:nvGrpSpPr>
        <p:grpSpPr>
          <a:xfrm>
            <a:off x="462107" y="168707"/>
            <a:ext cx="6432840" cy="2105186"/>
            <a:chOff x="462107" y="168707"/>
            <a:chExt cx="6432840" cy="210518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891A738-FF12-ED2F-B1B7-6E8B6ADD5C26}"/>
                    </a:ext>
                  </a:extLst>
                </p14:cNvPr>
                <p14:cNvContentPartPr/>
                <p14:nvPr/>
              </p14:nvContentPartPr>
              <p14:xfrm>
                <a:off x="577667" y="475067"/>
                <a:ext cx="591480" cy="6379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891A738-FF12-ED2F-B1B7-6E8B6ADD5C2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2187" y="459587"/>
                  <a:ext cx="622080" cy="66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0D4EE71-1E38-2D94-C6C4-8E32322AB021}"/>
                    </a:ext>
                  </a:extLst>
                </p14:cNvPr>
                <p14:cNvContentPartPr/>
                <p14:nvPr/>
              </p14:nvContentPartPr>
              <p14:xfrm>
                <a:off x="1610147" y="530867"/>
                <a:ext cx="215280" cy="1231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0D4EE71-1E38-2D94-C6C4-8E32322AB02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95027" y="515387"/>
                  <a:ext cx="2458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A104167-8226-BE81-7D22-028342FDB98A}"/>
                    </a:ext>
                  </a:extLst>
                </p14:cNvPr>
                <p14:cNvContentPartPr/>
                <p14:nvPr/>
              </p14:nvContentPartPr>
              <p14:xfrm>
                <a:off x="1638587" y="846947"/>
                <a:ext cx="205200" cy="133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A104167-8226-BE81-7D22-028342FDB9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623467" y="831467"/>
                  <a:ext cx="2354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1FA1702-24B6-879C-6900-8A4C56683DA1}"/>
                    </a:ext>
                  </a:extLst>
                </p14:cNvPr>
                <p14:cNvContentPartPr/>
                <p14:nvPr/>
              </p14:nvContentPartPr>
              <p14:xfrm>
                <a:off x="2342027" y="503507"/>
                <a:ext cx="382680" cy="5072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1FA1702-24B6-879C-6900-8A4C56683DA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26907" y="488387"/>
                  <a:ext cx="413280" cy="53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2FD6025-119B-D0BD-AF36-1A4BAF02B9B8}"/>
                    </a:ext>
                  </a:extLst>
                </p14:cNvPr>
                <p14:cNvContentPartPr/>
                <p14:nvPr/>
              </p14:nvContentPartPr>
              <p14:xfrm>
                <a:off x="3242027" y="500987"/>
                <a:ext cx="203760" cy="4042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2FD6025-119B-D0BD-AF36-1A4BAF02B9B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226907" y="485867"/>
                  <a:ext cx="23436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6A39874-EEAC-4073-F7B6-602D5921F44A}"/>
                    </a:ext>
                  </a:extLst>
                </p14:cNvPr>
                <p14:cNvContentPartPr/>
                <p14:nvPr/>
              </p14:nvContentPartPr>
              <p14:xfrm>
                <a:off x="3526067" y="579467"/>
                <a:ext cx="182880" cy="2559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6A39874-EEAC-4073-F7B6-602D5921F44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10947" y="563987"/>
                  <a:ext cx="21348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C8FFB1B-3F94-8A79-04DE-EE8A43B02AFF}"/>
                    </a:ext>
                  </a:extLst>
                </p14:cNvPr>
                <p14:cNvContentPartPr/>
                <p14:nvPr/>
              </p14:nvContentPartPr>
              <p14:xfrm>
                <a:off x="3732347" y="517187"/>
                <a:ext cx="182880" cy="2714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C8FFB1B-3F94-8A79-04DE-EE8A43B02AF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717227" y="501707"/>
                  <a:ext cx="2134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8BE366E-74A5-AB8C-08E4-80F94A4CDCFD}"/>
                    </a:ext>
                  </a:extLst>
                </p14:cNvPr>
                <p14:cNvContentPartPr/>
                <p14:nvPr/>
              </p14:nvContentPartPr>
              <p14:xfrm>
                <a:off x="3962387" y="539147"/>
                <a:ext cx="382680" cy="1886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8BE366E-74A5-AB8C-08E4-80F94A4CDCF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47267" y="524027"/>
                  <a:ext cx="4132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BD8FDFF-8C0F-8FEB-FA0D-A6B6E85F5E03}"/>
                    </a:ext>
                  </a:extLst>
                </p14:cNvPr>
                <p14:cNvContentPartPr/>
                <p14:nvPr/>
              </p14:nvContentPartPr>
              <p14:xfrm>
                <a:off x="4857707" y="271667"/>
                <a:ext cx="257040" cy="6152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BD8FDFF-8C0F-8FEB-FA0D-A6B6E85F5E0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42587" y="256547"/>
                  <a:ext cx="287640" cy="64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9F266F2-A0B3-23E1-1A80-080CD1942A54}"/>
                    </a:ext>
                  </a:extLst>
                </p14:cNvPr>
                <p14:cNvContentPartPr/>
                <p14:nvPr/>
              </p14:nvContentPartPr>
              <p14:xfrm>
                <a:off x="5193947" y="466787"/>
                <a:ext cx="340920" cy="3506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9F266F2-A0B3-23E1-1A80-080CD1942A5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78827" y="451667"/>
                  <a:ext cx="37152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490ABF6-BCAF-FEDB-5206-B3BDFCA17D80}"/>
                    </a:ext>
                  </a:extLst>
                </p14:cNvPr>
                <p14:cNvContentPartPr/>
                <p14:nvPr/>
              </p14:nvContentPartPr>
              <p14:xfrm>
                <a:off x="5543507" y="391907"/>
                <a:ext cx="164880" cy="417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490ABF6-BCAF-FEDB-5206-B3BDFCA17D8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528387" y="376427"/>
                  <a:ext cx="19548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7A583CF-90EC-DC08-CF7D-476B1BF3B02C}"/>
                    </a:ext>
                  </a:extLst>
                </p14:cNvPr>
                <p14:cNvContentPartPr/>
                <p14:nvPr/>
              </p14:nvContentPartPr>
              <p14:xfrm>
                <a:off x="5651867" y="577667"/>
                <a:ext cx="182880" cy="396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7A583CF-90EC-DC08-CF7D-476B1BF3B02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36387" y="562187"/>
                  <a:ext cx="2134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C3B4DB7-4EA3-483B-6D76-D9C074641F74}"/>
                    </a:ext>
                  </a:extLst>
                </p14:cNvPr>
                <p14:cNvContentPartPr/>
                <p14:nvPr/>
              </p14:nvContentPartPr>
              <p14:xfrm>
                <a:off x="5942387" y="408107"/>
                <a:ext cx="200880" cy="327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C3B4DB7-4EA3-483B-6D76-D9C074641F7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27267" y="392987"/>
                  <a:ext cx="231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6893B23-4204-8E41-6F83-22F27AFABC52}"/>
                    </a:ext>
                  </a:extLst>
                </p14:cNvPr>
                <p14:cNvContentPartPr/>
                <p14:nvPr/>
              </p14:nvContentPartPr>
              <p14:xfrm>
                <a:off x="6001787" y="426827"/>
                <a:ext cx="48240" cy="2901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6893B23-4204-8E41-6F83-22F27AFABC5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86667" y="411707"/>
                  <a:ext cx="7884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F8F8F28-12BF-4DDB-9730-4575A670CF42}"/>
                    </a:ext>
                  </a:extLst>
                </p14:cNvPr>
                <p14:cNvContentPartPr/>
                <p14:nvPr/>
              </p14:nvContentPartPr>
              <p14:xfrm>
                <a:off x="6224987" y="419267"/>
                <a:ext cx="155160" cy="115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F8F8F28-12BF-4DDB-9730-4575A670CF4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209867" y="403787"/>
                  <a:ext cx="1857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CC67E2F-CBDC-CDB4-6F0B-40EB07710B0B}"/>
                    </a:ext>
                  </a:extLst>
                </p14:cNvPr>
                <p14:cNvContentPartPr/>
                <p14:nvPr/>
              </p14:nvContentPartPr>
              <p14:xfrm>
                <a:off x="6285467" y="424307"/>
                <a:ext cx="62640" cy="2124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CC67E2F-CBDC-CDB4-6F0B-40EB07710B0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70347" y="408827"/>
                  <a:ext cx="9324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F198E58-991F-780C-6971-FDDC13BEAF9B}"/>
                    </a:ext>
                  </a:extLst>
                </p14:cNvPr>
                <p14:cNvContentPartPr/>
                <p14:nvPr/>
              </p14:nvContentPartPr>
              <p14:xfrm>
                <a:off x="6426947" y="451667"/>
                <a:ext cx="174240" cy="2120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F198E58-991F-780C-6971-FDDC13BEAF9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11827" y="436547"/>
                  <a:ext cx="2044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AB3F9A3-7270-B5D8-27DD-D86401618FCC}"/>
                    </a:ext>
                  </a:extLst>
                </p14:cNvPr>
                <p14:cNvContentPartPr/>
                <p14:nvPr/>
              </p14:nvContentPartPr>
              <p14:xfrm>
                <a:off x="6796307" y="168707"/>
                <a:ext cx="98640" cy="6973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AB3F9A3-7270-B5D8-27DD-D86401618FC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781187" y="153587"/>
                  <a:ext cx="129240" cy="72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CA7EA7B-D4EE-874D-2F84-0C4D6112E003}"/>
                    </a:ext>
                  </a:extLst>
                </p14:cNvPr>
                <p14:cNvContentPartPr/>
                <p14:nvPr/>
              </p14:nvContentPartPr>
              <p14:xfrm>
                <a:off x="3958427" y="2115213"/>
                <a:ext cx="1173600" cy="1342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CA7EA7B-D4EE-874D-2F84-0C4D6112E00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943307" y="2100093"/>
                  <a:ext cx="12042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DF19865-9F46-2D44-F9FD-B02AF4CD802A}"/>
                    </a:ext>
                  </a:extLst>
                </p14:cNvPr>
                <p14:cNvContentPartPr/>
                <p14:nvPr/>
              </p14:nvContentPartPr>
              <p14:xfrm>
                <a:off x="462107" y="1939893"/>
                <a:ext cx="396000" cy="176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DF19865-9F46-2D44-F9FD-B02AF4CD802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6987" y="1924413"/>
                  <a:ext cx="4262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2F902BB0-B396-1C93-AC48-2CA15C522B26}"/>
                    </a:ext>
                  </a:extLst>
                </p14:cNvPr>
                <p14:cNvContentPartPr/>
                <p14:nvPr/>
              </p14:nvContentPartPr>
              <p14:xfrm>
                <a:off x="535907" y="1913253"/>
                <a:ext cx="188640" cy="3214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2F902BB0-B396-1C93-AC48-2CA15C522B2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20427" y="1898133"/>
                  <a:ext cx="21924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62F7A83-90EF-C4AC-1E6E-1C9FC68E055A}"/>
                    </a:ext>
                  </a:extLst>
                </p14:cNvPr>
                <p14:cNvContentPartPr/>
                <p14:nvPr/>
              </p14:nvContentPartPr>
              <p14:xfrm>
                <a:off x="709427" y="1948173"/>
                <a:ext cx="92160" cy="3009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62F7A83-90EF-C4AC-1E6E-1C9FC68E055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94307" y="1933053"/>
                  <a:ext cx="1224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97E1C90-22D1-C9C6-DE19-7FB81BA159DE}"/>
                    </a:ext>
                  </a:extLst>
                </p14:cNvPr>
                <p14:cNvContentPartPr/>
                <p14:nvPr/>
              </p14:nvContentPartPr>
              <p14:xfrm>
                <a:off x="1010747" y="1948173"/>
                <a:ext cx="138600" cy="507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97E1C90-22D1-C9C6-DE19-7FB81BA159D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95627" y="1933053"/>
                  <a:ext cx="1688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238E664-BDB8-F369-6840-0563BF94CBFD}"/>
                    </a:ext>
                  </a:extLst>
                </p14:cNvPr>
                <p14:cNvContentPartPr/>
                <p14:nvPr/>
              </p14:nvContentPartPr>
              <p14:xfrm>
                <a:off x="990227" y="2129613"/>
                <a:ext cx="146160" cy="446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238E664-BDB8-F369-6840-0563BF94CBF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75107" y="2114493"/>
                  <a:ext cx="1767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5DB41C1-DA33-5A45-1129-E5EB098ACD30}"/>
                    </a:ext>
                  </a:extLst>
                </p14:cNvPr>
                <p14:cNvContentPartPr/>
                <p14:nvPr/>
              </p14:nvContentPartPr>
              <p14:xfrm>
                <a:off x="1409627" y="1760973"/>
                <a:ext cx="396360" cy="4626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5DB41C1-DA33-5A45-1129-E5EB098ACD3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394507" y="1745493"/>
                  <a:ext cx="42696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892C1D6-FB92-0ADD-BC2D-F24B1FA95467}"/>
                    </a:ext>
                  </a:extLst>
                </p14:cNvPr>
                <p14:cNvContentPartPr/>
                <p14:nvPr/>
              </p14:nvContentPartPr>
              <p14:xfrm>
                <a:off x="1971227" y="1873293"/>
                <a:ext cx="227880" cy="3002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892C1D6-FB92-0ADD-BC2D-F24B1FA9546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956107" y="1858173"/>
                  <a:ext cx="25848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C3BB61C-9395-8FC5-AE2C-23FC2C3DF295}"/>
                    </a:ext>
                  </a:extLst>
                </p14:cNvPr>
                <p14:cNvContentPartPr/>
                <p14:nvPr/>
              </p14:nvContentPartPr>
              <p14:xfrm>
                <a:off x="2310347" y="1889853"/>
                <a:ext cx="111600" cy="1659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C3BB61C-9395-8FC5-AE2C-23FC2C3DF29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294867" y="1874373"/>
                  <a:ext cx="1422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A72428E-CAA9-561E-A7F2-4D00FA831AE5}"/>
                    </a:ext>
                  </a:extLst>
                </p14:cNvPr>
                <p14:cNvContentPartPr/>
                <p14:nvPr/>
              </p14:nvContentPartPr>
              <p14:xfrm>
                <a:off x="2469827" y="1840893"/>
                <a:ext cx="78120" cy="2124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A72428E-CAA9-561E-A7F2-4D00FA831AE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54707" y="1825773"/>
                  <a:ext cx="1087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830876B-A0AE-E26F-371B-ABCC258F943D}"/>
                    </a:ext>
                  </a:extLst>
                </p14:cNvPr>
                <p14:cNvContentPartPr/>
                <p14:nvPr/>
              </p14:nvContentPartPr>
              <p14:xfrm>
                <a:off x="2599067" y="1676373"/>
                <a:ext cx="127440" cy="3726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830876B-A0AE-E26F-371B-ABCC258F943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83947" y="1661253"/>
                  <a:ext cx="15768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25152B6-94A4-DDAD-5199-14F43933E2E6}"/>
                    </a:ext>
                  </a:extLst>
                </p14:cNvPr>
                <p14:cNvContentPartPr/>
                <p14:nvPr/>
              </p14:nvContentPartPr>
              <p14:xfrm>
                <a:off x="2752067" y="1903173"/>
                <a:ext cx="25560" cy="15804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25152B6-94A4-DDAD-5199-14F43933E2E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736587" y="1888053"/>
                  <a:ext cx="558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08D2763-3534-CC32-295C-AC48229F2D03}"/>
                    </a:ext>
                  </a:extLst>
                </p14:cNvPr>
                <p14:cNvContentPartPr/>
                <p14:nvPr/>
              </p14:nvContentPartPr>
              <p14:xfrm>
                <a:off x="2841707" y="1681773"/>
                <a:ext cx="164520" cy="3708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08D2763-3534-CC32-295C-AC48229F2D0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826227" y="1666293"/>
                  <a:ext cx="19512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5BB1F7E-2BD4-98EB-5D50-4D1BDF8B7517}"/>
                    </a:ext>
                  </a:extLst>
                </p14:cNvPr>
                <p14:cNvContentPartPr/>
                <p14:nvPr/>
              </p14:nvContentPartPr>
              <p14:xfrm>
                <a:off x="3040427" y="1931253"/>
                <a:ext cx="191160" cy="1555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5BB1F7E-2BD4-98EB-5D50-4D1BDF8B751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025307" y="1916133"/>
                  <a:ext cx="2217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B070872-7CD4-E987-5FF9-C3E086243D9E}"/>
                    </a:ext>
                  </a:extLst>
                </p14:cNvPr>
                <p14:cNvContentPartPr/>
                <p14:nvPr/>
              </p14:nvContentPartPr>
              <p14:xfrm>
                <a:off x="5822707" y="984373"/>
                <a:ext cx="934920" cy="12895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B070872-7CD4-E987-5FF9-C3E086243D9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807587" y="968893"/>
                  <a:ext cx="965520" cy="13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55EA19E-E7E4-5A90-7098-5CB9DB31C231}"/>
                    </a:ext>
                  </a:extLst>
                </p14:cNvPr>
                <p14:cNvContentPartPr/>
                <p14:nvPr/>
              </p14:nvContentPartPr>
              <p14:xfrm>
                <a:off x="6049867" y="732013"/>
                <a:ext cx="696240" cy="35208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55EA19E-E7E4-5A90-7098-5CB9DB31C23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034747" y="716893"/>
                  <a:ext cx="726840" cy="382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8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70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8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0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1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0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1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3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1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4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3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46" name="Screenshot 2024-10-14 alle 22.39.50.png" descr="Screenshot 2024-10-14 alle 22.39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619" y="639271"/>
            <a:ext cx="7325397" cy="525960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6F1CB7ED-CA77-7914-1235-2CE6C6917DD1}"/>
              </a:ext>
            </a:extLst>
          </p:cNvPr>
          <p:cNvGrpSpPr/>
          <p:nvPr/>
        </p:nvGrpSpPr>
        <p:grpSpPr>
          <a:xfrm>
            <a:off x="6300473" y="168197"/>
            <a:ext cx="3358800" cy="1814400"/>
            <a:chOff x="6300473" y="168197"/>
            <a:chExt cx="3358800" cy="181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C850398-BC90-8511-1B02-082AA8826E16}"/>
                    </a:ext>
                  </a:extLst>
                </p14:cNvPr>
                <p14:cNvContentPartPr/>
                <p14:nvPr/>
              </p14:nvContentPartPr>
              <p14:xfrm>
                <a:off x="6300473" y="610997"/>
                <a:ext cx="3358800" cy="13716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C850398-BC90-8511-1B02-082AA8826E1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84993" y="595877"/>
                  <a:ext cx="3389400" cy="14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C7D5E70-FF04-0B04-AA27-BB57FC9B471D}"/>
                    </a:ext>
                  </a:extLst>
                </p14:cNvPr>
                <p14:cNvContentPartPr/>
                <p14:nvPr/>
              </p14:nvContentPartPr>
              <p14:xfrm>
                <a:off x="6762713" y="168197"/>
                <a:ext cx="2120760" cy="5803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C7D5E70-FF04-0B04-AA27-BB57FC9B471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47593" y="152717"/>
                  <a:ext cx="2151360" cy="61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7EC00D8-CB89-DB16-DA84-EF3791C88DD4}"/>
              </a:ext>
            </a:extLst>
          </p:cNvPr>
          <p:cNvGrpSpPr/>
          <p:nvPr/>
        </p:nvGrpSpPr>
        <p:grpSpPr>
          <a:xfrm>
            <a:off x="1315344" y="1387947"/>
            <a:ext cx="741960" cy="1229400"/>
            <a:chOff x="1315344" y="1387947"/>
            <a:chExt cx="741960" cy="122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2A2B493-3AF4-055D-AAEB-6E3A60225C09}"/>
                    </a:ext>
                  </a:extLst>
                </p14:cNvPr>
                <p14:cNvContentPartPr/>
                <p14:nvPr/>
              </p14:nvContentPartPr>
              <p14:xfrm>
                <a:off x="1315344" y="1507107"/>
                <a:ext cx="356760" cy="4993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2A2B493-3AF4-055D-AAEB-6E3A60225C0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99864" y="1491627"/>
                  <a:ext cx="387360" cy="52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3E7AD82-EDD8-04B5-770D-68540C8D88B3}"/>
                    </a:ext>
                  </a:extLst>
                </p14:cNvPr>
                <p14:cNvContentPartPr/>
                <p14:nvPr/>
              </p14:nvContentPartPr>
              <p14:xfrm>
                <a:off x="1740144" y="1387947"/>
                <a:ext cx="65160" cy="6854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3E7AD82-EDD8-04B5-770D-68540C8D88B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25024" y="1372467"/>
                  <a:ext cx="95760" cy="71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1A699AE-96EE-6146-E5FD-0E01B8BA04F6}"/>
                    </a:ext>
                  </a:extLst>
                </p14:cNvPr>
                <p14:cNvContentPartPr/>
                <p14:nvPr/>
              </p14:nvContentPartPr>
              <p14:xfrm>
                <a:off x="1810704" y="1740027"/>
                <a:ext cx="246600" cy="500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1A699AE-96EE-6146-E5FD-0E01B8BA04F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95224" y="1724547"/>
                  <a:ext cx="2772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3B2EE5C-DBCB-7523-4B82-32E449B64A3A}"/>
                    </a:ext>
                  </a:extLst>
                </p14:cNvPr>
                <p14:cNvContentPartPr/>
                <p14:nvPr/>
              </p14:nvContentPartPr>
              <p14:xfrm>
                <a:off x="1484904" y="2243307"/>
                <a:ext cx="230400" cy="3740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3B2EE5C-DBCB-7523-4B82-32E449B64A3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69424" y="2227827"/>
                  <a:ext cx="26100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53DFFA3-C5D5-24F9-56AF-10EF2C779D38}"/>
                    </a:ext>
                  </a:extLst>
                </p14:cNvPr>
                <p14:cNvContentPartPr/>
                <p14:nvPr/>
              </p14:nvContentPartPr>
              <p14:xfrm>
                <a:off x="1526304" y="2461827"/>
                <a:ext cx="289080" cy="370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53DFFA3-C5D5-24F9-56AF-10EF2C779D3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11184" y="2446707"/>
                  <a:ext cx="31968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42CBFDD9-C585-8667-9CEC-6AD7BFE1C771}"/>
              </a:ext>
            </a:extLst>
          </p:cNvPr>
          <p:cNvGrpSpPr/>
          <p:nvPr/>
        </p:nvGrpSpPr>
        <p:grpSpPr>
          <a:xfrm>
            <a:off x="1184304" y="2981307"/>
            <a:ext cx="559080" cy="482040"/>
            <a:chOff x="1184304" y="2981307"/>
            <a:chExt cx="559080" cy="48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B7F1497-2D59-5B1B-178C-9E56BAAA7915}"/>
                    </a:ext>
                  </a:extLst>
                </p14:cNvPr>
                <p14:cNvContentPartPr/>
                <p14:nvPr/>
              </p14:nvContentPartPr>
              <p14:xfrm>
                <a:off x="1184304" y="2987787"/>
                <a:ext cx="370440" cy="3927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B7F1497-2D59-5B1B-178C-9E56BAAA791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69184" y="2972667"/>
                  <a:ext cx="40104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20FFBEB-16BD-1A74-2120-DDC7D424B25F}"/>
                    </a:ext>
                  </a:extLst>
                </p14:cNvPr>
                <p14:cNvContentPartPr/>
                <p14:nvPr/>
              </p14:nvContentPartPr>
              <p14:xfrm>
                <a:off x="1607664" y="2981307"/>
                <a:ext cx="135720" cy="4820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20FFBEB-16BD-1A74-2120-DDC7D424B25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592184" y="2965827"/>
                  <a:ext cx="166320" cy="51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B63B83A5-BB02-5E81-DDA6-86EEB75C2591}"/>
                  </a:ext>
                </a:extLst>
              </p14:cNvPr>
              <p14:cNvContentPartPr/>
              <p14:nvPr/>
            </p14:nvContentPartPr>
            <p14:xfrm>
              <a:off x="1425144" y="3676827"/>
              <a:ext cx="46440" cy="35820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B63B83A5-BB02-5E81-DDA6-86EEB75C259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410024" y="3661707"/>
                <a:ext cx="77040" cy="38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3124BD98-099E-E9E7-7B6E-5BE7807310AE}"/>
              </a:ext>
            </a:extLst>
          </p:cNvPr>
          <p:cNvGrpSpPr/>
          <p:nvPr/>
        </p:nvGrpSpPr>
        <p:grpSpPr>
          <a:xfrm>
            <a:off x="1234704" y="4506987"/>
            <a:ext cx="607680" cy="710280"/>
            <a:chOff x="1234704" y="4506987"/>
            <a:chExt cx="607680" cy="71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9DB0DED-1590-8A5E-7E1A-7AFE63FEF94B}"/>
                    </a:ext>
                  </a:extLst>
                </p14:cNvPr>
                <p14:cNvContentPartPr/>
                <p14:nvPr/>
              </p14:nvContentPartPr>
              <p14:xfrm>
                <a:off x="1234704" y="4506987"/>
                <a:ext cx="415800" cy="5198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9DB0DED-1590-8A5E-7E1A-7AFE63FEF94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219584" y="4491867"/>
                  <a:ext cx="446400" cy="55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3E9A644-6B50-1DFD-DAC6-508EB6058E1C}"/>
                    </a:ext>
                  </a:extLst>
                </p14:cNvPr>
                <p14:cNvContentPartPr/>
                <p14:nvPr/>
              </p14:nvContentPartPr>
              <p14:xfrm>
                <a:off x="1487424" y="4965987"/>
                <a:ext cx="7560" cy="1702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3E9A644-6B50-1DFD-DAC6-508EB6058E1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72304" y="4950867"/>
                  <a:ext cx="381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081B9BB-AB28-D8BF-72D7-A2778E8E6E35}"/>
                    </a:ext>
                  </a:extLst>
                </p14:cNvPr>
                <p14:cNvContentPartPr/>
                <p14:nvPr/>
              </p14:nvContentPartPr>
              <p14:xfrm>
                <a:off x="1239384" y="5121867"/>
                <a:ext cx="603000" cy="954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081B9BB-AB28-D8BF-72D7-A2778E8E6E3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224264" y="5106747"/>
                  <a:ext cx="6336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1C6108ED-7543-C0F1-D2B5-322BE1AEB7AC}"/>
                  </a:ext>
                </a:extLst>
              </p14:cNvPr>
              <p14:cNvContentPartPr/>
              <p14:nvPr/>
            </p14:nvContentPartPr>
            <p14:xfrm>
              <a:off x="2406504" y="4677267"/>
              <a:ext cx="394200" cy="34524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1C6108ED-7543-C0F1-D2B5-322BE1AEB7A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391384" y="4662147"/>
                <a:ext cx="424800" cy="375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74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76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5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6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7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6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7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8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9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8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0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9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09" name="Screenshot 2024-10-14 alle 22.41.22.png" descr="Screenshot 2024-10-14 alle 22.41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885" y="285361"/>
            <a:ext cx="8060230" cy="628727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E3F02D2F-01E5-AC78-2CB6-047904CD94FB}"/>
              </a:ext>
            </a:extLst>
          </p:cNvPr>
          <p:cNvGrpSpPr/>
          <p:nvPr/>
        </p:nvGrpSpPr>
        <p:grpSpPr>
          <a:xfrm>
            <a:off x="1792080" y="2801520"/>
            <a:ext cx="1292400" cy="510480"/>
            <a:chOff x="1792080" y="2801520"/>
            <a:chExt cx="1292400" cy="51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B3141EA-494B-505C-4886-9B0542EDBDA1}"/>
                    </a:ext>
                  </a:extLst>
                </p14:cNvPr>
                <p14:cNvContentPartPr/>
                <p14:nvPr/>
              </p14:nvContentPartPr>
              <p14:xfrm>
                <a:off x="1792080" y="2801520"/>
                <a:ext cx="470880" cy="5104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B3141EA-494B-505C-4886-9B0542EDBDA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76600" y="2786400"/>
                  <a:ext cx="50148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520A3A2-325B-166E-796C-413C1492AE8F}"/>
                    </a:ext>
                  </a:extLst>
                </p14:cNvPr>
                <p14:cNvContentPartPr/>
                <p14:nvPr/>
              </p14:nvContentPartPr>
              <p14:xfrm>
                <a:off x="2693520" y="2806560"/>
                <a:ext cx="390960" cy="4950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520A3A2-325B-166E-796C-413C1492AE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678400" y="2791440"/>
                  <a:ext cx="421560" cy="52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F2F0C5AD-A9DA-CD9B-06DD-3613B08F33C1}"/>
              </a:ext>
            </a:extLst>
          </p:cNvPr>
          <p:cNvGrpSpPr/>
          <p:nvPr/>
        </p:nvGrpSpPr>
        <p:grpSpPr>
          <a:xfrm>
            <a:off x="5908680" y="1999800"/>
            <a:ext cx="1011960" cy="579600"/>
            <a:chOff x="5908680" y="1999800"/>
            <a:chExt cx="1011960" cy="57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F975AF70-FAC5-2945-2232-86F794EF11F4}"/>
                    </a:ext>
                  </a:extLst>
                </p14:cNvPr>
                <p14:cNvContentPartPr/>
                <p14:nvPr/>
              </p14:nvContentPartPr>
              <p14:xfrm>
                <a:off x="5908680" y="2034720"/>
                <a:ext cx="447840" cy="5446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F975AF70-FAC5-2945-2232-86F794EF11F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893200" y="2019600"/>
                  <a:ext cx="478440" cy="57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EEF53D5-1C84-B402-28FE-0922523759DD}"/>
                    </a:ext>
                  </a:extLst>
                </p14:cNvPr>
                <p14:cNvContentPartPr/>
                <p14:nvPr/>
              </p14:nvContentPartPr>
              <p14:xfrm>
                <a:off x="6506640" y="1999800"/>
                <a:ext cx="341640" cy="5212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EEF53D5-1C84-B402-28FE-0922523759D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491520" y="1984680"/>
                  <a:ext cx="371880" cy="5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EC0E90C-2985-9C29-54A1-12BB2E0D1833}"/>
                    </a:ext>
                  </a:extLst>
                </p14:cNvPr>
                <p14:cNvContentPartPr/>
                <p14:nvPr/>
              </p14:nvContentPartPr>
              <p14:xfrm>
                <a:off x="6631200" y="2216520"/>
                <a:ext cx="289440" cy="554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EC0E90C-2985-9C29-54A1-12BB2E0D183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16080" y="2201400"/>
                  <a:ext cx="31968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E83D191E-22E2-60BD-7468-5A563C56E7CD}"/>
              </a:ext>
            </a:extLst>
          </p:cNvPr>
          <p:cNvGrpSpPr/>
          <p:nvPr/>
        </p:nvGrpSpPr>
        <p:grpSpPr>
          <a:xfrm>
            <a:off x="7348320" y="2052360"/>
            <a:ext cx="516960" cy="529560"/>
            <a:chOff x="7348320" y="2052360"/>
            <a:chExt cx="516960" cy="52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A46773D-9A49-C696-CC75-5301EF90D161}"/>
                    </a:ext>
                  </a:extLst>
                </p14:cNvPr>
                <p14:cNvContentPartPr/>
                <p14:nvPr/>
              </p14:nvContentPartPr>
              <p14:xfrm>
                <a:off x="7348320" y="2052360"/>
                <a:ext cx="316080" cy="5295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A46773D-9A49-C696-CC75-5301EF90D16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332840" y="2036880"/>
                  <a:ext cx="346680" cy="56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F694611-171E-E2E9-B109-EE9AD42D813F}"/>
                    </a:ext>
                  </a:extLst>
                </p14:cNvPr>
                <p14:cNvContentPartPr/>
                <p14:nvPr/>
              </p14:nvContentPartPr>
              <p14:xfrm>
                <a:off x="7565760" y="2138040"/>
                <a:ext cx="299520" cy="3225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F694611-171E-E2E9-B109-EE9AD42D813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50640" y="2122920"/>
                  <a:ext cx="329760" cy="35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9B088E25-4BA6-EAD4-3881-DC39CA345AA2}"/>
              </a:ext>
            </a:extLst>
          </p:cNvPr>
          <p:cNvGrpSpPr/>
          <p:nvPr/>
        </p:nvGrpSpPr>
        <p:grpSpPr>
          <a:xfrm>
            <a:off x="8302680" y="2010600"/>
            <a:ext cx="605520" cy="403920"/>
            <a:chOff x="8302680" y="2010600"/>
            <a:chExt cx="605520" cy="40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99F8AFF-5613-4919-7C17-1162D71EB5A0}"/>
                    </a:ext>
                  </a:extLst>
                </p14:cNvPr>
                <p14:cNvContentPartPr/>
                <p14:nvPr/>
              </p14:nvContentPartPr>
              <p14:xfrm>
                <a:off x="8302680" y="2010600"/>
                <a:ext cx="336240" cy="4039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99F8AFF-5613-4919-7C17-1162D71EB5A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287560" y="1995480"/>
                  <a:ext cx="36684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09F16ED-851F-B958-AB5E-FD337079E3CC}"/>
                    </a:ext>
                  </a:extLst>
                </p14:cNvPr>
                <p14:cNvContentPartPr/>
                <p14:nvPr/>
              </p14:nvContentPartPr>
              <p14:xfrm>
                <a:off x="8686080" y="2033280"/>
                <a:ext cx="222120" cy="2962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09F16ED-851F-B958-AB5E-FD337079E3C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670600" y="2017800"/>
                  <a:ext cx="252720" cy="3268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1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2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1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2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84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2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84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84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5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4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7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5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72" name="Screenshot 2024-10-14 alle 22.41.38.png" descr="Screenshot 2024-10-14 alle 22.41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881" y="875263"/>
            <a:ext cx="8920238" cy="485619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" name="Gruppo 21">
            <a:extLst>
              <a:ext uri="{FF2B5EF4-FFF2-40B4-BE49-F238E27FC236}">
                <a16:creationId xmlns:a16="http://schemas.microsoft.com/office/drawing/2014/main" id="{03725244-7EA2-CF9E-BB64-CA88572F4591}"/>
              </a:ext>
            </a:extLst>
          </p:cNvPr>
          <p:cNvGrpSpPr/>
          <p:nvPr/>
        </p:nvGrpSpPr>
        <p:grpSpPr>
          <a:xfrm>
            <a:off x="900680" y="575613"/>
            <a:ext cx="979560" cy="657720"/>
            <a:chOff x="900680" y="575613"/>
            <a:chExt cx="979560" cy="65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CEB5D18-3B61-71EC-E7F3-F550354DF1E9}"/>
                    </a:ext>
                  </a:extLst>
                </p14:cNvPr>
                <p14:cNvContentPartPr/>
                <p14:nvPr/>
              </p14:nvContentPartPr>
              <p14:xfrm>
                <a:off x="1348160" y="575613"/>
                <a:ext cx="4320" cy="1814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CEB5D18-3B61-71EC-E7F3-F550354DF1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32680" y="560493"/>
                  <a:ext cx="349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6CAF663-BAAD-DD26-A5C2-B34D58C54F80}"/>
                    </a:ext>
                  </a:extLst>
                </p14:cNvPr>
                <p14:cNvContentPartPr/>
                <p14:nvPr/>
              </p14:nvContentPartPr>
              <p14:xfrm>
                <a:off x="900680" y="712053"/>
                <a:ext cx="979560" cy="806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6CAF663-BAAD-DD26-A5C2-B34D58C54F8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85560" y="696573"/>
                  <a:ext cx="10101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A37C8DC-F07B-30DD-82F5-02844EEB3B57}"/>
                    </a:ext>
                  </a:extLst>
                </p14:cNvPr>
                <p14:cNvContentPartPr/>
                <p14:nvPr/>
              </p14:nvContentPartPr>
              <p14:xfrm>
                <a:off x="1142960" y="734373"/>
                <a:ext cx="198720" cy="4989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A37C8DC-F07B-30DD-82F5-02844EEB3B5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27840" y="719253"/>
                  <a:ext cx="229320" cy="52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8A40C25-A6F2-80AF-C11D-CE0B02B4C270}"/>
                    </a:ext>
                  </a:extLst>
                </p14:cNvPr>
                <p14:cNvContentPartPr/>
                <p14:nvPr/>
              </p14:nvContentPartPr>
              <p14:xfrm>
                <a:off x="1345640" y="797733"/>
                <a:ext cx="321120" cy="2988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8A40C25-A6F2-80AF-C11D-CE0B02B4C27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30160" y="782613"/>
                  <a:ext cx="351360" cy="329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45669B7E-72AE-04EC-7248-B75B6DDD6147}"/>
                  </a:ext>
                </a:extLst>
              </p14:cNvPr>
              <p14:cNvContentPartPr/>
              <p14:nvPr/>
            </p14:nvContentPartPr>
            <p14:xfrm>
              <a:off x="1290920" y="1638693"/>
              <a:ext cx="154800" cy="37548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45669B7E-72AE-04EC-7248-B75B6DDD614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75800" y="1623213"/>
                <a:ext cx="185400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8B9019FF-DB58-7A9A-CC8F-132B197241BE}"/>
                  </a:ext>
                </a:extLst>
              </p14:cNvPr>
              <p14:cNvContentPartPr/>
              <p14:nvPr/>
            </p14:nvContentPartPr>
            <p14:xfrm>
              <a:off x="3013987" y="534907"/>
              <a:ext cx="340920" cy="19440"/>
            </p14:xfrm>
          </p:contentPart>
        </mc:Choice>
        <mc:Fallback xmlns=""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8B9019FF-DB58-7A9A-CC8F-132B197241B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998867" y="519787"/>
                <a:ext cx="371520" cy="4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13894FB3-B702-8D0C-E40A-22E027A7CD15}"/>
              </a:ext>
            </a:extLst>
          </p:cNvPr>
          <p:cNvGrpSpPr/>
          <p:nvPr/>
        </p:nvGrpSpPr>
        <p:grpSpPr>
          <a:xfrm>
            <a:off x="2679907" y="735067"/>
            <a:ext cx="1096200" cy="398160"/>
            <a:chOff x="2679907" y="735067"/>
            <a:chExt cx="1096200" cy="39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8133B08-DA69-E282-B378-197829115387}"/>
                    </a:ext>
                  </a:extLst>
                </p14:cNvPr>
                <p14:cNvContentPartPr/>
                <p14:nvPr/>
              </p14:nvContentPartPr>
              <p14:xfrm>
                <a:off x="2679907" y="735067"/>
                <a:ext cx="1096200" cy="511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8133B08-DA69-E282-B378-19782911538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64787" y="719947"/>
                  <a:ext cx="11268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DAED9F9-561A-B9AB-B5D0-E81A5F0CC945}"/>
                    </a:ext>
                  </a:extLst>
                </p14:cNvPr>
                <p14:cNvContentPartPr/>
                <p14:nvPr/>
              </p14:nvContentPartPr>
              <p14:xfrm>
                <a:off x="2949547" y="790147"/>
                <a:ext cx="219960" cy="3430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DAED9F9-561A-B9AB-B5D0-E81A5F0CC94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34427" y="775027"/>
                  <a:ext cx="25056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9BDAA30-F94E-40E0-95CB-0AF8F2A3698A}"/>
                    </a:ext>
                  </a:extLst>
                </p14:cNvPr>
                <p14:cNvContentPartPr/>
                <p14:nvPr/>
              </p14:nvContentPartPr>
              <p14:xfrm>
                <a:off x="3170227" y="810667"/>
                <a:ext cx="343080" cy="2592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9BDAA30-F94E-40E0-95CB-0AF8F2A3698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55107" y="795547"/>
                  <a:ext cx="373680" cy="28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409BAE8B-A08C-96D5-37B1-B3AF121038DE}"/>
                  </a:ext>
                </a:extLst>
              </p14:cNvPr>
              <p14:cNvContentPartPr/>
              <p14:nvPr/>
            </p14:nvContentPartPr>
            <p14:xfrm>
              <a:off x="3038827" y="1448227"/>
              <a:ext cx="252000" cy="21312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409BAE8B-A08C-96D5-37B1-B3AF121038D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023707" y="1433107"/>
                <a:ext cx="282240" cy="243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35" name="Screenshot 2024-10-14 alle 22.41.53.png" descr="Screenshot 2024-10-14 alle 22.41.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736" y="465698"/>
            <a:ext cx="9624528" cy="524334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BC79174-55BF-A876-AA1E-4D3E5B23FA3E}"/>
                  </a:ext>
                </a:extLst>
              </p14:cNvPr>
              <p14:cNvContentPartPr/>
              <p14:nvPr/>
            </p14:nvContentPartPr>
            <p14:xfrm>
              <a:off x="608818" y="1364117"/>
              <a:ext cx="476280" cy="2412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BC79174-55BF-A876-AA1E-4D3E5B23FA3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3338" y="1348997"/>
                <a:ext cx="50688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6F54E58-FDE5-8B08-0264-85DE21E0AF67}"/>
                  </a:ext>
                </a:extLst>
              </p14:cNvPr>
              <p14:cNvContentPartPr/>
              <p14:nvPr/>
            </p14:nvContentPartPr>
            <p14:xfrm>
              <a:off x="587938" y="1370237"/>
              <a:ext cx="592920" cy="59364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6F54E58-FDE5-8B08-0264-85DE21E0AF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2818" y="1354757"/>
                <a:ext cx="623520" cy="62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CF8BC06B-1D77-3BE6-CFD0-C01437CBBA6B}"/>
              </a:ext>
            </a:extLst>
          </p:cNvPr>
          <p:cNvGrpSpPr/>
          <p:nvPr/>
        </p:nvGrpSpPr>
        <p:grpSpPr>
          <a:xfrm>
            <a:off x="824125" y="2358794"/>
            <a:ext cx="221040" cy="427320"/>
            <a:chOff x="824125" y="2358794"/>
            <a:chExt cx="221040" cy="42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0E65D98-5FF1-0181-1ACF-F8522ECA8348}"/>
                    </a:ext>
                  </a:extLst>
                </p14:cNvPr>
                <p14:cNvContentPartPr/>
                <p14:nvPr/>
              </p14:nvContentPartPr>
              <p14:xfrm>
                <a:off x="833485" y="2392994"/>
                <a:ext cx="19080" cy="3128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0E65D98-5FF1-0181-1ACF-F8522ECA834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8365" y="2377874"/>
                  <a:ext cx="4968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7D1429C-9E8E-D6D3-8638-64AEB3869AAE}"/>
                    </a:ext>
                  </a:extLst>
                </p14:cNvPr>
                <p14:cNvContentPartPr/>
                <p14:nvPr/>
              </p14:nvContentPartPr>
              <p14:xfrm>
                <a:off x="824125" y="2358794"/>
                <a:ext cx="221040" cy="4273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7D1429C-9E8E-D6D3-8638-64AEB3869AA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8645" y="2343674"/>
                  <a:ext cx="251280" cy="45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EA6A7AD3-5B96-A969-68CF-C5AEEF6D6169}"/>
              </a:ext>
            </a:extLst>
          </p:cNvPr>
          <p:cNvGrpSpPr/>
          <p:nvPr/>
        </p:nvGrpSpPr>
        <p:grpSpPr>
          <a:xfrm>
            <a:off x="3599725" y="2328554"/>
            <a:ext cx="369720" cy="338040"/>
            <a:chOff x="3599725" y="2328554"/>
            <a:chExt cx="369720" cy="33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FBBB26C-43F3-6E45-A7FE-B9B95EB46748}"/>
                    </a:ext>
                  </a:extLst>
                </p14:cNvPr>
                <p14:cNvContentPartPr/>
                <p14:nvPr/>
              </p14:nvContentPartPr>
              <p14:xfrm>
                <a:off x="3599725" y="2328554"/>
                <a:ext cx="369720" cy="52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FBBB26C-43F3-6E45-A7FE-B9B95EB4674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84605" y="2313074"/>
                  <a:ext cx="3999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6970579-051E-462F-59BF-59CC11D70127}"/>
                    </a:ext>
                  </a:extLst>
                </p14:cNvPr>
                <p14:cNvContentPartPr/>
                <p14:nvPr/>
              </p14:nvContentPartPr>
              <p14:xfrm>
                <a:off x="3788725" y="2390834"/>
                <a:ext cx="35280" cy="2757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6970579-051E-462F-59BF-59CC11D7012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73605" y="2375714"/>
                  <a:ext cx="65880" cy="306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93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95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3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5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6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5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6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6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8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7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9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8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98" name="Screenshot 2024-10-14 alle 22.42.07.png" descr="Screenshot 2024-10-14 alle 22.42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781" y="755615"/>
            <a:ext cx="9535073" cy="53467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77BECA5C-54D3-2C78-37E9-40681F2AD73D}"/>
              </a:ext>
            </a:extLst>
          </p:cNvPr>
          <p:cNvGrpSpPr/>
          <p:nvPr/>
        </p:nvGrpSpPr>
        <p:grpSpPr>
          <a:xfrm>
            <a:off x="461957" y="789582"/>
            <a:ext cx="555120" cy="354960"/>
            <a:chOff x="461957" y="789582"/>
            <a:chExt cx="555120" cy="35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B46CFD7-6A0A-E98E-A2E8-2863EB1847A6}"/>
                    </a:ext>
                  </a:extLst>
                </p14:cNvPr>
                <p14:cNvContentPartPr/>
                <p14:nvPr/>
              </p14:nvContentPartPr>
              <p14:xfrm>
                <a:off x="475277" y="789582"/>
                <a:ext cx="453240" cy="712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B46CFD7-6A0A-E98E-A2E8-2863EB1847A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0157" y="774102"/>
                  <a:ext cx="483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6FC0DE0-5D47-3FCA-2397-4918227C8AE9}"/>
                    </a:ext>
                  </a:extLst>
                </p14:cNvPr>
                <p14:cNvContentPartPr/>
                <p14:nvPr/>
              </p14:nvContentPartPr>
              <p14:xfrm>
                <a:off x="696317" y="865902"/>
                <a:ext cx="18000" cy="2610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6FC0DE0-5D47-3FCA-2397-4918227C8A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0837" y="850782"/>
                  <a:ext cx="482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160AE5E-8D3A-A411-7567-C26D861F2E93}"/>
                    </a:ext>
                  </a:extLst>
                </p14:cNvPr>
                <p14:cNvContentPartPr/>
                <p14:nvPr/>
              </p14:nvContentPartPr>
              <p14:xfrm>
                <a:off x="461957" y="1075422"/>
                <a:ext cx="555120" cy="691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160AE5E-8D3A-A411-7567-C26D861F2E9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6837" y="1059942"/>
                  <a:ext cx="58572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104F4089-2E24-B214-F5EA-E9B5201F45E4}"/>
              </a:ext>
            </a:extLst>
          </p:cNvPr>
          <p:cNvGrpSpPr/>
          <p:nvPr/>
        </p:nvGrpSpPr>
        <p:grpSpPr>
          <a:xfrm>
            <a:off x="1433237" y="748902"/>
            <a:ext cx="2785680" cy="386640"/>
            <a:chOff x="1433237" y="748902"/>
            <a:chExt cx="2785680" cy="38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1B4B85D-91BC-252A-888C-DE902AB2EC1E}"/>
                    </a:ext>
                  </a:extLst>
                </p14:cNvPr>
                <p14:cNvContentPartPr/>
                <p14:nvPr/>
              </p14:nvContentPartPr>
              <p14:xfrm>
                <a:off x="1433237" y="866622"/>
                <a:ext cx="518760" cy="270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1B4B85D-91BC-252A-888C-DE902AB2EC1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17757" y="851502"/>
                  <a:ext cx="5493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8B2D3EE-E11E-801E-EF3E-3DC4B7E45442}"/>
                    </a:ext>
                  </a:extLst>
                </p14:cNvPr>
                <p14:cNvContentPartPr/>
                <p14:nvPr/>
              </p14:nvContentPartPr>
              <p14:xfrm>
                <a:off x="1602077" y="915222"/>
                <a:ext cx="16560" cy="1332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8B2D3EE-E11E-801E-EF3E-3DC4B7E4544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86957" y="900102"/>
                  <a:ext cx="471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0DB67C7-8EDF-835C-A304-374149B4A730}"/>
                    </a:ext>
                  </a:extLst>
                </p14:cNvPr>
                <p14:cNvContentPartPr/>
                <p14:nvPr/>
              </p14:nvContentPartPr>
              <p14:xfrm>
                <a:off x="1726277" y="888582"/>
                <a:ext cx="14040" cy="2034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0DB67C7-8EDF-835C-A304-374149B4A73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11157" y="873102"/>
                  <a:ext cx="442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7E3EE83-8A39-E20E-64ED-8018B47AB38B}"/>
                    </a:ext>
                  </a:extLst>
                </p14:cNvPr>
                <p14:cNvContentPartPr/>
                <p14:nvPr/>
              </p14:nvContentPartPr>
              <p14:xfrm>
                <a:off x="1460237" y="1049502"/>
                <a:ext cx="628200" cy="860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7E3EE83-8A39-E20E-64ED-8018B47AB38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445117" y="1034022"/>
                  <a:ext cx="6588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F6FC958-2DCD-350A-D0A5-FEB228EDFAD2}"/>
                    </a:ext>
                  </a:extLst>
                </p14:cNvPr>
                <p14:cNvContentPartPr/>
                <p14:nvPr/>
              </p14:nvContentPartPr>
              <p14:xfrm>
                <a:off x="2404877" y="820902"/>
                <a:ext cx="550440" cy="320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F6FC958-2DCD-350A-D0A5-FEB228EDFAD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389397" y="805782"/>
                  <a:ext cx="5810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BC887D3-B5C9-E7D6-4E59-FC2FA5AEA739}"/>
                    </a:ext>
                  </a:extLst>
                </p14:cNvPr>
                <p14:cNvContentPartPr/>
                <p14:nvPr/>
              </p14:nvContentPartPr>
              <p14:xfrm>
                <a:off x="2526197" y="895422"/>
                <a:ext cx="360" cy="1681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BC887D3-B5C9-E7D6-4E59-FC2FA5AEA73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11077" y="880302"/>
                  <a:ext cx="309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8040002-B36B-A590-0B2C-EB35BC1C9743}"/>
                    </a:ext>
                  </a:extLst>
                </p14:cNvPr>
                <p14:cNvContentPartPr/>
                <p14:nvPr/>
              </p14:nvContentPartPr>
              <p14:xfrm>
                <a:off x="2611157" y="882102"/>
                <a:ext cx="3600" cy="1836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8040002-B36B-A590-0B2C-EB35BC1C974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96037" y="866982"/>
                  <a:ext cx="342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1250E42-9C19-BF88-0630-49F32D790AAF}"/>
                    </a:ext>
                  </a:extLst>
                </p14:cNvPr>
                <p14:cNvContentPartPr/>
                <p14:nvPr/>
              </p14:nvContentPartPr>
              <p14:xfrm>
                <a:off x="2745797" y="868782"/>
                <a:ext cx="10440" cy="2012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1250E42-9C19-BF88-0630-49F32D790AA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30317" y="853662"/>
                  <a:ext cx="410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4D24835-3677-011B-64E7-C89310134A7E}"/>
                    </a:ext>
                  </a:extLst>
                </p14:cNvPr>
                <p14:cNvContentPartPr/>
                <p14:nvPr/>
              </p14:nvContentPartPr>
              <p14:xfrm>
                <a:off x="2425757" y="1060662"/>
                <a:ext cx="634320" cy="298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4D24835-3677-011B-64E7-C89310134A7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410277" y="1045542"/>
                  <a:ext cx="6645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927A7E5-0C73-9AAD-4750-C4F10D873537}"/>
                    </a:ext>
                  </a:extLst>
                </p14:cNvPr>
                <p14:cNvContentPartPr/>
                <p14:nvPr/>
              </p14:nvContentPartPr>
              <p14:xfrm>
                <a:off x="3451757" y="748902"/>
                <a:ext cx="600480" cy="594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927A7E5-0C73-9AAD-4750-C4F10D87353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36637" y="733422"/>
                  <a:ext cx="6310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18D5E05-3897-8C31-B158-3E5E37335F53}"/>
                    </a:ext>
                  </a:extLst>
                </p14:cNvPr>
                <p14:cNvContentPartPr/>
                <p14:nvPr/>
              </p14:nvContentPartPr>
              <p14:xfrm>
                <a:off x="3641477" y="819102"/>
                <a:ext cx="1080" cy="1324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18D5E05-3897-8C31-B158-3E5E37335F5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626357" y="803622"/>
                  <a:ext cx="316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98C50D5-7EF5-AF31-F269-D0FF42BA5422}"/>
                    </a:ext>
                  </a:extLst>
                </p14:cNvPr>
                <p14:cNvContentPartPr/>
                <p14:nvPr/>
              </p14:nvContentPartPr>
              <p14:xfrm>
                <a:off x="3772517" y="776982"/>
                <a:ext cx="172080" cy="2322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98C50D5-7EF5-AF31-F269-D0FF42BA542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757037" y="761502"/>
                  <a:ext cx="2026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215187D-10A7-AA8F-29ED-D9A79066E02F}"/>
                    </a:ext>
                  </a:extLst>
                </p14:cNvPr>
                <p14:cNvContentPartPr/>
                <p14:nvPr/>
              </p14:nvContentPartPr>
              <p14:xfrm>
                <a:off x="3407837" y="997302"/>
                <a:ext cx="811080" cy="460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215187D-10A7-AA8F-29ED-D9A79066E02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392717" y="982182"/>
                  <a:ext cx="84168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2E0AF14C-49A7-06E9-763D-8A8CC3683F24}"/>
              </a:ext>
            </a:extLst>
          </p:cNvPr>
          <p:cNvGrpSpPr/>
          <p:nvPr/>
        </p:nvGrpSpPr>
        <p:grpSpPr>
          <a:xfrm>
            <a:off x="1984037" y="1318422"/>
            <a:ext cx="930600" cy="745560"/>
            <a:chOff x="1984037" y="1318422"/>
            <a:chExt cx="930600" cy="74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D41FD4F-E1AC-2F71-F0BD-511E6B26F440}"/>
                    </a:ext>
                  </a:extLst>
                </p14:cNvPr>
                <p14:cNvContentPartPr/>
                <p14:nvPr/>
              </p14:nvContentPartPr>
              <p14:xfrm>
                <a:off x="1984037" y="1318422"/>
                <a:ext cx="902160" cy="5961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D41FD4F-E1AC-2F71-F0BD-511E6B26F44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968917" y="1303302"/>
                  <a:ext cx="932760" cy="62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CBAD9EB9-1CA2-E17F-C92C-4B4DCC303D4C}"/>
                    </a:ext>
                  </a:extLst>
                </p14:cNvPr>
                <p14:cNvContentPartPr/>
                <p14:nvPr/>
              </p14:nvContentPartPr>
              <p14:xfrm>
                <a:off x="2808437" y="1781382"/>
                <a:ext cx="106200" cy="2826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CBAD9EB9-1CA2-E17F-C92C-4B4DCC303D4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93317" y="1765902"/>
                  <a:ext cx="136800" cy="31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D84C563A-3999-71B8-CD62-934CCA9D8066}"/>
              </a:ext>
            </a:extLst>
          </p:cNvPr>
          <p:cNvGrpSpPr/>
          <p:nvPr/>
        </p:nvGrpSpPr>
        <p:grpSpPr>
          <a:xfrm>
            <a:off x="545837" y="2323602"/>
            <a:ext cx="685440" cy="313560"/>
            <a:chOff x="545837" y="2323602"/>
            <a:chExt cx="685440" cy="31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7D37744-C8DB-9837-46F1-019D8F8BF3FA}"/>
                    </a:ext>
                  </a:extLst>
                </p14:cNvPr>
                <p14:cNvContentPartPr/>
                <p14:nvPr/>
              </p14:nvContentPartPr>
              <p14:xfrm>
                <a:off x="545837" y="2323602"/>
                <a:ext cx="601560" cy="417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7D37744-C8DB-9837-46F1-019D8F8BF3F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30717" y="2308122"/>
                  <a:ext cx="6321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62068B6-4E17-97DF-4B34-688356720C09}"/>
                    </a:ext>
                  </a:extLst>
                </p14:cNvPr>
                <p14:cNvContentPartPr/>
                <p14:nvPr/>
              </p14:nvContentPartPr>
              <p14:xfrm>
                <a:off x="745637" y="2372562"/>
                <a:ext cx="39600" cy="20196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62068B6-4E17-97DF-4B34-688356720C0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30157" y="2357442"/>
                  <a:ext cx="698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350159F-34DA-3E83-DB10-A0BAA1653AC7}"/>
                    </a:ext>
                  </a:extLst>
                </p14:cNvPr>
                <p14:cNvContentPartPr/>
                <p14:nvPr/>
              </p14:nvContentPartPr>
              <p14:xfrm>
                <a:off x="929597" y="2362842"/>
                <a:ext cx="12600" cy="2160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350159F-34DA-3E83-DB10-A0BAA1653AC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14477" y="2347722"/>
                  <a:ext cx="428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C28012A-5A38-8BBE-74FC-3270DAC633FA}"/>
                    </a:ext>
                  </a:extLst>
                </p14:cNvPr>
                <p14:cNvContentPartPr/>
                <p14:nvPr/>
              </p14:nvContentPartPr>
              <p14:xfrm>
                <a:off x="553757" y="2587482"/>
                <a:ext cx="677520" cy="496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C28012A-5A38-8BBE-74FC-3270DAC633F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38637" y="2572362"/>
                  <a:ext cx="707760" cy="79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00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1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0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1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3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1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3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3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4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3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6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4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61" name="Screenshot 2024-10-14 alle 22.42.22.png" descr="Screenshot 2024-10-14 alle 22.42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97" y="1055806"/>
            <a:ext cx="10422806" cy="40631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56735020-20A8-48AB-5DF5-D3A80291F41B}"/>
              </a:ext>
            </a:extLst>
          </p:cNvPr>
          <p:cNvGrpSpPr/>
          <p:nvPr/>
        </p:nvGrpSpPr>
        <p:grpSpPr>
          <a:xfrm>
            <a:off x="4301644" y="3153006"/>
            <a:ext cx="1077840" cy="407160"/>
            <a:chOff x="4301644" y="3153006"/>
            <a:chExt cx="1077840" cy="40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9A4FDBA-AC36-868E-B85E-46529D716525}"/>
                    </a:ext>
                  </a:extLst>
                </p14:cNvPr>
                <p14:cNvContentPartPr/>
                <p14:nvPr/>
              </p14:nvContentPartPr>
              <p14:xfrm>
                <a:off x="4301644" y="3153006"/>
                <a:ext cx="224640" cy="4071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9A4FDBA-AC36-868E-B85E-46529D71652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86524" y="3137886"/>
                  <a:ext cx="25524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8E081DC-6685-D50A-EDC3-468FCCCF768F}"/>
                    </a:ext>
                  </a:extLst>
                </p14:cNvPr>
                <p14:cNvContentPartPr/>
                <p14:nvPr/>
              </p14:nvContentPartPr>
              <p14:xfrm>
                <a:off x="4553284" y="3307806"/>
                <a:ext cx="102600" cy="1814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8E081DC-6685-D50A-EDC3-468FCCCF76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37804" y="3292686"/>
                  <a:ext cx="1328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6F2CFDB-5F95-8A9F-5DD8-DECCC45EA229}"/>
                    </a:ext>
                  </a:extLst>
                </p14:cNvPr>
                <p14:cNvContentPartPr/>
                <p14:nvPr/>
              </p14:nvContentPartPr>
              <p14:xfrm>
                <a:off x="4745524" y="3268926"/>
                <a:ext cx="310320" cy="2602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6F2CFDB-5F95-8A9F-5DD8-DECCC45EA22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30404" y="3253806"/>
                  <a:ext cx="34092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CFBFEE5-AA68-B424-7942-E1196894F1D7}"/>
                    </a:ext>
                  </a:extLst>
                </p14:cNvPr>
                <p14:cNvContentPartPr/>
                <p14:nvPr/>
              </p14:nvContentPartPr>
              <p14:xfrm>
                <a:off x="5000764" y="3260286"/>
                <a:ext cx="204480" cy="288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CFBFEE5-AA68-B424-7942-E1196894F1D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85644" y="3245166"/>
                  <a:ext cx="2350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929C29A-CE02-DF16-0588-64DB8421F693}"/>
                    </a:ext>
                  </a:extLst>
                </p14:cNvPr>
                <p14:cNvContentPartPr/>
                <p14:nvPr/>
              </p14:nvContentPartPr>
              <p14:xfrm>
                <a:off x="5119564" y="3260286"/>
                <a:ext cx="86040" cy="2062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929C29A-CE02-DF16-0588-64DB8421F69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04084" y="3245166"/>
                  <a:ext cx="1166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9573FC4-3E09-AF9E-5689-A924226D9BF9}"/>
                    </a:ext>
                  </a:extLst>
                </p14:cNvPr>
                <p14:cNvContentPartPr/>
                <p14:nvPr/>
              </p14:nvContentPartPr>
              <p14:xfrm>
                <a:off x="5217484" y="3316446"/>
                <a:ext cx="162000" cy="1965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9573FC4-3E09-AF9E-5689-A924226D9BF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202004" y="3300966"/>
                  <a:ext cx="192240" cy="22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B824F62C-3B6A-35CC-81EF-3DDDB692596A}"/>
              </a:ext>
            </a:extLst>
          </p:cNvPr>
          <p:cNvGrpSpPr/>
          <p:nvPr/>
        </p:nvGrpSpPr>
        <p:grpSpPr>
          <a:xfrm>
            <a:off x="5925244" y="3245166"/>
            <a:ext cx="1650240" cy="374040"/>
            <a:chOff x="5925244" y="3245166"/>
            <a:chExt cx="1650240" cy="37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0D9CE37-E6F2-EA7B-6450-3E7C96A57B97}"/>
                    </a:ext>
                  </a:extLst>
                </p14:cNvPr>
                <p14:cNvContentPartPr/>
                <p14:nvPr/>
              </p14:nvContentPartPr>
              <p14:xfrm>
                <a:off x="5925244" y="3324006"/>
                <a:ext cx="234720" cy="2451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0D9CE37-E6F2-EA7B-6450-3E7C96A57B9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10124" y="3308526"/>
                  <a:ext cx="2649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D007AEF-DE9B-16D2-14CC-145EFC0D6856}"/>
                    </a:ext>
                  </a:extLst>
                </p14:cNvPr>
                <p14:cNvContentPartPr/>
                <p14:nvPr/>
              </p14:nvContentPartPr>
              <p14:xfrm>
                <a:off x="5990764" y="3473766"/>
                <a:ext cx="159120" cy="507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D007AEF-DE9B-16D2-14CC-145EFC0D685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75644" y="3458646"/>
                  <a:ext cx="1893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E7B3055-4049-638A-C589-9B9DF8659C94}"/>
                    </a:ext>
                  </a:extLst>
                </p14:cNvPr>
                <p14:cNvContentPartPr/>
                <p14:nvPr/>
              </p14:nvContentPartPr>
              <p14:xfrm>
                <a:off x="6225124" y="3330486"/>
                <a:ext cx="164520" cy="2527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E7B3055-4049-638A-C589-9B9DF8659C9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210004" y="3315366"/>
                  <a:ext cx="19512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E1265F6-58CB-62DB-08C6-436217327CFF}"/>
                    </a:ext>
                  </a:extLst>
                </p14:cNvPr>
                <p14:cNvContentPartPr/>
                <p14:nvPr/>
              </p14:nvContentPartPr>
              <p14:xfrm>
                <a:off x="6488644" y="3266046"/>
                <a:ext cx="181800" cy="3423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E1265F6-58CB-62DB-08C6-436217327CF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473524" y="3250926"/>
                  <a:ext cx="21240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98767C9-B226-95F5-54DB-3AD2F50B4388}"/>
                    </a:ext>
                  </a:extLst>
                </p14:cNvPr>
                <p14:cNvContentPartPr/>
                <p14:nvPr/>
              </p14:nvContentPartPr>
              <p14:xfrm>
                <a:off x="6720124" y="3306726"/>
                <a:ext cx="55080" cy="200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98767C9-B226-95F5-54DB-3AD2F50B438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05004" y="3291606"/>
                  <a:ext cx="856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6090D39-1546-81F2-0D28-D299F3C2E2AF}"/>
                    </a:ext>
                  </a:extLst>
                </p14:cNvPr>
                <p14:cNvContentPartPr/>
                <p14:nvPr/>
              </p14:nvContentPartPr>
              <p14:xfrm>
                <a:off x="6849724" y="3331566"/>
                <a:ext cx="144360" cy="2062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6090D39-1546-81F2-0D28-D299F3C2E2A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834604" y="3316086"/>
                  <a:ext cx="1749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95A0A69-E792-6064-DD2F-60600C3DB107}"/>
                    </a:ext>
                  </a:extLst>
                </p14:cNvPr>
                <p14:cNvContentPartPr/>
                <p14:nvPr/>
              </p14:nvContentPartPr>
              <p14:xfrm>
                <a:off x="6975724" y="3388446"/>
                <a:ext cx="141480" cy="1389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95A0A69-E792-6064-DD2F-60600C3DB10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60244" y="3373326"/>
                  <a:ext cx="1720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8D27DF3-6BB2-2B56-80F2-AF0239153431}"/>
                    </a:ext>
                  </a:extLst>
                </p14:cNvPr>
                <p14:cNvContentPartPr/>
                <p14:nvPr/>
              </p14:nvContentPartPr>
              <p14:xfrm>
                <a:off x="7158604" y="3245166"/>
                <a:ext cx="77760" cy="3322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8D27DF3-6BB2-2B56-80F2-AF023915343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43484" y="3230046"/>
                  <a:ext cx="10836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C6CCAA9-D8B9-958C-91DF-4C4E9EF047F8}"/>
                    </a:ext>
                  </a:extLst>
                </p14:cNvPr>
                <p14:cNvContentPartPr/>
                <p14:nvPr/>
              </p14:nvContentPartPr>
              <p14:xfrm>
                <a:off x="7157884" y="3443526"/>
                <a:ext cx="131760" cy="374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C6CCAA9-D8B9-958C-91DF-4C4E9EF047F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142764" y="3428046"/>
                  <a:ext cx="1620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82605CD-A1B6-BF6F-A794-0B3E754EADF1}"/>
                    </a:ext>
                  </a:extLst>
                </p14:cNvPr>
                <p14:cNvContentPartPr/>
                <p14:nvPr/>
              </p14:nvContentPartPr>
              <p14:xfrm>
                <a:off x="7285324" y="3432006"/>
                <a:ext cx="290160" cy="1872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82605CD-A1B6-BF6F-A794-0B3E754EADF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70204" y="3416886"/>
                  <a:ext cx="320760" cy="21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AEDE7202-D246-E630-0540-E0B2A03DC3E9}"/>
              </a:ext>
            </a:extLst>
          </p:cNvPr>
          <p:cNvGrpSpPr/>
          <p:nvPr/>
        </p:nvGrpSpPr>
        <p:grpSpPr>
          <a:xfrm>
            <a:off x="579456" y="336557"/>
            <a:ext cx="740520" cy="189360"/>
            <a:chOff x="579456" y="336557"/>
            <a:chExt cx="74052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755ED3D-B98C-05B7-7C8D-F82FCD10A1A9}"/>
                    </a:ext>
                  </a:extLst>
                </p14:cNvPr>
                <p14:cNvContentPartPr/>
                <p14:nvPr/>
              </p14:nvContentPartPr>
              <p14:xfrm>
                <a:off x="895176" y="336557"/>
                <a:ext cx="6840" cy="1605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755ED3D-B98C-05B7-7C8D-F82FCD10A1A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80056" y="321437"/>
                  <a:ext cx="37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149FC5E-C9B2-6894-9CCB-225A96C0A584}"/>
                    </a:ext>
                  </a:extLst>
                </p14:cNvPr>
                <p14:cNvContentPartPr/>
                <p14:nvPr/>
              </p14:nvContentPartPr>
              <p14:xfrm>
                <a:off x="579456" y="498197"/>
                <a:ext cx="740520" cy="277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149FC5E-C9B2-6894-9CCB-225A96C0A58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64336" y="482717"/>
                  <a:ext cx="77076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430C5633-59A2-FF44-3029-1215D29F6E80}"/>
                  </a:ext>
                </a:extLst>
              </p14:cNvPr>
              <p14:cNvContentPartPr/>
              <p14:nvPr/>
            </p14:nvContentPartPr>
            <p14:xfrm>
              <a:off x="785376" y="685037"/>
              <a:ext cx="271440" cy="2235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430C5633-59A2-FF44-3029-1215D29F6E8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70256" y="669917"/>
                <a:ext cx="3016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A3F5CD88-E928-AE6C-A190-29AE7A5117F8}"/>
                  </a:ext>
                </a:extLst>
              </p14:cNvPr>
              <p14:cNvContentPartPr/>
              <p14:nvPr/>
            </p14:nvContentPartPr>
            <p14:xfrm>
              <a:off x="2352456" y="357437"/>
              <a:ext cx="275400" cy="1224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A3F5CD88-E928-AE6C-A190-29AE7A5117F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337336" y="342317"/>
                <a:ext cx="3056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A9C43D2D-80B3-9DC1-9507-0F1A4CEBA11E}"/>
                  </a:ext>
                </a:extLst>
              </p14:cNvPr>
              <p14:cNvContentPartPr/>
              <p14:nvPr/>
            </p14:nvContentPartPr>
            <p14:xfrm>
              <a:off x="2108376" y="529877"/>
              <a:ext cx="876240" cy="2916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A9C43D2D-80B3-9DC1-9507-0F1A4CEBA11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093256" y="514397"/>
                <a:ext cx="90684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7D248A59-91BF-E86C-FFD0-095C4E568371}"/>
                  </a:ext>
                </a:extLst>
              </p14:cNvPr>
              <p14:cNvContentPartPr/>
              <p14:nvPr/>
            </p14:nvContentPartPr>
            <p14:xfrm>
              <a:off x="2361096" y="691877"/>
              <a:ext cx="323640" cy="26244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7D248A59-91BF-E86C-FFD0-095C4E56837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345616" y="676397"/>
                <a:ext cx="354240" cy="29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8F033AFB-C5C6-9773-2AF4-B6052C318E44}"/>
              </a:ext>
            </a:extLst>
          </p:cNvPr>
          <p:cNvGrpSpPr/>
          <p:nvPr/>
        </p:nvGrpSpPr>
        <p:grpSpPr>
          <a:xfrm>
            <a:off x="477936" y="1289837"/>
            <a:ext cx="745560" cy="713160"/>
            <a:chOff x="477936" y="1289837"/>
            <a:chExt cx="745560" cy="71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CB90CBF-AA11-C190-58CA-AEDFC589286C}"/>
                    </a:ext>
                  </a:extLst>
                </p14:cNvPr>
                <p14:cNvContentPartPr/>
                <p14:nvPr/>
              </p14:nvContentPartPr>
              <p14:xfrm>
                <a:off x="707616" y="1469837"/>
                <a:ext cx="139680" cy="2520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CB90CBF-AA11-C190-58CA-AEDFC589286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92496" y="1454717"/>
                  <a:ext cx="1702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C06F776-87CC-8792-5BF3-CB01EF633DE7}"/>
                    </a:ext>
                  </a:extLst>
                </p14:cNvPr>
                <p14:cNvContentPartPr/>
                <p14:nvPr/>
              </p14:nvContentPartPr>
              <p14:xfrm>
                <a:off x="477936" y="1289837"/>
                <a:ext cx="745560" cy="7131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C06F776-87CC-8792-5BF3-CB01EF633DE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62456" y="1274357"/>
                  <a:ext cx="776160" cy="74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D01AD5B0-518E-A249-C504-54DAC7BC6669}"/>
              </a:ext>
            </a:extLst>
          </p:cNvPr>
          <p:cNvGrpSpPr/>
          <p:nvPr/>
        </p:nvGrpSpPr>
        <p:grpSpPr>
          <a:xfrm>
            <a:off x="2102976" y="1211357"/>
            <a:ext cx="707400" cy="576720"/>
            <a:chOff x="2102976" y="1211357"/>
            <a:chExt cx="707400" cy="57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626920C-259D-575E-9CA1-67C61F4CF344}"/>
                    </a:ext>
                  </a:extLst>
                </p14:cNvPr>
                <p14:cNvContentPartPr/>
                <p14:nvPr/>
              </p14:nvContentPartPr>
              <p14:xfrm>
                <a:off x="2318616" y="1386677"/>
                <a:ext cx="281880" cy="2412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626920C-259D-575E-9CA1-67C61F4CF34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303496" y="1371557"/>
                  <a:ext cx="3124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5A3B6D1-80CB-799A-B41C-53F41BEFE32E}"/>
                    </a:ext>
                  </a:extLst>
                </p14:cNvPr>
                <p14:cNvContentPartPr/>
                <p14:nvPr/>
              </p14:nvContentPartPr>
              <p14:xfrm>
                <a:off x="2102976" y="1211357"/>
                <a:ext cx="707400" cy="5767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5A3B6D1-80CB-799A-B41C-53F41BEFE32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087856" y="1196237"/>
                  <a:ext cx="738000" cy="607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06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7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6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7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9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8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9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9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0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9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2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1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24" name="TextBox 1"/>
          <p:cNvSpPr txBox="1"/>
          <p:nvPr/>
        </p:nvSpPr>
        <p:spPr>
          <a:xfrm>
            <a:off x="3523560" y="460761"/>
            <a:ext cx="5144880" cy="1417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 infine, abbiamo le 5 doppie consonanti e abbiamo finito!</a:t>
            </a:r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Che sono: ㄲ - ㄸ - ㅃ - ㅉ - ㅆ</a:t>
            </a:r>
          </a:p>
        </p:txBody>
      </p:sp>
      <p:pic>
        <p:nvPicPr>
          <p:cNvPr id="3125" name="Screenshot 2024-10-14 alle 22.49.35.png" descr="Screenshot 2024-10-14 alle 22.49.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943" y="1979894"/>
            <a:ext cx="8718749" cy="416705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ED9F0D63-A88A-AE83-48DD-0D8E31EC9CA3}"/>
                  </a:ext>
                </a:extLst>
              </p14:cNvPr>
              <p14:cNvContentPartPr/>
              <p14:nvPr/>
            </p14:nvContentPartPr>
            <p14:xfrm>
              <a:off x="5458264" y="2026865"/>
              <a:ext cx="309240" cy="26964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ED9F0D63-A88A-AE83-48DD-0D8E31EC9C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43144" y="2011745"/>
                <a:ext cx="339840" cy="30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B30FFFA2-2E43-8127-A777-357953EEB583}"/>
              </a:ext>
            </a:extLst>
          </p:cNvPr>
          <p:cNvGrpSpPr/>
          <p:nvPr/>
        </p:nvGrpSpPr>
        <p:grpSpPr>
          <a:xfrm>
            <a:off x="6031744" y="2079065"/>
            <a:ext cx="161280" cy="280800"/>
            <a:chOff x="6031744" y="2079065"/>
            <a:chExt cx="161280" cy="28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7E556A3-36A7-67F4-B6FD-75A8EB368B11}"/>
                    </a:ext>
                  </a:extLst>
                </p14:cNvPr>
                <p14:cNvContentPartPr/>
                <p14:nvPr/>
              </p14:nvContentPartPr>
              <p14:xfrm>
                <a:off x="6062344" y="2084465"/>
                <a:ext cx="50400" cy="1479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7E556A3-36A7-67F4-B6FD-75A8EB368B1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7224" y="2069345"/>
                  <a:ext cx="810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9F64A94-6AE0-7658-1532-DDD49A3DBAA7}"/>
                    </a:ext>
                  </a:extLst>
                </p14:cNvPr>
                <p14:cNvContentPartPr/>
                <p14:nvPr/>
              </p14:nvContentPartPr>
              <p14:xfrm>
                <a:off x="6031744" y="2079065"/>
                <a:ext cx="161280" cy="2808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9F64A94-6AE0-7658-1532-DDD49A3DBAA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16264" y="2063585"/>
                  <a:ext cx="191880" cy="31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400A8EDF-5C3C-1D46-F0FF-1437308F6665}"/>
                  </a:ext>
                </a:extLst>
              </p14:cNvPr>
              <p14:cNvContentPartPr/>
              <p14:nvPr/>
            </p14:nvContentPartPr>
            <p14:xfrm>
              <a:off x="6608104" y="2086625"/>
              <a:ext cx="152640" cy="25308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400A8EDF-5C3C-1D46-F0FF-1437308F666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92624" y="2071505"/>
                <a:ext cx="18324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B4B0CE4B-98ED-34EA-F24B-DDC4D04B1ABB}"/>
                  </a:ext>
                </a:extLst>
              </p14:cNvPr>
              <p14:cNvContentPartPr/>
              <p14:nvPr/>
            </p14:nvContentPartPr>
            <p14:xfrm>
              <a:off x="7044784" y="2106785"/>
              <a:ext cx="169920" cy="23652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B4B0CE4B-98ED-34EA-F24B-DDC4D04B1AB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029664" y="2091305"/>
                <a:ext cx="20016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E871B77-424A-596F-32E1-FB93B7CA85C6}"/>
                  </a:ext>
                </a:extLst>
              </p14:cNvPr>
              <p14:cNvContentPartPr/>
              <p14:nvPr/>
            </p14:nvContentPartPr>
            <p14:xfrm>
              <a:off x="7537984" y="2090225"/>
              <a:ext cx="245520" cy="20448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E871B77-424A-596F-32E1-FB93B7CA85C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522864" y="2074745"/>
                <a:ext cx="27576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2107D297-4233-E17B-0A29-F31D7ED98988}"/>
                  </a:ext>
                </a:extLst>
              </p14:cNvPr>
              <p14:cNvContentPartPr/>
              <p14:nvPr/>
            </p14:nvContentPartPr>
            <p14:xfrm>
              <a:off x="5659112" y="3462670"/>
              <a:ext cx="1124280" cy="4968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2107D297-4233-E17B-0A29-F31D7ED9898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643632" y="3447550"/>
                <a:ext cx="115452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59D00C9C-0211-A04D-336A-FFAA9318FB54}"/>
                  </a:ext>
                </a:extLst>
              </p14:cNvPr>
              <p14:cNvContentPartPr/>
              <p14:nvPr/>
            </p14:nvContentPartPr>
            <p14:xfrm>
              <a:off x="95469" y="513360"/>
              <a:ext cx="627120" cy="73764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59D00C9C-0211-A04D-336A-FFAA9318FB5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9989" y="498240"/>
                <a:ext cx="657720" cy="76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F933CEC6-6279-60A7-DC43-2E0C6DC4EC31}"/>
                  </a:ext>
                </a:extLst>
              </p14:cNvPr>
              <p14:cNvContentPartPr/>
              <p14:nvPr/>
            </p14:nvContentPartPr>
            <p14:xfrm>
              <a:off x="891429" y="588240"/>
              <a:ext cx="187560" cy="1836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F933CEC6-6279-60A7-DC43-2E0C6DC4EC3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75949" y="573120"/>
                <a:ext cx="21816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91230FDF-BD2E-6A7F-9895-9478A462DF35}"/>
                  </a:ext>
                </a:extLst>
              </p14:cNvPr>
              <p14:cNvContentPartPr/>
              <p14:nvPr/>
            </p14:nvContentPartPr>
            <p14:xfrm>
              <a:off x="856869" y="680040"/>
              <a:ext cx="226800" cy="15120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91230FDF-BD2E-6A7F-9895-9478A462DF3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41749" y="664920"/>
                <a:ext cx="25740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EB3CD6C6-6373-79BF-5DC3-69EFF1DA8A4B}"/>
                  </a:ext>
                </a:extLst>
              </p14:cNvPr>
              <p14:cNvContentPartPr/>
              <p14:nvPr/>
            </p14:nvContentPartPr>
            <p14:xfrm>
              <a:off x="1168629" y="475200"/>
              <a:ext cx="323280" cy="3621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EB3CD6C6-6373-79BF-5DC3-69EFF1DA8A4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53509" y="460080"/>
                <a:ext cx="35352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B3EF301B-8F81-0557-8FFB-F6BF7AA4F05D}"/>
                  </a:ext>
                </a:extLst>
              </p14:cNvPr>
              <p14:cNvContentPartPr/>
              <p14:nvPr/>
            </p14:nvContentPartPr>
            <p14:xfrm>
              <a:off x="1527909" y="567720"/>
              <a:ext cx="202680" cy="26604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B3EF301B-8F81-0557-8FFB-F6BF7AA4F05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512789" y="552600"/>
                <a:ext cx="23328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99728D4D-9475-8347-24AA-FEFD9829F972}"/>
                  </a:ext>
                </a:extLst>
              </p14:cNvPr>
              <p14:cNvContentPartPr/>
              <p14:nvPr/>
            </p14:nvContentPartPr>
            <p14:xfrm>
              <a:off x="1755429" y="605520"/>
              <a:ext cx="199080" cy="16596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99728D4D-9475-8347-24AA-FEFD9829F97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740309" y="590400"/>
                <a:ext cx="229680" cy="1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F849A64-240C-50EB-BA81-1D253BE4D062}"/>
                  </a:ext>
                </a:extLst>
              </p14:cNvPr>
              <p14:cNvContentPartPr/>
              <p14:nvPr/>
            </p14:nvContentPartPr>
            <p14:xfrm>
              <a:off x="2044509" y="581760"/>
              <a:ext cx="138600" cy="30708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F849A64-240C-50EB-BA81-1D253BE4D06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029029" y="566640"/>
                <a:ext cx="16884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2BF681ED-3356-0ABF-5B0A-54D119470E53}"/>
                  </a:ext>
                </a:extLst>
              </p14:cNvPr>
              <p14:cNvContentPartPr/>
              <p14:nvPr/>
            </p14:nvContentPartPr>
            <p14:xfrm>
              <a:off x="2233869" y="609120"/>
              <a:ext cx="127440" cy="17640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2BF681ED-3356-0ABF-5B0A-54D119470E5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218749" y="593640"/>
                <a:ext cx="15804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68701211-A4D7-805D-3852-EECE979C7A73}"/>
                  </a:ext>
                </a:extLst>
              </p14:cNvPr>
              <p14:cNvContentPartPr/>
              <p14:nvPr/>
            </p14:nvContentPartPr>
            <p14:xfrm>
              <a:off x="2407389" y="575640"/>
              <a:ext cx="163800" cy="23796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68701211-A4D7-805D-3852-EECE979C7A7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392269" y="560520"/>
                <a:ext cx="194400" cy="26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A539151D-525E-CB34-67CC-C567AE277CCF}"/>
                  </a:ext>
                </a:extLst>
              </p14:cNvPr>
              <p14:cNvContentPartPr/>
              <p14:nvPr/>
            </p14:nvContentPartPr>
            <p14:xfrm>
              <a:off x="2591709" y="579240"/>
              <a:ext cx="97200" cy="15768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A539151D-525E-CB34-67CC-C567AE277CC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576589" y="564120"/>
                <a:ext cx="12780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6D69B669-8DBB-5D81-0E74-A8E0BA9692F1}"/>
                  </a:ext>
                </a:extLst>
              </p14:cNvPr>
              <p14:cNvContentPartPr/>
              <p14:nvPr/>
            </p14:nvContentPartPr>
            <p14:xfrm>
              <a:off x="2795469" y="560880"/>
              <a:ext cx="10440" cy="11340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6D69B669-8DBB-5D81-0E74-A8E0BA9692F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780349" y="545760"/>
                <a:ext cx="410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0AE0BD5-9F48-22F6-37FB-D02D5A5DCE34}"/>
                  </a:ext>
                </a:extLst>
              </p14:cNvPr>
              <p14:cNvContentPartPr/>
              <p14:nvPr/>
            </p14:nvContentPartPr>
            <p14:xfrm>
              <a:off x="2941989" y="538200"/>
              <a:ext cx="80280" cy="21780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80AE0BD5-9F48-22F6-37FB-D02D5A5DCE3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926869" y="522720"/>
                <a:ext cx="110880" cy="24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88" name="Screenshot 2024-10-14 alle 22.49.59.png" descr="Screenshot 2024-10-14 alle 22.49.5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907" y="1058708"/>
            <a:ext cx="9160821" cy="44893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756F6345-CFFF-A979-52F7-954658923D4D}"/>
              </a:ext>
            </a:extLst>
          </p:cNvPr>
          <p:cNvGrpSpPr/>
          <p:nvPr/>
        </p:nvGrpSpPr>
        <p:grpSpPr>
          <a:xfrm>
            <a:off x="1476992" y="1040515"/>
            <a:ext cx="1849320" cy="504720"/>
            <a:chOff x="1476992" y="1040515"/>
            <a:chExt cx="1849320" cy="50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9166F4A-D121-41ED-65DF-32F8E924A310}"/>
                    </a:ext>
                  </a:extLst>
                </p14:cNvPr>
                <p14:cNvContentPartPr/>
                <p14:nvPr/>
              </p14:nvContentPartPr>
              <p14:xfrm>
                <a:off x="1476992" y="1049875"/>
                <a:ext cx="497520" cy="219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9166F4A-D121-41ED-65DF-32F8E924A31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61872" y="1034755"/>
                  <a:ext cx="528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0BB5A976-7790-C8F8-C7E5-EC75BBB73FDD}"/>
                    </a:ext>
                  </a:extLst>
                </p14:cNvPr>
                <p14:cNvContentPartPr/>
                <p14:nvPr/>
              </p14:nvContentPartPr>
              <p14:xfrm>
                <a:off x="1507952" y="1057795"/>
                <a:ext cx="552600" cy="4874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0BB5A976-7790-C8F8-C7E5-EC75BBB73FD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92472" y="1042675"/>
                  <a:ext cx="58320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F26C283-EC4C-F9B9-9306-8DFFAE3E82A8}"/>
                    </a:ext>
                  </a:extLst>
                </p14:cNvPr>
                <p14:cNvContentPartPr/>
                <p14:nvPr/>
              </p14:nvContentPartPr>
              <p14:xfrm>
                <a:off x="2516672" y="1145635"/>
                <a:ext cx="152640" cy="291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F26C283-EC4C-F9B9-9306-8DFFAE3E82A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01552" y="1130155"/>
                  <a:ext cx="1832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647C8BE-5A46-D357-EAAF-22995AB1EB1F}"/>
                    </a:ext>
                  </a:extLst>
                </p14:cNvPr>
                <p14:cNvContentPartPr/>
                <p14:nvPr/>
              </p14:nvContentPartPr>
              <p14:xfrm>
                <a:off x="2460512" y="1354795"/>
                <a:ext cx="345600" cy="367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647C8BE-5A46-D357-EAAF-22995AB1EB1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45392" y="1339315"/>
                  <a:ext cx="3762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A06BBBB4-F7FA-B1D9-0132-E4CB4F8FB156}"/>
                    </a:ext>
                  </a:extLst>
                </p14:cNvPr>
                <p14:cNvContentPartPr/>
                <p14:nvPr/>
              </p14:nvContentPartPr>
              <p14:xfrm>
                <a:off x="3006272" y="1040515"/>
                <a:ext cx="320040" cy="4014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A06BBBB4-F7FA-B1D9-0132-E4CB4F8FB15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90792" y="1025035"/>
                  <a:ext cx="350640" cy="43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7D9E3DDA-E6E0-4A09-70A4-8331D565DD4F}"/>
              </a:ext>
            </a:extLst>
          </p:cNvPr>
          <p:cNvGrpSpPr/>
          <p:nvPr/>
        </p:nvGrpSpPr>
        <p:grpSpPr>
          <a:xfrm>
            <a:off x="1263512" y="2322475"/>
            <a:ext cx="2080080" cy="483120"/>
            <a:chOff x="1263512" y="2322475"/>
            <a:chExt cx="2080080" cy="48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E597EE5-68B8-CCE4-669F-DDE022C3537C}"/>
                    </a:ext>
                  </a:extLst>
                </p14:cNvPr>
                <p14:cNvContentPartPr/>
                <p14:nvPr/>
              </p14:nvContentPartPr>
              <p14:xfrm>
                <a:off x="1313912" y="2342635"/>
                <a:ext cx="374400" cy="500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E597EE5-68B8-CCE4-669F-DDE022C3537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98792" y="2327515"/>
                  <a:ext cx="4050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4C0E85E-8C38-2608-8441-5A4DBCE7B585}"/>
                    </a:ext>
                  </a:extLst>
                </p14:cNvPr>
                <p14:cNvContentPartPr/>
                <p14:nvPr/>
              </p14:nvContentPartPr>
              <p14:xfrm>
                <a:off x="1263512" y="2345155"/>
                <a:ext cx="446040" cy="4345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4C0E85E-8C38-2608-8441-5A4DBCE7B58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48032" y="2330035"/>
                  <a:ext cx="476280" cy="46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A599897-0A0F-641C-025A-8BB88A055560}"/>
                    </a:ext>
                  </a:extLst>
                </p14:cNvPr>
                <p14:cNvContentPartPr/>
                <p14:nvPr/>
              </p14:nvContentPartPr>
              <p14:xfrm>
                <a:off x="1884152" y="2439115"/>
                <a:ext cx="234720" cy="406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A599897-0A0F-641C-025A-8BB88A05556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68672" y="2423995"/>
                  <a:ext cx="2653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2CF6D40-0C1C-E160-D500-D992D951EBE3}"/>
                    </a:ext>
                  </a:extLst>
                </p14:cNvPr>
                <p14:cNvContentPartPr/>
                <p14:nvPr/>
              </p14:nvContentPartPr>
              <p14:xfrm>
                <a:off x="1843112" y="2465755"/>
                <a:ext cx="256320" cy="3398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2CF6D40-0C1C-E160-D500-D992D951EBE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27992" y="2450635"/>
                  <a:ext cx="28692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3614C2D-FD8F-3D5A-EF5C-9768159AEC53}"/>
                    </a:ext>
                  </a:extLst>
                </p14:cNvPr>
                <p14:cNvContentPartPr/>
                <p14:nvPr/>
              </p14:nvContentPartPr>
              <p14:xfrm>
                <a:off x="2284472" y="2478715"/>
                <a:ext cx="164880" cy="187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3614C2D-FD8F-3D5A-EF5C-9768159AEC5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269352" y="2463595"/>
                  <a:ext cx="1951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8FA8625-6C5A-510B-6966-96BA1747D09A}"/>
                    </a:ext>
                  </a:extLst>
                </p14:cNvPr>
                <p14:cNvContentPartPr/>
                <p14:nvPr/>
              </p14:nvContentPartPr>
              <p14:xfrm>
                <a:off x="2214272" y="2653315"/>
                <a:ext cx="307440" cy="496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8FA8625-6C5A-510B-6966-96BA1747D09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199152" y="2638195"/>
                  <a:ext cx="3380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44B9806-C263-782A-4591-41D7BC4DC57C}"/>
                    </a:ext>
                  </a:extLst>
                </p14:cNvPr>
                <p14:cNvContentPartPr/>
                <p14:nvPr/>
              </p14:nvContentPartPr>
              <p14:xfrm>
                <a:off x="2779112" y="2342635"/>
                <a:ext cx="286920" cy="280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44B9806-C263-782A-4591-41D7BC4DC57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63992" y="2327515"/>
                  <a:ext cx="3175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50B7124-1D95-2980-5ECA-8E51BF16E8C6}"/>
                    </a:ext>
                  </a:extLst>
                </p14:cNvPr>
                <p14:cNvContentPartPr/>
                <p14:nvPr/>
              </p14:nvContentPartPr>
              <p14:xfrm>
                <a:off x="2900072" y="2322475"/>
                <a:ext cx="77040" cy="3189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50B7124-1D95-2980-5ECA-8E51BF16E8C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884952" y="2307355"/>
                  <a:ext cx="1076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20FEE19-ACC9-F8D4-44FF-632F7C403F54}"/>
                    </a:ext>
                  </a:extLst>
                </p14:cNvPr>
                <p14:cNvContentPartPr/>
                <p14:nvPr/>
              </p14:nvContentPartPr>
              <p14:xfrm>
                <a:off x="3116432" y="2356315"/>
                <a:ext cx="227160" cy="410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20FEE19-ACC9-F8D4-44FF-632F7C403F5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00952" y="2341195"/>
                  <a:ext cx="2577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0999A87-BA26-D9B0-0EBC-16B35318574D}"/>
                    </a:ext>
                  </a:extLst>
                </p14:cNvPr>
                <p14:cNvContentPartPr/>
                <p14:nvPr/>
              </p14:nvContentPartPr>
              <p14:xfrm>
                <a:off x="3127232" y="2363515"/>
                <a:ext cx="128880" cy="2728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0999A87-BA26-D9B0-0EBC-16B35318574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111752" y="2348035"/>
                  <a:ext cx="159480" cy="30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803FEC90-9DD0-21F0-DB91-38B0DAF37576}"/>
              </a:ext>
            </a:extLst>
          </p:cNvPr>
          <p:cNvGrpSpPr/>
          <p:nvPr/>
        </p:nvGrpSpPr>
        <p:grpSpPr>
          <a:xfrm>
            <a:off x="1813278" y="5751318"/>
            <a:ext cx="697680" cy="428040"/>
            <a:chOff x="1813278" y="5751318"/>
            <a:chExt cx="697680" cy="42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7E42E94-AA37-3E2E-D193-000ED2109351}"/>
                    </a:ext>
                  </a:extLst>
                </p14:cNvPr>
                <p14:cNvContentPartPr/>
                <p14:nvPr/>
              </p14:nvContentPartPr>
              <p14:xfrm>
                <a:off x="1813278" y="5763918"/>
                <a:ext cx="364320" cy="442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7E42E94-AA37-3E2E-D193-000ED210935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98158" y="5748438"/>
                  <a:ext cx="394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E5AFCC3-8AEC-820D-EB75-A0FE49730982}"/>
                    </a:ext>
                  </a:extLst>
                </p14:cNvPr>
                <p14:cNvContentPartPr/>
                <p14:nvPr/>
              </p14:nvContentPartPr>
              <p14:xfrm>
                <a:off x="1855398" y="5791638"/>
                <a:ext cx="339840" cy="3877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E5AFCC3-8AEC-820D-EB75-A0FE4973098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40278" y="5776158"/>
                  <a:ext cx="37008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423E303-8FC4-D8FE-2630-1F50B17972A5}"/>
                    </a:ext>
                  </a:extLst>
                </p14:cNvPr>
                <p14:cNvContentPartPr/>
                <p14:nvPr/>
              </p14:nvContentPartPr>
              <p14:xfrm>
                <a:off x="1864758" y="5986758"/>
                <a:ext cx="266760" cy="201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423E303-8FC4-D8FE-2630-1F50B17972A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849638" y="5971638"/>
                  <a:ext cx="2973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F6389467-2633-72FF-297E-13D175B1D6E1}"/>
                    </a:ext>
                  </a:extLst>
                </p14:cNvPr>
                <p14:cNvContentPartPr/>
                <p14:nvPr/>
              </p14:nvContentPartPr>
              <p14:xfrm>
                <a:off x="2278038" y="5961558"/>
                <a:ext cx="101520" cy="144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F6389467-2633-72FF-297E-13D175B1D6E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262918" y="5946438"/>
                  <a:ext cx="1321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5EBAF32-0EF4-75B3-4DE7-9DE9B15683E0}"/>
                    </a:ext>
                  </a:extLst>
                </p14:cNvPr>
                <p14:cNvContentPartPr/>
                <p14:nvPr/>
              </p14:nvContentPartPr>
              <p14:xfrm>
                <a:off x="2370198" y="5751318"/>
                <a:ext cx="30600" cy="3808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5EBAF32-0EF4-75B3-4DE7-9DE9B15683E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354718" y="5736198"/>
                  <a:ext cx="6120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B441E5E-5450-BCE2-C93C-1F5473D419E1}"/>
                    </a:ext>
                  </a:extLst>
                </p14:cNvPr>
                <p14:cNvContentPartPr/>
                <p14:nvPr/>
              </p14:nvContentPartPr>
              <p14:xfrm>
                <a:off x="2455518" y="5784078"/>
                <a:ext cx="55440" cy="3744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B441E5E-5450-BCE2-C93C-1F5473D419E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440398" y="5768958"/>
                  <a:ext cx="86040" cy="40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BE2AB1F3-38A1-8D32-C447-40F55F2A0E98}"/>
              </a:ext>
            </a:extLst>
          </p:cNvPr>
          <p:cNvGrpSpPr/>
          <p:nvPr/>
        </p:nvGrpSpPr>
        <p:grpSpPr>
          <a:xfrm>
            <a:off x="2797518" y="5711718"/>
            <a:ext cx="725400" cy="430920"/>
            <a:chOff x="2797518" y="5711718"/>
            <a:chExt cx="725400" cy="43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1B69752-8ECD-D5D9-CA1E-EE7BB710ACFF}"/>
                    </a:ext>
                  </a:extLst>
                </p14:cNvPr>
                <p14:cNvContentPartPr/>
                <p14:nvPr/>
              </p14:nvContentPartPr>
              <p14:xfrm>
                <a:off x="2899038" y="5733318"/>
                <a:ext cx="188640" cy="468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1B69752-8ECD-D5D9-CA1E-EE7BB710ACF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83918" y="5717838"/>
                  <a:ext cx="2188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C563878-C6E3-91DD-8873-5F34F6C3A38C}"/>
                    </a:ext>
                  </a:extLst>
                </p14:cNvPr>
                <p14:cNvContentPartPr/>
                <p14:nvPr/>
              </p14:nvContentPartPr>
              <p14:xfrm>
                <a:off x="2871318" y="5711718"/>
                <a:ext cx="242640" cy="2689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C563878-C6E3-91DD-8873-5F34F6C3A38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856198" y="5696598"/>
                  <a:ext cx="27288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E9FBD18-AF41-A2C4-8BB4-C5ED31605C26}"/>
                    </a:ext>
                  </a:extLst>
                </p14:cNvPr>
                <p14:cNvContentPartPr/>
                <p14:nvPr/>
              </p14:nvContentPartPr>
              <p14:xfrm>
                <a:off x="3161478" y="5766798"/>
                <a:ext cx="159120" cy="136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E9FBD18-AF41-A2C4-8BB4-C5ED31605C2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145998" y="5751678"/>
                  <a:ext cx="1897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51BBCB9-6001-C4BB-E06A-7CA357F2EC75}"/>
                    </a:ext>
                  </a:extLst>
                </p14:cNvPr>
                <p14:cNvContentPartPr/>
                <p14:nvPr/>
              </p14:nvContentPartPr>
              <p14:xfrm>
                <a:off x="3147078" y="5790918"/>
                <a:ext cx="136080" cy="1872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51BBCB9-6001-C4BB-E06A-7CA357F2EC7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131598" y="5775798"/>
                  <a:ext cx="1666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3889789-5B67-AFA2-249B-4572BBF623AA}"/>
                    </a:ext>
                  </a:extLst>
                </p14:cNvPr>
                <p14:cNvContentPartPr/>
                <p14:nvPr/>
              </p14:nvContentPartPr>
              <p14:xfrm>
                <a:off x="3117558" y="6015198"/>
                <a:ext cx="7200" cy="831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3889789-5B67-AFA2-249B-4572BBF623A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102438" y="6000078"/>
                  <a:ext cx="374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D510326-F536-DDD8-E42E-48631BA997DC}"/>
                    </a:ext>
                  </a:extLst>
                </p14:cNvPr>
                <p14:cNvContentPartPr/>
                <p14:nvPr/>
              </p14:nvContentPartPr>
              <p14:xfrm>
                <a:off x="2797518" y="6114558"/>
                <a:ext cx="725400" cy="280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D510326-F536-DDD8-E42E-48631BA997D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782038" y="6099438"/>
                  <a:ext cx="755640" cy="5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11F7B036-1C40-814A-D28B-16ABB30651AB}"/>
                  </a:ext>
                </a:extLst>
              </p14:cNvPr>
              <p14:cNvContentPartPr/>
              <p14:nvPr/>
            </p14:nvContentPartPr>
            <p14:xfrm>
              <a:off x="5379189" y="1473909"/>
              <a:ext cx="1985040" cy="123804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11F7B036-1C40-814A-D28B-16ABB30651A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363709" y="1458789"/>
                <a:ext cx="2015640" cy="1268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2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2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2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2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2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51" name="Screenshot 2024-10-14 alle 22.50.14.png" descr="Screenshot 2024-10-14 alle 22.50.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99" y="981692"/>
            <a:ext cx="10469037" cy="48946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743C07F4-3995-9E49-6B02-E50368BED51E}"/>
              </a:ext>
            </a:extLst>
          </p:cNvPr>
          <p:cNvGrpSpPr/>
          <p:nvPr/>
        </p:nvGrpSpPr>
        <p:grpSpPr>
          <a:xfrm>
            <a:off x="1176909" y="700269"/>
            <a:ext cx="805680" cy="498960"/>
            <a:chOff x="1176909" y="700269"/>
            <a:chExt cx="805680" cy="49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DD30569-A43B-554B-8DF3-9DFA1E5A8A55}"/>
                    </a:ext>
                  </a:extLst>
                </p14:cNvPr>
                <p14:cNvContentPartPr/>
                <p14:nvPr/>
              </p14:nvContentPartPr>
              <p14:xfrm>
                <a:off x="1176909" y="700269"/>
                <a:ext cx="424080" cy="4989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DD30569-A43B-554B-8DF3-9DFA1E5A8A5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61789" y="684789"/>
                  <a:ext cx="454320" cy="52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8684911-1961-7001-B7A2-1F9BA973CD11}"/>
                    </a:ext>
                  </a:extLst>
                </p14:cNvPr>
                <p14:cNvContentPartPr/>
                <p14:nvPr/>
              </p14:nvContentPartPr>
              <p14:xfrm>
                <a:off x="1201389" y="892149"/>
                <a:ext cx="403920" cy="493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8684911-1961-7001-B7A2-1F9BA973CD1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85909" y="876669"/>
                  <a:ext cx="4341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A52195F-4F00-A449-933B-DE18415709A0}"/>
                    </a:ext>
                  </a:extLst>
                </p14:cNvPr>
                <p14:cNvContentPartPr/>
                <p14:nvPr/>
              </p14:nvContentPartPr>
              <p14:xfrm>
                <a:off x="1876029" y="796389"/>
                <a:ext cx="78840" cy="90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A52195F-4F00-A449-933B-DE18415709A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860549" y="781269"/>
                  <a:ext cx="1090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E578434-C037-F203-4D13-12C9FFB86441}"/>
                    </a:ext>
                  </a:extLst>
                </p14:cNvPr>
                <p14:cNvContentPartPr/>
                <p14:nvPr/>
              </p14:nvContentPartPr>
              <p14:xfrm>
                <a:off x="1794309" y="1047309"/>
                <a:ext cx="188280" cy="547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E578434-C037-F203-4D13-12C9FFB8644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78829" y="1031829"/>
                  <a:ext cx="218520" cy="8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2AF1D356-A635-DBFF-DE62-F3DE9C933B1D}"/>
                  </a:ext>
                </a:extLst>
              </p14:cNvPr>
              <p14:cNvContentPartPr/>
              <p14:nvPr/>
            </p14:nvContentPartPr>
            <p14:xfrm>
              <a:off x="2354469" y="618549"/>
              <a:ext cx="258840" cy="54468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2AF1D356-A635-DBFF-DE62-F3DE9C933B1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38989" y="603429"/>
                <a:ext cx="289080" cy="57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FDBDA343-FC1B-1C6E-E227-5D6C5FD1207C}"/>
              </a:ext>
            </a:extLst>
          </p:cNvPr>
          <p:cNvGrpSpPr/>
          <p:nvPr/>
        </p:nvGrpSpPr>
        <p:grpSpPr>
          <a:xfrm>
            <a:off x="958029" y="1901589"/>
            <a:ext cx="1574280" cy="516240"/>
            <a:chOff x="958029" y="1901589"/>
            <a:chExt cx="1574280" cy="51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FB25F60-B56D-1F23-951C-9F3D6EC32B70}"/>
                    </a:ext>
                  </a:extLst>
                </p14:cNvPr>
                <p14:cNvContentPartPr/>
                <p14:nvPr/>
              </p14:nvContentPartPr>
              <p14:xfrm>
                <a:off x="958029" y="1901589"/>
                <a:ext cx="323640" cy="5162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FB25F60-B56D-1F23-951C-9F3D6EC32B7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42549" y="1886469"/>
                  <a:ext cx="354240" cy="54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CE675C8-4C41-B688-40A5-E4110B85065F}"/>
                    </a:ext>
                  </a:extLst>
                </p14:cNvPr>
                <p14:cNvContentPartPr/>
                <p14:nvPr/>
              </p14:nvContentPartPr>
              <p14:xfrm>
                <a:off x="986469" y="2155749"/>
                <a:ext cx="312120" cy="244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CE675C8-4C41-B688-40A5-E4110B85065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71349" y="2140629"/>
                  <a:ext cx="3423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B318101-4C9E-C931-6A83-6AE5BBA5F05F}"/>
                    </a:ext>
                  </a:extLst>
                </p14:cNvPr>
                <p14:cNvContentPartPr/>
                <p14:nvPr/>
              </p14:nvContentPartPr>
              <p14:xfrm>
                <a:off x="1405149" y="1949829"/>
                <a:ext cx="245520" cy="4053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B318101-4C9E-C931-6A83-6AE5BBA5F05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390029" y="1934709"/>
                  <a:ext cx="27576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EDB4FA0-C776-8FA2-7009-AACC8597AFEA}"/>
                    </a:ext>
                  </a:extLst>
                </p14:cNvPr>
                <p14:cNvContentPartPr/>
                <p14:nvPr/>
              </p14:nvContentPartPr>
              <p14:xfrm>
                <a:off x="1418469" y="2138109"/>
                <a:ext cx="171360" cy="144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EDB4FA0-C776-8FA2-7009-AACC8597AFE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03349" y="2122989"/>
                  <a:ext cx="201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29E1022-C5A1-AADC-CDA0-41AE7BFF3826}"/>
                    </a:ext>
                  </a:extLst>
                </p14:cNvPr>
                <p14:cNvContentPartPr/>
                <p14:nvPr/>
              </p14:nvContentPartPr>
              <p14:xfrm>
                <a:off x="1914549" y="2044509"/>
                <a:ext cx="77040" cy="406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29E1022-C5A1-AADC-CDA0-41AE7BFF382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99429" y="2029389"/>
                  <a:ext cx="1076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B020729-E3B7-6DCF-446D-95C4A9ED88B9}"/>
                    </a:ext>
                  </a:extLst>
                </p14:cNvPr>
                <p14:cNvContentPartPr/>
                <p14:nvPr/>
              </p14:nvContentPartPr>
              <p14:xfrm>
                <a:off x="1933269" y="2239989"/>
                <a:ext cx="180720" cy="345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B020729-E3B7-6DCF-446D-95C4A9ED88B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917789" y="2224509"/>
                  <a:ext cx="2109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AB3DFBA-A0E2-0543-CED3-5CE4CC91500B}"/>
                    </a:ext>
                  </a:extLst>
                </p14:cNvPr>
                <p14:cNvContentPartPr/>
                <p14:nvPr/>
              </p14:nvContentPartPr>
              <p14:xfrm>
                <a:off x="2171589" y="2037669"/>
                <a:ext cx="155160" cy="3304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AB3DFBA-A0E2-0543-CED3-5CE4CC91500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56109" y="2022189"/>
                  <a:ext cx="1854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155B970-159D-2D47-4138-764721A08A5F}"/>
                    </a:ext>
                  </a:extLst>
                </p14:cNvPr>
                <p14:cNvContentPartPr/>
                <p14:nvPr/>
              </p14:nvContentPartPr>
              <p14:xfrm>
                <a:off x="2368509" y="1991229"/>
                <a:ext cx="163800" cy="3772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155B970-159D-2D47-4138-764721A08A5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353389" y="1975749"/>
                  <a:ext cx="194400" cy="40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7AC05645-B3DA-8B32-8E2E-D9F8415545C1}"/>
              </a:ext>
            </a:extLst>
          </p:cNvPr>
          <p:cNvGrpSpPr/>
          <p:nvPr/>
        </p:nvGrpSpPr>
        <p:grpSpPr>
          <a:xfrm>
            <a:off x="5765109" y="1321269"/>
            <a:ext cx="2316600" cy="2055600"/>
            <a:chOff x="5765109" y="1321269"/>
            <a:chExt cx="2316600" cy="205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01CE77A-FC10-DCB3-4C4D-6149CB927419}"/>
                    </a:ext>
                  </a:extLst>
                </p14:cNvPr>
                <p14:cNvContentPartPr/>
                <p14:nvPr/>
              </p14:nvContentPartPr>
              <p14:xfrm>
                <a:off x="5791389" y="2954949"/>
                <a:ext cx="2012400" cy="2160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01CE77A-FC10-DCB3-4C4D-6149CB92741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776269" y="2939469"/>
                  <a:ext cx="20430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8FFD9E0-CE74-1DD5-369B-0646BBF8CA5D}"/>
                    </a:ext>
                  </a:extLst>
                </p14:cNvPr>
                <p14:cNvContentPartPr/>
                <p14:nvPr/>
              </p14:nvContentPartPr>
              <p14:xfrm>
                <a:off x="5765109" y="1321269"/>
                <a:ext cx="2316600" cy="20556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8FFD9E0-CE74-1DD5-369B-0646BBF8CA5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749989" y="1306149"/>
                  <a:ext cx="2346840" cy="2086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2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2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2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2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2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14" name="Screenshot 2024-10-14 alle 22.50.30.png" descr="Screenshot 2024-10-14 alle 22.50.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55" y="402836"/>
            <a:ext cx="11455490" cy="58010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F8E18F2C-CEE9-2907-9D21-F4D1DD82905A}"/>
              </a:ext>
            </a:extLst>
          </p:cNvPr>
          <p:cNvGrpSpPr/>
          <p:nvPr/>
        </p:nvGrpSpPr>
        <p:grpSpPr>
          <a:xfrm>
            <a:off x="536109" y="636206"/>
            <a:ext cx="1281240" cy="488520"/>
            <a:chOff x="536109" y="636206"/>
            <a:chExt cx="1281240" cy="48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D2A19B0-CF88-88E4-DEDF-483AD252CBD9}"/>
                    </a:ext>
                  </a:extLst>
                </p14:cNvPr>
                <p14:cNvContentPartPr/>
                <p14:nvPr/>
              </p14:nvContentPartPr>
              <p14:xfrm>
                <a:off x="536109" y="636206"/>
                <a:ext cx="744840" cy="306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D2A19B0-CF88-88E4-DEDF-483AD252CB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0629" y="620726"/>
                  <a:ext cx="7754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1116291-4FA1-2C2E-99E9-AD52E10B3DB7}"/>
                    </a:ext>
                  </a:extLst>
                </p14:cNvPr>
                <p14:cNvContentPartPr/>
                <p14:nvPr/>
              </p14:nvContentPartPr>
              <p14:xfrm>
                <a:off x="733029" y="700286"/>
                <a:ext cx="208440" cy="3052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1116291-4FA1-2C2E-99E9-AD52E10B3DB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7909" y="684806"/>
                  <a:ext cx="2390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E1E2B93-FB4C-F4AB-EE35-B978632B4221}"/>
                    </a:ext>
                  </a:extLst>
                </p14:cNvPr>
                <p14:cNvContentPartPr/>
                <p14:nvPr/>
              </p14:nvContentPartPr>
              <p14:xfrm>
                <a:off x="941829" y="700286"/>
                <a:ext cx="204120" cy="3499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E1E2B93-FB4C-F4AB-EE35-B978632B422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26709" y="684806"/>
                  <a:ext cx="23472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81E0921-9D92-3C49-835C-B0D351FA324E}"/>
                    </a:ext>
                  </a:extLst>
                </p14:cNvPr>
                <p14:cNvContentPartPr/>
                <p14:nvPr/>
              </p14:nvContentPartPr>
              <p14:xfrm>
                <a:off x="1571109" y="773006"/>
                <a:ext cx="216000" cy="133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81E0921-9D92-3C49-835C-B0D351FA32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55629" y="757526"/>
                  <a:ext cx="2466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B7E7301-84F3-C5DA-7FC2-4C1AA256FDAD}"/>
                    </a:ext>
                  </a:extLst>
                </p14:cNvPr>
                <p14:cNvContentPartPr/>
                <p14:nvPr/>
              </p14:nvContentPartPr>
              <p14:xfrm>
                <a:off x="1500189" y="1082246"/>
                <a:ext cx="317160" cy="424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B7E7301-84F3-C5DA-7FC2-4C1AA256FDA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85069" y="1067126"/>
                  <a:ext cx="347400" cy="7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2A915028-A1EA-CD75-7567-F5E3C0149AA6}"/>
                  </a:ext>
                </a:extLst>
              </p14:cNvPr>
              <p14:cNvContentPartPr/>
              <p14:nvPr/>
            </p14:nvContentPartPr>
            <p14:xfrm>
              <a:off x="2221989" y="612446"/>
              <a:ext cx="354240" cy="47628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2A915028-A1EA-CD75-7567-F5E3C0149AA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06869" y="597326"/>
                <a:ext cx="384480" cy="50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88E41552-7AE5-608A-4DCB-A5A1824FED05}"/>
              </a:ext>
            </a:extLst>
          </p:cNvPr>
          <p:cNvGrpSpPr/>
          <p:nvPr/>
        </p:nvGrpSpPr>
        <p:grpSpPr>
          <a:xfrm>
            <a:off x="217509" y="1737806"/>
            <a:ext cx="1022760" cy="370800"/>
            <a:chOff x="217509" y="1737806"/>
            <a:chExt cx="1022760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B04F27B-5805-83EE-656F-DC70FC78D07C}"/>
                    </a:ext>
                  </a:extLst>
                </p14:cNvPr>
                <p14:cNvContentPartPr/>
                <p14:nvPr/>
              </p14:nvContentPartPr>
              <p14:xfrm>
                <a:off x="217509" y="1758686"/>
                <a:ext cx="440640" cy="432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B04F27B-5805-83EE-656F-DC70FC78D07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2389" y="1743566"/>
                  <a:ext cx="4708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97A299A-E9E7-8740-1E13-0F80E2D32B45}"/>
                    </a:ext>
                  </a:extLst>
                </p14:cNvPr>
                <p14:cNvContentPartPr/>
                <p14:nvPr/>
              </p14:nvContentPartPr>
              <p14:xfrm>
                <a:off x="338109" y="1763006"/>
                <a:ext cx="154440" cy="2754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97A299A-E9E7-8740-1E13-0F80E2D32B4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22629" y="1747886"/>
                  <a:ext cx="18504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A429669-54CF-0ED8-BAFA-8959C3AA4D35}"/>
                    </a:ext>
                  </a:extLst>
                </p14:cNvPr>
                <p14:cNvContentPartPr/>
                <p14:nvPr/>
              </p14:nvContentPartPr>
              <p14:xfrm>
                <a:off x="491469" y="1737806"/>
                <a:ext cx="109800" cy="2894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A429669-54CF-0ED8-BAFA-8959C3AA4D3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5989" y="1722686"/>
                  <a:ext cx="14040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76A7E53-F69C-B271-6684-CFC62E4CCE67}"/>
                    </a:ext>
                  </a:extLst>
                </p14:cNvPr>
                <p14:cNvContentPartPr/>
                <p14:nvPr/>
              </p14:nvContentPartPr>
              <p14:xfrm>
                <a:off x="679029" y="1788566"/>
                <a:ext cx="226800" cy="320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76A7E53-F69C-B271-6684-CFC62E4CCE6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3909" y="1773446"/>
                  <a:ext cx="2574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C0A3C80-5F7B-6511-5A9D-D35EB59EBB0C}"/>
                    </a:ext>
                  </a:extLst>
                </p14:cNvPr>
                <p14:cNvContentPartPr/>
                <p14:nvPr/>
              </p14:nvContentPartPr>
              <p14:xfrm>
                <a:off x="603429" y="1803326"/>
                <a:ext cx="220320" cy="3052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C0A3C80-5F7B-6511-5A9D-D35EB59EBB0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87949" y="1788206"/>
                  <a:ext cx="2505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3B4F0ED-5425-7615-40B3-B276669E7974}"/>
                    </a:ext>
                  </a:extLst>
                </p14:cNvPr>
                <p14:cNvContentPartPr/>
                <p14:nvPr/>
              </p14:nvContentPartPr>
              <p14:xfrm>
                <a:off x="787029" y="1903406"/>
                <a:ext cx="225360" cy="1216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3B4F0ED-5425-7615-40B3-B276669E797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71549" y="1888286"/>
                  <a:ext cx="255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822D088-657D-D1B8-B3AA-5CC4A588C70E}"/>
                    </a:ext>
                  </a:extLst>
                </p14:cNvPr>
                <p14:cNvContentPartPr/>
                <p14:nvPr/>
              </p14:nvContentPartPr>
              <p14:xfrm>
                <a:off x="1152429" y="1871006"/>
                <a:ext cx="80280" cy="28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822D088-657D-D1B8-B3AA-5CC4A588C70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37309" y="1855886"/>
                  <a:ext cx="1108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E03DC73E-D5A1-E1E2-E3CD-A1672939EC8D}"/>
                    </a:ext>
                  </a:extLst>
                </p14:cNvPr>
                <p14:cNvContentPartPr/>
                <p14:nvPr/>
              </p14:nvContentPartPr>
              <p14:xfrm>
                <a:off x="1120389" y="2011046"/>
                <a:ext cx="119880" cy="633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E03DC73E-D5A1-E1E2-E3CD-A1672939EC8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05269" y="1995926"/>
                  <a:ext cx="15048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35C56F9E-AA94-45B1-A277-98C3DD35BBD4}"/>
              </a:ext>
            </a:extLst>
          </p:cNvPr>
          <p:cNvGrpSpPr/>
          <p:nvPr/>
        </p:nvGrpSpPr>
        <p:grpSpPr>
          <a:xfrm>
            <a:off x="1593789" y="1730246"/>
            <a:ext cx="488520" cy="390600"/>
            <a:chOff x="1593789" y="1730246"/>
            <a:chExt cx="488520" cy="39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D9B495C-E528-516A-0A40-E4D8CE671E25}"/>
                    </a:ext>
                  </a:extLst>
                </p14:cNvPr>
                <p14:cNvContentPartPr/>
                <p14:nvPr/>
              </p14:nvContentPartPr>
              <p14:xfrm>
                <a:off x="1593789" y="1730246"/>
                <a:ext cx="249840" cy="3733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D9B495C-E528-516A-0A40-E4D8CE671E2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578669" y="1715126"/>
                  <a:ext cx="2800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A746240-0F49-838B-4837-ECE70677662D}"/>
                    </a:ext>
                  </a:extLst>
                </p14:cNvPr>
                <p14:cNvContentPartPr/>
                <p14:nvPr/>
              </p14:nvContentPartPr>
              <p14:xfrm>
                <a:off x="1868109" y="1788566"/>
                <a:ext cx="214200" cy="3322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A746240-0F49-838B-4837-ECE70677662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852989" y="1773446"/>
                  <a:ext cx="244800" cy="3628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3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3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3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3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3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77" name="Screenshot 2024-10-14 alle 22.50.44.png" descr="Screenshot 2024-10-14 alle 22.50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54" y="939675"/>
            <a:ext cx="10725327" cy="47273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F4F03FA1-6F89-8979-3D39-A2B8858B6E61}"/>
              </a:ext>
            </a:extLst>
          </p:cNvPr>
          <p:cNvGrpSpPr/>
          <p:nvPr/>
        </p:nvGrpSpPr>
        <p:grpSpPr>
          <a:xfrm>
            <a:off x="544389" y="1347909"/>
            <a:ext cx="341280" cy="601560"/>
            <a:chOff x="544389" y="1347909"/>
            <a:chExt cx="341280" cy="60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B0E943A-F12E-4661-D001-54C309FBFCAC}"/>
                    </a:ext>
                  </a:extLst>
                </p14:cNvPr>
                <p14:cNvContentPartPr/>
                <p14:nvPr/>
              </p14:nvContentPartPr>
              <p14:xfrm>
                <a:off x="544389" y="1347909"/>
                <a:ext cx="255600" cy="6015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B0E943A-F12E-4661-D001-54C309FBFCA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9269" y="1332429"/>
                  <a:ext cx="286200" cy="63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07E8C1C-92E0-1AC1-FB64-9A6045017A8D}"/>
                    </a:ext>
                  </a:extLst>
                </p14:cNvPr>
                <p14:cNvContentPartPr/>
                <p14:nvPr/>
              </p14:nvContentPartPr>
              <p14:xfrm>
                <a:off x="664629" y="1602069"/>
                <a:ext cx="221040" cy="2905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07E8C1C-92E0-1AC1-FB64-9A6045017A8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9509" y="1586589"/>
                  <a:ext cx="251640" cy="32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01A7E5F-B4D3-CFA5-40C6-0953D4C29EE3}"/>
              </a:ext>
            </a:extLst>
          </p:cNvPr>
          <p:cNvGrpSpPr/>
          <p:nvPr/>
        </p:nvGrpSpPr>
        <p:grpSpPr>
          <a:xfrm>
            <a:off x="1129749" y="1394709"/>
            <a:ext cx="513360" cy="484560"/>
            <a:chOff x="1129749" y="1394709"/>
            <a:chExt cx="513360" cy="48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FDC4F566-571A-269D-FDCA-887E49899E63}"/>
                    </a:ext>
                  </a:extLst>
                </p14:cNvPr>
                <p14:cNvContentPartPr/>
                <p14:nvPr/>
              </p14:nvContentPartPr>
              <p14:xfrm>
                <a:off x="1164309" y="1459149"/>
                <a:ext cx="144360" cy="493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FDC4F566-571A-269D-FDCA-887E49899E6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48829" y="1443669"/>
                  <a:ext cx="1749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26FB3C0-4CD9-6921-3AC2-0508E377AC7D}"/>
                    </a:ext>
                  </a:extLst>
                </p14:cNvPr>
                <p14:cNvContentPartPr/>
                <p14:nvPr/>
              </p14:nvContentPartPr>
              <p14:xfrm>
                <a:off x="1129749" y="1665069"/>
                <a:ext cx="136080" cy="565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26FB3C0-4CD9-6921-3AC2-0508E377AC7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4629" y="1649949"/>
                  <a:ext cx="1663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2050A8E-79BD-93FA-2739-F0FA9B9ED2DF}"/>
                    </a:ext>
                  </a:extLst>
                </p14:cNvPr>
                <p14:cNvContentPartPr/>
                <p14:nvPr/>
              </p14:nvContentPartPr>
              <p14:xfrm>
                <a:off x="1372389" y="1394709"/>
                <a:ext cx="270720" cy="4845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2050A8E-79BD-93FA-2739-F0FA9B9ED2D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56909" y="1379229"/>
                  <a:ext cx="301320" cy="51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86AA4AA0-F0D7-E7DB-B1DF-07274D3BAE50}"/>
              </a:ext>
            </a:extLst>
          </p:cNvPr>
          <p:cNvGrpSpPr/>
          <p:nvPr/>
        </p:nvGrpSpPr>
        <p:grpSpPr>
          <a:xfrm>
            <a:off x="353949" y="2459229"/>
            <a:ext cx="947880" cy="441000"/>
            <a:chOff x="353949" y="2459229"/>
            <a:chExt cx="947880" cy="44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7B1BD3F-0179-1306-78E8-64F2DBA11575}"/>
                    </a:ext>
                  </a:extLst>
                </p14:cNvPr>
                <p14:cNvContentPartPr/>
                <p14:nvPr/>
              </p14:nvContentPartPr>
              <p14:xfrm>
                <a:off x="353949" y="2459229"/>
                <a:ext cx="217800" cy="4258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7B1BD3F-0179-1306-78E8-64F2DBA1157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8829" y="2444109"/>
                  <a:ext cx="248040" cy="45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2736757-723B-FADC-3588-643BB603CE74}"/>
                    </a:ext>
                  </a:extLst>
                </p14:cNvPr>
                <p14:cNvContentPartPr/>
                <p14:nvPr/>
              </p14:nvContentPartPr>
              <p14:xfrm>
                <a:off x="462669" y="2673789"/>
                <a:ext cx="166320" cy="2264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2736757-723B-FADC-3588-643BB603CE7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7549" y="2658309"/>
                  <a:ext cx="1969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D3E0FFD-0AAF-224D-E14A-7E994B2BB4CC}"/>
                    </a:ext>
                  </a:extLst>
                </p14:cNvPr>
                <p14:cNvContentPartPr/>
                <p14:nvPr/>
              </p14:nvContentPartPr>
              <p14:xfrm>
                <a:off x="709629" y="2472909"/>
                <a:ext cx="229320" cy="4244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D3E0FFD-0AAF-224D-E14A-7E994B2BB4C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4149" y="2457789"/>
                  <a:ext cx="25992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7721E83-23AE-22E4-5154-17A6DD3F8D68}"/>
                    </a:ext>
                  </a:extLst>
                </p14:cNvPr>
                <p14:cNvContentPartPr/>
                <p14:nvPr/>
              </p14:nvContentPartPr>
              <p14:xfrm>
                <a:off x="841749" y="2704389"/>
                <a:ext cx="194760" cy="1252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7721E83-23AE-22E4-5154-17A6DD3F8D6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6269" y="2689269"/>
                  <a:ext cx="2253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6A34797-9388-8CA8-3EC3-8F8F65C1CC23}"/>
                    </a:ext>
                  </a:extLst>
                </p14:cNvPr>
                <p14:cNvContentPartPr/>
                <p14:nvPr/>
              </p14:nvContentPartPr>
              <p14:xfrm>
                <a:off x="1144149" y="2538789"/>
                <a:ext cx="99000" cy="180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6A34797-9388-8CA8-3EC3-8F8F65C1CC2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28669" y="2523669"/>
                  <a:ext cx="1292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05B876A-D824-7408-CB76-8300E04D2AD1}"/>
                    </a:ext>
                  </a:extLst>
                </p14:cNvPr>
                <p14:cNvContentPartPr/>
                <p14:nvPr/>
              </p14:nvContentPartPr>
              <p14:xfrm>
                <a:off x="1147389" y="2703669"/>
                <a:ext cx="154440" cy="3384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05B876A-D824-7408-CB76-8300E04D2AD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32269" y="2688189"/>
                  <a:ext cx="18504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D25A5210-BC66-CD5D-3C51-9CD7D52EAB50}"/>
              </a:ext>
            </a:extLst>
          </p:cNvPr>
          <p:cNvGrpSpPr/>
          <p:nvPr/>
        </p:nvGrpSpPr>
        <p:grpSpPr>
          <a:xfrm>
            <a:off x="1606389" y="2453829"/>
            <a:ext cx="571680" cy="693360"/>
            <a:chOff x="1606389" y="2453829"/>
            <a:chExt cx="571680" cy="69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77F33E5-1625-7FDA-45A2-57219523F2CF}"/>
                    </a:ext>
                  </a:extLst>
                </p14:cNvPr>
                <p14:cNvContentPartPr/>
                <p14:nvPr/>
              </p14:nvContentPartPr>
              <p14:xfrm>
                <a:off x="1606389" y="2453829"/>
                <a:ext cx="258840" cy="3650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77F33E5-1625-7FDA-45A2-57219523F2C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91269" y="2438349"/>
                  <a:ext cx="28944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6FC1570-02DB-C6A1-D53A-235151856B60}"/>
                    </a:ext>
                  </a:extLst>
                </p14:cNvPr>
                <p14:cNvContentPartPr/>
                <p14:nvPr/>
              </p14:nvContentPartPr>
              <p14:xfrm>
                <a:off x="1823829" y="2546709"/>
                <a:ext cx="354240" cy="6004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6FC1570-02DB-C6A1-D53A-235151856B6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808349" y="2531229"/>
                  <a:ext cx="384480" cy="63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859BE708-DB6D-7097-8E02-9C94781EFE51}"/>
              </a:ext>
            </a:extLst>
          </p:cNvPr>
          <p:cNvGrpSpPr/>
          <p:nvPr/>
        </p:nvGrpSpPr>
        <p:grpSpPr>
          <a:xfrm>
            <a:off x="6067646" y="5058960"/>
            <a:ext cx="1148400" cy="503280"/>
            <a:chOff x="6067646" y="5058960"/>
            <a:chExt cx="1148400" cy="50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0C8748D-10F7-264A-73EC-2BF1F8B4D383}"/>
                    </a:ext>
                  </a:extLst>
                </p14:cNvPr>
                <p14:cNvContentPartPr/>
                <p14:nvPr/>
              </p14:nvContentPartPr>
              <p14:xfrm>
                <a:off x="6067646" y="5089920"/>
                <a:ext cx="199080" cy="4377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0C8748D-10F7-264A-73EC-2BF1F8B4D38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52526" y="5074440"/>
                  <a:ext cx="22968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1849D71-04B0-A4A9-65DD-14F07AF76DFA}"/>
                    </a:ext>
                  </a:extLst>
                </p14:cNvPr>
                <p14:cNvContentPartPr/>
                <p14:nvPr/>
              </p14:nvContentPartPr>
              <p14:xfrm>
                <a:off x="6148646" y="5351640"/>
                <a:ext cx="173160" cy="1080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1849D71-04B0-A4A9-65DD-14F07AF76DF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33166" y="5336520"/>
                  <a:ext cx="2034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A93520A-99F7-C3CB-D194-6042CC929DCC}"/>
                    </a:ext>
                  </a:extLst>
                </p14:cNvPr>
                <p14:cNvContentPartPr/>
                <p14:nvPr/>
              </p14:nvContentPartPr>
              <p14:xfrm>
                <a:off x="6350606" y="5176320"/>
                <a:ext cx="77760" cy="3247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A93520A-99F7-C3CB-D194-6042CC929DC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335486" y="5161200"/>
                  <a:ext cx="1083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3FDFCFB-967F-B3F4-5E82-23B121241F57}"/>
                    </a:ext>
                  </a:extLst>
                </p14:cNvPr>
                <p14:cNvContentPartPr/>
                <p14:nvPr/>
              </p14:nvContentPartPr>
              <p14:xfrm>
                <a:off x="6382646" y="5300880"/>
                <a:ext cx="167040" cy="554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3FDFCFB-967F-B3F4-5E82-23B121241F5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67526" y="5285760"/>
                  <a:ext cx="1976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43FAD4E-7197-088B-CC51-AF5C0C66CCDD}"/>
                    </a:ext>
                  </a:extLst>
                </p14:cNvPr>
                <p14:cNvContentPartPr/>
                <p14:nvPr/>
              </p14:nvContentPartPr>
              <p14:xfrm>
                <a:off x="6638606" y="5058960"/>
                <a:ext cx="226080" cy="2948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43FAD4E-7197-088B-CC51-AF5C0C66CCD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623486" y="5043840"/>
                  <a:ext cx="2566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88D8A02-6457-2D69-7525-DE1200BEB1AB}"/>
                    </a:ext>
                  </a:extLst>
                </p14:cNvPr>
                <p14:cNvContentPartPr/>
                <p14:nvPr/>
              </p14:nvContentPartPr>
              <p14:xfrm>
                <a:off x="6689366" y="5272800"/>
                <a:ext cx="169560" cy="4608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88D8A02-6457-2D69-7525-DE1200BEB1A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73886" y="5257680"/>
                  <a:ext cx="2001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DD1AD68-60F0-C2CC-57DC-6C9B74258CE7}"/>
                    </a:ext>
                  </a:extLst>
                </p14:cNvPr>
                <p14:cNvContentPartPr/>
                <p14:nvPr/>
              </p14:nvContentPartPr>
              <p14:xfrm>
                <a:off x="6857846" y="5134560"/>
                <a:ext cx="119160" cy="1879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DD1AD68-60F0-C2CC-57DC-6C9B74258CE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842366" y="5119080"/>
                  <a:ext cx="1497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30D5C2E-9CC3-9BD8-BBD7-364CC896AB3C}"/>
                    </a:ext>
                  </a:extLst>
                </p14:cNvPr>
                <p14:cNvContentPartPr/>
                <p14:nvPr/>
              </p14:nvContentPartPr>
              <p14:xfrm>
                <a:off x="6897446" y="5220240"/>
                <a:ext cx="132480" cy="723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30D5C2E-9CC3-9BD8-BBD7-364CC896AB3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881966" y="5205120"/>
                  <a:ext cx="163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2F46E30-CEAC-0BA9-FDC5-B318C615B84F}"/>
                    </a:ext>
                  </a:extLst>
                </p14:cNvPr>
                <p14:cNvContentPartPr/>
                <p14:nvPr/>
              </p14:nvContentPartPr>
              <p14:xfrm>
                <a:off x="6873686" y="5402760"/>
                <a:ext cx="11160" cy="846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2F46E30-CEAC-0BA9-FDC5-B318C615B84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58566" y="5387280"/>
                  <a:ext cx="417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A3A94B7-6C09-62CA-CBED-14294409E193}"/>
                    </a:ext>
                  </a:extLst>
                </p14:cNvPr>
                <p14:cNvContentPartPr/>
                <p14:nvPr/>
              </p14:nvContentPartPr>
              <p14:xfrm>
                <a:off x="6631046" y="5434440"/>
                <a:ext cx="585000" cy="1278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A3A94B7-6C09-62CA-CBED-14294409E19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615926" y="5419320"/>
                  <a:ext cx="615240" cy="158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38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39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8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9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40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9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1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41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2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1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3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2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40" name="TextBox 1"/>
          <p:cNvSpPr txBox="1"/>
          <p:nvPr/>
        </p:nvSpPr>
        <p:spPr>
          <a:xfrm>
            <a:off x="308012" y="1266591"/>
            <a:ext cx="5988160" cy="1671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Ottimo! Abbiamo concluso con tutte le lettere coreane!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 aspetta un attimo…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 la “F” - “V” - “Z”?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Come lo dicono in coreano?</a:t>
            </a:r>
          </a:p>
        </p:txBody>
      </p:sp>
      <p:sp>
        <p:nvSpPr>
          <p:cNvPr id="3441" name="È molto semplice, non esistono.…"/>
          <p:cNvSpPr txBox="1"/>
          <p:nvPr/>
        </p:nvSpPr>
        <p:spPr>
          <a:xfrm>
            <a:off x="287916" y="3550280"/>
            <a:ext cx="5091144" cy="1238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È molto semplice, non esistono.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coreano, infatti, queste lettere vengono pronunciate tramite i suoni più vicini ad esse.</a:t>
            </a:r>
          </a:p>
        </p:txBody>
      </p:sp>
      <p:pic>
        <p:nvPicPr>
          <p:cNvPr id="3442" name="Screenshot 2024-10-15 alle 09.22.00.png" descr="Screenshot 2024-10-15 alle 09.22.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313" y="1372869"/>
            <a:ext cx="5295901" cy="34290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FF0A1E2-ECF4-04AD-0DA4-9A276610F356}"/>
                  </a:ext>
                </a:extLst>
              </p14:cNvPr>
              <p14:cNvContentPartPr/>
              <p14:nvPr/>
            </p14:nvContentPartPr>
            <p14:xfrm>
              <a:off x="9804780" y="2298200"/>
              <a:ext cx="1477800" cy="1584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FF0A1E2-ECF4-04AD-0DA4-9A276610F35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89660" y="2283080"/>
                <a:ext cx="1508400" cy="18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1585463D-E461-5E46-2D36-E5DF66ABA7C2}"/>
              </a:ext>
            </a:extLst>
          </p:cNvPr>
          <p:cNvGrpSpPr/>
          <p:nvPr/>
        </p:nvGrpSpPr>
        <p:grpSpPr>
          <a:xfrm>
            <a:off x="6781500" y="4925350"/>
            <a:ext cx="1721160" cy="437760"/>
            <a:chOff x="6781500" y="4925350"/>
            <a:chExt cx="1721160" cy="43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82F6DD1-9484-C379-2D22-350A12652069}"/>
                    </a:ext>
                  </a:extLst>
                </p14:cNvPr>
                <p14:cNvContentPartPr/>
                <p14:nvPr/>
              </p14:nvContentPartPr>
              <p14:xfrm>
                <a:off x="6781500" y="4925350"/>
                <a:ext cx="316800" cy="4377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82F6DD1-9484-C379-2D22-350A1265206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66020" y="4910230"/>
                  <a:ext cx="347400" cy="46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A90F428-94B5-29BE-9E0C-324F9F35B8F7}"/>
                    </a:ext>
                  </a:extLst>
                </p14:cNvPr>
                <p14:cNvContentPartPr/>
                <p14:nvPr/>
              </p14:nvContentPartPr>
              <p14:xfrm>
                <a:off x="7137180" y="5068990"/>
                <a:ext cx="185760" cy="2613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A90F428-94B5-29BE-9E0C-324F9F35B8F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121700" y="5053510"/>
                  <a:ext cx="21636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53C90CB-674E-3CB0-796E-E53915D568D3}"/>
                    </a:ext>
                  </a:extLst>
                </p14:cNvPr>
                <p14:cNvContentPartPr/>
                <p14:nvPr/>
              </p14:nvContentPartPr>
              <p14:xfrm>
                <a:off x="7339140" y="5076190"/>
                <a:ext cx="144720" cy="2034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53C90CB-674E-3CB0-796E-E53915D568D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24020" y="5061070"/>
                  <a:ext cx="1753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5D02FA7-B91F-44EA-C0DC-C2EBDD3A7120}"/>
                    </a:ext>
                  </a:extLst>
                </p14:cNvPr>
                <p14:cNvContentPartPr/>
                <p14:nvPr/>
              </p14:nvContentPartPr>
              <p14:xfrm>
                <a:off x="7548660" y="5110750"/>
                <a:ext cx="171000" cy="2026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5D02FA7-B91F-44EA-C0DC-C2EBDD3A712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533180" y="5095270"/>
                  <a:ext cx="2016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0A1BA57-A6AC-2F03-58D9-44EE92FBB59D}"/>
                    </a:ext>
                  </a:extLst>
                </p14:cNvPr>
                <p14:cNvContentPartPr/>
                <p14:nvPr/>
              </p14:nvContentPartPr>
              <p14:xfrm>
                <a:off x="7805340" y="5119030"/>
                <a:ext cx="208440" cy="2246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0A1BA57-A6AC-2F03-58D9-44EE92FBB59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89860" y="5103910"/>
                  <a:ext cx="2390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07D8486-59A0-9535-CCE5-B230223FD3A2}"/>
                    </a:ext>
                  </a:extLst>
                </p14:cNvPr>
                <p14:cNvContentPartPr/>
                <p14:nvPr/>
              </p14:nvContentPartPr>
              <p14:xfrm>
                <a:off x="8048340" y="5110030"/>
                <a:ext cx="23040" cy="1782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07D8486-59A0-9535-CCE5-B230223FD3A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033220" y="5094910"/>
                  <a:ext cx="536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F784B23-0A6F-B1F4-3B1C-04F050C3E044}"/>
                    </a:ext>
                  </a:extLst>
                </p14:cNvPr>
                <p14:cNvContentPartPr/>
                <p14:nvPr/>
              </p14:nvContentPartPr>
              <p14:xfrm>
                <a:off x="8143740" y="5090590"/>
                <a:ext cx="358920" cy="1936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F784B23-0A6F-B1F4-3B1C-04F050C3E04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128260" y="5075470"/>
                  <a:ext cx="389520" cy="22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C4B98D2A-01A3-9526-7D36-D5C8539557E5}"/>
                  </a:ext>
                </a:extLst>
              </p14:cNvPr>
              <p14:cNvContentPartPr/>
              <p14:nvPr/>
            </p14:nvContentPartPr>
            <p14:xfrm>
              <a:off x="6704820" y="5535910"/>
              <a:ext cx="211680" cy="1224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C4B98D2A-01A3-9526-7D36-D5C8539557E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689700" y="5520790"/>
                <a:ext cx="2419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94E1581B-7753-2E59-6352-8DB3760BCA96}"/>
                  </a:ext>
                </a:extLst>
              </p14:cNvPr>
              <p14:cNvContentPartPr/>
              <p14:nvPr/>
            </p14:nvContentPartPr>
            <p14:xfrm>
              <a:off x="7828740" y="5511430"/>
              <a:ext cx="230760" cy="5220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94E1581B-7753-2E59-6352-8DB3760BCA9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813260" y="5496310"/>
                <a:ext cx="261000" cy="8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0027CF7F-687B-9143-4AEC-66782D565D1D}"/>
              </a:ext>
            </a:extLst>
          </p:cNvPr>
          <p:cNvGrpSpPr/>
          <p:nvPr/>
        </p:nvGrpSpPr>
        <p:grpSpPr>
          <a:xfrm>
            <a:off x="6515100" y="5995630"/>
            <a:ext cx="548640" cy="335880"/>
            <a:chOff x="6515100" y="5995630"/>
            <a:chExt cx="548640" cy="33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5142609-F7E4-D3A8-4353-5E70EB3C3C09}"/>
                    </a:ext>
                  </a:extLst>
                </p14:cNvPr>
                <p14:cNvContentPartPr/>
                <p14:nvPr/>
              </p14:nvContentPartPr>
              <p14:xfrm>
                <a:off x="6515100" y="6016150"/>
                <a:ext cx="272520" cy="3153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5142609-F7E4-D3A8-4353-5E70EB3C3C0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499620" y="6001030"/>
                  <a:ext cx="30276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20B4ABF-D33D-A09F-33EA-C2E9C34C79BC}"/>
                    </a:ext>
                  </a:extLst>
                </p14:cNvPr>
                <p14:cNvContentPartPr/>
                <p14:nvPr/>
              </p14:nvContentPartPr>
              <p14:xfrm>
                <a:off x="6541380" y="6175990"/>
                <a:ext cx="225720" cy="241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20B4ABF-D33D-A09F-33EA-C2E9C34C79B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26260" y="6160870"/>
                  <a:ext cx="2563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6A728B7-40A7-4BA9-4E37-D9206B742C79}"/>
                    </a:ext>
                  </a:extLst>
                </p14:cNvPr>
                <p14:cNvContentPartPr/>
                <p14:nvPr/>
              </p14:nvContentPartPr>
              <p14:xfrm>
                <a:off x="6839820" y="6119110"/>
                <a:ext cx="102960" cy="43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6A728B7-40A7-4BA9-4E37-D9206B742C7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824700" y="6103990"/>
                  <a:ext cx="1335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8688DB3B-3544-5924-2FDF-12E62E9CD571}"/>
                    </a:ext>
                  </a:extLst>
                </p14:cNvPr>
                <p14:cNvContentPartPr/>
                <p14:nvPr/>
              </p14:nvContentPartPr>
              <p14:xfrm>
                <a:off x="6920460" y="5995630"/>
                <a:ext cx="43920" cy="3207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8688DB3B-3544-5924-2FDF-12E62E9CD57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04980" y="5980510"/>
                  <a:ext cx="7452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306C804-0B6E-731A-F855-9A74696D9EC4}"/>
                    </a:ext>
                  </a:extLst>
                </p14:cNvPr>
                <p14:cNvContentPartPr/>
                <p14:nvPr/>
              </p14:nvContentPartPr>
              <p14:xfrm>
                <a:off x="7049340" y="6002110"/>
                <a:ext cx="14400" cy="28584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306C804-0B6E-731A-F855-9A74696D9EC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34220" y="5986990"/>
                  <a:ext cx="45000" cy="31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68C4FEA6-470C-5831-6737-58F114CBD4B8}"/>
              </a:ext>
            </a:extLst>
          </p:cNvPr>
          <p:cNvGrpSpPr/>
          <p:nvPr/>
        </p:nvGrpSpPr>
        <p:grpSpPr>
          <a:xfrm>
            <a:off x="7460100" y="5926150"/>
            <a:ext cx="432000" cy="401400"/>
            <a:chOff x="7460100" y="5926150"/>
            <a:chExt cx="43200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2C315F5-9AA5-E300-4BB1-3E3C8F52ECE4}"/>
                    </a:ext>
                  </a:extLst>
                </p14:cNvPr>
                <p14:cNvContentPartPr/>
                <p14:nvPr/>
              </p14:nvContentPartPr>
              <p14:xfrm>
                <a:off x="7460100" y="5961790"/>
                <a:ext cx="193680" cy="2815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2C315F5-9AA5-E300-4BB1-3E3C8F52ECE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444980" y="5946670"/>
                  <a:ext cx="22428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90ECB5D-72EA-D23A-F4F2-A6DFE31CF6CD}"/>
                    </a:ext>
                  </a:extLst>
                </p14:cNvPr>
                <p14:cNvContentPartPr/>
                <p14:nvPr/>
              </p14:nvContentPartPr>
              <p14:xfrm>
                <a:off x="7650540" y="6039910"/>
                <a:ext cx="96120" cy="356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90ECB5D-72EA-D23A-F4F2-A6DFE31CF6C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635420" y="6024790"/>
                  <a:ext cx="1267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83F5DBB-2429-A6DA-8BA4-23D98D1101BE}"/>
                    </a:ext>
                  </a:extLst>
                </p14:cNvPr>
                <p14:cNvContentPartPr/>
                <p14:nvPr/>
              </p14:nvContentPartPr>
              <p14:xfrm>
                <a:off x="7747020" y="5926150"/>
                <a:ext cx="18720" cy="3589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83F5DBB-2429-A6DA-8BA4-23D98D1101B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731540" y="5911030"/>
                  <a:ext cx="4932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8202360-8B9A-6F49-D18E-3BAA67AA4613}"/>
                    </a:ext>
                  </a:extLst>
                </p14:cNvPr>
                <p14:cNvContentPartPr/>
                <p14:nvPr/>
              </p14:nvContentPartPr>
              <p14:xfrm>
                <a:off x="7872660" y="5947750"/>
                <a:ext cx="19440" cy="3798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8202360-8B9A-6F49-D18E-3BAA67AA461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857540" y="5932630"/>
                  <a:ext cx="50040" cy="41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8D24B875-1E14-C78F-7A30-F7CFFDF2BE1D}"/>
              </a:ext>
            </a:extLst>
          </p:cNvPr>
          <p:cNvGrpSpPr/>
          <p:nvPr/>
        </p:nvGrpSpPr>
        <p:grpSpPr>
          <a:xfrm>
            <a:off x="8271540" y="5846950"/>
            <a:ext cx="397440" cy="474120"/>
            <a:chOff x="8271540" y="5846950"/>
            <a:chExt cx="397440" cy="47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2CED145-90EE-0FF1-0311-E0AD0254BF5B}"/>
                    </a:ext>
                  </a:extLst>
                </p14:cNvPr>
                <p14:cNvContentPartPr/>
                <p14:nvPr/>
              </p14:nvContentPartPr>
              <p14:xfrm>
                <a:off x="8438940" y="5846950"/>
                <a:ext cx="7560" cy="1692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2CED145-90EE-0FF1-0311-E0AD0254BF5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423820" y="5831470"/>
                  <a:ext cx="381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B024A2F-89A4-8FDD-45AA-DB4D2B43699F}"/>
                    </a:ext>
                  </a:extLst>
                </p14:cNvPr>
                <p14:cNvContentPartPr/>
                <p14:nvPr/>
              </p14:nvContentPartPr>
              <p14:xfrm>
                <a:off x="8271540" y="6007150"/>
                <a:ext cx="358920" cy="471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B024A2F-89A4-8FDD-45AA-DB4D2B43699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256060" y="5992030"/>
                  <a:ext cx="389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02E0EDD-EEC1-0475-EF4C-7C4B1E0C3967}"/>
                    </a:ext>
                  </a:extLst>
                </p14:cNvPr>
                <p14:cNvContentPartPr/>
                <p14:nvPr/>
              </p14:nvContentPartPr>
              <p14:xfrm>
                <a:off x="8325900" y="6038110"/>
                <a:ext cx="141480" cy="2275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02E0EDD-EEC1-0475-EF4C-7C4B1E0C396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310780" y="6022630"/>
                  <a:ext cx="1720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BB3D3E4-57C2-00CE-CCB2-2A599A8609D5}"/>
                    </a:ext>
                  </a:extLst>
                </p14:cNvPr>
                <p14:cNvContentPartPr/>
                <p14:nvPr/>
              </p14:nvContentPartPr>
              <p14:xfrm>
                <a:off x="8434260" y="6048910"/>
                <a:ext cx="78840" cy="21240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BB3D3E4-57C2-00CE-CCB2-2A599A8609D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18780" y="6033430"/>
                  <a:ext cx="10944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0D68F25-5E1A-44F6-ED9C-8C7F28663202}"/>
                    </a:ext>
                  </a:extLst>
                </p14:cNvPr>
                <p14:cNvContentPartPr/>
                <p14:nvPr/>
              </p14:nvContentPartPr>
              <p14:xfrm>
                <a:off x="8660700" y="6014350"/>
                <a:ext cx="8280" cy="3067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0D68F25-5E1A-44F6-ED9C-8C7F2866320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645580" y="5999230"/>
                  <a:ext cx="38880" cy="33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94D75693-8D6D-3631-B4F4-2B9B6DB75577}"/>
              </a:ext>
            </a:extLst>
          </p:cNvPr>
          <p:cNvGrpSpPr/>
          <p:nvPr/>
        </p:nvGrpSpPr>
        <p:grpSpPr>
          <a:xfrm>
            <a:off x="8891460" y="5944150"/>
            <a:ext cx="420840" cy="317880"/>
            <a:chOff x="8891460" y="5944150"/>
            <a:chExt cx="420840" cy="31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BC0AAE4-D090-5E5E-C293-6ECE05477761}"/>
                    </a:ext>
                  </a:extLst>
                </p14:cNvPr>
                <p14:cNvContentPartPr/>
                <p14:nvPr/>
              </p14:nvContentPartPr>
              <p14:xfrm>
                <a:off x="8891460" y="6016870"/>
                <a:ext cx="185400" cy="2199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BC0AAE4-D090-5E5E-C293-6ECE0547776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875980" y="6001390"/>
                  <a:ext cx="2160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43589A9-7F80-09F1-1C61-2EB483E65087}"/>
                    </a:ext>
                  </a:extLst>
                </p14:cNvPr>
                <p14:cNvContentPartPr/>
                <p14:nvPr/>
              </p14:nvContentPartPr>
              <p14:xfrm>
                <a:off x="9166140" y="5944150"/>
                <a:ext cx="10080" cy="3178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43589A9-7F80-09F1-1C61-2EB483E6508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151020" y="5928670"/>
                  <a:ext cx="4068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EECF074-3F22-3E8E-E951-EFD9E23D7DEA}"/>
                    </a:ext>
                  </a:extLst>
                </p14:cNvPr>
                <p14:cNvContentPartPr/>
                <p14:nvPr/>
              </p14:nvContentPartPr>
              <p14:xfrm>
                <a:off x="9166860" y="6116590"/>
                <a:ext cx="145440" cy="241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EECF074-3F22-3E8E-E951-EFD9E23D7DE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151380" y="6101470"/>
                  <a:ext cx="175680" cy="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8" name="Gruppo 3327">
            <a:extLst>
              <a:ext uri="{FF2B5EF4-FFF2-40B4-BE49-F238E27FC236}">
                <a16:creationId xmlns:a16="http://schemas.microsoft.com/office/drawing/2014/main" id="{C8FBBFB1-E6A3-4A5E-9DED-901029DA4EFD}"/>
              </a:ext>
            </a:extLst>
          </p:cNvPr>
          <p:cNvGrpSpPr/>
          <p:nvPr/>
        </p:nvGrpSpPr>
        <p:grpSpPr>
          <a:xfrm>
            <a:off x="6727500" y="6453350"/>
            <a:ext cx="373320" cy="295920"/>
            <a:chOff x="6727500" y="6453350"/>
            <a:chExt cx="373320" cy="29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EFB87C6-6E78-EAC5-3F0C-535A3D125586}"/>
                    </a:ext>
                  </a:extLst>
                </p14:cNvPr>
                <p14:cNvContentPartPr/>
                <p14:nvPr/>
              </p14:nvContentPartPr>
              <p14:xfrm>
                <a:off x="6739740" y="6474230"/>
                <a:ext cx="12600" cy="2228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EFB87C6-6E78-EAC5-3F0C-535A3D12558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724620" y="6459110"/>
                  <a:ext cx="432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EA22D171-1F94-96A8-F18C-133156D09398}"/>
                    </a:ext>
                  </a:extLst>
                </p14:cNvPr>
                <p14:cNvContentPartPr/>
                <p14:nvPr/>
              </p14:nvContentPartPr>
              <p14:xfrm>
                <a:off x="6727500" y="6453350"/>
                <a:ext cx="124560" cy="2959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EA22D171-1F94-96A8-F18C-133156D0939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712380" y="6438230"/>
                  <a:ext cx="1548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964F299-7567-56C0-F8D7-FC8DDBB3B3F7}"/>
                    </a:ext>
                  </a:extLst>
                </p14:cNvPr>
                <p14:cNvContentPartPr/>
                <p14:nvPr/>
              </p14:nvContentPartPr>
              <p14:xfrm>
                <a:off x="6941340" y="6499430"/>
                <a:ext cx="159480" cy="2242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964F299-7567-56C0-F8D7-FC8DDBB3B3F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925860" y="6483950"/>
                  <a:ext cx="190080" cy="25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D614DF48-8BEE-1315-CC51-7F4F285D9B94}"/>
              </a:ext>
            </a:extLst>
          </p:cNvPr>
          <p:cNvGrpSpPr/>
          <p:nvPr/>
        </p:nvGrpSpPr>
        <p:grpSpPr>
          <a:xfrm>
            <a:off x="7467660" y="6493670"/>
            <a:ext cx="305280" cy="205920"/>
            <a:chOff x="7467660" y="6493670"/>
            <a:chExt cx="305280" cy="20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67DF4469-E5D7-C430-0ABA-A1A1CA191DEC}"/>
                    </a:ext>
                  </a:extLst>
                </p14:cNvPr>
                <p14:cNvContentPartPr/>
                <p14:nvPr/>
              </p14:nvContentPartPr>
              <p14:xfrm>
                <a:off x="7467660" y="6513830"/>
                <a:ext cx="193320" cy="1857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67DF4469-E5D7-C430-0ABA-A1A1CA191DE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52180" y="6498710"/>
                  <a:ext cx="2235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3D4AEDA1-AA23-062A-CAC9-5B7F28EDF036}"/>
                    </a:ext>
                  </a:extLst>
                </p14:cNvPr>
                <p14:cNvContentPartPr/>
                <p14:nvPr/>
              </p14:nvContentPartPr>
              <p14:xfrm>
                <a:off x="7677540" y="6493670"/>
                <a:ext cx="95400" cy="1911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3D4AEDA1-AA23-062A-CAC9-5B7F28EDF03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662420" y="6478190"/>
                  <a:ext cx="126000" cy="22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3FCC4819-FB01-1621-D7A0-BB1150CF4E56}"/>
              </a:ext>
            </a:extLst>
          </p:cNvPr>
          <p:cNvGrpSpPr/>
          <p:nvPr/>
        </p:nvGrpSpPr>
        <p:grpSpPr>
          <a:xfrm>
            <a:off x="8327340" y="6456590"/>
            <a:ext cx="253440" cy="225360"/>
            <a:chOff x="8327340" y="6456590"/>
            <a:chExt cx="253440" cy="22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320BA54-840F-D7E1-466F-508EC1C940A9}"/>
                    </a:ext>
                  </a:extLst>
                </p14:cNvPr>
                <p14:cNvContentPartPr/>
                <p14:nvPr/>
              </p14:nvContentPartPr>
              <p14:xfrm>
                <a:off x="8327340" y="6456590"/>
                <a:ext cx="109080" cy="2253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320BA54-840F-D7E1-466F-508EC1C940A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311860" y="6441110"/>
                  <a:ext cx="1396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734CE14-A398-01C6-1CD5-B3CAB75E2FE5}"/>
                    </a:ext>
                  </a:extLst>
                </p14:cNvPr>
                <p14:cNvContentPartPr/>
                <p14:nvPr/>
              </p14:nvContentPartPr>
              <p14:xfrm>
                <a:off x="8561340" y="6516710"/>
                <a:ext cx="19440" cy="1267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734CE14-A398-01C6-1CD5-B3CAB75E2FE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545860" y="6501230"/>
                  <a:ext cx="5004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D6980AA4-4982-5A9A-B42C-1D96B4F81637}"/>
              </a:ext>
            </a:extLst>
          </p:cNvPr>
          <p:cNvGrpSpPr/>
          <p:nvPr/>
        </p:nvGrpSpPr>
        <p:grpSpPr>
          <a:xfrm>
            <a:off x="8977500" y="6426350"/>
            <a:ext cx="215280" cy="268920"/>
            <a:chOff x="8977500" y="6426350"/>
            <a:chExt cx="215280" cy="26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A21FA99A-59E0-792E-5727-3C4C40FB960F}"/>
                    </a:ext>
                  </a:extLst>
                </p14:cNvPr>
                <p14:cNvContentPartPr/>
                <p14:nvPr/>
              </p14:nvContentPartPr>
              <p14:xfrm>
                <a:off x="8977500" y="6426350"/>
                <a:ext cx="139680" cy="26892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A21FA99A-59E0-792E-5727-3C4C40FB960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962380" y="6411230"/>
                  <a:ext cx="17028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FCFA4A82-C134-5256-7209-D057F32E9336}"/>
                    </a:ext>
                  </a:extLst>
                </p14:cNvPr>
                <p14:cNvContentPartPr/>
                <p14:nvPr/>
              </p14:nvContentPartPr>
              <p14:xfrm>
                <a:off x="8994780" y="6550910"/>
                <a:ext cx="198000" cy="745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FCFA4A82-C134-5256-7209-D057F32E933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979660" y="6535790"/>
                  <a:ext cx="228600" cy="105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4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3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0"/>
                                        <p:tgtEl>
                                          <p:spTgt spid="3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3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" grpId="1" build="p" bldLvl="5" animBg="1" advAuto="0"/>
      <p:bldP spid="3441" grpId="2" animBg="1" advAuto="0"/>
      <p:bldP spid="3442" grpId="3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4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4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4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4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05" name="Screenshot 2024-10-15 alle 09.25.07.png" descr="Screenshot 2024-10-15 alle 09.25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39" y="919075"/>
            <a:ext cx="10486322" cy="4336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5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5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5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568" name="TextBox 7"/>
          <p:cNvSpPr txBox="1"/>
          <p:nvPr/>
        </p:nvSpPr>
        <p:spPr>
          <a:xfrm>
            <a:off x="3577103" y="539333"/>
            <a:ext cx="5037794" cy="507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E ora! Facciamo esercitazioni!</a:t>
            </a:r>
          </a:p>
        </p:txBody>
      </p:sp>
      <p:sp>
        <p:nvSpPr>
          <p:cNvPr id="3569" name="TextBox 1"/>
          <p:cNvSpPr txBox="1"/>
          <p:nvPr/>
        </p:nvSpPr>
        <p:spPr>
          <a:xfrm>
            <a:off x="2585986" y="1266591"/>
            <a:ext cx="6988664" cy="409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Leggiamo e scriviamo le consonanti di base dell’Hangul</a:t>
            </a:r>
          </a:p>
        </p:txBody>
      </p:sp>
      <p:pic>
        <p:nvPicPr>
          <p:cNvPr id="3570" name="자음쓰기1.png" descr="자음쓰기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359" y="1896026"/>
            <a:ext cx="3103430" cy="43898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1" name="자음쓰기2.png" descr="자음쓰기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580" y="1896026"/>
            <a:ext cx="3051261" cy="431605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B83428F-D6AF-9C57-4280-B4E83F525A13}"/>
                  </a:ext>
                </a:extLst>
              </p14:cNvPr>
              <p14:cNvContentPartPr/>
              <p14:nvPr/>
            </p14:nvContentPartPr>
            <p14:xfrm>
              <a:off x="2343560" y="2536885"/>
              <a:ext cx="146880" cy="14112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B83428F-D6AF-9C57-4280-B4E83F525A1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28080" y="2521405"/>
                <a:ext cx="17748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E44678DD-4EBB-325E-3AC8-8AC7788607A7}"/>
                  </a:ext>
                </a:extLst>
              </p14:cNvPr>
              <p14:cNvContentPartPr/>
              <p14:nvPr/>
            </p14:nvContentPartPr>
            <p14:xfrm>
              <a:off x="2753960" y="2539405"/>
              <a:ext cx="122400" cy="11268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E44678DD-4EBB-325E-3AC8-8AC7788607A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38840" y="2524285"/>
                <a:ext cx="1526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5FDF418-402C-1CE0-9748-BE2ED6AD6E45}"/>
                  </a:ext>
                </a:extLst>
              </p14:cNvPr>
              <p14:cNvContentPartPr/>
              <p14:nvPr/>
            </p14:nvContentPartPr>
            <p14:xfrm>
              <a:off x="3144200" y="2554165"/>
              <a:ext cx="149400" cy="10332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5FDF418-402C-1CE0-9748-BE2ED6AD6E4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29080" y="2539045"/>
                <a:ext cx="1796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E162F472-FF1F-0B0D-C486-C85783866A90}"/>
                  </a:ext>
                </a:extLst>
              </p14:cNvPr>
              <p14:cNvContentPartPr/>
              <p14:nvPr/>
            </p14:nvContentPartPr>
            <p14:xfrm>
              <a:off x="3528320" y="2549845"/>
              <a:ext cx="124560" cy="10656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E162F472-FF1F-0B0D-C486-C85783866A9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13200" y="2534725"/>
                <a:ext cx="15516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69130A17-CAE8-36C4-73E3-ADD5605D7770}"/>
                  </a:ext>
                </a:extLst>
              </p14:cNvPr>
              <p14:cNvContentPartPr/>
              <p14:nvPr/>
            </p14:nvContentPartPr>
            <p14:xfrm>
              <a:off x="2375240" y="3043045"/>
              <a:ext cx="120600" cy="9036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69130A17-CAE8-36C4-73E3-ADD5605D777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60120" y="3027565"/>
                <a:ext cx="15120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24093A1-9169-2B8E-5A3A-5AC63D0264BD}"/>
                  </a:ext>
                </a:extLst>
              </p14:cNvPr>
              <p14:cNvContentPartPr/>
              <p14:nvPr/>
            </p14:nvContentPartPr>
            <p14:xfrm>
              <a:off x="2770160" y="3023245"/>
              <a:ext cx="150840" cy="1083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24093A1-9169-2B8E-5A3A-5AC63D0264B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755040" y="3007765"/>
                <a:ext cx="18144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EC3733E9-1658-7EAA-B0B0-4FF210D118F9}"/>
                  </a:ext>
                </a:extLst>
              </p14:cNvPr>
              <p14:cNvContentPartPr/>
              <p14:nvPr/>
            </p14:nvContentPartPr>
            <p14:xfrm>
              <a:off x="3176600" y="3032965"/>
              <a:ext cx="162720" cy="10368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EC3733E9-1658-7EAA-B0B0-4FF210D118F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61120" y="3017845"/>
                <a:ext cx="19332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B4B5D2F8-3042-060E-BB83-C845DD9E7697}"/>
                  </a:ext>
                </a:extLst>
              </p14:cNvPr>
              <p14:cNvContentPartPr/>
              <p14:nvPr/>
            </p14:nvContentPartPr>
            <p14:xfrm>
              <a:off x="3501680" y="3056725"/>
              <a:ext cx="146520" cy="10836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B4B5D2F8-3042-060E-BB83-C845DD9E769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86560" y="3041605"/>
                <a:ext cx="17712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31C609D9-F2CE-FABF-F01D-901892FC5C8A}"/>
                  </a:ext>
                </a:extLst>
              </p14:cNvPr>
              <p14:cNvContentPartPr/>
              <p14:nvPr/>
            </p14:nvContentPartPr>
            <p14:xfrm>
              <a:off x="2358420" y="3534775"/>
              <a:ext cx="169920" cy="2232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31C609D9-F2CE-FABF-F01D-901892FC5C8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47620" y="3523975"/>
                <a:ext cx="19116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BBC70AE0-3C87-FAF0-C39D-8FA9058F556A}"/>
                  </a:ext>
                </a:extLst>
              </p14:cNvPr>
              <p14:cNvContentPartPr/>
              <p14:nvPr/>
            </p14:nvContentPartPr>
            <p14:xfrm>
              <a:off x="2377500" y="3557095"/>
              <a:ext cx="151920" cy="950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BBC70AE0-3C87-FAF0-C39D-8FA9058F556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66700" y="3546295"/>
                <a:ext cx="173160" cy="11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E3745617-EE43-F2BD-CED9-24BCD5A1108A}"/>
              </a:ext>
            </a:extLst>
          </p:cNvPr>
          <p:cNvGrpSpPr/>
          <p:nvPr/>
        </p:nvGrpSpPr>
        <p:grpSpPr>
          <a:xfrm>
            <a:off x="2741820" y="3542695"/>
            <a:ext cx="147960" cy="99360"/>
            <a:chOff x="2741820" y="3542695"/>
            <a:chExt cx="147960" cy="9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2B72156-FD0B-ACE3-375D-329F1C9AC4A1}"/>
                    </a:ext>
                  </a:extLst>
                </p14:cNvPr>
                <p14:cNvContentPartPr/>
                <p14:nvPr/>
              </p14:nvContentPartPr>
              <p14:xfrm>
                <a:off x="2741820" y="3542695"/>
                <a:ext cx="135720" cy="61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2B72156-FD0B-ACE3-375D-329F1C9AC4A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731380" y="3532255"/>
                  <a:ext cx="1569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2EDC093-8E3A-0E95-178A-DFFC87C3A63B}"/>
                    </a:ext>
                  </a:extLst>
                </p14:cNvPr>
                <p14:cNvContentPartPr/>
                <p14:nvPr/>
              </p14:nvContentPartPr>
              <p14:xfrm>
                <a:off x="2764140" y="3560695"/>
                <a:ext cx="125640" cy="81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2EDC093-8E3A-0E95-178A-DFFC87C3A63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753340" y="3549895"/>
                  <a:ext cx="14688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A8D09E23-1784-602D-F678-27F323EB6CE2}"/>
              </a:ext>
            </a:extLst>
          </p:cNvPr>
          <p:cNvGrpSpPr/>
          <p:nvPr/>
        </p:nvGrpSpPr>
        <p:grpSpPr>
          <a:xfrm>
            <a:off x="3125940" y="3537295"/>
            <a:ext cx="540000" cy="101880"/>
            <a:chOff x="3125940" y="3537295"/>
            <a:chExt cx="540000" cy="10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8B31DBA-CFE9-87E2-1372-262E9F86322D}"/>
                    </a:ext>
                  </a:extLst>
                </p14:cNvPr>
                <p14:cNvContentPartPr/>
                <p14:nvPr/>
              </p14:nvContentPartPr>
              <p14:xfrm>
                <a:off x="3125940" y="3537295"/>
                <a:ext cx="170280" cy="111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8B31DBA-CFE9-87E2-1372-262E9F86322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115500" y="3526495"/>
                  <a:ext cx="191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72E6C7F-2D78-15F3-D1F4-F8ABD509FB51}"/>
                    </a:ext>
                  </a:extLst>
                </p14:cNvPr>
                <p14:cNvContentPartPr/>
                <p14:nvPr/>
              </p14:nvContentPartPr>
              <p14:xfrm>
                <a:off x="3148620" y="3570415"/>
                <a:ext cx="159840" cy="687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72E6C7F-2D78-15F3-D1F4-F8ABD509FB5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137820" y="3559975"/>
                  <a:ext cx="1810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69E6F79-0D9A-0EDB-5787-4897D9CCA384}"/>
                    </a:ext>
                  </a:extLst>
                </p14:cNvPr>
                <p14:cNvContentPartPr/>
                <p14:nvPr/>
              </p14:nvContentPartPr>
              <p14:xfrm>
                <a:off x="3481620" y="3558535"/>
                <a:ext cx="184320" cy="46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69E6F79-0D9A-0EDB-5787-4897D9CCA38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470820" y="3547735"/>
                  <a:ext cx="205560" cy="2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66984AD7-D82A-6F2E-0D5E-6F3D6414E96A}"/>
                  </a:ext>
                </a:extLst>
              </p14:cNvPr>
              <p14:cNvContentPartPr/>
              <p14:nvPr/>
            </p14:nvContentPartPr>
            <p14:xfrm>
              <a:off x="3504660" y="3583015"/>
              <a:ext cx="149760" cy="10692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66984AD7-D82A-6F2E-0D5E-6F3D6414E96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493860" y="3572215"/>
                <a:ext cx="171000" cy="12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69747695-0A95-F999-147C-CDCC240EA776}"/>
              </a:ext>
            </a:extLst>
          </p:cNvPr>
          <p:cNvGrpSpPr/>
          <p:nvPr/>
        </p:nvGrpSpPr>
        <p:grpSpPr>
          <a:xfrm>
            <a:off x="3522235" y="4026235"/>
            <a:ext cx="118440" cy="206280"/>
            <a:chOff x="3522235" y="4026235"/>
            <a:chExt cx="118440" cy="20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599C4C0-CD16-E8E4-757B-E88812FDC2E3}"/>
                    </a:ext>
                  </a:extLst>
                </p14:cNvPr>
                <p14:cNvContentPartPr/>
                <p14:nvPr/>
              </p14:nvContentPartPr>
              <p14:xfrm>
                <a:off x="3522595" y="4026235"/>
                <a:ext cx="113040" cy="1069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599C4C0-CD16-E8E4-757B-E88812FDC2E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512155" y="4015435"/>
                  <a:ext cx="1342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4488B2C3-94C4-A3C8-634F-E819F3A1B9A1}"/>
                    </a:ext>
                  </a:extLst>
                </p14:cNvPr>
                <p14:cNvContentPartPr/>
                <p14:nvPr/>
              </p14:nvContentPartPr>
              <p14:xfrm>
                <a:off x="3522235" y="4125595"/>
                <a:ext cx="104400" cy="50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4488B2C3-94C4-A3C8-634F-E819F3A1B9A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11435" y="4114795"/>
                  <a:ext cx="1256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2F9E3B1-8074-B704-53AD-064D7549D7B4}"/>
                    </a:ext>
                  </a:extLst>
                </p14:cNvPr>
                <p14:cNvContentPartPr/>
                <p14:nvPr/>
              </p14:nvContentPartPr>
              <p14:xfrm>
                <a:off x="3524395" y="4148275"/>
                <a:ext cx="116280" cy="842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2F9E3B1-8074-B704-53AD-064D7549D7B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513595" y="4137475"/>
                  <a:ext cx="13752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D39D3BDA-07D4-F43E-9478-F32A4BDB4982}"/>
              </a:ext>
            </a:extLst>
          </p:cNvPr>
          <p:cNvGrpSpPr/>
          <p:nvPr/>
        </p:nvGrpSpPr>
        <p:grpSpPr>
          <a:xfrm>
            <a:off x="2369875" y="4020835"/>
            <a:ext cx="163800" cy="121680"/>
            <a:chOff x="2369875" y="4020835"/>
            <a:chExt cx="163800" cy="12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D463AB8-1839-DAA9-A615-F76E67AEF0D4}"/>
                    </a:ext>
                  </a:extLst>
                </p14:cNvPr>
                <p14:cNvContentPartPr/>
                <p14:nvPr/>
              </p14:nvContentPartPr>
              <p14:xfrm>
                <a:off x="2369875" y="4020835"/>
                <a:ext cx="115920" cy="604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D463AB8-1839-DAA9-A615-F76E67AEF0D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359075" y="4010035"/>
                  <a:ext cx="1371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FC63947-A364-3104-48C4-4F6D3EC2E197}"/>
                    </a:ext>
                  </a:extLst>
                </p14:cNvPr>
                <p14:cNvContentPartPr/>
                <p14:nvPr/>
              </p14:nvContentPartPr>
              <p14:xfrm>
                <a:off x="2374555" y="4087435"/>
                <a:ext cx="102960" cy="79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FC63947-A364-3104-48C4-4F6D3EC2E19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364115" y="4076995"/>
                  <a:ext cx="1242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C5546E6-9042-BD1E-D37A-2E447B7107DF}"/>
                    </a:ext>
                  </a:extLst>
                </p14:cNvPr>
                <p14:cNvContentPartPr/>
                <p14:nvPr/>
              </p14:nvContentPartPr>
              <p14:xfrm>
                <a:off x="2381035" y="4094275"/>
                <a:ext cx="152640" cy="482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C5546E6-9042-BD1E-D37A-2E447B7107D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370595" y="4083475"/>
                  <a:ext cx="17388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C6D9D65F-CE8C-935B-A616-4E86BD78A6AC}"/>
              </a:ext>
            </a:extLst>
          </p:cNvPr>
          <p:cNvGrpSpPr/>
          <p:nvPr/>
        </p:nvGrpSpPr>
        <p:grpSpPr>
          <a:xfrm>
            <a:off x="2760180" y="4006795"/>
            <a:ext cx="168480" cy="155520"/>
            <a:chOff x="2760180" y="4006795"/>
            <a:chExt cx="168480" cy="15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BD1A119-B464-9E98-16D7-15634B13B51E}"/>
                    </a:ext>
                  </a:extLst>
                </p14:cNvPr>
                <p14:cNvContentPartPr/>
                <p14:nvPr/>
              </p14:nvContentPartPr>
              <p14:xfrm>
                <a:off x="2760180" y="4006795"/>
                <a:ext cx="139320" cy="838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BD1A119-B464-9E98-16D7-15634B13B51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749380" y="3995995"/>
                  <a:ext cx="1605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279AE52-2485-86F8-B08F-4286E3956BFA}"/>
                    </a:ext>
                  </a:extLst>
                </p14:cNvPr>
                <p14:cNvContentPartPr/>
                <p14:nvPr/>
              </p14:nvContentPartPr>
              <p14:xfrm>
                <a:off x="2764140" y="4084195"/>
                <a:ext cx="127440" cy="1008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279AE52-2485-86F8-B08F-4286E3956BF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753340" y="4073755"/>
                  <a:ext cx="1486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DF10590-2AF0-A356-3E57-8A8E592E4617}"/>
                    </a:ext>
                  </a:extLst>
                </p14:cNvPr>
                <p14:cNvContentPartPr/>
                <p14:nvPr/>
              </p14:nvContentPartPr>
              <p14:xfrm>
                <a:off x="2778900" y="4101115"/>
                <a:ext cx="149760" cy="612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DF10590-2AF0-A356-3E57-8A8E592E461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768100" y="4090315"/>
                  <a:ext cx="17100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E912D894-7F85-06EE-FDE0-8807C421F3E2}"/>
              </a:ext>
            </a:extLst>
          </p:cNvPr>
          <p:cNvGrpSpPr/>
          <p:nvPr/>
        </p:nvGrpSpPr>
        <p:grpSpPr>
          <a:xfrm>
            <a:off x="3150420" y="4038115"/>
            <a:ext cx="168840" cy="115560"/>
            <a:chOff x="3150420" y="4038115"/>
            <a:chExt cx="168840" cy="11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8D8823A-62EB-57B8-A0B8-F2779630AAD3}"/>
                    </a:ext>
                  </a:extLst>
                </p14:cNvPr>
                <p14:cNvContentPartPr/>
                <p14:nvPr/>
              </p14:nvContentPartPr>
              <p14:xfrm>
                <a:off x="3155100" y="4038115"/>
                <a:ext cx="127080" cy="666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8D8823A-62EB-57B8-A0B8-F2779630AAD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144660" y="4027315"/>
                  <a:ext cx="1483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85426EB-7625-7799-B2AE-0B3834DA0DC9}"/>
                    </a:ext>
                  </a:extLst>
                </p14:cNvPr>
                <p14:cNvContentPartPr/>
                <p14:nvPr/>
              </p14:nvContentPartPr>
              <p14:xfrm>
                <a:off x="3154740" y="4083835"/>
                <a:ext cx="147600" cy="1440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85426EB-7625-7799-B2AE-0B3834DA0DC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143940" y="4073035"/>
                  <a:ext cx="168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27721A1-5788-3114-F065-866AAE0FAAF3}"/>
                    </a:ext>
                  </a:extLst>
                </p14:cNvPr>
                <p14:cNvContentPartPr/>
                <p14:nvPr/>
              </p14:nvContentPartPr>
              <p14:xfrm>
                <a:off x="3150420" y="4087435"/>
                <a:ext cx="168840" cy="662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27721A1-5788-3114-F065-866AAE0FAAF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139980" y="4076995"/>
                  <a:ext cx="19008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A04B7BFC-13BC-544A-5AEC-252622714A58}"/>
              </a:ext>
            </a:extLst>
          </p:cNvPr>
          <p:cNvGrpSpPr/>
          <p:nvPr/>
        </p:nvGrpSpPr>
        <p:grpSpPr>
          <a:xfrm>
            <a:off x="3904620" y="4007155"/>
            <a:ext cx="153720" cy="214920"/>
            <a:chOff x="3904620" y="4007155"/>
            <a:chExt cx="153720" cy="21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82300733-CC4C-DB20-2FFA-29321CC765E9}"/>
                    </a:ext>
                  </a:extLst>
                </p14:cNvPr>
                <p14:cNvContentPartPr/>
                <p14:nvPr/>
              </p14:nvContentPartPr>
              <p14:xfrm>
                <a:off x="3904620" y="4007155"/>
                <a:ext cx="128520" cy="896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82300733-CC4C-DB20-2FFA-29321CC765E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894180" y="3996715"/>
                  <a:ext cx="1497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42F66F8-1723-3CA3-44A1-BCE5C5A937E6}"/>
                    </a:ext>
                  </a:extLst>
                </p14:cNvPr>
                <p14:cNvContentPartPr/>
                <p14:nvPr/>
              </p14:nvContentPartPr>
              <p14:xfrm>
                <a:off x="3913260" y="4105795"/>
                <a:ext cx="142920" cy="1044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42F66F8-1723-3CA3-44A1-BCE5C5A937E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902820" y="4094995"/>
                  <a:ext cx="1641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21348EB-DE8D-629C-F59E-AED6F3BD755C}"/>
                    </a:ext>
                  </a:extLst>
                </p14:cNvPr>
                <p14:cNvContentPartPr/>
                <p14:nvPr/>
              </p14:nvContentPartPr>
              <p14:xfrm>
                <a:off x="3907860" y="4134955"/>
                <a:ext cx="150480" cy="8712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21348EB-DE8D-629C-F59E-AED6F3BD755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897060" y="4124155"/>
                  <a:ext cx="17172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56" name="Gruppo 3455">
            <a:extLst>
              <a:ext uri="{FF2B5EF4-FFF2-40B4-BE49-F238E27FC236}">
                <a16:creationId xmlns:a16="http://schemas.microsoft.com/office/drawing/2014/main" id="{DC68D1CF-025E-51B4-97D7-D24E35CE8266}"/>
              </a:ext>
            </a:extLst>
          </p:cNvPr>
          <p:cNvGrpSpPr/>
          <p:nvPr/>
        </p:nvGrpSpPr>
        <p:grpSpPr>
          <a:xfrm>
            <a:off x="4278300" y="4003195"/>
            <a:ext cx="199800" cy="191520"/>
            <a:chOff x="4278300" y="4003195"/>
            <a:chExt cx="199800" cy="19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BFC4B4D7-3906-A3CB-8A89-FE39127298DB}"/>
                    </a:ext>
                  </a:extLst>
                </p14:cNvPr>
                <p14:cNvContentPartPr/>
                <p14:nvPr/>
              </p14:nvContentPartPr>
              <p14:xfrm>
                <a:off x="4284780" y="4003195"/>
                <a:ext cx="129960" cy="8640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BFC4B4D7-3906-A3CB-8A89-FE39127298D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274340" y="3992395"/>
                  <a:ext cx="1512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1D3D9BF-8346-BF9D-72D9-A7192E8BF7CE}"/>
                    </a:ext>
                  </a:extLst>
                </p14:cNvPr>
                <p14:cNvContentPartPr/>
                <p14:nvPr/>
              </p14:nvContentPartPr>
              <p14:xfrm>
                <a:off x="4278300" y="4087795"/>
                <a:ext cx="145800" cy="93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1D3D9BF-8346-BF9D-72D9-A7192E8BF7C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267860" y="4077355"/>
                  <a:ext cx="1670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A8FFB01-47F4-599B-C50A-7D179CAF284C}"/>
                    </a:ext>
                  </a:extLst>
                </p14:cNvPr>
                <p14:cNvContentPartPr/>
                <p14:nvPr/>
              </p14:nvContentPartPr>
              <p14:xfrm>
                <a:off x="4292700" y="4119115"/>
                <a:ext cx="185400" cy="756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A8FFB01-47F4-599B-C50A-7D179CAF284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282260" y="4108675"/>
                  <a:ext cx="20664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61" name="Gruppo 3460">
            <a:extLst>
              <a:ext uri="{FF2B5EF4-FFF2-40B4-BE49-F238E27FC236}">
                <a16:creationId xmlns:a16="http://schemas.microsoft.com/office/drawing/2014/main" id="{A2F84506-73C6-C6D1-2A98-99832E35FDFE}"/>
              </a:ext>
            </a:extLst>
          </p:cNvPr>
          <p:cNvGrpSpPr/>
          <p:nvPr/>
        </p:nvGrpSpPr>
        <p:grpSpPr>
          <a:xfrm>
            <a:off x="2372820" y="4524540"/>
            <a:ext cx="119520" cy="181440"/>
            <a:chOff x="2372820" y="4524540"/>
            <a:chExt cx="119520" cy="1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457" name="Input penna 3456">
                  <a:extLst>
                    <a:ext uri="{FF2B5EF4-FFF2-40B4-BE49-F238E27FC236}">
                      <a16:creationId xmlns:a16="http://schemas.microsoft.com/office/drawing/2014/main" id="{3D61CE93-68EA-77CB-5AD1-FB022EC32978}"/>
                    </a:ext>
                  </a:extLst>
                </p14:cNvPr>
                <p14:cNvContentPartPr/>
                <p14:nvPr/>
              </p14:nvContentPartPr>
              <p14:xfrm>
                <a:off x="2372820" y="4549020"/>
                <a:ext cx="4680" cy="127440"/>
              </p14:xfrm>
            </p:contentPart>
          </mc:Choice>
          <mc:Fallback xmlns="">
            <p:pic>
              <p:nvPicPr>
                <p:cNvPr id="3457" name="Input penna 3456">
                  <a:extLst>
                    <a:ext uri="{FF2B5EF4-FFF2-40B4-BE49-F238E27FC236}">
                      <a16:creationId xmlns:a16="http://schemas.microsoft.com/office/drawing/2014/main" id="{3D61CE93-68EA-77CB-5AD1-FB022EC3297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362020" y="4538220"/>
                  <a:ext cx="25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458" name="Input penna 3457">
                  <a:extLst>
                    <a:ext uri="{FF2B5EF4-FFF2-40B4-BE49-F238E27FC236}">
                      <a16:creationId xmlns:a16="http://schemas.microsoft.com/office/drawing/2014/main" id="{B02B4DD1-C44F-97DA-491A-BFDCDE42419B}"/>
                    </a:ext>
                  </a:extLst>
                </p14:cNvPr>
                <p14:cNvContentPartPr/>
                <p14:nvPr/>
              </p14:nvContentPartPr>
              <p14:xfrm>
                <a:off x="2376780" y="4524540"/>
                <a:ext cx="115560" cy="181440"/>
              </p14:xfrm>
            </p:contentPart>
          </mc:Choice>
          <mc:Fallback xmlns="">
            <p:pic>
              <p:nvPicPr>
                <p:cNvPr id="3458" name="Input penna 3457">
                  <a:extLst>
                    <a:ext uri="{FF2B5EF4-FFF2-40B4-BE49-F238E27FC236}">
                      <a16:creationId xmlns:a16="http://schemas.microsoft.com/office/drawing/2014/main" id="{B02B4DD1-C44F-97DA-491A-BFDCDE42419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365980" y="4514100"/>
                  <a:ext cx="1368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459" name="Input penna 3458">
                  <a:extLst>
                    <a:ext uri="{FF2B5EF4-FFF2-40B4-BE49-F238E27FC236}">
                      <a16:creationId xmlns:a16="http://schemas.microsoft.com/office/drawing/2014/main" id="{0F0D4CFC-7E1C-807A-D2CC-D64B33B07727}"/>
                    </a:ext>
                  </a:extLst>
                </p14:cNvPr>
                <p14:cNvContentPartPr/>
                <p14:nvPr/>
              </p14:nvContentPartPr>
              <p14:xfrm>
                <a:off x="2382540" y="4646580"/>
                <a:ext cx="92880" cy="11880"/>
              </p14:xfrm>
            </p:contentPart>
          </mc:Choice>
          <mc:Fallback xmlns="">
            <p:pic>
              <p:nvPicPr>
                <p:cNvPr id="3459" name="Input penna 3458">
                  <a:extLst>
                    <a:ext uri="{FF2B5EF4-FFF2-40B4-BE49-F238E27FC236}">
                      <a16:creationId xmlns:a16="http://schemas.microsoft.com/office/drawing/2014/main" id="{0F0D4CFC-7E1C-807A-D2CC-D64B33B0772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372100" y="4636140"/>
                  <a:ext cx="11412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66" name="Gruppo 3465">
            <a:extLst>
              <a:ext uri="{FF2B5EF4-FFF2-40B4-BE49-F238E27FC236}">
                <a16:creationId xmlns:a16="http://schemas.microsoft.com/office/drawing/2014/main" id="{44478EAF-264F-A4F0-0155-2AC28F8CABB4}"/>
              </a:ext>
            </a:extLst>
          </p:cNvPr>
          <p:cNvGrpSpPr/>
          <p:nvPr/>
        </p:nvGrpSpPr>
        <p:grpSpPr>
          <a:xfrm>
            <a:off x="2749020" y="4545060"/>
            <a:ext cx="131040" cy="128160"/>
            <a:chOff x="2749020" y="4545060"/>
            <a:chExt cx="131040" cy="12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462" name="Input penna 3461">
                  <a:extLst>
                    <a:ext uri="{FF2B5EF4-FFF2-40B4-BE49-F238E27FC236}">
                      <a16:creationId xmlns:a16="http://schemas.microsoft.com/office/drawing/2014/main" id="{9E37A5B9-9EAE-D662-3AE3-F93C1C88EC4B}"/>
                    </a:ext>
                  </a:extLst>
                </p14:cNvPr>
                <p14:cNvContentPartPr/>
                <p14:nvPr/>
              </p14:nvContentPartPr>
              <p14:xfrm>
                <a:off x="2749020" y="4558740"/>
                <a:ext cx="7560" cy="114480"/>
              </p14:xfrm>
            </p:contentPart>
          </mc:Choice>
          <mc:Fallback xmlns="">
            <p:pic>
              <p:nvPicPr>
                <p:cNvPr id="3462" name="Input penna 3461">
                  <a:extLst>
                    <a:ext uri="{FF2B5EF4-FFF2-40B4-BE49-F238E27FC236}">
                      <a16:creationId xmlns:a16="http://schemas.microsoft.com/office/drawing/2014/main" id="{9E37A5B9-9EAE-D662-3AE3-F93C1C88EC4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738580" y="4548300"/>
                  <a:ext cx="288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463" name="Input penna 3462">
                  <a:extLst>
                    <a:ext uri="{FF2B5EF4-FFF2-40B4-BE49-F238E27FC236}">
                      <a16:creationId xmlns:a16="http://schemas.microsoft.com/office/drawing/2014/main" id="{5B708943-6688-3E44-0AD6-6BAFF33F5C98}"/>
                    </a:ext>
                  </a:extLst>
                </p14:cNvPr>
                <p14:cNvContentPartPr/>
                <p14:nvPr/>
              </p14:nvContentPartPr>
              <p14:xfrm>
                <a:off x="2763420" y="4545060"/>
                <a:ext cx="99360" cy="114120"/>
              </p14:xfrm>
            </p:contentPart>
          </mc:Choice>
          <mc:Fallback xmlns="">
            <p:pic>
              <p:nvPicPr>
                <p:cNvPr id="3463" name="Input penna 3462">
                  <a:extLst>
                    <a:ext uri="{FF2B5EF4-FFF2-40B4-BE49-F238E27FC236}">
                      <a16:creationId xmlns:a16="http://schemas.microsoft.com/office/drawing/2014/main" id="{5B708943-6688-3E44-0AD6-6BAFF33F5C9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752620" y="4534260"/>
                  <a:ext cx="1206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464" name="Input penna 3463">
                  <a:extLst>
                    <a:ext uri="{FF2B5EF4-FFF2-40B4-BE49-F238E27FC236}">
                      <a16:creationId xmlns:a16="http://schemas.microsoft.com/office/drawing/2014/main" id="{835DFB04-6DE9-24BE-4C01-742E4CBF9AE7}"/>
                    </a:ext>
                  </a:extLst>
                </p14:cNvPr>
                <p14:cNvContentPartPr/>
                <p14:nvPr/>
              </p14:nvContentPartPr>
              <p14:xfrm>
                <a:off x="2759460" y="4640100"/>
                <a:ext cx="120600" cy="20520"/>
              </p14:xfrm>
            </p:contentPart>
          </mc:Choice>
          <mc:Fallback xmlns="">
            <p:pic>
              <p:nvPicPr>
                <p:cNvPr id="3464" name="Input penna 3463">
                  <a:extLst>
                    <a:ext uri="{FF2B5EF4-FFF2-40B4-BE49-F238E27FC236}">
                      <a16:creationId xmlns:a16="http://schemas.microsoft.com/office/drawing/2014/main" id="{835DFB04-6DE9-24BE-4C01-742E4CBF9AE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749020" y="4629660"/>
                  <a:ext cx="14184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0" name="Gruppo 3469">
            <a:extLst>
              <a:ext uri="{FF2B5EF4-FFF2-40B4-BE49-F238E27FC236}">
                <a16:creationId xmlns:a16="http://schemas.microsoft.com/office/drawing/2014/main" id="{A463D915-43E8-FCAD-0533-46D259AC53D2}"/>
              </a:ext>
            </a:extLst>
          </p:cNvPr>
          <p:cNvGrpSpPr/>
          <p:nvPr/>
        </p:nvGrpSpPr>
        <p:grpSpPr>
          <a:xfrm>
            <a:off x="3509700" y="4550100"/>
            <a:ext cx="108720" cy="122400"/>
            <a:chOff x="3509700" y="4550100"/>
            <a:chExt cx="108720" cy="12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467" name="Input penna 3466">
                  <a:extLst>
                    <a:ext uri="{FF2B5EF4-FFF2-40B4-BE49-F238E27FC236}">
                      <a16:creationId xmlns:a16="http://schemas.microsoft.com/office/drawing/2014/main" id="{A08667CC-AC8B-0E9F-627C-AE25EC676180}"/>
                    </a:ext>
                  </a:extLst>
                </p14:cNvPr>
                <p14:cNvContentPartPr/>
                <p14:nvPr/>
              </p14:nvContentPartPr>
              <p14:xfrm>
                <a:off x="3509700" y="4550100"/>
                <a:ext cx="108720" cy="93240"/>
              </p14:xfrm>
            </p:contentPart>
          </mc:Choice>
          <mc:Fallback xmlns="">
            <p:pic>
              <p:nvPicPr>
                <p:cNvPr id="3467" name="Input penna 3466">
                  <a:extLst>
                    <a:ext uri="{FF2B5EF4-FFF2-40B4-BE49-F238E27FC236}">
                      <a16:creationId xmlns:a16="http://schemas.microsoft.com/office/drawing/2014/main" id="{A08667CC-AC8B-0E9F-627C-AE25EC67618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499260" y="4539660"/>
                  <a:ext cx="1299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3468" name="Input penna 3467">
                  <a:extLst>
                    <a:ext uri="{FF2B5EF4-FFF2-40B4-BE49-F238E27FC236}">
                      <a16:creationId xmlns:a16="http://schemas.microsoft.com/office/drawing/2014/main" id="{17D91BC8-94AC-898B-95C8-1D15DEB244C8}"/>
                    </a:ext>
                  </a:extLst>
                </p14:cNvPr>
                <p14:cNvContentPartPr/>
                <p14:nvPr/>
              </p14:nvContentPartPr>
              <p14:xfrm>
                <a:off x="3511500" y="4569540"/>
                <a:ext cx="87840" cy="102960"/>
              </p14:xfrm>
            </p:contentPart>
          </mc:Choice>
          <mc:Fallback xmlns="">
            <p:pic>
              <p:nvPicPr>
                <p:cNvPr id="3468" name="Input penna 3467">
                  <a:extLst>
                    <a:ext uri="{FF2B5EF4-FFF2-40B4-BE49-F238E27FC236}">
                      <a16:creationId xmlns:a16="http://schemas.microsoft.com/office/drawing/2014/main" id="{17D91BC8-94AC-898B-95C8-1D15DEB244C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501060" y="4559100"/>
                  <a:ext cx="10908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4" name="Gruppo 3473">
            <a:extLst>
              <a:ext uri="{FF2B5EF4-FFF2-40B4-BE49-F238E27FC236}">
                <a16:creationId xmlns:a16="http://schemas.microsoft.com/office/drawing/2014/main" id="{515D54F1-CE11-2DFA-D15F-2C03248FCB33}"/>
              </a:ext>
            </a:extLst>
          </p:cNvPr>
          <p:cNvGrpSpPr/>
          <p:nvPr/>
        </p:nvGrpSpPr>
        <p:grpSpPr>
          <a:xfrm>
            <a:off x="3872220" y="4541460"/>
            <a:ext cx="139320" cy="118080"/>
            <a:chOff x="3872220" y="4541460"/>
            <a:chExt cx="139320" cy="11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3471" name="Input penna 3470">
                  <a:extLst>
                    <a:ext uri="{FF2B5EF4-FFF2-40B4-BE49-F238E27FC236}">
                      <a16:creationId xmlns:a16="http://schemas.microsoft.com/office/drawing/2014/main" id="{538282B4-F0B1-DC02-9447-91FE00C1E8D6}"/>
                    </a:ext>
                  </a:extLst>
                </p14:cNvPr>
                <p14:cNvContentPartPr/>
                <p14:nvPr/>
              </p14:nvContentPartPr>
              <p14:xfrm>
                <a:off x="3880500" y="4541460"/>
                <a:ext cx="123480" cy="90000"/>
              </p14:xfrm>
            </p:contentPart>
          </mc:Choice>
          <mc:Fallback xmlns="">
            <p:pic>
              <p:nvPicPr>
                <p:cNvPr id="3471" name="Input penna 3470">
                  <a:extLst>
                    <a:ext uri="{FF2B5EF4-FFF2-40B4-BE49-F238E27FC236}">
                      <a16:creationId xmlns:a16="http://schemas.microsoft.com/office/drawing/2014/main" id="{538282B4-F0B1-DC02-9447-91FE00C1E8D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870060" y="4531020"/>
                  <a:ext cx="1447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3472" name="Input penna 3471">
                  <a:extLst>
                    <a:ext uri="{FF2B5EF4-FFF2-40B4-BE49-F238E27FC236}">
                      <a16:creationId xmlns:a16="http://schemas.microsoft.com/office/drawing/2014/main" id="{52184151-4CE2-4411-9994-D9A3EBD88323}"/>
                    </a:ext>
                  </a:extLst>
                </p14:cNvPr>
                <p14:cNvContentPartPr/>
                <p14:nvPr/>
              </p14:nvContentPartPr>
              <p14:xfrm>
                <a:off x="3872220" y="4574220"/>
                <a:ext cx="139320" cy="85320"/>
              </p14:xfrm>
            </p:contentPart>
          </mc:Choice>
          <mc:Fallback xmlns="">
            <p:pic>
              <p:nvPicPr>
                <p:cNvPr id="3472" name="Input penna 3471">
                  <a:extLst>
                    <a:ext uri="{FF2B5EF4-FFF2-40B4-BE49-F238E27FC236}">
                      <a16:creationId xmlns:a16="http://schemas.microsoft.com/office/drawing/2014/main" id="{52184151-4CE2-4411-9994-D9A3EBD8832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61780" y="4563780"/>
                  <a:ext cx="16056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9" name="Gruppo 3478">
            <a:extLst>
              <a:ext uri="{FF2B5EF4-FFF2-40B4-BE49-F238E27FC236}">
                <a16:creationId xmlns:a16="http://schemas.microsoft.com/office/drawing/2014/main" id="{A5AC13E3-040D-6077-A12B-D5E0A0C46C7A}"/>
              </a:ext>
            </a:extLst>
          </p:cNvPr>
          <p:cNvGrpSpPr/>
          <p:nvPr/>
        </p:nvGrpSpPr>
        <p:grpSpPr>
          <a:xfrm>
            <a:off x="4239060" y="4520580"/>
            <a:ext cx="107280" cy="126720"/>
            <a:chOff x="4239060" y="4520580"/>
            <a:chExt cx="107280" cy="12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3475" name="Input penna 3474">
                  <a:extLst>
                    <a:ext uri="{FF2B5EF4-FFF2-40B4-BE49-F238E27FC236}">
                      <a16:creationId xmlns:a16="http://schemas.microsoft.com/office/drawing/2014/main" id="{E043237D-8A1E-C0D3-C90E-9E20D2D69E9E}"/>
                    </a:ext>
                  </a:extLst>
                </p14:cNvPr>
                <p14:cNvContentPartPr/>
                <p14:nvPr/>
              </p14:nvContentPartPr>
              <p14:xfrm>
                <a:off x="4240140" y="4520580"/>
                <a:ext cx="7200" cy="126720"/>
              </p14:xfrm>
            </p:contentPart>
          </mc:Choice>
          <mc:Fallback xmlns="">
            <p:pic>
              <p:nvPicPr>
                <p:cNvPr id="3475" name="Input penna 3474">
                  <a:extLst>
                    <a:ext uri="{FF2B5EF4-FFF2-40B4-BE49-F238E27FC236}">
                      <a16:creationId xmlns:a16="http://schemas.microsoft.com/office/drawing/2014/main" id="{E043237D-8A1E-C0D3-C90E-9E20D2D69E9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229700" y="4510140"/>
                  <a:ext cx="284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3476" name="Input penna 3475">
                  <a:extLst>
                    <a:ext uri="{FF2B5EF4-FFF2-40B4-BE49-F238E27FC236}">
                      <a16:creationId xmlns:a16="http://schemas.microsoft.com/office/drawing/2014/main" id="{DF220D07-0952-21A4-E8BC-11834473CF8C}"/>
                    </a:ext>
                  </a:extLst>
                </p14:cNvPr>
                <p14:cNvContentPartPr/>
                <p14:nvPr/>
              </p14:nvContentPartPr>
              <p14:xfrm>
                <a:off x="4239060" y="4523820"/>
                <a:ext cx="102240" cy="115920"/>
              </p14:xfrm>
            </p:contentPart>
          </mc:Choice>
          <mc:Fallback xmlns="">
            <p:pic>
              <p:nvPicPr>
                <p:cNvPr id="3476" name="Input penna 3475">
                  <a:extLst>
                    <a:ext uri="{FF2B5EF4-FFF2-40B4-BE49-F238E27FC236}">
                      <a16:creationId xmlns:a16="http://schemas.microsoft.com/office/drawing/2014/main" id="{DF220D07-0952-21A4-E8BC-11834473CF8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228260" y="4513380"/>
                  <a:ext cx="1234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3477" name="Input penna 3476">
                  <a:extLst>
                    <a:ext uri="{FF2B5EF4-FFF2-40B4-BE49-F238E27FC236}">
                      <a16:creationId xmlns:a16="http://schemas.microsoft.com/office/drawing/2014/main" id="{CB8C92BE-5FC4-EC98-BECA-C1879A7F4682}"/>
                    </a:ext>
                  </a:extLst>
                </p14:cNvPr>
                <p14:cNvContentPartPr/>
                <p14:nvPr/>
              </p14:nvContentPartPr>
              <p14:xfrm>
                <a:off x="4255260" y="4610220"/>
                <a:ext cx="91080" cy="12960"/>
              </p14:xfrm>
            </p:contentPart>
          </mc:Choice>
          <mc:Fallback xmlns="">
            <p:pic>
              <p:nvPicPr>
                <p:cNvPr id="3477" name="Input penna 3476">
                  <a:extLst>
                    <a:ext uri="{FF2B5EF4-FFF2-40B4-BE49-F238E27FC236}">
                      <a16:creationId xmlns:a16="http://schemas.microsoft.com/office/drawing/2014/main" id="{CB8C92BE-5FC4-EC98-BECA-C1879A7F468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244820" y="4599780"/>
                  <a:ext cx="11232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84" name="Gruppo 3483">
            <a:extLst>
              <a:ext uri="{FF2B5EF4-FFF2-40B4-BE49-F238E27FC236}">
                <a16:creationId xmlns:a16="http://schemas.microsoft.com/office/drawing/2014/main" id="{62FB60D4-700B-4052-0A71-0F074747D4F9}"/>
              </a:ext>
            </a:extLst>
          </p:cNvPr>
          <p:cNvGrpSpPr/>
          <p:nvPr/>
        </p:nvGrpSpPr>
        <p:grpSpPr>
          <a:xfrm>
            <a:off x="3538500" y="4973395"/>
            <a:ext cx="114480" cy="181440"/>
            <a:chOff x="3538500" y="4973395"/>
            <a:chExt cx="114480" cy="1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3480" name="Input penna 3479">
                  <a:extLst>
                    <a:ext uri="{FF2B5EF4-FFF2-40B4-BE49-F238E27FC236}">
                      <a16:creationId xmlns:a16="http://schemas.microsoft.com/office/drawing/2014/main" id="{D87E7CC8-3373-B7E6-6908-E143676A3957}"/>
                    </a:ext>
                  </a:extLst>
                </p14:cNvPr>
                <p14:cNvContentPartPr/>
                <p14:nvPr/>
              </p14:nvContentPartPr>
              <p14:xfrm>
                <a:off x="3538500" y="5002555"/>
                <a:ext cx="114120" cy="150480"/>
              </p14:xfrm>
            </p:contentPart>
          </mc:Choice>
          <mc:Fallback xmlns="">
            <p:pic>
              <p:nvPicPr>
                <p:cNvPr id="3480" name="Input penna 3479">
                  <a:extLst>
                    <a:ext uri="{FF2B5EF4-FFF2-40B4-BE49-F238E27FC236}">
                      <a16:creationId xmlns:a16="http://schemas.microsoft.com/office/drawing/2014/main" id="{D87E7CC8-3373-B7E6-6908-E143676A395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528060" y="4992115"/>
                  <a:ext cx="1353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3481" name="Input penna 3480">
                  <a:extLst>
                    <a:ext uri="{FF2B5EF4-FFF2-40B4-BE49-F238E27FC236}">
                      <a16:creationId xmlns:a16="http://schemas.microsoft.com/office/drawing/2014/main" id="{1B108A7D-D8E6-380F-BCBD-6713DE2C9D19}"/>
                    </a:ext>
                  </a:extLst>
                </p14:cNvPr>
                <p14:cNvContentPartPr/>
                <p14:nvPr/>
              </p14:nvContentPartPr>
              <p14:xfrm>
                <a:off x="3644700" y="4973395"/>
                <a:ext cx="8280" cy="181440"/>
              </p14:xfrm>
            </p:contentPart>
          </mc:Choice>
          <mc:Fallback xmlns="">
            <p:pic>
              <p:nvPicPr>
                <p:cNvPr id="3481" name="Input penna 3480">
                  <a:extLst>
                    <a:ext uri="{FF2B5EF4-FFF2-40B4-BE49-F238E27FC236}">
                      <a16:creationId xmlns:a16="http://schemas.microsoft.com/office/drawing/2014/main" id="{1B108A7D-D8E6-380F-BCBD-6713DE2C9D1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633900" y="4962955"/>
                  <a:ext cx="295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3482" name="Input penna 3481">
                  <a:extLst>
                    <a:ext uri="{FF2B5EF4-FFF2-40B4-BE49-F238E27FC236}">
                      <a16:creationId xmlns:a16="http://schemas.microsoft.com/office/drawing/2014/main" id="{42021E14-C74A-85BD-A650-7E5C5187725A}"/>
                    </a:ext>
                  </a:extLst>
                </p14:cNvPr>
                <p14:cNvContentPartPr/>
                <p14:nvPr/>
              </p14:nvContentPartPr>
              <p14:xfrm>
                <a:off x="3557580" y="5077795"/>
                <a:ext cx="95400" cy="7560"/>
              </p14:xfrm>
            </p:contentPart>
          </mc:Choice>
          <mc:Fallback xmlns="">
            <p:pic>
              <p:nvPicPr>
                <p:cNvPr id="3482" name="Input penna 3481">
                  <a:extLst>
                    <a:ext uri="{FF2B5EF4-FFF2-40B4-BE49-F238E27FC236}">
                      <a16:creationId xmlns:a16="http://schemas.microsoft.com/office/drawing/2014/main" id="{42021E14-C74A-85BD-A650-7E5C5187725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547140" y="5066995"/>
                  <a:ext cx="11664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2" name="Gruppo 3491">
            <a:extLst>
              <a:ext uri="{FF2B5EF4-FFF2-40B4-BE49-F238E27FC236}">
                <a16:creationId xmlns:a16="http://schemas.microsoft.com/office/drawing/2014/main" id="{DA525E04-4F6B-31C1-73FD-EF9E2FE99F0B}"/>
              </a:ext>
            </a:extLst>
          </p:cNvPr>
          <p:cNvGrpSpPr/>
          <p:nvPr/>
        </p:nvGrpSpPr>
        <p:grpSpPr>
          <a:xfrm>
            <a:off x="3905700" y="4985995"/>
            <a:ext cx="145080" cy="169920"/>
            <a:chOff x="3905700" y="4985995"/>
            <a:chExt cx="145080" cy="16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3485" name="Input penna 3484">
                  <a:extLst>
                    <a:ext uri="{FF2B5EF4-FFF2-40B4-BE49-F238E27FC236}">
                      <a16:creationId xmlns:a16="http://schemas.microsoft.com/office/drawing/2014/main" id="{C03CAD50-AEEF-B5A5-2DE6-98841DF7F014}"/>
                    </a:ext>
                  </a:extLst>
                </p14:cNvPr>
                <p14:cNvContentPartPr/>
                <p14:nvPr/>
              </p14:nvContentPartPr>
              <p14:xfrm>
                <a:off x="3905700" y="4992835"/>
                <a:ext cx="2520" cy="144360"/>
              </p14:xfrm>
            </p:contentPart>
          </mc:Choice>
          <mc:Fallback xmlns="">
            <p:pic>
              <p:nvPicPr>
                <p:cNvPr id="3485" name="Input penna 3484">
                  <a:extLst>
                    <a:ext uri="{FF2B5EF4-FFF2-40B4-BE49-F238E27FC236}">
                      <a16:creationId xmlns:a16="http://schemas.microsoft.com/office/drawing/2014/main" id="{C03CAD50-AEEF-B5A5-2DE6-98841DF7F01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894900" y="4982035"/>
                  <a:ext cx="237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3486" name="Input penna 3485">
                  <a:extLst>
                    <a:ext uri="{FF2B5EF4-FFF2-40B4-BE49-F238E27FC236}">
                      <a16:creationId xmlns:a16="http://schemas.microsoft.com/office/drawing/2014/main" id="{2DA0C412-390D-0857-4E04-0D807F1602A7}"/>
                    </a:ext>
                  </a:extLst>
                </p14:cNvPr>
                <p14:cNvContentPartPr/>
                <p14:nvPr/>
              </p14:nvContentPartPr>
              <p14:xfrm>
                <a:off x="4018380" y="4985995"/>
                <a:ext cx="7560" cy="169920"/>
              </p14:xfrm>
            </p:contentPart>
          </mc:Choice>
          <mc:Fallback xmlns="">
            <p:pic>
              <p:nvPicPr>
                <p:cNvPr id="3486" name="Input penna 3485">
                  <a:extLst>
                    <a:ext uri="{FF2B5EF4-FFF2-40B4-BE49-F238E27FC236}">
                      <a16:creationId xmlns:a16="http://schemas.microsoft.com/office/drawing/2014/main" id="{2DA0C412-390D-0857-4E04-0D807F1602A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007580" y="4975195"/>
                  <a:ext cx="288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3489" name="Input penna 3488">
                  <a:extLst>
                    <a:ext uri="{FF2B5EF4-FFF2-40B4-BE49-F238E27FC236}">
                      <a16:creationId xmlns:a16="http://schemas.microsoft.com/office/drawing/2014/main" id="{1FFB6424-4CE5-D72B-4036-3AE70017D487}"/>
                    </a:ext>
                  </a:extLst>
                </p14:cNvPr>
                <p14:cNvContentPartPr/>
                <p14:nvPr/>
              </p14:nvContentPartPr>
              <p14:xfrm>
                <a:off x="3913260" y="5068435"/>
                <a:ext cx="135000" cy="14040"/>
              </p14:xfrm>
            </p:contentPart>
          </mc:Choice>
          <mc:Fallback xmlns="">
            <p:pic>
              <p:nvPicPr>
                <p:cNvPr id="3489" name="Input penna 3488">
                  <a:extLst>
                    <a:ext uri="{FF2B5EF4-FFF2-40B4-BE49-F238E27FC236}">
                      <a16:creationId xmlns:a16="http://schemas.microsoft.com/office/drawing/2014/main" id="{1FFB6424-4CE5-D72B-4036-3AE70017D48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902460" y="5057995"/>
                  <a:ext cx="1562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3490" name="Input penna 3489">
                  <a:extLst>
                    <a:ext uri="{FF2B5EF4-FFF2-40B4-BE49-F238E27FC236}">
                      <a16:creationId xmlns:a16="http://schemas.microsoft.com/office/drawing/2014/main" id="{B9CB8E24-38FE-DA65-4734-53225BC75231}"/>
                    </a:ext>
                  </a:extLst>
                </p14:cNvPr>
                <p14:cNvContentPartPr/>
                <p14:nvPr/>
              </p14:nvContentPartPr>
              <p14:xfrm>
                <a:off x="3908940" y="5139715"/>
                <a:ext cx="141840" cy="5760"/>
              </p14:xfrm>
            </p:contentPart>
          </mc:Choice>
          <mc:Fallback xmlns="">
            <p:pic>
              <p:nvPicPr>
                <p:cNvPr id="3490" name="Input penna 3489">
                  <a:extLst>
                    <a:ext uri="{FF2B5EF4-FFF2-40B4-BE49-F238E27FC236}">
                      <a16:creationId xmlns:a16="http://schemas.microsoft.com/office/drawing/2014/main" id="{B9CB8E24-38FE-DA65-4734-53225BC7523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898140" y="5128915"/>
                  <a:ext cx="16308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8" name="Gruppo 3497">
            <a:extLst>
              <a:ext uri="{FF2B5EF4-FFF2-40B4-BE49-F238E27FC236}">
                <a16:creationId xmlns:a16="http://schemas.microsoft.com/office/drawing/2014/main" id="{E837717F-1271-23C3-72B3-E464DB212A48}"/>
              </a:ext>
            </a:extLst>
          </p:cNvPr>
          <p:cNvGrpSpPr/>
          <p:nvPr/>
        </p:nvGrpSpPr>
        <p:grpSpPr>
          <a:xfrm>
            <a:off x="4267500" y="4967635"/>
            <a:ext cx="145440" cy="173160"/>
            <a:chOff x="4267500" y="4967635"/>
            <a:chExt cx="145440" cy="17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3493" name="Input penna 3492">
                  <a:extLst>
                    <a:ext uri="{FF2B5EF4-FFF2-40B4-BE49-F238E27FC236}">
                      <a16:creationId xmlns:a16="http://schemas.microsoft.com/office/drawing/2014/main" id="{8600D832-DA12-7947-8C25-E9DB7BFC172E}"/>
                    </a:ext>
                  </a:extLst>
                </p14:cNvPr>
                <p14:cNvContentPartPr/>
                <p14:nvPr/>
              </p14:nvContentPartPr>
              <p14:xfrm>
                <a:off x="4272540" y="4975915"/>
                <a:ext cx="4320" cy="155160"/>
              </p14:xfrm>
            </p:contentPart>
          </mc:Choice>
          <mc:Fallback xmlns="">
            <p:pic>
              <p:nvPicPr>
                <p:cNvPr id="3493" name="Input penna 3492">
                  <a:extLst>
                    <a:ext uri="{FF2B5EF4-FFF2-40B4-BE49-F238E27FC236}">
                      <a16:creationId xmlns:a16="http://schemas.microsoft.com/office/drawing/2014/main" id="{8600D832-DA12-7947-8C25-E9DB7BFC172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261740" y="4965115"/>
                  <a:ext cx="255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3494" name="Input penna 3493">
                  <a:extLst>
                    <a:ext uri="{FF2B5EF4-FFF2-40B4-BE49-F238E27FC236}">
                      <a16:creationId xmlns:a16="http://schemas.microsoft.com/office/drawing/2014/main" id="{3EA1677B-09C8-CA2C-520C-F2BA14B847EB}"/>
                    </a:ext>
                  </a:extLst>
                </p14:cNvPr>
                <p14:cNvContentPartPr/>
                <p14:nvPr/>
              </p14:nvContentPartPr>
              <p14:xfrm>
                <a:off x="4392780" y="4967635"/>
                <a:ext cx="6120" cy="173160"/>
              </p14:xfrm>
            </p:contentPart>
          </mc:Choice>
          <mc:Fallback xmlns="">
            <p:pic>
              <p:nvPicPr>
                <p:cNvPr id="3494" name="Input penna 3493">
                  <a:extLst>
                    <a:ext uri="{FF2B5EF4-FFF2-40B4-BE49-F238E27FC236}">
                      <a16:creationId xmlns:a16="http://schemas.microsoft.com/office/drawing/2014/main" id="{3EA1677B-09C8-CA2C-520C-F2BA14B847E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382340" y="4957195"/>
                  <a:ext cx="273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3495" name="Input penna 3494">
                  <a:extLst>
                    <a:ext uri="{FF2B5EF4-FFF2-40B4-BE49-F238E27FC236}">
                      <a16:creationId xmlns:a16="http://schemas.microsoft.com/office/drawing/2014/main" id="{6F42A276-5094-0BD3-9ED2-39C0674DB12D}"/>
                    </a:ext>
                  </a:extLst>
                </p14:cNvPr>
                <p14:cNvContentPartPr/>
                <p14:nvPr/>
              </p14:nvContentPartPr>
              <p14:xfrm>
                <a:off x="4267500" y="5047915"/>
                <a:ext cx="122400" cy="19800"/>
              </p14:xfrm>
            </p:contentPart>
          </mc:Choice>
          <mc:Fallback xmlns="">
            <p:pic>
              <p:nvPicPr>
                <p:cNvPr id="3495" name="Input penna 3494">
                  <a:extLst>
                    <a:ext uri="{FF2B5EF4-FFF2-40B4-BE49-F238E27FC236}">
                      <a16:creationId xmlns:a16="http://schemas.microsoft.com/office/drawing/2014/main" id="{6F42A276-5094-0BD3-9ED2-39C0674DB12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257060" y="5037475"/>
                  <a:ext cx="1436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3496" name="Input penna 3495">
                  <a:extLst>
                    <a:ext uri="{FF2B5EF4-FFF2-40B4-BE49-F238E27FC236}">
                      <a16:creationId xmlns:a16="http://schemas.microsoft.com/office/drawing/2014/main" id="{CEA0E47D-3A4D-A361-320E-A1474E0A7EAB}"/>
                    </a:ext>
                  </a:extLst>
                </p14:cNvPr>
                <p14:cNvContentPartPr/>
                <p14:nvPr/>
              </p14:nvContentPartPr>
              <p14:xfrm>
                <a:off x="4268940" y="5105875"/>
                <a:ext cx="144000" cy="16200"/>
              </p14:xfrm>
            </p:contentPart>
          </mc:Choice>
          <mc:Fallback xmlns="">
            <p:pic>
              <p:nvPicPr>
                <p:cNvPr id="3496" name="Input penna 3495">
                  <a:extLst>
                    <a:ext uri="{FF2B5EF4-FFF2-40B4-BE49-F238E27FC236}">
                      <a16:creationId xmlns:a16="http://schemas.microsoft.com/office/drawing/2014/main" id="{CEA0E47D-3A4D-A361-320E-A1474E0A7EA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258500" y="5095075"/>
                  <a:ext cx="16524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05" name="Gruppo 3504">
            <a:extLst>
              <a:ext uri="{FF2B5EF4-FFF2-40B4-BE49-F238E27FC236}">
                <a16:creationId xmlns:a16="http://schemas.microsoft.com/office/drawing/2014/main" id="{FBA37646-28F4-CD89-BF8F-FBFFDCFD155E}"/>
              </a:ext>
            </a:extLst>
          </p:cNvPr>
          <p:cNvGrpSpPr/>
          <p:nvPr/>
        </p:nvGrpSpPr>
        <p:grpSpPr>
          <a:xfrm>
            <a:off x="3166980" y="5006875"/>
            <a:ext cx="176040" cy="180360"/>
            <a:chOff x="3166980" y="5006875"/>
            <a:chExt cx="176040" cy="18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3499" name="Input penna 3498">
                  <a:extLst>
                    <a:ext uri="{FF2B5EF4-FFF2-40B4-BE49-F238E27FC236}">
                      <a16:creationId xmlns:a16="http://schemas.microsoft.com/office/drawing/2014/main" id="{630F5CDB-773D-42DD-F997-7C55E94C18B4}"/>
                    </a:ext>
                  </a:extLst>
                </p14:cNvPr>
                <p14:cNvContentPartPr/>
                <p14:nvPr/>
              </p14:nvContentPartPr>
              <p14:xfrm>
                <a:off x="3166980" y="5042155"/>
                <a:ext cx="157680" cy="145080"/>
              </p14:xfrm>
            </p:contentPart>
          </mc:Choice>
          <mc:Fallback xmlns="">
            <p:pic>
              <p:nvPicPr>
                <p:cNvPr id="3499" name="Input penna 3498">
                  <a:extLst>
                    <a:ext uri="{FF2B5EF4-FFF2-40B4-BE49-F238E27FC236}">
                      <a16:creationId xmlns:a16="http://schemas.microsoft.com/office/drawing/2014/main" id="{630F5CDB-773D-42DD-F997-7C55E94C18B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156540" y="5031715"/>
                  <a:ext cx="1789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3500" name="Input penna 3499">
                  <a:extLst>
                    <a:ext uri="{FF2B5EF4-FFF2-40B4-BE49-F238E27FC236}">
                      <a16:creationId xmlns:a16="http://schemas.microsoft.com/office/drawing/2014/main" id="{81E40794-02DC-FBB7-957B-368282A0C15F}"/>
                    </a:ext>
                  </a:extLst>
                </p14:cNvPr>
                <p14:cNvContentPartPr/>
                <p14:nvPr/>
              </p14:nvContentPartPr>
              <p14:xfrm>
                <a:off x="3317820" y="5006875"/>
                <a:ext cx="5400" cy="150840"/>
              </p14:xfrm>
            </p:contentPart>
          </mc:Choice>
          <mc:Fallback xmlns="">
            <p:pic>
              <p:nvPicPr>
                <p:cNvPr id="3500" name="Input penna 3499">
                  <a:extLst>
                    <a:ext uri="{FF2B5EF4-FFF2-40B4-BE49-F238E27FC236}">
                      <a16:creationId xmlns:a16="http://schemas.microsoft.com/office/drawing/2014/main" id="{81E40794-02DC-FBB7-957B-368282A0C15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307380" y="4996075"/>
                  <a:ext cx="266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3503" name="Input penna 3502">
                  <a:extLst>
                    <a:ext uri="{FF2B5EF4-FFF2-40B4-BE49-F238E27FC236}">
                      <a16:creationId xmlns:a16="http://schemas.microsoft.com/office/drawing/2014/main" id="{D5DDBCD2-FBF6-0BEE-AB6E-6C233E59E144}"/>
                    </a:ext>
                  </a:extLst>
                </p14:cNvPr>
                <p14:cNvContentPartPr/>
                <p14:nvPr/>
              </p14:nvContentPartPr>
              <p14:xfrm>
                <a:off x="3186420" y="5086795"/>
                <a:ext cx="156600" cy="24480"/>
              </p14:xfrm>
            </p:contentPart>
          </mc:Choice>
          <mc:Fallback xmlns="">
            <p:pic>
              <p:nvPicPr>
                <p:cNvPr id="3503" name="Input penna 3502">
                  <a:extLst>
                    <a:ext uri="{FF2B5EF4-FFF2-40B4-BE49-F238E27FC236}">
                      <a16:creationId xmlns:a16="http://schemas.microsoft.com/office/drawing/2014/main" id="{D5DDBCD2-FBF6-0BEE-AB6E-6C233E59E14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175980" y="5076355"/>
                  <a:ext cx="17784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78" name="Gruppo 3577">
            <a:extLst>
              <a:ext uri="{FF2B5EF4-FFF2-40B4-BE49-F238E27FC236}">
                <a16:creationId xmlns:a16="http://schemas.microsoft.com/office/drawing/2014/main" id="{CDA96B97-335A-4C14-8827-8FDAE5A05F6E}"/>
              </a:ext>
            </a:extLst>
          </p:cNvPr>
          <p:cNvGrpSpPr/>
          <p:nvPr/>
        </p:nvGrpSpPr>
        <p:grpSpPr>
          <a:xfrm>
            <a:off x="2767740" y="5016235"/>
            <a:ext cx="95760" cy="160200"/>
            <a:chOff x="2767740" y="5016235"/>
            <a:chExt cx="95760" cy="16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3506" name="Input penna 3505">
                  <a:extLst>
                    <a:ext uri="{FF2B5EF4-FFF2-40B4-BE49-F238E27FC236}">
                      <a16:creationId xmlns:a16="http://schemas.microsoft.com/office/drawing/2014/main" id="{1DC978C8-4830-31C4-B61D-0D4285755A39}"/>
                    </a:ext>
                  </a:extLst>
                </p14:cNvPr>
                <p14:cNvContentPartPr/>
                <p14:nvPr/>
              </p14:nvContentPartPr>
              <p14:xfrm>
                <a:off x="2767740" y="5038195"/>
                <a:ext cx="7200" cy="125640"/>
              </p14:xfrm>
            </p:contentPart>
          </mc:Choice>
          <mc:Fallback xmlns="">
            <p:pic>
              <p:nvPicPr>
                <p:cNvPr id="3506" name="Input penna 3505">
                  <a:extLst>
                    <a:ext uri="{FF2B5EF4-FFF2-40B4-BE49-F238E27FC236}">
                      <a16:creationId xmlns:a16="http://schemas.microsoft.com/office/drawing/2014/main" id="{1DC978C8-4830-31C4-B61D-0D4285755A3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756940" y="5027755"/>
                  <a:ext cx="284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3572" name="Input penna 3571">
                  <a:extLst>
                    <a:ext uri="{FF2B5EF4-FFF2-40B4-BE49-F238E27FC236}">
                      <a16:creationId xmlns:a16="http://schemas.microsoft.com/office/drawing/2014/main" id="{D86D67D5-BB88-4376-F31E-E1294D5DDC1C}"/>
                    </a:ext>
                  </a:extLst>
                </p14:cNvPr>
                <p14:cNvContentPartPr/>
                <p14:nvPr/>
              </p14:nvContentPartPr>
              <p14:xfrm>
                <a:off x="2851260" y="5016235"/>
                <a:ext cx="12240" cy="160200"/>
              </p14:xfrm>
            </p:contentPart>
          </mc:Choice>
          <mc:Fallback xmlns="">
            <p:pic>
              <p:nvPicPr>
                <p:cNvPr id="3572" name="Input penna 3571">
                  <a:extLst>
                    <a:ext uri="{FF2B5EF4-FFF2-40B4-BE49-F238E27FC236}">
                      <a16:creationId xmlns:a16="http://schemas.microsoft.com/office/drawing/2014/main" id="{D86D67D5-BB88-4376-F31E-E1294D5DDC1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840460" y="5005795"/>
                  <a:ext cx="3348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3575" name="Input penna 3574">
                  <a:extLst>
                    <a:ext uri="{FF2B5EF4-FFF2-40B4-BE49-F238E27FC236}">
                      <a16:creationId xmlns:a16="http://schemas.microsoft.com/office/drawing/2014/main" id="{89910EC7-879D-7E3C-6A5E-02EF09F52B8C}"/>
                    </a:ext>
                  </a:extLst>
                </p14:cNvPr>
                <p14:cNvContentPartPr/>
                <p14:nvPr/>
              </p14:nvContentPartPr>
              <p14:xfrm>
                <a:off x="2778180" y="5144035"/>
                <a:ext cx="74520" cy="11520"/>
              </p14:xfrm>
            </p:contentPart>
          </mc:Choice>
          <mc:Fallback xmlns="">
            <p:pic>
              <p:nvPicPr>
                <p:cNvPr id="3575" name="Input penna 3574">
                  <a:extLst>
                    <a:ext uri="{FF2B5EF4-FFF2-40B4-BE49-F238E27FC236}">
                      <a16:creationId xmlns:a16="http://schemas.microsoft.com/office/drawing/2014/main" id="{89910EC7-879D-7E3C-6A5E-02EF09F52B8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767380" y="5133595"/>
                  <a:ext cx="957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3576" name="Input penna 3575">
                  <a:extLst>
                    <a:ext uri="{FF2B5EF4-FFF2-40B4-BE49-F238E27FC236}">
                      <a16:creationId xmlns:a16="http://schemas.microsoft.com/office/drawing/2014/main" id="{5ACD2F67-E6CF-9696-B705-12C485980E76}"/>
                    </a:ext>
                  </a:extLst>
                </p14:cNvPr>
                <p14:cNvContentPartPr/>
                <p14:nvPr/>
              </p14:nvContentPartPr>
              <p14:xfrm>
                <a:off x="2776380" y="5083915"/>
                <a:ext cx="83160" cy="10440"/>
              </p14:xfrm>
            </p:contentPart>
          </mc:Choice>
          <mc:Fallback xmlns="">
            <p:pic>
              <p:nvPicPr>
                <p:cNvPr id="3576" name="Input penna 3575">
                  <a:extLst>
                    <a:ext uri="{FF2B5EF4-FFF2-40B4-BE49-F238E27FC236}">
                      <a16:creationId xmlns:a16="http://schemas.microsoft.com/office/drawing/2014/main" id="{5ACD2F67-E6CF-9696-B705-12C485980E7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765940" y="5073475"/>
                  <a:ext cx="10440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82" name="Gruppo 3581">
            <a:extLst>
              <a:ext uri="{FF2B5EF4-FFF2-40B4-BE49-F238E27FC236}">
                <a16:creationId xmlns:a16="http://schemas.microsoft.com/office/drawing/2014/main" id="{AFF23EAD-EC25-E093-7CDA-2F9FB70FBDC7}"/>
              </a:ext>
            </a:extLst>
          </p:cNvPr>
          <p:cNvGrpSpPr/>
          <p:nvPr/>
        </p:nvGrpSpPr>
        <p:grpSpPr>
          <a:xfrm>
            <a:off x="1290060" y="5481490"/>
            <a:ext cx="261720" cy="232920"/>
            <a:chOff x="1290060" y="5481490"/>
            <a:chExt cx="261720" cy="23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3579" name="Input penna 3578">
                  <a:extLst>
                    <a:ext uri="{FF2B5EF4-FFF2-40B4-BE49-F238E27FC236}">
                      <a16:creationId xmlns:a16="http://schemas.microsoft.com/office/drawing/2014/main" id="{7559D656-5200-B335-5129-EE570E10B08A}"/>
                    </a:ext>
                  </a:extLst>
                </p14:cNvPr>
                <p14:cNvContentPartPr/>
                <p14:nvPr/>
              </p14:nvContentPartPr>
              <p14:xfrm>
                <a:off x="1290060" y="5485450"/>
                <a:ext cx="123120" cy="228960"/>
              </p14:xfrm>
            </p:contentPart>
          </mc:Choice>
          <mc:Fallback xmlns="">
            <p:pic>
              <p:nvPicPr>
                <p:cNvPr id="3579" name="Input penna 3578">
                  <a:extLst>
                    <a:ext uri="{FF2B5EF4-FFF2-40B4-BE49-F238E27FC236}">
                      <a16:creationId xmlns:a16="http://schemas.microsoft.com/office/drawing/2014/main" id="{7559D656-5200-B335-5129-EE570E10B08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279260" y="5474650"/>
                  <a:ext cx="1443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580" name="Input penna 3579">
                  <a:extLst>
                    <a:ext uri="{FF2B5EF4-FFF2-40B4-BE49-F238E27FC236}">
                      <a16:creationId xmlns:a16="http://schemas.microsoft.com/office/drawing/2014/main" id="{59602E3C-9BB2-C8CF-D715-6426CB5DC4D1}"/>
                    </a:ext>
                  </a:extLst>
                </p14:cNvPr>
                <p14:cNvContentPartPr/>
                <p14:nvPr/>
              </p14:nvContentPartPr>
              <p14:xfrm>
                <a:off x="1421820" y="5481490"/>
                <a:ext cx="129960" cy="218520"/>
              </p14:xfrm>
            </p:contentPart>
          </mc:Choice>
          <mc:Fallback xmlns="">
            <p:pic>
              <p:nvPicPr>
                <p:cNvPr id="3580" name="Input penna 3579">
                  <a:extLst>
                    <a:ext uri="{FF2B5EF4-FFF2-40B4-BE49-F238E27FC236}">
                      <a16:creationId xmlns:a16="http://schemas.microsoft.com/office/drawing/2014/main" id="{59602E3C-9BB2-C8CF-D715-6426CB5DC4D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411020" y="5470690"/>
                  <a:ext cx="151200" cy="23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86" name="Gruppo 3585">
            <a:extLst>
              <a:ext uri="{FF2B5EF4-FFF2-40B4-BE49-F238E27FC236}">
                <a16:creationId xmlns:a16="http://schemas.microsoft.com/office/drawing/2014/main" id="{B49ABF97-F7E9-1F90-210E-9C045BF8A3EF}"/>
              </a:ext>
            </a:extLst>
          </p:cNvPr>
          <p:cNvGrpSpPr/>
          <p:nvPr/>
        </p:nvGrpSpPr>
        <p:grpSpPr>
          <a:xfrm>
            <a:off x="2343060" y="5536505"/>
            <a:ext cx="180000" cy="139320"/>
            <a:chOff x="2343060" y="5536505"/>
            <a:chExt cx="180000" cy="1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583" name="Input penna 3582">
                  <a:extLst>
                    <a:ext uri="{FF2B5EF4-FFF2-40B4-BE49-F238E27FC236}">
                      <a16:creationId xmlns:a16="http://schemas.microsoft.com/office/drawing/2014/main" id="{94E7A46C-B011-14A8-CBB8-775F6A3EE3FD}"/>
                    </a:ext>
                  </a:extLst>
                </p14:cNvPr>
                <p14:cNvContentPartPr/>
                <p14:nvPr/>
              </p14:nvContentPartPr>
              <p14:xfrm>
                <a:off x="2343060" y="5536505"/>
                <a:ext cx="106920" cy="133560"/>
              </p14:xfrm>
            </p:contentPart>
          </mc:Choice>
          <mc:Fallback xmlns="">
            <p:pic>
              <p:nvPicPr>
                <p:cNvPr id="3583" name="Input penna 3582">
                  <a:extLst>
                    <a:ext uri="{FF2B5EF4-FFF2-40B4-BE49-F238E27FC236}">
                      <a16:creationId xmlns:a16="http://schemas.microsoft.com/office/drawing/2014/main" id="{94E7A46C-B011-14A8-CBB8-775F6A3EE3F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332260" y="5525705"/>
                  <a:ext cx="128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584" name="Input penna 3583">
                  <a:extLst>
                    <a:ext uri="{FF2B5EF4-FFF2-40B4-BE49-F238E27FC236}">
                      <a16:creationId xmlns:a16="http://schemas.microsoft.com/office/drawing/2014/main" id="{7D7F121F-CCA5-591F-7C8C-3EA1A62D1776}"/>
                    </a:ext>
                  </a:extLst>
                </p14:cNvPr>
                <p14:cNvContentPartPr/>
                <p14:nvPr/>
              </p14:nvContentPartPr>
              <p14:xfrm>
                <a:off x="2422980" y="5587625"/>
                <a:ext cx="100080" cy="88200"/>
              </p14:xfrm>
            </p:contentPart>
          </mc:Choice>
          <mc:Fallback xmlns="">
            <p:pic>
              <p:nvPicPr>
                <p:cNvPr id="3584" name="Input penna 3583">
                  <a:extLst>
                    <a:ext uri="{FF2B5EF4-FFF2-40B4-BE49-F238E27FC236}">
                      <a16:creationId xmlns:a16="http://schemas.microsoft.com/office/drawing/2014/main" id="{7D7F121F-CCA5-591F-7C8C-3EA1A62D177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412180" y="5576825"/>
                  <a:ext cx="12132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90" name="Gruppo 3589">
            <a:extLst>
              <a:ext uri="{FF2B5EF4-FFF2-40B4-BE49-F238E27FC236}">
                <a16:creationId xmlns:a16="http://schemas.microsoft.com/office/drawing/2014/main" id="{7E6F5CDB-CBA5-33F6-4807-0C58C13BF7E8}"/>
              </a:ext>
            </a:extLst>
          </p:cNvPr>
          <p:cNvGrpSpPr/>
          <p:nvPr/>
        </p:nvGrpSpPr>
        <p:grpSpPr>
          <a:xfrm>
            <a:off x="1276380" y="5870225"/>
            <a:ext cx="225000" cy="222120"/>
            <a:chOff x="1276380" y="5870225"/>
            <a:chExt cx="225000" cy="22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587" name="Input penna 3586">
                  <a:extLst>
                    <a:ext uri="{FF2B5EF4-FFF2-40B4-BE49-F238E27FC236}">
                      <a16:creationId xmlns:a16="http://schemas.microsoft.com/office/drawing/2014/main" id="{FEC10F64-505D-B8B6-9AD3-9FBF0BE0FA2A}"/>
                    </a:ext>
                  </a:extLst>
                </p14:cNvPr>
                <p14:cNvContentPartPr/>
                <p14:nvPr/>
              </p14:nvContentPartPr>
              <p14:xfrm>
                <a:off x="1276380" y="5870225"/>
                <a:ext cx="109440" cy="222120"/>
              </p14:xfrm>
            </p:contentPart>
          </mc:Choice>
          <mc:Fallback xmlns="">
            <p:pic>
              <p:nvPicPr>
                <p:cNvPr id="3587" name="Input penna 3586">
                  <a:extLst>
                    <a:ext uri="{FF2B5EF4-FFF2-40B4-BE49-F238E27FC236}">
                      <a16:creationId xmlns:a16="http://schemas.microsoft.com/office/drawing/2014/main" id="{FEC10F64-505D-B8B6-9AD3-9FBF0BE0FA2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265940" y="5859785"/>
                  <a:ext cx="13068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588" name="Input penna 3587">
                  <a:extLst>
                    <a:ext uri="{FF2B5EF4-FFF2-40B4-BE49-F238E27FC236}">
                      <a16:creationId xmlns:a16="http://schemas.microsoft.com/office/drawing/2014/main" id="{8D66654A-E751-F73A-59AE-49E4AF9A1DC6}"/>
                    </a:ext>
                  </a:extLst>
                </p14:cNvPr>
                <p14:cNvContentPartPr/>
                <p14:nvPr/>
              </p14:nvContentPartPr>
              <p14:xfrm>
                <a:off x="1367460" y="5940065"/>
                <a:ext cx="133920" cy="103680"/>
              </p14:xfrm>
            </p:contentPart>
          </mc:Choice>
          <mc:Fallback xmlns="">
            <p:pic>
              <p:nvPicPr>
                <p:cNvPr id="3588" name="Input penna 3587">
                  <a:extLst>
                    <a:ext uri="{FF2B5EF4-FFF2-40B4-BE49-F238E27FC236}">
                      <a16:creationId xmlns:a16="http://schemas.microsoft.com/office/drawing/2014/main" id="{8D66654A-E751-F73A-59AE-49E4AF9A1DC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357020" y="5929265"/>
                  <a:ext cx="155160" cy="12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3591" name="Input penna 3590">
                <a:extLst>
                  <a:ext uri="{FF2B5EF4-FFF2-40B4-BE49-F238E27FC236}">
                    <a16:creationId xmlns:a16="http://schemas.microsoft.com/office/drawing/2014/main" id="{3071CD72-2CEA-6624-C464-7163D1D16EC1}"/>
                  </a:ext>
                </a:extLst>
              </p14:cNvPr>
              <p14:cNvContentPartPr/>
              <p14:nvPr/>
            </p14:nvContentPartPr>
            <p14:xfrm>
              <a:off x="1094940" y="5560985"/>
              <a:ext cx="33480" cy="107640"/>
            </p14:xfrm>
          </p:contentPart>
        </mc:Choice>
        <mc:Fallback xmlns="">
          <p:pic>
            <p:nvPicPr>
              <p:cNvPr id="3591" name="Input penna 3590">
                <a:extLst>
                  <a:ext uri="{FF2B5EF4-FFF2-40B4-BE49-F238E27FC236}">
                    <a16:creationId xmlns:a16="http://schemas.microsoft.com/office/drawing/2014/main" id="{3071CD72-2CEA-6624-C464-7163D1D16EC1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084140" y="5550545"/>
                <a:ext cx="5472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3592" name="Input penna 3591">
                <a:extLst>
                  <a:ext uri="{FF2B5EF4-FFF2-40B4-BE49-F238E27FC236}">
                    <a16:creationId xmlns:a16="http://schemas.microsoft.com/office/drawing/2014/main" id="{280D84CC-24AC-1F46-7113-06DCDFF27948}"/>
                  </a:ext>
                </a:extLst>
              </p14:cNvPr>
              <p14:cNvContentPartPr/>
              <p14:nvPr/>
            </p14:nvContentPartPr>
            <p14:xfrm>
              <a:off x="1107540" y="5906225"/>
              <a:ext cx="93600" cy="74880"/>
            </p14:xfrm>
          </p:contentPart>
        </mc:Choice>
        <mc:Fallback xmlns="">
          <p:pic>
            <p:nvPicPr>
              <p:cNvPr id="3592" name="Input penna 3591">
                <a:extLst>
                  <a:ext uri="{FF2B5EF4-FFF2-40B4-BE49-F238E27FC236}">
                    <a16:creationId xmlns:a16="http://schemas.microsoft.com/office/drawing/2014/main" id="{280D84CC-24AC-1F46-7113-06DCDFF27948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097100" y="5895785"/>
                <a:ext cx="114840" cy="9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96" name="Gruppo 3595">
            <a:extLst>
              <a:ext uri="{FF2B5EF4-FFF2-40B4-BE49-F238E27FC236}">
                <a16:creationId xmlns:a16="http://schemas.microsoft.com/office/drawing/2014/main" id="{0C8F2432-33B9-C4FE-534D-68AD1932649D}"/>
              </a:ext>
            </a:extLst>
          </p:cNvPr>
          <p:cNvGrpSpPr/>
          <p:nvPr/>
        </p:nvGrpSpPr>
        <p:grpSpPr>
          <a:xfrm>
            <a:off x="2727900" y="5533625"/>
            <a:ext cx="203760" cy="135360"/>
            <a:chOff x="2727900" y="5533625"/>
            <a:chExt cx="203760" cy="13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593" name="Input penna 3592">
                  <a:extLst>
                    <a:ext uri="{FF2B5EF4-FFF2-40B4-BE49-F238E27FC236}">
                      <a16:creationId xmlns:a16="http://schemas.microsoft.com/office/drawing/2014/main" id="{04CAEFB1-D68E-D006-4B96-A03A801D8143}"/>
                    </a:ext>
                  </a:extLst>
                </p14:cNvPr>
                <p14:cNvContentPartPr/>
                <p14:nvPr/>
              </p14:nvContentPartPr>
              <p14:xfrm>
                <a:off x="2727900" y="5533625"/>
                <a:ext cx="110160" cy="135360"/>
              </p14:xfrm>
            </p:contentPart>
          </mc:Choice>
          <mc:Fallback xmlns="">
            <p:pic>
              <p:nvPicPr>
                <p:cNvPr id="3593" name="Input penna 3592">
                  <a:extLst>
                    <a:ext uri="{FF2B5EF4-FFF2-40B4-BE49-F238E27FC236}">
                      <a16:creationId xmlns:a16="http://schemas.microsoft.com/office/drawing/2014/main" id="{04CAEFB1-D68E-D006-4B96-A03A801D814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717100" y="5522825"/>
                  <a:ext cx="1314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594" name="Input penna 3593">
                  <a:extLst>
                    <a:ext uri="{FF2B5EF4-FFF2-40B4-BE49-F238E27FC236}">
                      <a16:creationId xmlns:a16="http://schemas.microsoft.com/office/drawing/2014/main" id="{AE84209F-5515-4671-B6A1-483A26B8067B}"/>
                    </a:ext>
                  </a:extLst>
                </p14:cNvPr>
                <p14:cNvContentPartPr/>
                <p14:nvPr/>
              </p14:nvContentPartPr>
              <p14:xfrm>
                <a:off x="2831220" y="5584385"/>
                <a:ext cx="100440" cy="54000"/>
              </p14:xfrm>
            </p:contentPart>
          </mc:Choice>
          <mc:Fallback xmlns="">
            <p:pic>
              <p:nvPicPr>
                <p:cNvPr id="3594" name="Input penna 3593">
                  <a:extLst>
                    <a:ext uri="{FF2B5EF4-FFF2-40B4-BE49-F238E27FC236}">
                      <a16:creationId xmlns:a16="http://schemas.microsoft.com/office/drawing/2014/main" id="{AE84209F-5515-4671-B6A1-483A26B8067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20780" y="5573585"/>
                  <a:ext cx="12168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00" name="Gruppo 3599">
            <a:extLst>
              <a:ext uri="{FF2B5EF4-FFF2-40B4-BE49-F238E27FC236}">
                <a16:creationId xmlns:a16="http://schemas.microsoft.com/office/drawing/2014/main" id="{ABD3BA83-BF6F-63AB-A307-1C8AC7F88A82}"/>
              </a:ext>
            </a:extLst>
          </p:cNvPr>
          <p:cNvGrpSpPr/>
          <p:nvPr/>
        </p:nvGrpSpPr>
        <p:grpSpPr>
          <a:xfrm>
            <a:off x="3137940" y="5534345"/>
            <a:ext cx="188640" cy="150480"/>
            <a:chOff x="3137940" y="5534345"/>
            <a:chExt cx="188640" cy="15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597" name="Input penna 3596">
                  <a:extLst>
                    <a:ext uri="{FF2B5EF4-FFF2-40B4-BE49-F238E27FC236}">
                      <a16:creationId xmlns:a16="http://schemas.microsoft.com/office/drawing/2014/main" id="{8C2F96D1-C862-1AB9-DBB0-23079C4EED9D}"/>
                    </a:ext>
                  </a:extLst>
                </p14:cNvPr>
                <p14:cNvContentPartPr/>
                <p14:nvPr/>
              </p14:nvContentPartPr>
              <p14:xfrm>
                <a:off x="3137940" y="5534345"/>
                <a:ext cx="119880" cy="150480"/>
              </p14:xfrm>
            </p:contentPart>
          </mc:Choice>
          <mc:Fallback xmlns="">
            <p:pic>
              <p:nvPicPr>
                <p:cNvPr id="3597" name="Input penna 3596">
                  <a:extLst>
                    <a:ext uri="{FF2B5EF4-FFF2-40B4-BE49-F238E27FC236}">
                      <a16:creationId xmlns:a16="http://schemas.microsoft.com/office/drawing/2014/main" id="{8C2F96D1-C862-1AB9-DBB0-23079C4EED9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127140" y="5523545"/>
                  <a:ext cx="1411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598" name="Input penna 3597">
                  <a:extLst>
                    <a:ext uri="{FF2B5EF4-FFF2-40B4-BE49-F238E27FC236}">
                      <a16:creationId xmlns:a16="http://schemas.microsoft.com/office/drawing/2014/main" id="{23925C87-918B-0C45-37E7-5CF9F776EBD1}"/>
                    </a:ext>
                  </a:extLst>
                </p14:cNvPr>
                <p14:cNvContentPartPr/>
                <p14:nvPr/>
              </p14:nvContentPartPr>
              <p14:xfrm>
                <a:off x="3216420" y="5599865"/>
                <a:ext cx="110160" cy="77040"/>
              </p14:xfrm>
            </p:contentPart>
          </mc:Choice>
          <mc:Fallback xmlns="">
            <p:pic>
              <p:nvPicPr>
                <p:cNvPr id="3598" name="Input penna 3597">
                  <a:extLst>
                    <a:ext uri="{FF2B5EF4-FFF2-40B4-BE49-F238E27FC236}">
                      <a16:creationId xmlns:a16="http://schemas.microsoft.com/office/drawing/2014/main" id="{23925C87-918B-0C45-37E7-5CF9F776EBD1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205620" y="5589425"/>
                  <a:ext cx="13140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04" name="Gruppo 3603">
            <a:extLst>
              <a:ext uri="{FF2B5EF4-FFF2-40B4-BE49-F238E27FC236}">
                <a16:creationId xmlns:a16="http://schemas.microsoft.com/office/drawing/2014/main" id="{B8735D7C-4BFE-80BA-972A-0D2943FF9C91}"/>
              </a:ext>
            </a:extLst>
          </p:cNvPr>
          <p:cNvGrpSpPr/>
          <p:nvPr/>
        </p:nvGrpSpPr>
        <p:grpSpPr>
          <a:xfrm>
            <a:off x="3488580" y="5503025"/>
            <a:ext cx="242640" cy="166680"/>
            <a:chOff x="3488580" y="5503025"/>
            <a:chExt cx="24264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601" name="Input penna 3600">
                  <a:extLst>
                    <a:ext uri="{FF2B5EF4-FFF2-40B4-BE49-F238E27FC236}">
                      <a16:creationId xmlns:a16="http://schemas.microsoft.com/office/drawing/2014/main" id="{42748612-6AA5-0E5C-7639-DA83F774EF8D}"/>
                    </a:ext>
                  </a:extLst>
                </p14:cNvPr>
                <p14:cNvContentPartPr/>
                <p14:nvPr/>
              </p14:nvContentPartPr>
              <p14:xfrm>
                <a:off x="3488580" y="5503025"/>
                <a:ext cx="101520" cy="166680"/>
              </p14:xfrm>
            </p:contentPart>
          </mc:Choice>
          <mc:Fallback xmlns="">
            <p:pic>
              <p:nvPicPr>
                <p:cNvPr id="3601" name="Input penna 3600">
                  <a:extLst>
                    <a:ext uri="{FF2B5EF4-FFF2-40B4-BE49-F238E27FC236}">
                      <a16:creationId xmlns:a16="http://schemas.microsoft.com/office/drawing/2014/main" id="{42748612-6AA5-0E5C-7639-DA83F774EF8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477780" y="5492585"/>
                  <a:ext cx="1227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602" name="Input penna 3601">
                  <a:extLst>
                    <a:ext uri="{FF2B5EF4-FFF2-40B4-BE49-F238E27FC236}">
                      <a16:creationId xmlns:a16="http://schemas.microsoft.com/office/drawing/2014/main" id="{43702589-FD56-8395-0738-EECD52D04C73}"/>
                    </a:ext>
                  </a:extLst>
                </p14:cNvPr>
                <p14:cNvContentPartPr/>
                <p14:nvPr/>
              </p14:nvContentPartPr>
              <p14:xfrm>
                <a:off x="3594780" y="5505545"/>
                <a:ext cx="136440" cy="133200"/>
              </p14:xfrm>
            </p:contentPart>
          </mc:Choice>
          <mc:Fallback xmlns="">
            <p:pic>
              <p:nvPicPr>
                <p:cNvPr id="3602" name="Input penna 3601">
                  <a:extLst>
                    <a:ext uri="{FF2B5EF4-FFF2-40B4-BE49-F238E27FC236}">
                      <a16:creationId xmlns:a16="http://schemas.microsoft.com/office/drawing/2014/main" id="{43702589-FD56-8395-0738-EECD52D04C7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583980" y="5494745"/>
                  <a:ext cx="157680" cy="15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3609" name="Input penna 3608">
                <a:extLst>
                  <a:ext uri="{FF2B5EF4-FFF2-40B4-BE49-F238E27FC236}">
                    <a16:creationId xmlns:a16="http://schemas.microsoft.com/office/drawing/2014/main" id="{34D34933-4F06-DEF4-5714-FD36ED47E404}"/>
                  </a:ext>
                </a:extLst>
              </p14:cNvPr>
              <p14:cNvContentPartPr/>
              <p14:nvPr/>
            </p14:nvContentPartPr>
            <p14:xfrm>
              <a:off x="7848150" y="2516555"/>
              <a:ext cx="107640" cy="117720"/>
            </p14:xfrm>
          </p:contentPart>
        </mc:Choice>
        <mc:Fallback xmlns="">
          <p:pic>
            <p:nvPicPr>
              <p:cNvPr id="3609" name="Input penna 3608">
                <a:extLst>
                  <a:ext uri="{FF2B5EF4-FFF2-40B4-BE49-F238E27FC236}">
                    <a16:creationId xmlns:a16="http://schemas.microsoft.com/office/drawing/2014/main" id="{34D34933-4F06-DEF4-5714-FD36ED47E404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7837350" y="2505755"/>
                <a:ext cx="12888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3610" name="Input penna 3609">
                <a:extLst>
                  <a:ext uri="{FF2B5EF4-FFF2-40B4-BE49-F238E27FC236}">
                    <a16:creationId xmlns:a16="http://schemas.microsoft.com/office/drawing/2014/main" id="{28C86963-FF92-1E1D-F085-D801EA88905A}"/>
                  </a:ext>
                </a:extLst>
              </p14:cNvPr>
              <p14:cNvContentPartPr/>
              <p14:nvPr/>
            </p14:nvContentPartPr>
            <p14:xfrm>
              <a:off x="8206710" y="2524835"/>
              <a:ext cx="122040" cy="117360"/>
            </p14:xfrm>
          </p:contentPart>
        </mc:Choice>
        <mc:Fallback xmlns="">
          <p:pic>
            <p:nvPicPr>
              <p:cNvPr id="3610" name="Input penna 3609">
                <a:extLst>
                  <a:ext uri="{FF2B5EF4-FFF2-40B4-BE49-F238E27FC236}">
                    <a16:creationId xmlns:a16="http://schemas.microsoft.com/office/drawing/2014/main" id="{28C86963-FF92-1E1D-F085-D801EA88905A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8195910" y="2514395"/>
                <a:ext cx="14328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3611" name="Input penna 3610">
                <a:extLst>
                  <a:ext uri="{FF2B5EF4-FFF2-40B4-BE49-F238E27FC236}">
                    <a16:creationId xmlns:a16="http://schemas.microsoft.com/office/drawing/2014/main" id="{A11CBDC5-A8EE-761C-7FF3-E2B390A48580}"/>
                  </a:ext>
                </a:extLst>
              </p14:cNvPr>
              <p14:cNvContentPartPr/>
              <p14:nvPr/>
            </p14:nvContentPartPr>
            <p14:xfrm>
              <a:off x="8600190" y="2524115"/>
              <a:ext cx="106200" cy="119520"/>
            </p14:xfrm>
          </p:contentPart>
        </mc:Choice>
        <mc:Fallback xmlns="">
          <p:pic>
            <p:nvPicPr>
              <p:cNvPr id="3611" name="Input penna 3610">
                <a:extLst>
                  <a:ext uri="{FF2B5EF4-FFF2-40B4-BE49-F238E27FC236}">
                    <a16:creationId xmlns:a16="http://schemas.microsoft.com/office/drawing/2014/main" id="{A11CBDC5-A8EE-761C-7FF3-E2B390A48580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8589750" y="2513675"/>
                <a:ext cx="12744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3612" name="Input penna 3611">
                <a:extLst>
                  <a:ext uri="{FF2B5EF4-FFF2-40B4-BE49-F238E27FC236}">
                    <a16:creationId xmlns:a16="http://schemas.microsoft.com/office/drawing/2014/main" id="{0E100068-1A24-F8D9-ADDE-FDD3AE60BAEB}"/>
                  </a:ext>
                </a:extLst>
              </p14:cNvPr>
              <p14:cNvContentPartPr/>
              <p14:nvPr/>
            </p14:nvContentPartPr>
            <p14:xfrm>
              <a:off x="8989710" y="2496395"/>
              <a:ext cx="143280" cy="133200"/>
            </p14:xfrm>
          </p:contentPart>
        </mc:Choice>
        <mc:Fallback xmlns="">
          <p:pic>
            <p:nvPicPr>
              <p:cNvPr id="3612" name="Input penna 3611">
                <a:extLst>
                  <a:ext uri="{FF2B5EF4-FFF2-40B4-BE49-F238E27FC236}">
                    <a16:creationId xmlns:a16="http://schemas.microsoft.com/office/drawing/2014/main" id="{0E100068-1A24-F8D9-ADDE-FDD3AE60BAEB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8978910" y="2485955"/>
                <a:ext cx="16452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3613" name="Input penna 3612">
                <a:extLst>
                  <a:ext uri="{FF2B5EF4-FFF2-40B4-BE49-F238E27FC236}">
                    <a16:creationId xmlns:a16="http://schemas.microsoft.com/office/drawing/2014/main" id="{E8A7DC6F-20D0-2D1B-7F55-C0A3880C2815}"/>
                  </a:ext>
                </a:extLst>
              </p14:cNvPr>
              <p14:cNvContentPartPr/>
              <p14:nvPr/>
            </p14:nvContentPartPr>
            <p14:xfrm>
              <a:off x="9339990" y="2518355"/>
              <a:ext cx="152640" cy="152640"/>
            </p14:xfrm>
          </p:contentPart>
        </mc:Choice>
        <mc:Fallback xmlns="">
          <p:pic>
            <p:nvPicPr>
              <p:cNvPr id="3613" name="Input penna 3612">
                <a:extLst>
                  <a:ext uri="{FF2B5EF4-FFF2-40B4-BE49-F238E27FC236}">
                    <a16:creationId xmlns:a16="http://schemas.microsoft.com/office/drawing/2014/main" id="{E8A7DC6F-20D0-2D1B-7F55-C0A3880C2815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29190" y="2507915"/>
                <a:ext cx="173880" cy="17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26" name="Gruppo 3625">
            <a:extLst>
              <a:ext uri="{FF2B5EF4-FFF2-40B4-BE49-F238E27FC236}">
                <a16:creationId xmlns:a16="http://schemas.microsoft.com/office/drawing/2014/main" id="{B185C7B8-A4CD-518D-3B73-EEB723CE84CC}"/>
              </a:ext>
            </a:extLst>
          </p:cNvPr>
          <p:cNvGrpSpPr/>
          <p:nvPr/>
        </p:nvGrpSpPr>
        <p:grpSpPr>
          <a:xfrm>
            <a:off x="7806680" y="3005045"/>
            <a:ext cx="191160" cy="143280"/>
            <a:chOff x="7806680" y="3005045"/>
            <a:chExt cx="191160" cy="14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3623" name="Input penna 3622">
                  <a:extLst>
                    <a:ext uri="{FF2B5EF4-FFF2-40B4-BE49-F238E27FC236}">
                      <a16:creationId xmlns:a16="http://schemas.microsoft.com/office/drawing/2014/main" id="{CB9B2D32-638F-E759-14AC-ED3988735AE6}"/>
                    </a:ext>
                  </a:extLst>
                </p14:cNvPr>
                <p14:cNvContentPartPr/>
                <p14:nvPr/>
              </p14:nvContentPartPr>
              <p14:xfrm>
                <a:off x="7806680" y="3005045"/>
                <a:ext cx="153000" cy="143280"/>
              </p14:xfrm>
            </p:contentPart>
          </mc:Choice>
          <mc:Fallback xmlns="">
            <p:pic>
              <p:nvPicPr>
                <p:cNvPr id="3623" name="Input penna 3622">
                  <a:extLst>
                    <a:ext uri="{FF2B5EF4-FFF2-40B4-BE49-F238E27FC236}">
                      <a16:creationId xmlns:a16="http://schemas.microsoft.com/office/drawing/2014/main" id="{CB9B2D32-638F-E759-14AC-ED3988735AE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799120" y="2997485"/>
                  <a:ext cx="1681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624" name="Input penna 3623">
                  <a:extLst>
                    <a:ext uri="{FF2B5EF4-FFF2-40B4-BE49-F238E27FC236}">
                      <a16:creationId xmlns:a16="http://schemas.microsoft.com/office/drawing/2014/main" id="{012820B5-42D6-67EB-0F82-582880C317F1}"/>
                    </a:ext>
                  </a:extLst>
                </p14:cNvPr>
                <p14:cNvContentPartPr/>
                <p14:nvPr/>
              </p14:nvContentPartPr>
              <p14:xfrm>
                <a:off x="7898480" y="3077045"/>
                <a:ext cx="99360" cy="64080"/>
              </p14:xfrm>
            </p:contentPart>
          </mc:Choice>
          <mc:Fallback xmlns="">
            <p:pic>
              <p:nvPicPr>
                <p:cNvPr id="3624" name="Input penna 3623">
                  <a:extLst>
                    <a:ext uri="{FF2B5EF4-FFF2-40B4-BE49-F238E27FC236}">
                      <a16:creationId xmlns:a16="http://schemas.microsoft.com/office/drawing/2014/main" id="{012820B5-42D6-67EB-0F82-582880C317F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890920" y="3069485"/>
                  <a:ext cx="11448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0" name="Gruppo 3629">
            <a:extLst>
              <a:ext uri="{FF2B5EF4-FFF2-40B4-BE49-F238E27FC236}">
                <a16:creationId xmlns:a16="http://schemas.microsoft.com/office/drawing/2014/main" id="{9B39F5FC-E088-1A91-2D03-3D1121D9C388}"/>
              </a:ext>
            </a:extLst>
          </p:cNvPr>
          <p:cNvGrpSpPr/>
          <p:nvPr/>
        </p:nvGrpSpPr>
        <p:grpSpPr>
          <a:xfrm>
            <a:off x="8199080" y="3019805"/>
            <a:ext cx="162000" cy="136440"/>
            <a:chOff x="8199080" y="3019805"/>
            <a:chExt cx="162000" cy="13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627" name="Input penna 3626">
                  <a:extLst>
                    <a:ext uri="{FF2B5EF4-FFF2-40B4-BE49-F238E27FC236}">
                      <a16:creationId xmlns:a16="http://schemas.microsoft.com/office/drawing/2014/main" id="{D6B5CA3A-D45A-6D66-530F-E222FD9FDA81}"/>
                    </a:ext>
                  </a:extLst>
                </p14:cNvPr>
                <p14:cNvContentPartPr/>
                <p14:nvPr/>
              </p14:nvContentPartPr>
              <p14:xfrm>
                <a:off x="8199080" y="3019805"/>
                <a:ext cx="122040" cy="136440"/>
              </p14:xfrm>
            </p:contentPart>
          </mc:Choice>
          <mc:Fallback xmlns="">
            <p:pic>
              <p:nvPicPr>
                <p:cNvPr id="3627" name="Input penna 3626">
                  <a:extLst>
                    <a:ext uri="{FF2B5EF4-FFF2-40B4-BE49-F238E27FC236}">
                      <a16:creationId xmlns:a16="http://schemas.microsoft.com/office/drawing/2014/main" id="{D6B5CA3A-D45A-6D66-530F-E222FD9FDA8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191520" y="3012605"/>
                  <a:ext cx="1371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3628" name="Input penna 3627">
                  <a:extLst>
                    <a:ext uri="{FF2B5EF4-FFF2-40B4-BE49-F238E27FC236}">
                      <a16:creationId xmlns:a16="http://schemas.microsoft.com/office/drawing/2014/main" id="{77C7718B-02B0-E99D-691E-7991841CC151}"/>
                    </a:ext>
                  </a:extLst>
                </p14:cNvPr>
                <p14:cNvContentPartPr/>
                <p14:nvPr/>
              </p14:nvContentPartPr>
              <p14:xfrm>
                <a:off x="8293760" y="3087845"/>
                <a:ext cx="67320" cy="64800"/>
              </p14:xfrm>
            </p:contentPart>
          </mc:Choice>
          <mc:Fallback xmlns="">
            <p:pic>
              <p:nvPicPr>
                <p:cNvPr id="3628" name="Input penna 3627">
                  <a:extLst>
                    <a:ext uri="{FF2B5EF4-FFF2-40B4-BE49-F238E27FC236}">
                      <a16:creationId xmlns:a16="http://schemas.microsoft.com/office/drawing/2014/main" id="{77C7718B-02B0-E99D-691E-7991841CC15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286200" y="3080645"/>
                  <a:ext cx="8244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6" name="Gruppo 3645">
            <a:extLst>
              <a:ext uri="{FF2B5EF4-FFF2-40B4-BE49-F238E27FC236}">
                <a16:creationId xmlns:a16="http://schemas.microsoft.com/office/drawing/2014/main" id="{A096248C-77D3-7A07-4C4F-899D245627CA}"/>
              </a:ext>
            </a:extLst>
          </p:cNvPr>
          <p:cNvGrpSpPr/>
          <p:nvPr/>
        </p:nvGrpSpPr>
        <p:grpSpPr>
          <a:xfrm>
            <a:off x="5882890" y="2924370"/>
            <a:ext cx="1290550" cy="795600"/>
            <a:chOff x="5882890" y="2924370"/>
            <a:chExt cx="1290550" cy="79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3616" name="Input penna 3615">
                  <a:extLst>
                    <a:ext uri="{FF2B5EF4-FFF2-40B4-BE49-F238E27FC236}">
                      <a16:creationId xmlns:a16="http://schemas.microsoft.com/office/drawing/2014/main" id="{F206431C-7C5F-2116-D525-235D76CEB1AF}"/>
                    </a:ext>
                  </a:extLst>
                </p14:cNvPr>
                <p14:cNvContentPartPr/>
                <p14:nvPr/>
              </p14:nvContentPartPr>
              <p14:xfrm>
                <a:off x="7085240" y="2967670"/>
                <a:ext cx="88200" cy="141840"/>
              </p14:xfrm>
            </p:contentPart>
          </mc:Choice>
          <mc:Fallback xmlns="">
            <p:pic>
              <p:nvPicPr>
                <p:cNvPr id="3616" name="Input penna 3615">
                  <a:extLst>
                    <a:ext uri="{FF2B5EF4-FFF2-40B4-BE49-F238E27FC236}">
                      <a16:creationId xmlns:a16="http://schemas.microsoft.com/office/drawing/2014/main" id="{F206431C-7C5F-2116-D525-235D76CEB1A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074800" y="2956870"/>
                  <a:ext cx="1094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617" name="Input penna 3616">
                  <a:extLst>
                    <a:ext uri="{FF2B5EF4-FFF2-40B4-BE49-F238E27FC236}">
                      <a16:creationId xmlns:a16="http://schemas.microsoft.com/office/drawing/2014/main" id="{3F7501DA-3A8C-206E-0CE0-30487CCCABE9}"/>
                    </a:ext>
                  </a:extLst>
                </p14:cNvPr>
                <p14:cNvContentPartPr/>
                <p14:nvPr/>
              </p14:nvContentPartPr>
              <p14:xfrm>
                <a:off x="6985160" y="3514870"/>
                <a:ext cx="66600" cy="151200"/>
              </p14:xfrm>
            </p:contentPart>
          </mc:Choice>
          <mc:Fallback xmlns="">
            <p:pic>
              <p:nvPicPr>
                <p:cNvPr id="3617" name="Input penna 3616">
                  <a:extLst>
                    <a:ext uri="{FF2B5EF4-FFF2-40B4-BE49-F238E27FC236}">
                      <a16:creationId xmlns:a16="http://schemas.microsoft.com/office/drawing/2014/main" id="{3F7501DA-3A8C-206E-0CE0-30487CCCABE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974720" y="3504430"/>
                  <a:ext cx="878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3618" name="Input penna 3617">
                  <a:extLst>
                    <a:ext uri="{FF2B5EF4-FFF2-40B4-BE49-F238E27FC236}">
                      <a16:creationId xmlns:a16="http://schemas.microsoft.com/office/drawing/2014/main" id="{1DC186AD-2CA4-26DB-7285-8D9001FAF83D}"/>
                    </a:ext>
                  </a:extLst>
                </p14:cNvPr>
                <p14:cNvContentPartPr/>
                <p14:nvPr/>
              </p14:nvContentPartPr>
              <p14:xfrm>
                <a:off x="7094960" y="3527470"/>
                <a:ext cx="10080" cy="110160"/>
              </p14:xfrm>
            </p:contentPart>
          </mc:Choice>
          <mc:Fallback xmlns="">
            <p:pic>
              <p:nvPicPr>
                <p:cNvPr id="3618" name="Input penna 3617">
                  <a:extLst>
                    <a:ext uri="{FF2B5EF4-FFF2-40B4-BE49-F238E27FC236}">
                      <a16:creationId xmlns:a16="http://schemas.microsoft.com/office/drawing/2014/main" id="{1DC186AD-2CA4-26DB-7285-8D9001FAF83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084160" y="3516670"/>
                  <a:ext cx="313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3619" name="Input penna 3618">
                  <a:extLst>
                    <a:ext uri="{FF2B5EF4-FFF2-40B4-BE49-F238E27FC236}">
                      <a16:creationId xmlns:a16="http://schemas.microsoft.com/office/drawing/2014/main" id="{44C03122-5A20-472E-4598-E59E6CB9E5D7}"/>
                    </a:ext>
                  </a:extLst>
                </p14:cNvPr>
                <p14:cNvContentPartPr/>
                <p14:nvPr/>
              </p14:nvContentPartPr>
              <p14:xfrm>
                <a:off x="7109000" y="3568870"/>
                <a:ext cx="30240" cy="26640"/>
              </p14:xfrm>
            </p:contentPart>
          </mc:Choice>
          <mc:Fallback xmlns="">
            <p:pic>
              <p:nvPicPr>
                <p:cNvPr id="3619" name="Input penna 3618">
                  <a:extLst>
                    <a:ext uri="{FF2B5EF4-FFF2-40B4-BE49-F238E27FC236}">
                      <a16:creationId xmlns:a16="http://schemas.microsoft.com/office/drawing/2014/main" id="{44C03122-5A20-472E-4598-E59E6CB9E5D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098200" y="3558070"/>
                  <a:ext cx="514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3620" name="Input penna 3619">
                  <a:extLst>
                    <a:ext uri="{FF2B5EF4-FFF2-40B4-BE49-F238E27FC236}">
                      <a16:creationId xmlns:a16="http://schemas.microsoft.com/office/drawing/2014/main" id="{5CCF3737-BDFF-EDEF-399B-BCD16893F3CC}"/>
                    </a:ext>
                  </a:extLst>
                </p14:cNvPr>
                <p14:cNvContentPartPr/>
                <p14:nvPr/>
              </p14:nvContentPartPr>
              <p14:xfrm>
                <a:off x="7162640" y="3509110"/>
                <a:ext cx="3600" cy="146520"/>
              </p14:xfrm>
            </p:contentPart>
          </mc:Choice>
          <mc:Fallback xmlns="">
            <p:pic>
              <p:nvPicPr>
                <p:cNvPr id="3620" name="Input penna 3619">
                  <a:extLst>
                    <a:ext uri="{FF2B5EF4-FFF2-40B4-BE49-F238E27FC236}">
                      <a16:creationId xmlns:a16="http://schemas.microsoft.com/office/drawing/2014/main" id="{5CCF3737-BDFF-EDEF-399B-BCD16893F3C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152200" y="3498670"/>
                  <a:ext cx="24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3631" name="Input penna 3630">
                  <a:extLst>
                    <a:ext uri="{FF2B5EF4-FFF2-40B4-BE49-F238E27FC236}">
                      <a16:creationId xmlns:a16="http://schemas.microsoft.com/office/drawing/2014/main" id="{BF09CE1E-FCC1-2575-5159-D9D9E59096CE}"/>
                    </a:ext>
                  </a:extLst>
                </p14:cNvPr>
                <p14:cNvContentPartPr/>
                <p14:nvPr/>
              </p14:nvContentPartPr>
              <p14:xfrm>
                <a:off x="6673450" y="2924370"/>
                <a:ext cx="286200" cy="795600"/>
              </p14:xfrm>
            </p:contentPart>
          </mc:Choice>
          <mc:Fallback xmlns="">
            <p:pic>
              <p:nvPicPr>
                <p:cNvPr id="3631" name="Input penna 3630">
                  <a:extLst>
                    <a:ext uri="{FF2B5EF4-FFF2-40B4-BE49-F238E27FC236}">
                      <a16:creationId xmlns:a16="http://schemas.microsoft.com/office/drawing/2014/main" id="{BF09CE1E-FCC1-2575-5159-D9D9E59096CE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665890" y="2916810"/>
                  <a:ext cx="301320" cy="81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3634" name="Input penna 3633">
                  <a:extLst>
                    <a:ext uri="{FF2B5EF4-FFF2-40B4-BE49-F238E27FC236}">
                      <a16:creationId xmlns:a16="http://schemas.microsoft.com/office/drawing/2014/main" id="{8617589A-84F3-308C-495B-52B7E4B6C6F8}"/>
                    </a:ext>
                  </a:extLst>
                </p14:cNvPr>
                <p14:cNvContentPartPr/>
                <p14:nvPr/>
              </p14:nvContentPartPr>
              <p14:xfrm>
                <a:off x="5882890" y="3223890"/>
                <a:ext cx="127440" cy="135000"/>
              </p14:xfrm>
            </p:contentPart>
          </mc:Choice>
          <mc:Fallback xmlns="">
            <p:pic>
              <p:nvPicPr>
                <p:cNvPr id="3634" name="Input penna 3633">
                  <a:extLst>
                    <a:ext uri="{FF2B5EF4-FFF2-40B4-BE49-F238E27FC236}">
                      <a16:creationId xmlns:a16="http://schemas.microsoft.com/office/drawing/2014/main" id="{8617589A-84F3-308C-495B-52B7E4B6C6F8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875330" y="3216330"/>
                  <a:ext cx="1425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3635" name="Input penna 3634">
                  <a:extLst>
                    <a:ext uri="{FF2B5EF4-FFF2-40B4-BE49-F238E27FC236}">
                      <a16:creationId xmlns:a16="http://schemas.microsoft.com/office/drawing/2014/main" id="{8E69F23D-6327-97BF-FA4D-10B70C870B3E}"/>
                    </a:ext>
                  </a:extLst>
                </p14:cNvPr>
                <p14:cNvContentPartPr/>
                <p14:nvPr/>
              </p14:nvContentPartPr>
              <p14:xfrm>
                <a:off x="6047050" y="3268890"/>
                <a:ext cx="46080" cy="94680"/>
              </p14:xfrm>
            </p:contentPart>
          </mc:Choice>
          <mc:Fallback xmlns="">
            <p:pic>
              <p:nvPicPr>
                <p:cNvPr id="3635" name="Input penna 3634">
                  <a:extLst>
                    <a:ext uri="{FF2B5EF4-FFF2-40B4-BE49-F238E27FC236}">
                      <a16:creationId xmlns:a16="http://schemas.microsoft.com/office/drawing/2014/main" id="{8E69F23D-6327-97BF-FA4D-10B70C870B3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039490" y="3261330"/>
                  <a:ext cx="612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3636" name="Input penna 3635">
                  <a:extLst>
                    <a:ext uri="{FF2B5EF4-FFF2-40B4-BE49-F238E27FC236}">
                      <a16:creationId xmlns:a16="http://schemas.microsoft.com/office/drawing/2014/main" id="{9C2C26D4-0A1C-EFB0-553F-F5210FA0FC97}"/>
                    </a:ext>
                  </a:extLst>
                </p14:cNvPr>
                <p14:cNvContentPartPr/>
                <p14:nvPr/>
              </p14:nvContentPartPr>
              <p14:xfrm>
                <a:off x="6155770" y="3161610"/>
                <a:ext cx="14040" cy="137880"/>
              </p14:xfrm>
            </p:contentPart>
          </mc:Choice>
          <mc:Fallback xmlns="">
            <p:pic>
              <p:nvPicPr>
                <p:cNvPr id="3636" name="Input penna 3635">
                  <a:extLst>
                    <a:ext uri="{FF2B5EF4-FFF2-40B4-BE49-F238E27FC236}">
                      <a16:creationId xmlns:a16="http://schemas.microsoft.com/office/drawing/2014/main" id="{9C2C26D4-0A1C-EFB0-553F-F5210FA0FC9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148210" y="3154050"/>
                  <a:ext cx="291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3637" name="Input penna 3636">
                  <a:extLst>
                    <a:ext uri="{FF2B5EF4-FFF2-40B4-BE49-F238E27FC236}">
                      <a16:creationId xmlns:a16="http://schemas.microsoft.com/office/drawing/2014/main" id="{F3877BE9-7110-FCC7-258B-358BD88B897A}"/>
                    </a:ext>
                  </a:extLst>
                </p14:cNvPr>
                <p14:cNvContentPartPr/>
                <p14:nvPr/>
              </p14:nvContentPartPr>
              <p14:xfrm>
                <a:off x="6130210" y="3262770"/>
                <a:ext cx="38520" cy="13680"/>
              </p14:xfrm>
            </p:contentPart>
          </mc:Choice>
          <mc:Fallback xmlns="">
            <p:pic>
              <p:nvPicPr>
                <p:cNvPr id="3637" name="Input penna 3636">
                  <a:extLst>
                    <a:ext uri="{FF2B5EF4-FFF2-40B4-BE49-F238E27FC236}">
                      <a16:creationId xmlns:a16="http://schemas.microsoft.com/office/drawing/2014/main" id="{F3877BE9-7110-FCC7-258B-358BD88B897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123010" y="3255210"/>
                  <a:ext cx="536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638" name="Input penna 3637">
                  <a:extLst>
                    <a:ext uri="{FF2B5EF4-FFF2-40B4-BE49-F238E27FC236}">
                      <a16:creationId xmlns:a16="http://schemas.microsoft.com/office/drawing/2014/main" id="{3A269A23-BD76-CF1A-BCD3-5BAAC4974D1B}"/>
                    </a:ext>
                  </a:extLst>
                </p14:cNvPr>
                <p14:cNvContentPartPr/>
                <p14:nvPr/>
              </p14:nvContentPartPr>
              <p14:xfrm>
                <a:off x="6217690" y="3237570"/>
                <a:ext cx="22320" cy="93240"/>
              </p14:xfrm>
            </p:contentPart>
          </mc:Choice>
          <mc:Fallback xmlns="">
            <p:pic>
              <p:nvPicPr>
                <p:cNvPr id="3638" name="Input penna 3637">
                  <a:extLst>
                    <a:ext uri="{FF2B5EF4-FFF2-40B4-BE49-F238E27FC236}">
                      <a16:creationId xmlns:a16="http://schemas.microsoft.com/office/drawing/2014/main" id="{3A269A23-BD76-CF1A-BCD3-5BAAC4974D1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210130" y="3230010"/>
                  <a:ext cx="37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3639" name="Input penna 3638">
                  <a:extLst>
                    <a:ext uri="{FF2B5EF4-FFF2-40B4-BE49-F238E27FC236}">
                      <a16:creationId xmlns:a16="http://schemas.microsoft.com/office/drawing/2014/main" id="{395F76CF-A6B4-46A0-2C65-5E3F6380BF74}"/>
                    </a:ext>
                  </a:extLst>
                </p14:cNvPr>
                <p14:cNvContentPartPr/>
                <p14:nvPr/>
              </p14:nvContentPartPr>
              <p14:xfrm>
                <a:off x="6248290" y="3252690"/>
                <a:ext cx="71640" cy="110520"/>
              </p14:xfrm>
            </p:contentPart>
          </mc:Choice>
          <mc:Fallback xmlns="">
            <p:pic>
              <p:nvPicPr>
                <p:cNvPr id="3639" name="Input penna 3638">
                  <a:extLst>
                    <a:ext uri="{FF2B5EF4-FFF2-40B4-BE49-F238E27FC236}">
                      <a16:creationId xmlns:a16="http://schemas.microsoft.com/office/drawing/2014/main" id="{395F76CF-A6B4-46A0-2C65-5E3F6380BF7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240730" y="3245130"/>
                  <a:ext cx="864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3640" name="Input penna 3639">
                  <a:extLst>
                    <a:ext uri="{FF2B5EF4-FFF2-40B4-BE49-F238E27FC236}">
                      <a16:creationId xmlns:a16="http://schemas.microsoft.com/office/drawing/2014/main" id="{64A7D631-0559-4A48-FF22-28118F272450}"/>
                    </a:ext>
                  </a:extLst>
                </p14:cNvPr>
                <p14:cNvContentPartPr/>
                <p14:nvPr/>
              </p14:nvContentPartPr>
              <p14:xfrm>
                <a:off x="6351970" y="3183930"/>
                <a:ext cx="18000" cy="150480"/>
              </p14:xfrm>
            </p:contentPart>
          </mc:Choice>
          <mc:Fallback xmlns="">
            <p:pic>
              <p:nvPicPr>
                <p:cNvPr id="3640" name="Input penna 3639">
                  <a:extLst>
                    <a:ext uri="{FF2B5EF4-FFF2-40B4-BE49-F238E27FC236}">
                      <a16:creationId xmlns:a16="http://schemas.microsoft.com/office/drawing/2014/main" id="{64A7D631-0559-4A48-FF22-28118F272450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344410" y="3176370"/>
                  <a:ext cx="327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3641" name="Input penna 3640">
                  <a:extLst>
                    <a:ext uri="{FF2B5EF4-FFF2-40B4-BE49-F238E27FC236}">
                      <a16:creationId xmlns:a16="http://schemas.microsoft.com/office/drawing/2014/main" id="{B5E32291-5F76-8893-50EF-14C8DC04A960}"/>
                    </a:ext>
                  </a:extLst>
                </p14:cNvPr>
                <p14:cNvContentPartPr/>
                <p14:nvPr/>
              </p14:nvContentPartPr>
              <p14:xfrm>
                <a:off x="6334690" y="3282210"/>
                <a:ext cx="35280" cy="11160"/>
              </p14:xfrm>
            </p:contentPart>
          </mc:Choice>
          <mc:Fallback xmlns="">
            <p:pic>
              <p:nvPicPr>
                <p:cNvPr id="3641" name="Input penna 3640">
                  <a:extLst>
                    <a:ext uri="{FF2B5EF4-FFF2-40B4-BE49-F238E27FC236}">
                      <a16:creationId xmlns:a16="http://schemas.microsoft.com/office/drawing/2014/main" id="{B5E32291-5F76-8893-50EF-14C8DC04A96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327130" y="3274650"/>
                  <a:ext cx="50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642" name="Input penna 3641">
                  <a:extLst>
                    <a:ext uri="{FF2B5EF4-FFF2-40B4-BE49-F238E27FC236}">
                      <a16:creationId xmlns:a16="http://schemas.microsoft.com/office/drawing/2014/main" id="{2EE60EDD-E829-5261-33C7-8B91D2899681}"/>
                    </a:ext>
                  </a:extLst>
                </p14:cNvPr>
                <p14:cNvContentPartPr/>
                <p14:nvPr/>
              </p14:nvContentPartPr>
              <p14:xfrm>
                <a:off x="6421090" y="3240810"/>
                <a:ext cx="11520" cy="88920"/>
              </p14:xfrm>
            </p:contentPart>
          </mc:Choice>
          <mc:Fallback xmlns="">
            <p:pic>
              <p:nvPicPr>
                <p:cNvPr id="3642" name="Input penna 3641">
                  <a:extLst>
                    <a:ext uri="{FF2B5EF4-FFF2-40B4-BE49-F238E27FC236}">
                      <a16:creationId xmlns:a16="http://schemas.microsoft.com/office/drawing/2014/main" id="{2EE60EDD-E829-5261-33C7-8B91D2899681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413530" y="3233250"/>
                  <a:ext cx="26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643" name="Input penna 3642">
                  <a:extLst>
                    <a:ext uri="{FF2B5EF4-FFF2-40B4-BE49-F238E27FC236}">
                      <a16:creationId xmlns:a16="http://schemas.microsoft.com/office/drawing/2014/main" id="{E774DCBD-AE78-0028-9699-3360D10E0D73}"/>
                    </a:ext>
                  </a:extLst>
                </p14:cNvPr>
                <p14:cNvContentPartPr/>
                <p14:nvPr/>
              </p14:nvContentPartPr>
              <p14:xfrm>
                <a:off x="6452410" y="3259530"/>
                <a:ext cx="56880" cy="88560"/>
              </p14:xfrm>
            </p:contentPart>
          </mc:Choice>
          <mc:Fallback xmlns="">
            <p:pic>
              <p:nvPicPr>
                <p:cNvPr id="3643" name="Input penna 3642">
                  <a:extLst>
                    <a:ext uri="{FF2B5EF4-FFF2-40B4-BE49-F238E27FC236}">
                      <a16:creationId xmlns:a16="http://schemas.microsoft.com/office/drawing/2014/main" id="{E774DCBD-AE78-0028-9699-3360D10E0D7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444850" y="3251970"/>
                  <a:ext cx="720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644" name="Input penna 3643">
                  <a:extLst>
                    <a:ext uri="{FF2B5EF4-FFF2-40B4-BE49-F238E27FC236}">
                      <a16:creationId xmlns:a16="http://schemas.microsoft.com/office/drawing/2014/main" id="{A813F61D-9172-370B-820A-6B88CDCFA3BC}"/>
                    </a:ext>
                  </a:extLst>
                </p14:cNvPr>
                <p14:cNvContentPartPr/>
                <p14:nvPr/>
              </p14:nvContentPartPr>
              <p14:xfrm>
                <a:off x="6545290" y="3258810"/>
                <a:ext cx="720" cy="99000"/>
              </p14:xfrm>
            </p:contentPart>
          </mc:Choice>
          <mc:Fallback xmlns="">
            <p:pic>
              <p:nvPicPr>
                <p:cNvPr id="3644" name="Input penna 3643">
                  <a:extLst>
                    <a:ext uri="{FF2B5EF4-FFF2-40B4-BE49-F238E27FC236}">
                      <a16:creationId xmlns:a16="http://schemas.microsoft.com/office/drawing/2014/main" id="{A813F61D-9172-370B-820A-6B88CDCFA3BC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537730" y="3251250"/>
                  <a:ext cx="1584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0" name="Gruppo 3649">
            <a:extLst>
              <a:ext uri="{FF2B5EF4-FFF2-40B4-BE49-F238E27FC236}">
                <a16:creationId xmlns:a16="http://schemas.microsoft.com/office/drawing/2014/main" id="{A3C80B8E-9560-668D-AF39-7CF4DDC67ADA}"/>
              </a:ext>
            </a:extLst>
          </p:cNvPr>
          <p:cNvGrpSpPr/>
          <p:nvPr/>
        </p:nvGrpSpPr>
        <p:grpSpPr>
          <a:xfrm>
            <a:off x="8579610" y="3019410"/>
            <a:ext cx="170280" cy="137160"/>
            <a:chOff x="8579610" y="3019410"/>
            <a:chExt cx="170280" cy="13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3647" name="Input penna 3646">
                  <a:extLst>
                    <a:ext uri="{FF2B5EF4-FFF2-40B4-BE49-F238E27FC236}">
                      <a16:creationId xmlns:a16="http://schemas.microsoft.com/office/drawing/2014/main" id="{560BE936-E6C4-ABDD-9697-E45DF9DF6BE8}"/>
                    </a:ext>
                  </a:extLst>
                </p14:cNvPr>
                <p14:cNvContentPartPr/>
                <p14:nvPr/>
              </p14:nvContentPartPr>
              <p14:xfrm>
                <a:off x="8579610" y="3019410"/>
                <a:ext cx="170280" cy="132480"/>
              </p14:xfrm>
            </p:contentPart>
          </mc:Choice>
          <mc:Fallback xmlns="">
            <p:pic>
              <p:nvPicPr>
                <p:cNvPr id="3647" name="Input penna 3646">
                  <a:extLst>
                    <a:ext uri="{FF2B5EF4-FFF2-40B4-BE49-F238E27FC236}">
                      <a16:creationId xmlns:a16="http://schemas.microsoft.com/office/drawing/2014/main" id="{560BE936-E6C4-ABDD-9697-E45DF9DF6BE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572050" y="3011850"/>
                  <a:ext cx="1854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648" name="Input penna 3647">
                  <a:extLst>
                    <a:ext uri="{FF2B5EF4-FFF2-40B4-BE49-F238E27FC236}">
                      <a16:creationId xmlns:a16="http://schemas.microsoft.com/office/drawing/2014/main" id="{711E24AF-94A2-EA22-8552-9B6B3534FB34}"/>
                    </a:ext>
                  </a:extLst>
                </p14:cNvPr>
                <p14:cNvContentPartPr/>
                <p14:nvPr/>
              </p14:nvContentPartPr>
              <p14:xfrm>
                <a:off x="8671770" y="3095730"/>
                <a:ext cx="77400" cy="60840"/>
              </p14:xfrm>
            </p:contentPart>
          </mc:Choice>
          <mc:Fallback xmlns="">
            <p:pic>
              <p:nvPicPr>
                <p:cNvPr id="3648" name="Input penna 3647">
                  <a:extLst>
                    <a:ext uri="{FF2B5EF4-FFF2-40B4-BE49-F238E27FC236}">
                      <a16:creationId xmlns:a16="http://schemas.microsoft.com/office/drawing/2014/main" id="{711E24AF-94A2-EA22-8552-9B6B3534FB3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664210" y="3088170"/>
                  <a:ext cx="9252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7" name="Gruppo 3656">
            <a:extLst>
              <a:ext uri="{FF2B5EF4-FFF2-40B4-BE49-F238E27FC236}">
                <a16:creationId xmlns:a16="http://schemas.microsoft.com/office/drawing/2014/main" id="{05CC4167-3980-59CA-F741-23744AFFA336}"/>
              </a:ext>
            </a:extLst>
          </p:cNvPr>
          <p:cNvGrpSpPr/>
          <p:nvPr/>
        </p:nvGrpSpPr>
        <p:grpSpPr>
          <a:xfrm>
            <a:off x="8926880" y="3019275"/>
            <a:ext cx="210960" cy="144360"/>
            <a:chOff x="8926880" y="3019275"/>
            <a:chExt cx="210960" cy="14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651" name="Input penna 3650">
                  <a:extLst>
                    <a:ext uri="{FF2B5EF4-FFF2-40B4-BE49-F238E27FC236}">
                      <a16:creationId xmlns:a16="http://schemas.microsoft.com/office/drawing/2014/main" id="{B3D54F3D-00EC-7F0D-4B8A-CC72D49244F4}"/>
                    </a:ext>
                  </a:extLst>
                </p14:cNvPr>
                <p14:cNvContentPartPr/>
                <p14:nvPr/>
              </p14:nvContentPartPr>
              <p14:xfrm>
                <a:off x="8926880" y="3019275"/>
                <a:ext cx="210960" cy="6480"/>
              </p14:xfrm>
            </p:contentPart>
          </mc:Choice>
          <mc:Fallback xmlns="">
            <p:pic>
              <p:nvPicPr>
                <p:cNvPr id="3651" name="Input penna 3650">
                  <a:extLst>
                    <a:ext uri="{FF2B5EF4-FFF2-40B4-BE49-F238E27FC236}">
                      <a16:creationId xmlns:a16="http://schemas.microsoft.com/office/drawing/2014/main" id="{B3D54F3D-00EC-7F0D-4B8A-CC72D49244F4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8919320" y="3011715"/>
                  <a:ext cx="2260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652" name="Input penna 3651">
                  <a:extLst>
                    <a:ext uri="{FF2B5EF4-FFF2-40B4-BE49-F238E27FC236}">
                      <a16:creationId xmlns:a16="http://schemas.microsoft.com/office/drawing/2014/main" id="{A047FEC1-A7D2-D288-70E6-1E10D85DCC89}"/>
                    </a:ext>
                  </a:extLst>
                </p14:cNvPr>
                <p14:cNvContentPartPr/>
                <p14:nvPr/>
              </p14:nvContentPartPr>
              <p14:xfrm>
                <a:off x="8971880" y="3031875"/>
                <a:ext cx="57960" cy="116640"/>
              </p14:xfrm>
            </p:contentPart>
          </mc:Choice>
          <mc:Fallback xmlns="">
            <p:pic>
              <p:nvPicPr>
                <p:cNvPr id="3652" name="Input penna 3651">
                  <a:extLst>
                    <a:ext uri="{FF2B5EF4-FFF2-40B4-BE49-F238E27FC236}">
                      <a16:creationId xmlns:a16="http://schemas.microsoft.com/office/drawing/2014/main" id="{A047FEC1-A7D2-D288-70E6-1E10D85DCC8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8964320" y="3024315"/>
                  <a:ext cx="730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655" name="Input penna 3654">
                  <a:extLst>
                    <a:ext uri="{FF2B5EF4-FFF2-40B4-BE49-F238E27FC236}">
                      <a16:creationId xmlns:a16="http://schemas.microsoft.com/office/drawing/2014/main" id="{B99D6B32-0C5B-0E1D-9453-A123FC755093}"/>
                    </a:ext>
                  </a:extLst>
                </p14:cNvPr>
                <p14:cNvContentPartPr/>
                <p14:nvPr/>
              </p14:nvContentPartPr>
              <p14:xfrm>
                <a:off x="9035600" y="3035475"/>
                <a:ext cx="61200" cy="128160"/>
              </p14:xfrm>
            </p:contentPart>
          </mc:Choice>
          <mc:Fallback xmlns="">
            <p:pic>
              <p:nvPicPr>
                <p:cNvPr id="3655" name="Input penna 3654">
                  <a:extLst>
                    <a:ext uri="{FF2B5EF4-FFF2-40B4-BE49-F238E27FC236}">
                      <a16:creationId xmlns:a16="http://schemas.microsoft.com/office/drawing/2014/main" id="{B99D6B32-0C5B-0E1D-9453-A123FC755093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9028040" y="3027915"/>
                  <a:ext cx="7632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2" name="Gruppo 3661">
            <a:extLst>
              <a:ext uri="{FF2B5EF4-FFF2-40B4-BE49-F238E27FC236}">
                <a16:creationId xmlns:a16="http://schemas.microsoft.com/office/drawing/2014/main" id="{7D30FC02-F714-3816-DB5B-C83C9A73E476}"/>
              </a:ext>
            </a:extLst>
          </p:cNvPr>
          <p:cNvGrpSpPr/>
          <p:nvPr/>
        </p:nvGrpSpPr>
        <p:grpSpPr>
          <a:xfrm>
            <a:off x="9317930" y="3015080"/>
            <a:ext cx="196920" cy="108360"/>
            <a:chOff x="9317930" y="3015080"/>
            <a:chExt cx="196920" cy="10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658" name="Input penna 3657">
                  <a:extLst>
                    <a:ext uri="{FF2B5EF4-FFF2-40B4-BE49-F238E27FC236}">
                      <a16:creationId xmlns:a16="http://schemas.microsoft.com/office/drawing/2014/main" id="{81F8894C-B791-29D9-C9B5-EB94FBA8EB78}"/>
                    </a:ext>
                  </a:extLst>
                </p14:cNvPr>
                <p14:cNvContentPartPr/>
                <p14:nvPr/>
              </p14:nvContentPartPr>
              <p14:xfrm>
                <a:off x="9317930" y="3015080"/>
                <a:ext cx="196920" cy="19800"/>
              </p14:xfrm>
            </p:contentPart>
          </mc:Choice>
          <mc:Fallback xmlns="">
            <p:pic>
              <p:nvPicPr>
                <p:cNvPr id="3658" name="Input penna 3657">
                  <a:extLst>
                    <a:ext uri="{FF2B5EF4-FFF2-40B4-BE49-F238E27FC236}">
                      <a16:creationId xmlns:a16="http://schemas.microsoft.com/office/drawing/2014/main" id="{81F8894C-B791-29D9-C9B5-EB94FBA8EB78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310370" y="3007520"/>
                  <a:ext cx="2120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3659" name="Input penna 3658">
                  <a:extLst>
                    <a:ext uri="{FF2B5EF4-FFF2-40B4-BE49-F238E27FC236}">
                      <a16:creationId xmlns:a16="http://schemas.microsoft.com/office/drawing/2014/main" id="{EEC8939C-43F8-9823-5C8B-778808E70D5D}"/>
                    </a:ext>
                  </a:extLst>
                </p14:cNvPr>
                <p14:cNvContentPartPr/>
                <p14:nvPr/>
              </p14:nvContentPartPr>
              <p14:xfrm>
                <a:off x="9370850" y="3032000"/>
                <a:ext cx="48600" cy="87120"/>
              </p14:xfrm>
            </p:contentPart>
          </mc:Choice>
          <mc:Fallback xmlns="">
            <p:pic>
              <p:nvPicPr>
                <p:cNvPr id="3659" name="Input penna 3658">
                  <a:extLst>
                    <a:ext uri="{FF2B5EF4-FFF2-40B4-BE49-F238E27FC236}">
                      <a16:creationId xmlns:a16="http://schemas.microsoft.com/office/drawing/2014/main" id="{EEC8939C-43F8-9823-5C8B-778808E70D5D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9363290" y="3024800"/>
                  <a:ext cx="637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3660" name="Input penna 3659">
                  <a:extLst>
                    <a:ext uri="{FF2B5EF4-FFF2-40B4-BE49-F238E27FC236}">
                      <a16:creationId xmlns:a16="http://schemas.microsoft.com/office/drawing/2014/main" id="{A7C12EC8-5B4D-4F68-89F6-BE9B055AFC78}"/>
                    </a:ext>
                  </a:extLst>
                </p14:cNvPr>
                <p14:cNvContentPartPr/>
                <p14:nvPr/>
              </p14:nvContentPartPr>
              <p14:xfrm>
                <a:off x="9419090" y="3037040"/>
                <a:ext cx="51480" cy="86400"/>
              </p14:xfrm>
            </p:contentPart>
          </mc:Choice>
          <mc:Fallback xmlns="">
            <p:pic>
              <p:nvPicPr>
                <p:cNvPr id="3660" name="Input penna 3659">
                  <a:extLst>
                    <a:ext uri="{FF2B5EF4-FFF2-40B4-BE49-F238E27FC236}">
                      <a16:creationId xmlns:a16="http://schemas.microsoft.com/office/drawing/2014/main" id="{A7C12EC8-5B4D-4F68-89F6-BE9B055AFC7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9411530" y="3029480"/>
                  <a:ext cx="6660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7" name="Gruppo 3666">
            <a:extLst>
              <a:ext uri="{FF2B5EF4-FFF2-40B4-BE49-F238E27FC236}">
                <a16:creationId xmlns:a16="http://schemas.microsoft.com/office/drawing/2014/main" id="{A477A1CE-5DC3-5290-462D-40F75A0CC849}"/>
              </a:ext>
            </a:extLst>
          </p:cNvPr>
          <p:cNvGrpSpPr/>
          <p:nvPr/>
        </p:nvGrpSpPr>
        <p:grpSpPr>
          <a:xfrm>
            <a:off x="9680810" y="3023360"/>
            <a:ext cx="199800" cy="143280"/>
            <a:chOff x="9680810" y="3023360"/>
            <a:chExt cx="199800" cy="14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3663" name="Input penna 3662">
                  <a:extLst>
                    <a:ext uri="{FF2B5EF4-FFF2-40B4-BE49-F238E27FC236}">
                      <a16:creationId xmlns:a16="http://schemas.microsoft.com/office/drawing/2014/main" id="{C9208508-D3BA-6596-5197-3A847847A28B}"/>
                    </a:ext>
                  </a:extLst>
                </p14:cNvPr>
                <p14:cNvContentPartPr/>
                <p14:nvPr/>
              </p14:nvContentPartPr>
              <p14:xfrm>
                <a:off x="9680810" y="3023360"/>
                <a:ext cx="199800" cy="8640"/>
              </p14:xfrm>
            </p:contentPart>
          </mc:Choice>
          <mc:Fallback xmlns="">
            <p:pic>
              <p:nvPicPr>
                <p:cNvPr id="3663" name="Input penna 3662">
                  <a:extLst>
                    <a:ext uri="{FF2B5EF4-FFF2-40B4-BE49-F238E27FC236}">
                      <a16:creationId xmlns:a16="http://schemas.microsoft.com/office/drawing/2014/main" id="{C9208508-D3BA-6596-5197-3A847847A28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9673250" y="3015800"/>
                  <a:ext cx="214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664" name="Input penna 3663">
                  <a:extLst>
                    <a:ext uri="{FF2B5EF4-FFF2-40B4-BE49-F238E27FC236}">
                      <a16:creationId xmlns:a16="http://schemas.microsoft.com/office/drawing/2014/main" id="{5BF14960-84B5-8708-3008-1A7F1E584C26}"/>
                    </a:ext>
                  </a:extLst>
                </p14:cNvPr>
                <p14:cNvContentPartPr/>
                <p14:nvPr/>
              </p14:nvContentPartPr>
              <p14:xfrm>
                <a:off x="9719690" y="3042080"/>
                <a:ext cx="48240" cy="100080"/>
              </p14:xfrm>
            </p:contentPart>
          </mc:Choice>
          <mc:Fallback xmlns="">
            <p:pic>
              <p:nvPicPr>
                <p:cNvPr id="3664" name="Input penna 3663">
                  <a:extLst>
                    <a:ext uri="{FF2B5EF4-FFF2-40B4-BE49-F238E27FC236}">
                      <a16:creationId xmlns:a16="http://schemas.microsoft.com/office/drawing/2014/main" id="{5BF14960-84B5-8708-3008-1A7F1E584C26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712490" y="3034520"/>
                  <a:ext cx="633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665" name="Input penna 3664">
                  <a:extLst>
                    <a:ext uri="{FF2B5EF4-FFF2-40B4-BE49-F238E27FC236}">
                      <a16:creationId xmlns:a16="http://schemas.microsoft.com/office/drawing/2014/main" id="{C7128B08-ACEF-6CBC-4456-309AA6904D50}"/>
                    </a:ext>
                  </a:extLst>
                </p14:cNvPr>
                <p14:cNvContentPartPr/>
                <p14:nvPr/>
              </p14:nvContentPartPr>
              <p14:xfrm>
                <a:off x="9761090" y="3046760"/>
                <a:ext cx="73440" cy="119880"/>
              </p14:xfrm>
            </p:contentPart>
          </mc:Choice>
          <mc:Fallback xmlns="">
            <p:pic>
              <p:nvPicPr>
                <p:cNvPr id="3665" name="Input penna 3664">
                  <a:extLst>
                    <a:ext uri="{FF2B5EF4-FFF2-40B4-BE49-F238E27FC236}">
                      <a16:creationId xmlns:a16="http://schemas.microsoft.com/office/drawing/2014/main" id="{C7128B08-ACEF-6CBC-4456-309AA6904D50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753530" y="3039200"/>
                  <a:ext cx="8856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82" name="Gruppo 3681">
            <a:extLst>
              <a:ext uri="{FF2B5EF4-FFF2-40B4-BE49-F238E27FC236}">
                <a16:creationId xmlns:a16="http://schemas.microsoft.com/office/drawing/2014/main" id="{10B9AF72-8B92-5400-4899-BBE03218F743}"/>
              </a:ext>
            </a:extLst>
          </p:cNvPr>
          <p:cNvGrpSpPr/>
          <p:nvPr/>
        </p:nvGrpSpPr>
        <p:grpSpPr>
          <a:xfrm>
            <a:off x="7837350" y="3498980"/>
            <a:ext cx="143280" cy="118800"/>
            <a:chOff x="7837350" y="3498980"/>
            <a:chExt cx="143280" cy="11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3678" name="Input penna 3677">
                  <a:extLst>
                    <a:ext uri="{FF2B5EF4-FFF2-40B4-BE49-F238E27FC236}">
                      <a16:creationId xmlns:a16="http://schemas.microsoft.com/office/drawing/2014/main" id="{51480511-B48E-D540-02BE-974D1F5E9D8D}"/>
                    </a:ext>
                  </a:extLst>
                </p14:cNvPr>
                <p14:cNvContentPartPr/>
                <p14:nvPr/>
              </p14:nvContentPartPr>
              <p14:xfrm>
                <a:off x="7886670" y="3498980"/>
                <a:ext cx="41760" cy="15840"/>
              </p14:xfrm>
            </p:contentPart>
          </mc:Choice>
          <mc:Fallback xmlns="">
            <p:pic>
              <p:nvPicPr>
                <p:cNvPr id="3678" name="Input penna 3677">
                  <a:extLst>
                    <a:ext uri="{FF2B5EF4-FFF2-40B4-BE49-F238E27FC236}">
                      <a16:creationId xmlns:a16="http://schemas.microsoft.com/office/drawing/2014/main" id="{51480511-B48E-D540-02BE-974D1F5E9D8D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879110" y="3491420"/>
                  <a:ext cx="56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3679" name="Input penna 3678">
                  <a:extLst>
                    <a:ext uri="{FF2B5EF4-FFF2-40B4-BE49-F238E27FC236}">
                      <a16:creationId xmlns:a16="http://schemas.microsoft.com/office/drawing/2014/main" id="{FCF52E96-CB53-AF32-BED1-83185502054F}"/>
                    </a:ext>
                  </a:extLst>
                </p14:cNvPr>
                <p14:cNvContentPartPr/>
                <p14:nvPr/>
              </p14:nvContentPartPr>
              <p14:xfrm>
                <a:off x="7837350" y="3530660"/>
                <a:ext cx="117720" cy="87120"/>
              </p14:xfrm>
            </p:contentPart>
          </mc:Choice>
          <mc:Fallback xmlns="">
            <p:pic>
              <p:nvPicPr>
                <p:cNvPr id="3679" name="Input penna 3678">
                  <a:extLst>
                    <a:ext uri="{FF2B5EF4-FFF2-40B4-BE49-F238E27FC236}">
                      <a16:creationId xmlns:a16="http://schemas.microsoft.com/office/drawing/2014/main" id="{FCF52E96-CB53-AF32-BED1-83185502054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829790" y="3523100"/>
                  <a:ext cx="132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680" name="Input penna 3679">
                  <a:extLst>
                    <a:ext uri="{FF2B5EF4-FFF2-40B4-BE49-F238E27FC236}">
                      <a16:creationId xmlns:a16="http://schemas.microsoft.com/office/drawing/2014/main" id="{0903A03A-CFF3-5747-B746-B6C04AB529DC}"/>
                    </a:ext>
                  </a:extLst>
                </p14:cNvPr>
                <p14:cNvContentPartPr/>
                <p14:nvPr/>
              </p14:nvContentPartPr>
              <p14:xfrm>
                <a:off x="7913670" y="3577820"/>
                <a:ext cx="66960" cy="39960"/>
              </p14:xfrm>
            </p:contentPart>
          </mc:Choice>
          <mc:Fallback xmlns="">
            <p:pic>
              <p:nvPicPr>
                <p:cNvPr id="3680" name="Input penna 3679">
                  <a:extLst>
                    <a:ext uri="{FF2B5EF4-FFF2-40B4-BE49-F238E27FC236}">
                      <a16:creationId xmlns:a16="http://schemas.microsoft.com/office/drawing/2014/main" id="{0903A03A-CFF3-5747-B746-B6C04AB529D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906470" y="3570260"/>
                  <a:ext cx="8208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88" name="Gruppo 3687">
            <a:extLst>
              <a:ext uri="{FF2B5EF4-FFF2-40B4-BE49-F238E27FC236}">
                <a16:creationId xmlns:a16="http://schemas.microsoft.com/office/drawing/2014/main" id="{B57AA295-A9E6-35CB-C23C-5BBB601BF6B0}"/>
              </a:ext>
            </a:extLst>
          </p:cNvPr>
          <p:cNvGrpSpPr/>
          <p:nvPr/>
        </p:nvGrpSpPr>
        <p:grpSpPr>
          <a:xfrm>
            <a:off x="8930670" y="3458300"/>
            <a:ext cx="176760" cy="181440"/>
            <a:chOff x="8930670" y="3458300"/>
            <a:chExt cx="176760" cy="1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683" name="Input penna 3682">
                  <a:extLst>
                    <a:ext uri="{FF2B5EF4-FFF2-40B4-BE49-F238E27FC236}">
                      <a16:creationId xmlns:a16="http://schemas.microsoft.com/office/drawing/2014/main" id="{BAE74C4D-9C0F-9578-B596-CF8584202E4D}"/>
                    </a:ext>
                  </a:extLst>
                </p14:cNvPr>
                <p14:cNvContentPartPr/>
                <p14:nvPr/>
              </p14:nvContentPartPr>
              <p14:xfrm>
                <a:off x="9009150" y="3458300"/>
                <a:ext cx="7200" cy="49320"/>
              </p14:xfrm>
            </p:contentPart>
          </mc:Choice>
          <mc:Fallback xmlns="">
            <p:pic>
              <p:nvPicPr>
                <p:cNvPr id="3683" name="Input penna 3682">
                  <a:extLst>
                    <a:ext uri="{FF2B5EF4-FFF2-40B4-BE49-F238E27FC236}">
                      <a16:creationId xmlns:a16="http://schemas.microsoft.com/office/drawing/2014/main" id="{BAE74C4D-9C0F-9578-B596-CF8584202E4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001590" y="3450740"/>
                  <a:ext cx="223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684" name="Input penna 3683">
                  <a:extLst>
                    <a:ext uri="{FF2B5EF4-FFF2-40B4-BE49-F238E27FC236}">
                      <a16:creationId xmlns:a16="http://schemas.microsoft.com/office/drawing/2014/main" id="{027A7203-A09D-CBB8-4E66-57FF440E42D4}"/>
                    </a:ext>
                  </a:extLst>
                </p14:cNvPr>
                <p14:cNvContentPartPr/>
                <p14:nvPr/>
              </p14:nvContentPartPr>
              <p14:xfrm>
                <a:off x="8930670" y="3509780"/>
                <a:ext cx="176760" cy="8640"/>
              </p14:xfrm>
            </p:contentPart>
          </mc:Choice>
          <mc:Fallback xmlns="">
            <p:pic>
              <p:nvPicPr>
                <p:cNvPr id="3684" name="Input penna 3683">
                  <a:extLst>
                    <a:ext uri="{FF2B5EF4-FFF2-40B4-BE49-F238E27FC236}">
                      <a16:creationId xmlns:a16="http://schemas.microsoft.com/office/drawing/2014/main" id="{027A7203-A09D-CBB8-4E66-57FF440E42D4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923110" y="3502220"/>
                  <a:ext cx="1918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685" name="Input penna 3684">
                  <a:extLst>
                    <a:ext uri="{FF2B5EF4-FFF2-40B4-BE49-F238E27FC236}">
                      <a16:creationId xmlns:a16="http://schemas.microsoft.com/office/drawing/2014/main" id="{B5414DCC-F45A-5BF8-6D35-C9C7D0C8FC25}"/>
                    </a:ext>
                  </a:extLst>
                </p14:cNvPr>
                <p14:cNvContentPartPr/>
                <p14:nvPr/>
              </p14:nvContentPartPr>
              <p14:xfrm>
                <a:off x="8934630" y="3514460"/>
                <a:ext cx="72360" cy="122400"/>
              </p14:xfrm>
            </p:contentPart>
          </mc:Choice>
          <mc:Fallback xmlns="">
            <p:pic>
              <p:nvPicPr>
                <p:cNvPr id="3685" name="Input penna 3684">
                  <a:extLst>
                    <a:ext uri="{FF2B5EF4-FFF2-40B4-BE49-F238E27FC236}">
                      <a16:creationId xmlns:a16="http://schemas.microsoft.com/office/drawing/2014/main" id="{B5414DCC-F45A-5BF8-6D35-C9C7D0C8FC2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8927070" y="3506900"/>
                  <a:ext cx="874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686" name="Input penna 3685">
                  <a:extLst>
                    <a:ext uri="{FF2B5EF4-FFF2-40B4-BE49-F238E27FC236}">
                      <a16:creationId xmlns:a16="http://schemas.microsoft.com/office/drawing/2014/main" id="{2FD0ADAF-98C0-998E-AD01-0D75E6BBBE0F}"/>
                    </a:ext>
                  </a:extLst>
                </p14:cNvPr>
                <p14:cNvContentPartPr/>
                <p14:nvPr/>
              </p14:nvContentPartPr>
              <p14:xfrm>
                <a:off x="8994030" y="3531020"/>
                <a:ext cx="64800" cy="108720"/>
              </p14:xfrm>
            </p:contentPart>
          </mc:Choice>
          <mc:Fallback xmlns="">
            <p:pic>
              <p:nvPicPr>
                <p:cNvPr id="3686" name="Input penna 3685">
                  <a:extLst>
                    <a:ext uri="{FF2B5EF4-FFF2-40B4-BE49-F238E27FC236}">
                      <a16:creationId xmlns:a16="http://schemas.microsoft.com/office/drawing/2014/main" id="{2FD0ADAF-98C0-998E-AD01-0D75E6BBBE0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8986470" y="3523460"/>
                  <a:ext cx="7992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94" name="Gruppo 3693">
            <a:extLst>
              <a:ext uri="{FF2B5EF4-FFF2-40B4-BE49-F238E27FC236}">
                <a16:creationId xmlns:a16="http://schemas.microsoft.com/office/drawing/2014/main" id="{F982178E-4A16-2DF7-A9CD-07F1E3BEC384}"/>
              </a:ext>
            </a:extLst>
          </p:cNvPr>
          <p:cNvGrpSpPr/>
          <p:nvPr/>
        </p:nvGrpSpPr>
        <p:grpSpPr>
          <a:xfrm>
            <a:off x="9279510" y="3457220"/>
            <a:ext cx="256320" cy="166680"/>
            <a:chOff x="9279510" y="3457220"/>
            <a:chExt cx="25632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689" name="Input penna 3688">
                  <a:extLst>
                    <a:ext uri="{FF2B5EF4-FFF2-40B4-BE49-F238E27FC236}">
                      <a16:creationId xmlns:a16="http://schemas.microsoft.com/office/drawing/2014/main" id="{21299215-0D1C-E410-3D3C-CB272C28670E}"/>
                    </a:ext>
                  </a:extLst>
                </p14:cNvPr>
                <p14:cNvContentPartPr/>
                <p14:nvPr/>
              </p14:nvContentPartPr>
              <p14:xfrm>
                <a:off x="9377790" y="3457220"/>
                <a:ext cx="59400" cy="7560"/>
              </p14:xfrm>
            </p:contentPart>
          </mc:Choice>
          <mc:Fallback xmlns="">
            <p:pic>
              <p:nvPicPr>
                <p:cNvPr id="3689" name="Input penna 3688">
                  <a:extLst>
                    <a:ext uri="{FF2B5EF4-FFF2-40B4-BE49-F238E27FC236}">
                      <a16:creationId xmlns:a16="http://schemas.microsoft.com/office/drawing/2014/main" id="{21299215-0D1C-E410-3D3C-CB272C28670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370230" y="3449660"/>
                  <a:ext cx="745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690" name="Input penna 3689">
                  <a:extLst>
                    <a:ext uri="{FF2B5EF4-FFF2-40B4-BE49-F238E27FC236}">
                      <a16:creationId xmlns:a16="http://schemas.microsoft.com/office/drawing/2014/main" id="{DFE1CDED-BC80-1438-CFF8-0428ED65680E}"/>
                    </a:ext>
                  </a:extLst>
                </p14:cNvPr>
                <p14:cNvContentPartPr/>
                <p14:nvPr/>
              </p14:nvContentPartPr>
              <p14:xfrm>
                <a:off x="9279510" y="3520220"/>
                <a:ext cx="256320" cy="14760"/>
              </p14:xfrm>
            </p:contentPart>
          </mc:Choice>
          <mc:Fallback xmlns="">
            <p:pic>
              <p:nvPicPr>
                <p:cNvPr id="3690" name="Input penna 3689">
                  <a:extLst>
                    <a:ext uri="{FF2B5EF4-FFF2-40B4-BE49-F238E27FC236}">
                      <a16:creationId xmlns:a16="http://schemas.microsoft.com/office/drawing/2014/main" id="{DFE1CDED-BC80-1438-CFF8-0428ED65680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271950" y="3512660"/>
                  <a:ext cx="271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691" name="Input penna 3690">
                  <a:extLst>
                    <a:ext uri="{FF2B5EF4-FFF2-40B4-BE49-F238E27FC236}">
                      <a16:creationId xmlns:a16="http://schemas.microsoft.com/office/drawing/2014/main" id="{9DE8129C-5DFB-1AF9-093B-617BC6C5375D}"/>
                    </a:ext>
                  </a:extLst>
                </p14:cNvPr>
                <p14:cNvContentPartPr/>
                <p14:nvPr/>
              </p14:nvContentPartPr>
              <p14:xfrm>
                <a:off x="9365910" y="3533900"/>
                <a:ext cx="48960" cy="90000"/>
              </p14:xfrm>
            </p:contentPart>
          </mc:Choice>
          <mc:Fallback xmlns="">
            <p:pic>
              <p:nvPicPr>
                <p:cNvPr id="3691" name="Input penna 3690">
                  <a:extLst>
                    <a:ext uri="{FF2B5EF4-FFF2-40B4-BE49-F238E27FC236}">
                      <a16:creationId xmlns:a16="http://schemas.microsoft.com/office/drawing/2014/main" id="{9DE8129C-5DFB-1AF9-093B-617BC6C5375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358350" y="3526340"/>
                  <a:ext cx="640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3692" name="Input penna 3691">
                  <a:extLst>
                    <a:ext uri="{FF2B5EF4-FFF2-40B4-BE49-F238E27FC236}">
                      <a16:creationId xmlns:a16="http://schemas.microsoft.com/office/drawing/2014/main" id="{224D4EC8-3A54-CDCB-B46D-A11ACAAA6550}"/>
                    </a:ext>
                  </a:extLst>
                </p14:cNvPr>
                <p14:cNvContentPartPr/>
                <p14:nvPr/>
              </p14:nvContentPartPr>
              <p14:xfrm>
                <a:off x="9404430" y="3532100"/>
                <a:ext cx="59400" cy="88200"/>
              </p14:xfrm>
            </p:contentPart>
          </mc:Choice>
          <mc:Fallback xmlns="">
            <p:pic>
              <p:nvPicPr>
                <p:cNvPr id="3692" name="Input penna 3691">
                  <a:extLst>
                    <a:ext uri="{FF2B5EF4-FFF2-40B4-BE49-F238E27FC236}">
                      <a16:creationId xmlns:a16="http://schemas.microsoft.com/office/drawing/2014/main" id="{224D4EC8-3A54-CDCB-B46D-A11ACAAA655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396870" y="3524540"/>
                  <a:ext cx="74520" cy="10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00" name="Gruppo 3699">
            <a:extLst>
              <a:ext uri="{FF2B5EF4-FFF2-40B4-BE49-F238E27FC236}">
                <a16:creationId xmlns:a16="http://schemas.microsoft.com/office/drawing/2014/main" id="{20446703-2F8B-85C3-1259-973D764B0376}"/>
              </a:ext>
            </a:extLst>
          </p:cNvPr>
          <p:cNvGrpSpPr/>
          <p:nvPr/>
        </p:nvGrpSpPr>
        <p:grpSpPr>
          <a:xfrm>
            <a:off x="9724470" y="3472700"/>
            <a:ext cx="152280" cy="175320"/>
            <a:chOff x="9724470" y="3472700"/>
            <a:chExt cx="152280" cy="17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3695" name="Input penna 3694">
                  <a:extLst>
                    <a:ext uri="{FF2B5EF4-FFF2-40B4-BE49-F238E27FC236}">
                      <a16:creationId xmlns:a16="http://schemas.microsoft.com/office/drawing/2014/main" id="{B76B38E3-05C8-6CB3-0D49-BFDE07FE5D00}"/>
                    </a:ext>
                  </a:extLst>
                </p14:cNvPr>
                <p14:cNvContentPartPr/>
                <p14:nvPr/>
              </p14:nvContentPartPr>
              <p14:xfrm>
                <a:off x="9757590" y="3472700"/>
                <a:ext cx="102240" cy="14400"/>
              </p14:xfrm>
            </p:contentPart>
          </mc:Choice>
          <mc:Fallback xmlns="">
            <p:pic>
              <p:nvPicPr>
                <p:cNvPr id="3695" name="Input penna 3694">
                  <a:extLst>
                    <a:ext uri="{FF2B5EF4-FFF2-40B4-BE49-F238E27FC236}">
                      <a16:creationId xmlns:a16="http://schemas.microsoft.com/office/drawing/2014/main" id="{B76B38E3-05C8-6CB3-0D49-BFDE07FE5D0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750030" y="3465140"/>
                  <a:ext cx="117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696" name="Input penna 3695">
                  <a:extLst>
                    <a:ext uri="{FF2B5EF4-FFF2-40B4-BE49-F238E27FC236}">
                      <a16:creationId xmlns:a16="http://schemas.microsoft.com/office/drawing/2014/main" id="{9E992A36-B049-CACB-3AC9-2270AE9D7D32}"/>
                    </a:ext>
                  </a:extLst>
                </p14:cNvPr>
                <p14:cNvContentPartPr/>
                <p14:nvPr/>
              </p14:nvContentPartPr>
              <p14:xfrm>
                <a:off x="9724470" y="3539300"/>
                <a:ext cx="152280" cy="12600"/>
              </p14:xfrm>
            </p:contentPart>
          </mc:Choice>
          <mc:Fallback xmlns="">
            <p:pic>
              <p:nvPicPr>
                <p:cNvPr id="3696" name="Input penna 3695">
                  <a:extLst>
                    <a:ext uri="{FF2B5EF4-FFF2-40B4-BE49-F238E27FC236}">
                      <a16:creationId xmlns:a16="http://schemas.microsoft.com/office/drawing/2014/main" id="{9E992A36-B049-CACB-3AC9-2270AE9D7D32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716910" y="3531740"/>
                  <a:ext cx="1674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3697" name="Input penna 3696">
                  <a:extLst>
                    <a:ext uri="{FF2B5EF4-FFF2-40B4-BE49-F238E27FC236}">
                      <a16:creationId xmlns:a16="http://schemas.microsoft.com/office/drawing/2014/main" id="{C16255DF-5FC6-4C6E-6B2C-A40552CC4370}"/>
                    </a:ext>
                  </a:extLst>
                </p14:cNvPr>
                <p14:cNvContentPartPr/>
                <p14:nvPr/>
              </p14:nvContentPartPr>
              <p14:xfrm>
                <a:off x="9737790" y="3547580"/>
                <a:ext cx="56880" cy="92880"/>
              </p14:xfrm>
            </p:contentPart>
          </mc:Choice>
          <mc:Fallback xmlns="">
            <p:pic>
              <p:nvPicPr>
                <p:cNvPr id="3697" name="Input penna 3696">
                  <a:extLst>
                    <a:ext uri="{FF2B5EF4-FFF2-40B4-BE49-F238E27FC236}">
                      <a16:creationId xmlns:a16="http://schemas.microsoft.com/office/drawing/2014/main" id="{C16255DF-5FC6-4C6E-6B2C-A40552CC437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730230" y="3540380"/>
                  <a:ext cx="72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3698" name="Input penna 3697">
                  <a:extLst>
                    <a:ext uri="{FF2B5EF4-FFF2-40B4-BE49-F238E27FC236}">
                      <a16:creationId xmlns:a16="http://schemas.microsoft.com/office/drawing/2014/main" id="{466DABAA-EF44-1F0A-EBCB-4A7A5F45054D}"/>
                    </a:ext>
                  </a:extLst>
                </p14:cNvPr>
                <p14:cNvContentPartPr/>
                <p14:nvPr/>
              </p14:nvContentPartPr>
              <p14:xfrm>
                <a:off x="9785310" y="3556940"/>
                <a:ext cx="57600" cy="91080"/>
              </p14:xfrm>
            </p:contentPart>
          </mc:Choice>
          <mc:Fallback xmlns="">
            <p:pic>
              <p:nvPicPr>
                <p:cNvPr id="3698" name="Input penna 3697">
                  <a:extLst>
                    <a:ext uri="{FF2B5EF4-FFF2-40B4-BE49-F238E27FC236}">
                      <a16:creationId xmlns:a16="http://schemas.microsoft.com/office/drawing/2014/main" id="{466DABAA-EF44-1F0A-EBCB-4A7A5F45054D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777750" y="3549380"/>
                  <a:ext cx="7272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0" name="Gruppo 3719">
            <a:extLst>
              <a:ext uri="{FF2B5EF4-FFF2-40B4-BE49-F238E27FC236}">
                <a16:creationId xmlns:a16="http://schemas.microsoft.com/office/drawing/2014/main" id="{627F1247-8F4D-2B56-E702-8F16742FB602}"/>
              </a:ext>
            </a:extLst>
          </p:cNvPr>
          <p:cNvGrpSpPr/>
          <p:nvPr/>
        </p:nvGrpSpPr>
        <p:grpSpPr>
          <a:xfrm>
            <a:off x="8929250" y="4007285"/>
            <a:ext cx="172800" cy="210600"/>
            <a:chOff x="8929250" y="4007285"/>
            <a:chExt cx="172800" cy="21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3717" name="Input penna 3716">
                  <a:extLst>
                    <a:ext uri="{FF2B5EF4-FFF2-40B4-BE49-F238E27FC236}">
                      <a16:creationId xmlns:a16="http://schemas.microsoft.com/office/drawing/2014/main" id="{8413E127-1BE6-79A9-C57D-2443E09B3FCA}"/>
                    </a:ext>
                  </a:extLst>
                </p14:cNvPr>
                <p14:cNvContentPartPr/>
                <p14:nvPr/>
              </p14:nvContentPartPr>
              <p14:xfrm>
                <a:off x="8929250" y="4007285"/>
                <a:ext cx="172800" cy="210600"/>
              </p14:xfrm>
            </p:contentPart>
          </mc:Choice>
          <mc:Fallback xmlns="">
            <p:pic>
              <p:nvPicPr>
                <p:cNvPr id="3717" name="Input penna 3716">
                  <a:extLst>
                    <a:ext uri="{FF2B5EF4-FFF2-40B4-BE49-F238E27FC236}">
                      <a16:creationId xmlns:a16="http://schemas.microsoft.com/office/drawing/2014/main" id="{8413E127-1BE6-79A9-C57D-2443E09B3FCA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921690" y="3999725"/>
                  <a:ext cx="1875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3718" name="Input penna 3717">
                  <a:extLst>
                    <a:ext uri="{FF2B5EF4-FFF2-40B4-BE49-F238E27FC236}">
                      <a16:creationId xmlns:a16="http://schemas.microsoft.com/office/drawing/2014/main" id="{98C5550C-B407-AABD-AF6B-84B9BFE9C69E}"/>
                    </a:ext>
                  </a:extLst>
                </p14:cNvPr>
                <p14:cNvContentPartPr/>
                <p14:nvPr/>
              </p14:nvContentPartPr>
              <p14:xfrm>
                <a:off x="8954450" y="4115645"/>
                <a:ext cx="93240" cy="7560"/>
              </p14:xfrm>
            </p:contentPart>
          </mc:Choice>
          <mc:Fallback xmlns="">
            <p:pic>
              <p:nvPicPr>
                <p:cNvPr id="3718" name="Input penna 3717">
                  <a:extLst>
                    <a:ext uri="{FF2B5EF4-FFF2-40B4-BE49-F238E27FC236}">
                      <a16:creationId xmlns:a16="http://schemas.microsoft.com/office/drawing/2014/main" id="{98C5550C-B407-AABD-AF6B-84B9BFE9C69E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946890" y="4108085"/>
                  <a:ext cx="10800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4" name="Gruppo 3723">
            <a:extLst>
              <a:ext uri="{FF2B5EF4-FFF2-40B4-BE49-F238E27FC236}">
                <a16:creationId xmlns:a16="http://schemas.microsoft.com/office/drawing/2014/main" id="{4A610B9A-B947-5615-599C-E4ACDE6EEF99}"/>
              </a:ext>
            </a:extLst>
          </p:cNvPr>
          <p:cNvGrpSpPr/>
          <p:nvPr/>
        </p:nvGrpSpPr>
        <p:grpSpPr>
          <a:xfrm>
            <a:off x="9329210" y="3963365"/>
            <a:ext cx="119160" cy="192600"/>
            <a:chOff x="9329210" y="3963365"/>
            <a:chExt cx="119160" cy="19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3721" name="Input penna 3720">
                  <a:extLst>
                    <a:ext uri="{FF2B5EF4-FFF2-40B4-BE49-F238E27FC236}">
                      <a16:creationId xmlns:a16="http://schemas.microsoft.com/office/drawing/2014/main" id="{D92947B3-E07A-E865-7A10-E180C4051C3A}"/>
                    </a:ext>
                  </a:extLst>
                </p14:cNvPr>
                <p14:cNvContentPartPr/>
                <p14:nvPr/>
              </p14:nvContentPartPr>
              <p14:xfrm>
                <a:off x="9329210" y="3963365"/>
                <a:ext cx="119160" cy="192600"/>
              </p14:xfrm>
            </p:contentPart>
          </mc:Choice>
          <mc:Fallback xmlns="">
            <p:pic>
              <p:nvPicPr>
                <p:cNvPr id="3721" name="Input penna 3720">
                  <a:extLst>
                    <a:ext uri="{FF2B5EF4-FFF2-40B4-BE49-F238E27FC236}">
                      <a16:creationId xmlns:a16="http://schemas.microsoft.com/office/drawing/2014/main" id="{D92947B3-E07A-E865-7A10-E180C4051C3A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9321650" y="3955805"/>
                  <a:ext cx="1342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3722" name="Input penna 3721">
                  <a:extLst>
                    <a:ext uri="{FF2B5EF4-FFF2-40B4-BE49-F238E27FC236}">
                      <a16:creationId xmlns:a16="http://schemas.microsoft.com/office/drawing/2014/main" id="{D2AC9932-7209-BC42-9226-7D64CECA6E28}"/>
                    </a:ext>
                  </a:extLst>
                </p14:cNvPr>
                <p14:cNvContentPartPr/>
                <p14:nvPr/>
              </p14:nvContentPartPr>
              <p14:xfrm>
                <a:off x="9338930" y="4041125"/>
                <a:ext cx="88560" cy="18720"/>
              </p14:xfrm>
            </p:contentPart>
          </mc:Choice>
          <mc:Fallback xmlns="">
            <p:pic>
              <p:nvPicPr>
                <p:cNvPr id="3722" name="Input penna 3721">
                  <a:extLst>
                    <a:ext uri="{FF2B5EF4-FFF2-40B4-BE49-F238E27FC236}">
                      <a16:creationId xmlns:a16="http://schemas.microsoft.com/office/drawing/2014/main" id="{D2AC9932-7209-BC42-9226-7D64CECA6E28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331370" y="4033565"/>
                  <a:ext cx="10368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36" name="Gruppo 3735">
            <a:extLst>
              <a:ext uri="{FF2B5EF4-FFF2-40B4-BE49-F238E27FC236}">
                <a16:creationId xmlns:a16="http://schemas.microsoft.com/office/drawing/2014/main" id="{B69BCFAF-7717-342A-DA45-D12BCF912E1D}"/>
              </a:ext>
            </a:extLst>
          </p:cNvPr>
          <p:cNvGrpSpPr/>
          <p:nvPr/>
        </p:nvGrpSpPr>
        <p:grpSpPr>
          <a:xfrm>
            <a:off x="9705050" y="3945365"/>
            <a:ext cx="162000" cy="213480"/>
            <a:chOff x="9705050" y="3945365"/>
            <a:chExt cx="162000" cy="21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3733" name="Input penna 3732">
                  <a:extLst>
                    <a:ext uri="{FF2B5EF4-FFF2-40B4-BE49-F238E27FC236}">
                      <a16:creationId xmlns:a16="http://schemas.microsoft.com/office/drawing/2014/main" id="{5F127FA7-A7CA-33F1-8960-2C8A36F53AF6}"/>
                    </a:ext>
                  </a:extLst>
                </p14:cNvPr>
                <p14:cNvContentPartPr/>
                <p14:nvPr/>
              </p14:nvContentPartPr>
              <p14:xfrm>
                <a:off x="9705050" y="3945365"/>
                <a:ext cx="162000" cy="213480"/>
              </p14:xfrm>
            </p:contentPart>
          </mc:Choice>
          <mc:Fallback xmlns="">
            <p:pic>
              <p:nvPicPr>
                <p:cNvPr id="3733" name="Input penna 3732">
                  <a:extLst>
                    <a:ext uri="{FF2B5EF4-FFF2-40B4-BE49-F238E27FC236}">
                      <a16:creationId xmlns:a16="http://schemas.microsoft.com/office/drawing/2014/main" id="{5F127FA7-A7CA-33F1-8960-2C8A36F53AF6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697490" y="3937805"/>
                  <a:ext cx="1767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3734" name="Input penna 3733">
                  <a:extLst>
                    <a:ext uri="{FF2B5EF4-FFF2-40B4-BE49-F238E27FC236}">
                      <a16:creationId xmlns:a16="http://schemas.microsoft.com/office/drawing/2014/main" id="{7CD272AE-303A-DA39-9854-D257CD88CBFD}"/>
                    </a:ext>
                  </a:extLst>
                </p14:cNvPr>
                <p14:cNvContentPartPr/>
                <p14:nvPr/>
              </p14:nvContentPartPr>
              <p14:xfrm>
                <a:off x="9750410" y="4032125"/>
                <a:ext cx="66240" cy="3240"/>
              </p14:xfrm>
            </p:contentPart>
          </mc:Choice>
          <mc:Fallback xmlns="">
            <p:pic>
              <p:nvPicPr>
                <p:cNvPr id="3734" name="Input penna 3733">
                  <a:extLst>
                    <a:ext uri="{FF2B5EF4-FFF2-40B4-BE49-F238E27FC236}">
                      <a16:creationId xmlns:a16="http://schemas.microsoft.com/office/drawing/2014/main" id="{7CD272AE-303A-DA39-9854-D257CD88CBF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742850" y="4024925"/>
                  <a:ext cx="81360" cy="1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40" name="Gruppo 3739">
            <a:extLst>
              <a:ext uri="{FF2B5EF4-FFF2-40B4-BE49-F238E27FC236}">
                <a16:creationId xmlns:a16="http://schemas.microsoft.com/office/drawing/2014/main" id="{99F95ED0-481E-58FD-B7B4-CF16E721E7C7}"/>
              </a:ext>
            </a:extLst>
          </p:cNvPr>
          <p:cNvGrpSpPr/>
          <p:nvPr/>
        </p:nvGrpSpPr>
        <p:grpSpPr>
          <a:xfrm>
            <a:off x="8904410" y="4518470"/>
            <a:ext cx="191520" cy="173880"/>
            <a:chOff x="8904410" y="4518470"/>
            <a:chExt cx="191520" cy="17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3737" name="Input penna 3736">
                  <a:extLst>
                    <a:ext uri="{FF2B5EF4-FFF2-40B4-BE49-F238E27FC236}">
                      <a16:creationId xmlns:a16="http://schemas.microsoft.com/office/drawing/2014/main" id="{8F9E0D8B-A930-6BDF-F7A7-FAED6F90E811}"/>
                    </a:ext>
                  </a:extLst>
                </p14:cNvPr>
                <p14:cNvContentPartPr/>
                <p14:nvPr/>
              </p14:nvContentPartPr>
              <p14:xfrm>
                <a:off x="8904410" y="4518470"/>
                <a:ext cx="185400" cy="8280"/>
              </p14:xfrm>
            </p:contentPart>
          </mc:Choice>
          <mc:Fallback xmlns="">
            <p:pic>
              <p:nvPicPr>
                <p:cNvPr id="3737" name="Input penna 3736">
                  <a:extLst>
                    <a:ext uri="{FF2B5EF4-FFF2-40B4-BE49-F238E27FC236}">
                      <a16:creationId xmlns:a16="http://schemas.microsoft.com/office/drawing/2014/main" id="{8F9E0D8B-A930-6BDF-F7A7-FAED6F90E811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896850" y="4510910"/>
                  <a:ext cx="2005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3738" name="Input penna 3737">
                  <a:extLst>
                    <a:ext uri="{FF2B5EF4-FFF2-40B4-BE49-F238E27FC236}">
                      <a16:creationId xmlns:a16="http://schemas.microsoft.com/office/drawing/2014/main" id="{AE74562F-E1E4-1677-8CA5-07728A0B096A}"/>
                    </a:ext>
                  </a:extLst>
                </p14:cNvPr>
                <p14:cNvContentPartPr/>
                <p14:nvPr/>
              </p14:nvContentPartPr>
              <p14:xfrm>
                <a:off x="8919170" y="4535030"/>
                <a:ext cx="176760" cy="157320"/>
              </p14:xfrm>
            </p:contentPart>
          </mc:Choice>
          <mc:Fallback xmlns="">
            <p:pic>
              <p:nvPicPr>
                <p:cNvPr id="3738" name="Input penna 3737">
                  <a:extLst>
                    <a:ext uri="{FF2B5EF4-FFF2-40B4-BE49-F238E27FC236}">
                      <a16:creationId xmlns:a16="http://schemas.microsoft.com/office/drawing/2014/main" id="{AE74562F-E1E4-1677-8CA5-07728A0B096A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911610" y="4527470"/>
                  <a:ext cx="191880" cy="17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4">
            <p14:nvContentPartPr>
              <p14:cNvPr id="3744" name="Input penna 3743">
                <a:extLst>
                  <a:ext uri="{FF2B5EF4-FFF2-40B4-BE49-F238E27FC236}">
                    <a16:creationId xmlns:a16="http://schemas.microsoft.com/office/drawing/2014/main" id="{8176ED3D-B790-48F8-7DDB-F715165DE193}"/>
                  </a:ext>
                </a:extLst>
              </p14:cNvPr>
              <p14:cNvContentPartPr/>
              <p14:nvPr/>
            </p14:nvContentPartPr>
            <p14:xfrm>
              <a:off x="8922410" y="4616750"/>
              <a:ext cx="178560" cy="4680"/>
            </p14:xfrm>
          </p:contentPart>
        </mc:Choice>
        <mc:Fallback xmlns="">
          <p:pic>
            <p:nvPicPr>
              <p:cNvPr id="3744" name="Input penna 3743">
                <a:extLst>
                  <a:ext uri="{FF2B5EF4-FFF2-40B4-BE49-F238E27FC236}">
                    <a16:creationId xmlns:a16="http://schemas.microsoft.com/office/drawing/2014/main" id="{8176ED3D-B790-48F8-7DDB-F715165DE193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8914850" y="4609190"/>
                <a:ext cx="193680" cy="1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54" name="Gruppo 3753">
            <a:extLst>
              <a:ext uri="{FF2B5EF4-FFF2-40B4-BE49-F238E27FC236}">
                <a16:creationId xmlns:a16="http://schemas.microsoft.com/office/drawing/2014/main" id="{52B85087-D4D4-0826-B2ED-F0B2DD396419}"/>
              </a:ext>
            </a:extLst>
          </p:cNvPr>
          <p:cNvGrpSpPr/>
          <p:nvPr/>
        </p:nvGrpSpPr>
        <p:grpSpPr>
          <a:xfrm>
            <a:off x="9259010" y="4527110"/>
            <a:ext cx="207000" cy="187560"/>
            <a:chOff x="9259010" y="4527110"/>
            <a:chExt cx="207000" cy="18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3750" name="Input penna 3749">
                  <a:extLst>
                    <a:ext uri="{FF2B5EF4-FFF2-40B4-BE49-F238E27FC236}">
                      <a16:creationId xmlns:a16="http://schemas.microsoft.com/office/drawing/2014/main" id="{68BBB488-7493-8F50-9480-9ACA6AEFF5BE}"/>
                    </a:ext>
                  </a:extLst>
                </p14:cNvPr>
                <p14:cNvContentPartPr/>
                <p14:nvPr/>
              </p14:nvContentPartPr>
              <p14:xfrm>
                <a:off x="9259010" y="4527110"/>
                <a:ext cx="180720" cy="11520"/>
              </p14:xfrm>
            </p:contentPart>
          </mc:Choice>
          <mc:Fallback xmlns="">
            <p:pic>
              <p:nvPicPr>
                <p:cNvPr id="3750" name="Input penna 3749">
                  <a:extLst>
                    <a:ext uri="{FF2B5EF4-FFF2-40B4-BE49-F238E27FC236}">
                      <a16:creationId xmlns:a16="http://schemas.microsoft.com/office/drawing/2014/main" id="{68BBB488-7493-8F50-9480-9ACA6AEFF5BE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251450" y="4519550"/>
                  <a:ext cx="195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3751" name="Input penna 3750">
                  <a:extLst>
                    <a:ext uri="{FF2B5EF4-FFF2-40B4-BE49-F238E27FC236}">
                      <a16:creationId xmlns:a16="http://schemas.microsoft.com/office/drawing/2014/main" id="{F025661A-BE5D-C588-97B1-95CA13CE4D56}"/>
                    </a:ext>
                  </a:extLst>
                </p14:cNvPr>
                <p14:cNvContentPartPr/>
                <p14:nvPr/>
              </p14:nvContentPartPr>
              <p14:xfrm>
                <a:off x="9282050" y="4532870"/>
                <a:ext cx="183960" cy="181800"/>
              </p14:xfrm>
            </p:contentPart>
          </mc:Choice>
          <mc:Fallback xmlns="">
            <p:pic>
              <p:nvPicPr>
                <p:cNvPr id="3751" name="Input penna 3750">
                  <a:extLst>
                    <a:ext uri="{FF2B5EF4-FFF2-40B4-BE49-F238E27FC236}">
                      <a16:creationId xmlns:a16="http://schemas.microsoft.com/office/drawing/2014/main" id="{F025661A-BE5D-C588-97B1-95CA13CE4D56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274490" y="4525310"/>
                  <a:ext cx="1990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3752" name="Input penna 3751">
                  <a:extLst>
                    <a:ext uri="{FF2B5EF4-FFF2-40B4-BE49-F238E27FC236}">
                      <a16:creationId xmlns:a16="http://schemas.microsoft.com/office/drawing/2014/main" id="{AD7B9ABD-1704-C919-120A-2C93CE1950B8}"/>
                    </a:ext>
                  </a:extLst>
                </p14:cNvPr>
                <p14:cNvContentPartPr/>
                <p14:nvPr/>
              </p14:nvContentPartPr>
              <p14:xfrm>
                <a:off x="9297530" y="4621070"/>
                <a:ext cx="158760" cy="7200"/>
              </p14:xfrm>
            </p:contentPart>
          </mc:Choice>
          <mc:Fallback xmlns="">
            <p:pic>
              <p:nvPicPr>
                <p:cNvPr id="3752" name="Input penna 3751">
                  <a:extLst>
                    <a:ext uri="{FF2B5EF4-FFF2-40B4-BE49-F238E27FC236}">
                      <a16:creationId xmlns:a16="http://schemas.microsoft.com/office/drawing/2014/main" id="{AD7B9ABD-1704-C919-120A-2C93CE1950B8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9289970" y="4613510"/>
                  <a:ext cx="17388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9" name="Gruppo 3758">
            <a:extLst>
              <a:ext uri="{FF2B5EF4-FFF2-40B4-BE49-F238E27FC236}">
                <a16:creationId xmlns:a16="http://schemas.microsoft.com/office/drawing/2014/main" id="{7E88F441-9089-0EA4-CBE2-B441CD0E05F9}"/>
              </a:ext>
            </a:extLst>
          </p:cNvPr>
          <p:cNvGrpSpPr/>
          <p:nvPr/>
        </p:nvGrpSpPr>
        <p:grpSpPr>
          <a:xfrm>
            <a:off x="9721610" y="4520630"/>
            <a:ext cx="183240" cy="182520"/>
            <a:chOff x="9721610" y="4520630"/>
            <a:chExt cx="183240" cy="18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3755" name="Input penna 3754">
                  <a:extLst>
                    <a:ext uri="{FF2B5EF4-FFF2-40B4-BE49-F238E27FC236}">
                      <a16:creationId xmlns:a16="http://schemas.microsoft.com/office/drawing/2014/main" id="{12BAF335-6359-1B5D-6945-E60DD9353AD1}"/>
                    </a:ext>
                  </a:extLst>
                </p14:cNvPr>
                <p14:cNvContentPartPr/>
                <p14:nvPr/>
              </p14:nvContentPartPr>
              <p14:xfrm>
                <a:off x="9721610" y="4520630"/>
                <a:ext cx="155880" cy="11520"/>
              </p14:xfrm>
            </p:contentPart>
          </mc:Choice>
          <mc:Fallback xmlns="">
            <p:pic>
              <p:nvPicPr>
                <p:cNvPr id="3755" name="Input penna 3754">
                  <a:extLst>
                    <a:ext uri="{FF2B5EF4-FFF2-40B4-BE49-F238E27FC236}">
                      <a16:creationId xmlns:a16="http://schemas.microsoft.com/office/drawing/2014/main" id="{12BAF335-6359-1B5D-6945-E60DD9353AD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714050" y="4513430"/>
                  <a:ext cx="1710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3756" name="Input penna 3755">
                  <a:extLst>
                    <a:ext uri="{FF2B5EF4-FFF2-40B4-BE49-F238E27FC236}">
                      <a16:creationId xmlns:a16="http://schemas.microsoft.com/office/drawing/2014/main" id="{B2F05810-8B63-45AD-85A7-2F22E66DB113}"/>
                    </a:ext>
                  </a:extLst>
                </p14:cNvPr>
                <p14:cNvContentPartPr/>
                <p14:nvPr/>
              </p14:nvContentPartPr>
              <p14:xfrm>
                <a:off x="9734930" y="4533590"/>
                <a:ext cx="150120" cy="169560"/>
              </p14:xfrm>
            </p:contentPart>
          </mc:Choice>
          <mc:Fallback xmlns="">
            <p:pic>
              <p:nvPicPr>
                <p:cNvPr id="3756" name="Input penna 3755">
                  <a:extLst>
                    <a:ext uri="{FF2B5EF4-FFF2-40B4-BE49-F238E27FC236}">
                      <a16:creationId xmlns:a16="http://schemas.microsoft.com/office/drawing/2014/main" id="{B2F05810-8B63-45AD-85A7-2F22E66DB113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727370" y="4526030"/>
                  <a:ext cx="1652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3757" name="Input penna 3756">
                  <a:extLst>
                    <a:ext uri="{FF2B5EF4-FFF2-40B4-BE49-F238E27FC236}">
                      <a16:creationId xmlns:a16="http://schemas.microsoft.com/office/drawing/2014/main" id="{DC6D6681-DC73-3EB9-17E3-B33B11DD516A}"/>
                    </a:ext>
                  </a:extLst>
                </p14:cNvPr>
                <p14:cNvContentPartPr/>
                <p14:nvPr/>
              </p14:nvContentPartPr>
              <p14:xfrm>
                <a:off x="9753290" y="4600910"/>
                <a:ext cx="151560" cy="7920"/>
              </p14:xfrm>
            </p:contentPart>
          </mc:Choice>
          <mc:Fallback xmlns="">
            <p:pic>
              <p:nvPicPr>
                <p:cNvPr id="3757" name="Input penna 3756">
                  <a:extLst>
                    <a:ext uri="{FF2B5EF4-FFF2-40B4-BE49-F238E27FC236}">
                      <a16:creationId xmlns:a16="http://schemas.microsoft.com/office/drawing/2014/main" id="{DC6D6681-DC73-3EB9-17E3-B33B11DD516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745730" y="4593350"/>
                  <a:ext cx="16668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1" name="Gruppo 3770">
            <a:extLst>
              <a:ext uri="{FF2B5EF4-FFF2-40B4-BE49-F238E27FC236}">
                <a16:creationId xmlns:a16="http://schemas.microsoft.com/office/drawing/2014/main" id="{C33EC8AE-3F8D-0CCE-32FD-93EB5994AA94}"/>
              </a:ext>
            </a:extLst>
          </p:cNvPr>
          <p:cNvGrpSpPr/>
          <p:nvPr/>
        </p:nvGrpSpPr>
        <p:grpSpPr>
          <a:xfrm>
            <a:off x="8902610" y="4984280"/>
            <a:ext cx="673560" cy="136440"/>
            <a:chOff x="8902610" y="4984280"/>
            <a:chExt cx="673560" cy="13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3760" name="Input penna 3759">
                  <a:extLst>
                    <a:ext uri="{FF2B5EF4-FFF2-40B4-BE49-F238E27FC236}">
                      <a16:creationId xmlns:a16="http://schemas.microsoft.com/office/drawing/2014/main" id="{CBA3213F-5DFA-03E2-5D0F-3A8DD673ED80}"/>
                    </a:ext>
                  </a:extLst>
                </p14:cNvPr>
                <p14:cNvContentPartPr/>
                <p14:nvPr/>
              </p14:nvContentPartPr>
              <p14:xfrm>
                <a:off x="8902610" y="4984280"/>
                <a:ext cx="241560" cy="16560"/>
              </p14:xfrm>
            </p:contentPart>
          </mc:Choice>
          <mc:Fallback xmlns="">
            <p:pic>
              <p:nvPicPr>
                <p:cNvPr id="3760" name="Input penna 3759">
                  <a:extLst>
                    <a:ext uri="{FF2B5EF4-FFF2-40B4-BE49-F238E27FC236}">
                      <a16:creationId xmlns:a16="http://schemas.microsoft.com/office/drawing/2014/main" id="{CBA3213F-5DFA-03E2-5D0F-3A8DD673ED80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895050" y="4976720"/>
                  <a:ext cx="256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3761" name="Input penna 3760">
                  <a:extLst>
                    <a:ext uri="{FF2B5EF4-FFF2-40B4-BE49-F238E27FC236}">
                      <a16:creationId xmlns:a16="http://schemas.microsoft.com/office/drawing/2014/main" id="{BD980787-166A-56A0-8219-0058B08ABE3D}"/>
                    </a:ext>
                  </a:extLst>
                </p14:cNvPr>
                <p14:cNvContentPartPr/>
                <p14:nvPr/>
              </p14:nvContentPartPr>
              <p14:xfrm>
                <a:off x="8976770" y="5001200"/>
                <a:ext cx="3960" cy="111600"/>
              </p14:xfrm>
            </p:contentPart>
          </mc:Choice>
          <mc:Fallback xmlns="">
            <p:pic>
              <p:nvPicPr>
                <p:cNvPr id="3761" name="Input penna 3760">
                  <a:extLst>
                    <a:ext uri="{FF2B5EF4-FFF2-40B4-BE49-F238E27FC236}">
                      <a16:creationId xmlns:a16="http://schemas.microsoft.com/office/drawing/2014/main" id="{BD980787-166A-56A0-8219-0058B08ABE3D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969210" y="4994000"/>
                  <a:ext cx="190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3762" name="Input penna 3761">
                  <a:extLst>
                    <a:ext uri="{FF2B5EF4-FFF2-40B4-BE49-F238E27FC236}">
                      <a16:creationId xmlns:a16="http://schemas.microsoft.com/office/drawing/2014/main" id="{D839A5DD-1992-EC60-590A-36D5A7251EB7}"/>
                    </a:ext>
                  </a:extLst>
                </p14:cNvPr>
                <p14:cNvContentPartPr/>
                <p14:nvPr/>
              </p14:nvContentPartPr>
              <p14:xfrm>
                <a:off x="9051650" y="4995800"/>
                <a:ext cx="4320" cy="120960"/>
              </p14:xfrm>
            </p:contentPart>
          </mc:Choice>
          <mc:Fallback xmlns="">
            <p:pic>
              <p:nvPicPr>
                <p:cNvPr id="3762" name="Input penna 3761">
                  <a:extLst>
                    <a:ext uri="{FF2B5EF4-FFF2-40B4-BE49-F238E27FC236}">
                      <a16:creationId xmlns:a16="http://schemas.microsoft.com/office/drawing/2014/main" id="{D839A5DD-1992-EC60-590A-36D5A7251EB7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044090" y="4988240"/>
                  <a:ext cx="194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3763" name="Input penna 3762">
                  <a:extLst>
                    <a:ext uri="{FF2B5EF4-FFF2-40B4-BE49-F238E27FC236}">
                      <a16:creationId xmlns:a16="http://schemas.microsoft.com/office/drawing/2014/main" id="{10042225-121A-1FED-5DEA-F48F5B74DE79}"/>
                    </a:ext>
                  </a:extLst>
                </p14:cNvPr>
                <p14:cNvContentPartPr/>
                <p14:nvPr/>
              </p14:nvContentPartPr>
              <p14:xfrm>
                <a:off x="8905490" y="5109200"/>
                <a:ext cx="266040" cy="11520"/>
              </p14:xfrm>
            </p:contentPart>
          </mc:Choice>
          <mc:Fallback xmlns="">
            <p:pic>
              <p:nvPicPr>
                <p:cNvPr id="3763" name="Input penna 3762">
                  <a:extLst>
                    <a:ext uri="{FF2B5EF4-FFF2-40B4-BE49-F238E27FC236}">
                      <a16:creationId xmlns:a16="http://schemas.microsoft.com/office/drawing/2014/main" id="{10042225-121A-1FED-5DEA-F48F5B74DE79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897930" y="5102000"/>
                  <a:ext cx="2811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3766" name="Input penna 3765">
                  <a:extLst>
                    <a:ext uri="{FF2B5EF4-FFF2-40B4-BE49-F238E27FC236}">
                      <a16:creationId xmlns:a16="http://schemas.microsoft.com/office/drawing/2014/main" id="{D5EA2ED7-61F6-52FB-46CA-E78CD5F33340}"/>
                    </a:ext>
                  </a:extLst>
                </p14:cNvPr>
                <p14:cNvContentPartPr/>
                <p14:nvPr/>
              </p14:nvContentPartPr>
              <p14:xfrm>
                <a:off x="9312290" y="4994360"/>
                <a:ext cx="211320" cy="8280"/>
              </p14:xfrm>
            </p:contentPart>
          </mc:Choice>
          <mc:Fallback xmlns="">
            <p:pic>
              <p:nvPicPr>
                <p:cNvPr id="3766" name="Input penna 3765">
                  <a:extLst>
                    <a:ext uri="{FF2B5EF4-FFF2-40B4-BE49-F238E27FC236}">
                      <a16:creationId xmlns:a16="http://schemas.microsoft.com/office/drawing/2014/main" id="{D5EA2ED7-61F6-52FB-46CA-E78CD5F33340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304730" y="4986800"/>
                  <a:ext cx="2264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3767" name="Input penna 3766">
                  <a:extLst>
                    <a:ext uri="{FF2B5EF4-FFF2-40B4-BE49-F238E27FC236}">
                      <a16:creationId xmlns:a16="http://schemas.microsoft.com/office/drawing/2014/main" id="{C56FDD7A-F92E-B7B4-19C4-9EEA918C8717}"/>
                    </a:ext>
                  </a:extLst>
                </p14:cNvPr>
                <p14:cNvContentPartPr/>
                <p14:nvPr/>
              </p14:nvContentPartPr>
              <p14:xfrm>
                <a:off x="9386450" y="4996520"/>
                <a:ext cx="3240" cy="75600"/>
              </p14:xfrm>
            </p:contentPart>
          </mc:Choice>
          <mc:Fallback xmlns="">
            <p:pic>
              <p:nvPicPr>
                <p:cNvPr id="3767" name="Input penna 3766">
                  <a:extLst>
                    <a:ext uri="{FF2B5EF4-FFF2-40B4-BE49-F238E27FC236}">
                      <a16:creationId xmlns:a16="http://schemas.microsoft.com/office/drawing/2014/main" id="{C56FDD7A-F92E-B7B4-19C4-9EEA918C8717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378890" y="4988960"/>
                  <a:ext cx="183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3768" name="Input penna 3767">
                  <a:extLst>
                    <a:ext uri="{FF2B5EF4-FFF2-40B4-BE49-F238E27FC236}">
                      <a16:creationId xmlns:a16="http://schemas.microsoft.com/office/drawing/2014/main" id="{23BE787C-81B0-30D1-DC79-AAB8CBD5486C}"/>
                    </a:ext>
                  </a:extLst>
                </p14:cNvPr>
                <p14:cNvContentPartPr/>
                <p14:nvPr/>
              </p14:nvContentPartPr>
              <p14:xfrm>
                <a:off x="9448010" y="5012720"/>
                <a:ext cx="7560" cy="76680"/>
              </p14:xfrm>
            </p:contentPart>
          </mc:Choice>
          <mc:Fallback xmlns="">
            <p:pic>
              <p:nvPicPr>
                <p:cNvPr id="3768" name="Input penna 3767">
                  <a:extLst>
                    <a:ext uri="{FF2B5EF4-FFF2-40B4-BE49-F238E27FC236}">
                      <a16:creationId xmlns:a16="http://schemas.microsoft.com/office/drawing/2014/main" id="{23BE787C-81B0-30D1-DC79-AAB8CBD5486C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440450" y="5005520"/>
                  <a:ext cx="226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3769" name="Input penna 3768">
                  <a:extLst>
                    <a:ext uri="{FF2B5EF4-FFF2-40B4-BE49-F238E27FC236}">
                      <a16:creationId xmlns:a16="http://schemas.microsoft.com/office/drawing/2014/main" id="{7166A75F-F38E-6598-4D9F-C48C55A6D40E}"/>
                    </a:ext>
                  </a:extLst>
                </p14:cNvPr>
                <p14:cNvContentPartPr/>
                <p14:nvPr/>
              </p14:nvContentPartPr>
              <p14:xfrm>
                <a:off x="9310130" y="5104520"/>
                <a:ext cx="266040" cy="4680"/>
              </p14:xfrm>
            </p:contentPart>
          </mc:Choice>
          <mc:Fallback xmlns="">
            <p:pic>
              <p:nvPicPr>
                <p:cNvPr id="3769" name="Input penna 3768">
                  <a:extLst>
                    <a:ext uri="{FF2B5EF4-FFF2-40B4-BE49-F238E27FC236}">
                      <a16:creationId xmlns:a16="http://schemas.microsoft.com/office/drawing/2014/main" id="{7166A75F-F38E-6598-4D9F-C48C55A6D40E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302570" y="5096960"/>
                  <a:ext cx="28116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1" name="Gruppo 3780">
            <a:extLst>
              <a:ext uri="{FF2B5EF4-FFF2-40B4-BE49-F238E27FC236}">
                <a16:creationId xmlns:a16="http://schemas.microsoft.com/office/drawing/2014/main" id="{62FC840F-482C-3A50-9501-450DB90DF3F2}"/>
              </a:ext>
            </a:extLst>
          </p:cNvPr>
          <p:cNvGrpSpPr/>
          <p:nvPr/>
        </p:nvGrpSpPr>
        <p:grpSpPr>
          <a:xfrm>
            <a:off x="8902470" y="5422270"/>
            <a:ext cx="639360" cy="251640"/>
            <a:chOff x="8902470" y="5422270"/>
            <a:chExt cx="639360" cy="25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3772" name="Input penna 3771">
                  <a:extLst>
                    <a:ext uri="{FF2B5EF4-FFF2-40B4-BE49-F238E27FC236}">
                      <a16:creationId xmlns:a16="http://schemas.microsoft.com/office/drawing/2014/main" id="{9BAAA988-179C-A650-77C0-570299D3464A}"/>
                    </a:ext>
                  </a:extLst>
                </p14:cNvPr>
                <p14:cNvContentPartPr/>
                <p14:nvPr/>
              </p14:nvContentPartPr>
              <p14:xfrm>
                <a:off x="8996430" y="5449990"/>
                <a:ext cx="81000" cy="7920"/>
              </p14:xfrm>
            </p:contentPart>
          </mc:Choice>
          <mc:Fallback xmlns="">
            <p:pic>
              <p:nvPicPr>
                <p:cNvPr id="3772" name="Input penna 3771">
                  <a:extLst>
                    <a:ext uri="{FF2B5EF4-FFF2-40B4-BE49-F238E27FC236}">
                      <a16:creationId xmlns:a16="http://schemas.microsoft.com/office/drawing/2014/main" id="{9BAAA988-179C-A650-77C0-570299D3464A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8988870" y="5442430"/>
                  <a:ext cx="961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3773" name="Input penna 3772">
                  <a:extLst>
                    <a:ext uri="{FF2B5EF4-FFF2-40B4-BE49-F238E27FC236}">
                      <a16:creationId xmlns:a16="http://schemas.microsoft.com/office/drawing/2014/main" id="{42A2D327-8CD6-7820-0FDC-6E32521454CC}"/>
                    </a:ext>
                  </a:extLst>
                </p14:cNvPr>
                <p14:cNvContentPartPr/>
                <p14:nvPr/>
              </p14:nvContentPartPr>
              <p14:xfrm>
                <a:off x="8902470" y="5516950"/>
                <a:ext cx="304560" cy="15120"/>
              </p14:xfrm>
            </p:contentPart>
          </mc:Choice>
          <mc:Fallback xmlns="">
            <p:pic>
              <p:nvPicPr>
                <p:cNvPr id="3773" name="Input penna 3772">
                  <a:extLst>
                    <a:ext uri="{FF2B5EF4-FFF2-40B4-BE49-F238E27FC236}">
                      <a16:creationId xmlns:a16="http://schemas.microsoft.com/office/drawing/2014/main" id="{42A2D327-8CD6-7820-0FDC-6E32521454CC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894910" y="5509390"/>
                  <a:ext cx="3196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3774" name="Input penna 3773">
                  <a:extLst>
                    <a:ext uri="{FF2B5EF4-FFF2-40B4-BE49-F238E27FC236}">
                      <a16:creationId xmlns:a16="http://schemas.microsoft.com/office/drawing/2014/main" id="{8491C29C-4060-407E-E04A-457A5465BE7B}"/>
                    </a:ext>
                  </a:extLst>
                </p14:cNvPr>
                <p14:cNvContentPartPr/>
                <p14:nvPr/>
              </p14:nvContentPartPr>
              <p14:xfrm>
                <a:off x="8991390" y="5574550"/>
                <a:ext cx="81360" cy="88200"/>
              </p14:xfrm>
            </p:contentPart>
          </mc:Choice>
          <mc:Fallback xmlns="">
            <p:pic>
              <p:nvPicPr>
                <p:cNvPr id="3774" name="Input penna 3773">
                  <a:extLst>
                    <a:ext uri="{FF2B5EF4-FFF2-40B4-BE49-F238E27FC236}">
                      <a16:creationId xmlns:a16="http://schemas.microsoft.com/office/drawing/2014/main" id="{8491C29C-4060-407E-E04A-457A5465BE7B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983830" y="5566990"/>
                  <a:ext cx="96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3777" name="Input penna 3776">
                  <a:extLst>
                    <a:ext uri="{FF2B5EF4-FFF2-40B4-BE49-F238E27FC236}">
                      <a16:creationId xmlns:a16="http://schemas.microsoft.com/office/drawing/2014/main" id="{AB3F1DD3-6AAB-2EE9-ECCB-5CB7A94F3ECA}"/>
                    </a:ext>
                  </a:extLst>
                </p14:cNvPr>
                <p14:cNvContentPartPr/>
                <p14:nvPr/>
              </p14:nvContentPartPr>
              <p14:xfrm>
                <a:off x="9415830" y="5422270"/>
                <a:ext cx="9360" cy="51840"/>
              </p14:xfrm>
            </p:contentPart>
          </mc:Choice>
          <mc:Fallback xmlns="">
            <p:pic>
              <p:nvPicPr>
                <p:cNvPr id="3777" name="Input penna 3776">
                  <a:extLst>
                    <a:ext uri="{FF2B5EF4-FFF2-40B4-BE49-F238E27FC236}">
                      <a16:creationId xmlns:a16="http://schemas.microsoft.com/office/drawing/2014/main" id="{AB3F1DD3-6AAB-2EE9-ECCB-5CB7A94F3EC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408270" y="5414710"/>
                  <a:ext cx="244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3778" name="Input penna 3777">
                  <a:extLst>
                    <a:ext uri="{FF2B5EF4-FFF2-40B4-BE49-F238E27FC236}">
                      <a16:creationId xmlns:a16="http://schemas.microsoft.com/office/drawing/2014/main" id="{20315435-C6F1-02FC-1747-59D700CEBFF1}"/>
                    </a:ext>
                  </a:extLst>
                </p14:cNvPr>
                <p14:cNvContentPartPr/>
                <p14:nvPr/>
              </p14:nvContentPartPr>
              <p14:xfrm>
                <a:off x="9309270" y="5487790"/>
                <a:ext cx="232560" cy="25560"/>
              </p14:xfrm>
            </p:contentPart>
          </mc:Choice>
          <mc:Fallback xmlns="">
            <p:pic>
              <p:nvPicPr>
                <p:cNvPr id="3778" name="Input penna 3777">
                  <a:extLst>
                    <a:ext uri="{FF2B5EF4-FFF2-40B4-BE49-F238E27FC236}">
                      <a16:creationId xmlns:a16="http://schemas.microsoft.com/office/drawing/2014/main" id="{20315435-C6F1-02FC-1747-59D700CEBFF1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301710" y="5480230"/>
                  <a:ext cx="247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3779" name="Input penna 3778">
                  <a:extLst>
                    <a:ext uri="{FF2B5EF4-FFF2-40B4-BE49-F238E27FC236}">
                      <a16:creationId xmlns:a16="http://schemas.microsoft.com/office/drawing/2014/main" id="{DA46DD71-264E-6C88-09FE-D27A38D8BE66}"/>
                    </a:ext>
                  </a:extLst>
                </p14:cNvPr>
                <p14:cNvContentPartPr/>
                <p14:nvPr/>
              </p14:nvContentPartPr>
              <p14:xfrm>
                <a:off x="9366150" y="5566270"/>
                <a:ext cx="97920" cy="107640"/>
              </p14:xfrm>
            </p:contentPart>
          </mc:Choice>
          <mc:Fallback xmlns="">
            <p:pic>
              <p:nvPicPr>
                <p:cNvPr id="3779" name="Input penna 3778">
                  <a:extLst>
                    <a:ext uri="{FF2B5EF4-FFF2-40B4-BE49-F238E27FC236}">
                      <a16:creationId xmlns:a16="http://schemas.microsoft.com/office/drawing/2014/main" id="{DA46DD71-264E-6C88-09FE-D27A38D8BE66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358590" y="5558710"/>
                  <a:ext cx="113040" cy="12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6">
            <p14:nvContentPartPr>
              <p14:cNvPr id="3782" name="Input penna 3781">
                <a:extLst>
                  <a:ext uri="{FF2B5EF4-FFF2-40B4-BE49-F238E27FC236}">
                    <a16:creationId xmlns:a16="http://schemas.microsoft.com/office/drawing/2014/main" id="{B7F7FB6D-9FA9-D38D-F155-09366E629F7F}"/>
                  </a:ext>
                </a:extLst>
              </p14:cNvPr>
              <p14:cNvContentPartPr/>
              <p14:nvPr/>
            </p14:nvContentPartPr>
            <p14:xfrm>
              <a:off x="9039270" y="5867590"/>
              <a:ext cx="73080" cy="113040"/>
            </p14:xfrm>
          </p:contentPart>
        </mc:Choice>
        <mc:Fallback xmlns="">
          <p:pic>
            <p:nvPicPr>
              <p:cNvPr id="3782" name="Input penna 3781">
                <a:extLst>
                  <a:ext uri="{FF2B5EF4-FFF2-40B4-BE49-F238E27FC236}">
                    <a16:creationId xmlns:a16="http://schemas.microsoft.com/office/drawing/2014/main" id="{B7F7FB6D-9FA9-D38D-F155-09366E629F7F}"/>
                  </a:ext>
                </a:extLst>
              </p:cNvPr>
              <p:cNvPicPr/>
              <p:nvPr/>
            </p:nvPicPr>
            <p:blipFill>
              <a:blip r:embed="rId327"/>
              <a:stretch>
                <a:fillRect/>
              </a:stretch>
            </p:blipFill>
            <p:spPr>
              <a:xfrm>
                <a:off x="9031710" y="5860030"/>
                <a:ext cx="8820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8">
            <p14:nvContentPartPr>
              <p14:cNvPr id="3783" name="Input penna 3782">
                <a:extLst>
                  <a:ext uri="{FF2B5EF4-FFF2-40B4-BE49-F238E27FC236}">
                    <a16:creationId xmlns:a16="http://schemas.microsoft.com/office/drawing/2014/main" id="{619CC219-8795-9A61-7486-D8C89661F30C}"/>
                  </a:ext>
                </a:extLst>
              </p14:cNvPr>
              <p14:cNvContentPartPr/>
              <p14:nvPr/>
            </p14:nvContentPartPr>
            <p14:xfrm>
              <a:off x="9403590" y="5878390"/>
              <a:ext cx="110160" cy="81720"/>
            </p14:xfrm>
          </p:contentPart>
        </mc:Choice>
        <mc:Fallback xmlns="">
          <p:pic>
            <p:nvPicPr>
              <p:cNvPr id="3783" name="Input penna 3782">
                <a:extLst>
                  <a:ext uri="{FF2B5EF4-FFF2-40B4-BE49-F238E27FC236}">
                    <a16:creationId xmlns:a16="http://schemas.microsoft.com/office/drawing/2014/main" id="{619CC219-8795-9A61-7486-D8C89661F30C}"/>
                  </a:ext>
                </a:extLst>
              </p:cNvPr>
              <p:cNvPicPr/>
              <p:nvPr/>
            </p:nvPicPr>
            <p:blipFill>
              <a:blip r:embed="rId329"/>
              <a:stretch>
                <a:fillRect/>
              </a:stretch>
            </p:blipFill>
            <p:spPr>
              <a:xfrm>
                <a:off x="9396030" y="5870830"/>
                <a:ext cx="124920" cy="96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7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8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7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8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60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9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60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60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1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60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3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2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34" name="모음쓰기.png" descr="모음쓰기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341" y="364666"/>
            <a:ext cx="4332696" cy="6128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5" name="이중 모음쓰기.png" descr="이중 모음쓰기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963" y="364666"/>
            <a:ext cx="4332696" cy="6128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" name="Capitolo 3…"/>
          <p:cNvSpPr txBox="1"/>
          <p:nvPr/>
        </p:nvSpPr>
        <p:spPr>
          <a:xfrm>
            <a:off x="2270919" y="471657"/>
            <a:ext cx="7650162" cy="2326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3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Sillabe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Ora che sappiamo </a:t>
            </a:r>
            <a:r>
              <a:rPr b="1"/>
              <a:t>l’alfabeto coreano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0"/>
              <a:t>siamo pronti a “comporre le parole”! Ma come si fa</a:t>
            </a:r>
            <a:r>
              <a:t>?</a:t>
            </a:r>
          </a:p>
        </p:txBody>
      </p:sp>
      <p:pic>
        <p:nvPicPr>
          <p:cNvPr id="272" name="maxresdefault.jpg" descr="maxres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751" y="2547292"/>
            <a:ext cx="7317133" cy="41158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35" name="ㅏ ㅣ ㅜ ㅗ ㅜ"/>
          <p:cNvSpPr txBox="1"/>
          <p:nvPr/>
        </p:nvSpPr>
        <p:spPr>
          <a:xfrm>
            <a:off x="737080" y="1266591"/>
            <a:ext cx="3906566" cy="865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ㅏ ㅣ ㅜ ㅗ ㅜ</a:t>
            </a:r>
          </a:p>
        </p:txBody>
      </p:sp>
      <p:sp>
        <p:nvSpPr>
          <p:cNvPr id="336" name="❌"/>
          <p:cNvSpPr txBox="1"/>
          <p:nvPr/>
        </p:nvSpPr>
        <p:spPr>
          <a:xfrm>
            <a:off x="8352628" y="1069508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❌</a:t>
            </a:r>
          </a:p>
        </p:txBody>
      </p:sp>
      <p:sp>
        <p:nvSpPr>
          <p:cNvPr id="337" name="Freccia"/>
          <p:cNvSpPr/>
          <p:nvPr/>
        </p:nvSpPr>
        <p:spPr>
          <a:xfrm>
            <a:off x="5174010" y="1036528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Freccia"/>
          <p:cNvSpPr/>
          <p:nvPr/>
        </p:nvSpPr>
        <p:spPr>
          <a:xfrm>
            <a:off x="5158328" y="3627426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ㅇ + ㅏ= 아"/>
          <p:cNvSpPr txBox="1"/>
          <p:nvPr/>
        </p:nvSpPr>
        <p:spPr>
          <a:xfrm>
            <a:off x="737080" y="3829589"/>
            <a:ext cx="3906566" cy="865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ㅇ + ㅏ= 아</a:t>
            </a:r>
          </a:p>
        </p:txBody>
      </p:sp>
      <p:sp>
        <p:nvSpPr>
          <p:cNvPr id="340" name="✅"/>
          <p:cNvSpPr txBox="1"/>
          <p:nvPr/>
        </p:nvSpPr>
        <p:spPr>
          <a:xfrm>
            <a:off x="8352628" y="3632506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✅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8089AA7-321E-72E0-669E-89DC0466F50F}"/>
                  </a:ext>
                </a:extLst>
              </p14:cNvPr>
              <p14:cNvContentPartPr/>
              <p14:nvPr/>
            </p14:nvContentPartPr>
            <p14:xfrm>
              <a:off x="1359027" y="625751"/>
              <a:ext cx="334080" cy="4467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8089AA7-321E-72E0-669E-89DC0466F5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51467" y="618191"/>
                <a:ext cx="349200" cy="46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2781E097-D3BA-55AB-BA03-2ECC9162BE8B}"/>
              </a:ext>
            </a:extLst>
          </p:cNvPr>
          <p:cNvGrpSpPr/>
          <p:nvPr/>
        </p:nvGrpSpPr>
        <p:grpSpPr>
          <a:xfrm>
            <a:off x="2151387" y="573551"/>
            <a:ext cx="1965600" cy="468720"/>
            <a:chOff x="2151387" y="573551"/>
            <a:chExt cx="1965600" cy="46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26BA75FD-6BED-D454-C6E4-4C01A0A7D055}"/>
                    </a:ext>
                  </a:extLst>
                </p14:cNvPr>
                <p14:cNvContentPartPr/>
                <p14:nvPr/>
              </p14:nvContentPartPr>
              <p14:xfrm>
                <a:off x="2151387" y="677231"/>
                <a:ext cx="437040" cy="3650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26BA75FD-6BED-D454-C6E4-4C01A0A7D05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43827" y="669671"/>
                  <a:ext cx="4521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ABCB8B7-B255-7008-49E3-0FA6B8CE2202}"/>
                    </a:ext>
                  </a:extLst>
                </p14:cNvPr>
                <p14:cNvContentPartPr/>
                <p14:nvPr/>
              </p14:nvContentPartPr>
              <p14:xfrm>
                <a:off x="2930067" y="694151"/>
                <a:ext cx="285840" cy="36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ABCB8B7-B255-7008-49E3-0FA6B8CE220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22507" y="686591"/>
                  <a:ext cx="300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2C390C2-0BDA-0EAB-DCED-7EB52F059B2A}"/>
                    </a:ext>
                  </a:extLst>
                </p14:cNvPr>
                <p14:cNvContentPartPr/>
                <p14:nvPr/>
              </p14:nvContentPartPr>
              <p14:xfrm>
                <a:off x="2988747" y="648431"/>
                <a:ext cx="423000" cy="3628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2C390C2-0BDA-0EAB-DCED-7EB52F059B2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81547" y="640871"/>
                  <a:ext cx="43776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CC741E1-DB51-017B-9A91-7E3DDF9B8D1D}"/>
                    </a:ext>
                  </a:extLst>
                </p14:cNvPr>
                <p14:cNvContentPartPr/>
                <p14:nvPr/>
              </p14:nvContentPartPr>
              <p14:xfrm>
                <a:off x="3786867" y="573551"/>
                <a:ext cx="330120" cy="3992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CC741E1-DB51-017B-9A91-7E3DDF9B8D1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79307" y="565991"/>
                  <a:ext cx="345240" cy="41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BF45A1B-E136-87F5-346B-AE4CCF4A821B}"/>
                    </a:ext>
                  </a:extLst>
                </p14:cNvPr>
                <p14:cNvContentPartPr/>
                <p14:nvPr/>
              </p14:nvContentPartPr>
              <p14:xfrm>
                <a:off x="3762747" y="709991"/>
                <a:ext cx="331200" cy="504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BF45A1B-E136-87F5-346B-AE4CCF4A821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55187" y="702431"/>
                  <a:ext cx="346320" cy="6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E989E4D4-BB81-EF95-6BF2-6A7610A343C3}"/>
                  </a:ext>
                </a:extLst>
              </p14:cNvPr>
              <p14:cNvContentPartPr/>
              <p14:nvPr/>
            </p14:nvContentPartPr>
            <p14:xfrm>
              <a:off x="1212867" y="4933871"/>
              <a:ext cx="353880" cy="34344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E989E4D4-BB81-EF95-6BF2-6A7610A343C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205307" y="4926311"/>
                <a:ext cx="36864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66FF0EFA-A921-FE0B-0821-EC7E8C62971E}"/>
                  </a:ext>
                </a:extLst>
              </p14:cNvPr>
              <p14:cNvContentPartPr/>
              <p14:nvPr/>
            </p14:nvContentPartPr>
            <p14:xfrm>
              <a:off x="2494467" y="4991471"/>
              <a:ext cx="359640" cy="28656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66FF0EFA-A921-FE0B-0821-EC7E8C62971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86907" y="4983911"/>
                <a:ext cx="374760" cy="301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7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7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7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0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8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03" name="ㅊㅑㅇㅗ"/>
          <p:cNvSpPr txBox="1"/>
          <p:nvPr/>
        </p:nvSpPr>
        <p:spPr>
          <a:xfrm>
            <a:off x="737080" y="1251158"/>
            <a:ext cx="3906566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ㅊㅑㅇㅗ</a:t>
            </a:r>
          </a:p>
        </p:txBody>
      </p:sp>
      <p:sp>
        <p:nvSpPr>
          <p:cNvPr id="404" name="❌"/>
          <p:cNvSpPr txBox="1"/>
          <p:nvPr/>
        </p:nvSpPr>
        <p:spPr>
          <a:xfrm>
            <a:off x="8352628" y="1069508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❌</a:t>
            </a:r>
          </a:p>
        </p:txBody>
      </p:sp>
      <p:sp>
        <p:nvSpPr>
          <p:cNvPr id="405" name="Freccia"/>
          <p:cNvSpPr/>
          <p:nvPr/>
        </p:nvSpPr>
        <p:spPr>
          <a:xfrm>
            <a:off x="5174010" y="1036528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6" name="Freccia"/>
          <p:cNvSpPr/>
          <p:nvPr/>
        </p:nvSpPr>
        <p:spPr>
          <a:xfrm>
            <a:off x="5158328" y="3627426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7" name="챠오"/>
          <p:cNvSpPr txBox="1"/>
          <p:nvPr/>
        </p:nvSpPr>
        <p:spPr>
          <a:xfrm>
            <a:off x="737080" y="3829589"/>
            <a:ext cx="3906566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챠오</a:t>
            </a:r>
          </a:p>
        </p:txBody>
      </p:sp>
      <p:sp>
        <p:nvSpPr>
          <p:cNvPr id="408" name="✅"/>
          <p:cNvSpPr txBox="1"/>
          <p:nvPr/>
        </p:nvSpPr>
        <p:spPr>
          <a:xfrm>
            <a:off x="8352628" y="3632506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✅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0C6D1FD4-015E-E348-CDB2-8D4626EDDD9E}"/>
                  </a:ext>
                </a:extLst>
              </p14:cNvPr>
              <p14:cNvContentPartPr/>
              <p14:nvPr/>
            </p14:nvContentPartPr>
            <p14:xfrm>
              <a:off x="1637307" y="3263471"/>
              <a:ext cx="2446920" cy="17535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0C6D1FD4-015E-E348-CDB2-8D4626EDDD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29747" y="3255911"/>
                <a:ext cx="2462040" cy="1768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71" name="Screenshot 2024-10-08 alle 11.55.57.png" descr="Screenshot 2024-10-08 alle 11.55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726" y="-32747"/>
            <a:ext cx="12221452" cy="6945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7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8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7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8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0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9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0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0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0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3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2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34" name="Ci sono 9 possibili Jamo che possiamo creare"/>
          <p:cNvSpPr txBox="1"/>
          <p:nvPr/>
        </p:nvSpPr>
        <p:spPr>
          <a:xfrm>
            <a:off x="2491378" y="613792"/>
            <a:ext cx="7209245" cy="562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Ci sono 9 possibili Jamo che possiamo creare</a:t>
            </a:r>
          </a:p>
        </p:txBody>
      </p:sp>
      <p:pic>
        <p:nvPicPr>
          <p:cNvPr id="535" name="Screenshot 2024-10-16 alle 09.53.43.png" descr="Screenshot 2024-10-16 alle 09.53.4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076" y="2063186"/>
            <a:ext cx="9868484" cy="27316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301CC7D8-1022-3D0D-1730-DF2B504F2AEE}"/>
              </a:ext>
            </a:extLst>
          </p:cNvPr>
          <p:cNvGrpSpPr/>
          <p:nvPr/>
        </p:nvGrpSpPr>
        <p:grpSpPr>
          <a:xfrm>
            <a:off x="3694720" y="1080787"/>
            <a:ext cx="2568333" cy="209933"/>
            <a:chOff x="3694720" y="1080787"/>
            <a:chExt cx="2568333" cy="20993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F0DC297A-79E5-8C3B-3626-143EE2AC434F}"/>
                    </a:ext>
                  </a:extLst>
                </p14:cNvPr>
                <p14:cNvContentPartPr/>
                <p14:nvPr/>
              </p14:nvContentPartPr>
              <p14:xfrm>
                <a:off x="3694720" y="1247160"/>
                <a:ext cx="1532880" cy="435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F0DC297A-79E5-8C3B-3626-143EE2AC434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87160" y="1239600"/>
                  <a:ext cx="15476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01EDDCF-92D0-121D-8C7A-11E03E03577D}"/>
                    </a:ext>
                  </a:extLst>
                </p14:cNvPr>
                <p14:cNvContentPartPr/>
                <p14:nvPr/>
              </p14:nvContentPartPr>
              <p14:xfrm>
                <a:off x="5471413" y="1080787"/>
                <a:ext cx="791640" cy="828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01EDDCF-92D0-121D-8C7A-11E03E0357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63853" y="1073227"/>
                  <a:ext cx="806760" cy="97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3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55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3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5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56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5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6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56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57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58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98" name="Screenshot 2024-10-16 alle 09.54.04.png" descr="Screenshot 2024-10-16 alle 09.5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414" y="1799070"/>
            <a:ext cx="9557172" cy="2576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5BDEC38F-06C0-ADCD-8592-B0BA37BDAFC2}"/>
              </a:ext>
            </a:extLst>
          </p:cNvPr>
          <p:cNvGrpSpPr/>
          <p:nvPr/>
        </p:nvGrpSpPr>
        <p:grpSpPr>
          <a:xfrm>
            <a:off x="740907" y="2907627"/>
            <a:ext cx="487080" cy="770400"/>
            <a:chOff x="740907" y="2907627"/>
            <a:chExt cx="487080" cy="77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3B341EE-28C0-BD11-5DE2-F7E0EEF03161}"/>
                    </a:ext>
                  </a:extLst>
                </p14:cNvPr>
                <p14:cNvContentPartPr/>
                <p14:nvPr/>
              </p14:nvContentPartPr>
              <p14:xfrm>
                <a:off x="957627" y="2907627"/>
                <a:ext cx="20160" cy="6343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3B341EE-28C0-BD11-5DE2-F7E0EEF0316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50067" y="2900067"/>
                  <a:ext cx="35280" cy="64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D579F06-EEDA-D06D-50F8-A42159D7FD1A}"/>
                    </a:ext>
                  </a:extLst>
                </p14:cNvPr>
                <p14:cNvContentPartPr/>
                <p14:nvPr/>
              </p14:nvContentPartPr>
              <p14:xfrm>
                <a:off x="740907" y="3433227"/>
                <a:ext cx="487080" cy="2448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D579F06-EEDA-D06D-50F8-A42159D7FD1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3347" y="3425667"/>
                  <a:ext cx="502200" cy="25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711E66F3-DB33-D865-8CCA-BCD455C68158}"/>
              </a:ext>
            </a:extLst>
          </p:cNvPr>
          <p:cNvGrpSpPr/>
          <p:nvPr/>
        </p:nvGrpSpPr>
        <p:grpSpPr>
          <a:xfrm>
            <a:off x="5976267" y="4811933"/>
            <a:ext cx="1824840" cy="296280"/>
            <a:chOff x="5976267" y="4811933"/>
            <a:chExt cx="1824840" cy="29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F839089-1B6C-651A-13CE-7F05D19C30A0}"/>
                    </a:ext>
                  </a:extLst>
                </p14:cNvPr>
                <p14:cNvContentPartPr/>
                <p14:nvPr/>
              </p14:nvContentPartPr>
              <p14:xfrm>
                <a:off x="5976267" y="4811933"/>
                <a:ext cx="719640" cy="615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F839089-1B6C-651A-13CE-7F05D19C30A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68707" y="4804733"/>
                  <a:ext cx="7347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CCFE7BC-D99E-CF55-70B8-566140AF8AB3}"/>
                    </a:ext>
                  </a:extLst>
                </p14:cNvPr>
                <p14:cNvContentPartPr/>
                <p14:nvPr/>
              </p14:nvContentPartPr>
              <p14:xfrm>
                <a:off x="6153747" y="4880333"/>
                <a:ext cx="177840" cy="1872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CCFE7BC-D99E-CF55-70B8-566140AF8AB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46187" y="4872773"/>
                  <a:ext cx="1929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A128E42-B039-2C5C-F393-2B4343B39A67}"/>
                    </a:ext>
                  </a:extLst>
                </p14:cNvPr>
                <p14:cNvContentPartPr/>
                <p14:nvPr/>
              </p14:nvContentPartPr>
              <p14:xfrm>
                <a:off x="6312867" y="4885733"/>
                <a:ext cx="355320" cy="1558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A128E42-B039-2C5C-F393-2B4343B39A6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05307" y="4878173"/>
                  <a:ext cx="3704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5912779-8FE9-576D-2026-C24D7002235A}"/>
                    </a:ext>
                  </a:extLst>
                </p14:cNvPr>
                <p14:cNvContentPartPr/>
                <p14:nvPr/>
              </p14:nvContentPartPr>
              <p14:xfrm>
                <a:off x="7083987" y="4829213"/>
                <a:ext cx="717120" cy="302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5912779-8FE9-576D-2026-C24D7002235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076427" y="4821653"/>
                  <a:ext cx="7318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DFAE07A-6463-72FA-273E-45EE0E6A8D54}"/>
                    </a:ext>
                  </a:extLst>
                </p14:cNvPr>
                <p14:cNvContentPartPr/>
                <p14:nvPr/>
              </p14:nvContentPartPr>
              <p14:xfrm>
                <a:off x="7516347" y="4834613"/>
                <a:ext cx="50760" cy="2736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DFAE07A-6463-72FA-273E-45EE0E6A8D5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08787" y="4827053"/>
                  <a:ext cx="65880" cy="28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A79229C9-AB56-2B50-5E1D-25743353BE1C}"/>
              </a:ext>
            </a:extLst>
          </p:cNvPr>
          <p:cNvGrpSpPr/>
          <p:nvPr/>
        </p:nvGrpSpPr>
        <p:grpSpPr>
          <a:xfrm>
            <a:off x="8382867" y="4436093"/>
            <a:ext cx="1115280" cy="781560"/>
            <a:chOff x="8382867" y="4436093"/>
            <a:chExt cx="1115280" cy="78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4B30BE0-B18B-E8EA-8CAA-8E31984802C1}"/>
                    </a:ext>
                  </a:extLst>
                </p14:cNvPr>
                <p14:cNvContentPartPr/>
                <p14:nvPr/>
              </p14:nvContentPartPr>
              <p14:xfrm>
                <a:off x="8464227" y="4682693"/>
                <a:ext cx="598320" cy="5277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4B30BE0-B18B-E8EA-8CAA-8E31984802C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456667" y="4675133"/>
                  <a:ext cx="613440" cy="5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ADFF7F0-83F8-3501-E3CD-2E755BBE743D}"/>
                    </a:ext>
                  </a:extLst>
                </p14:cNvPr>
                <p14:cNvContentPartPr/>
                <p14:nvPr/>
              </p14:nvContentPartPr>
              <p14:xfrm>
                <a:off x="8382867" y="4436093"/>
                <a:ext cx="1115280" cy="7815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ADFF7F0-83F8-3501-E3CD-2E755BBE743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375307" y="4428533"/>
                  <a:ext cx="1130400" cy="79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F3F2236D-9730-37E6-00E3-E61D715EF7FB}"/>
              </a:ext>
            </a:extLst>
          </p:cNvPr>
          <p:cNvGrpSpPr/>
          <p:nvPr/>
        </p:nvGrpSpPr>
        <p:grpSpPr>
          <a:xfrm>
            <a:off x="6077067" y="5499347"/>
            <a:ext cx="1412640" cy="626760"/>
            <a:chOff x="6077067" y="5499347"/>
            <a:chExt cx="1412640" cy="62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A270F70-1446-CA16-27FB-7F640A586409}"/>
                    </a:ext>
                  </a:extLst>
                </p14:cNvPr>
                <p14:cNvContentPartPr/>
                <p14:nvPr/>
              </p14:nvContentPartPr>
              <p14:xfrm>
                <a:off x="6077067" y="5649467"/>
                <a:ext cx="642600" cy="597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A270F70-1446-CA16-27FB-7F640A58640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69507" y="5641907"/>
                  <a:ext cx="657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242A70A-1080-DE5A-A609-3F05F8388993}"/>
                    </a:ext>
                  </a:extLst>
                </p14:cNvPr>
                <p14:cNvContentPartPr/>
                <p14:nvPr/>
              </p14:nvContentPartPr>
              <p14:xfrm>
                <a:off x="6210627" y="5699867"/>
                <a:ext cx="162720" cy="1530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242A70A-1080-DE5A-A609-3F05F838899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203067" y="5692307"/>
                  <a:ext cx="1778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B05BA81-1DCD-C0EF-19EA-FA9AE18CAF18}"/>
                    </a:ext>
                  </a:extLst>
                </p14:cNvPr>
                <p14:cNvContentPartPr/>
                <p14:nvPr/>
              </p14:nvContentPartPr>
              <p14:xfrm>
                <a:off x="6387027" y="5730107"/>
                <a:ext cx="192960" cy="1321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B05BA81-1DCD-C0EF-19EA-FA9AE18CAF1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379467" y="5722907"/>
                  <a:ext cx="2080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3BEB8AE-5FBB-5DB0-BE75-03CF00EBB678}"/>
                    </a:ext>
                  </a:extLst>
                </p14:cNvPr>
                <p14:cNvContentPartPr/>
                <p14:nvPr/>
              </p14:nvContentPartPr>
              <p14:xfrm>
                <a:off x="6147267" y="5941067"/>
                <a:ext cx="476280" cy="262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3BEB8AE-5FBB-5DB0-BE75-03CF00EBB67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139707" y="5933507"/>
                  <a:ext cx="491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66E26E3-87AD-8447-189B-E783AD4553B9}"/>
                    </a:ext>
                  </a:extLst>
                </p14:cNvPr>
                <p14:cNvContentPartPr/>
                <p14:nvPr/>
              </p14:nvContentPartPr>
              <p14:xfrm>
                <a:off x="6433467" y="5987507"/>
                <a:ext cx="59400" cy="1386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66E26E3-87AD-8447-189B-E783AD4553B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425907" y="5979947"/>
                  <a:ext cx="745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64F29B4-1131-F37C-695E-4FC4C9D34868}"/>
                    </a:ext>
                  </a:extLst>
                </p14:cNvPr>
                <p14:cNvContentPartPr/>
                <p14:nvPr/>
              </p14:nvContentPartPr>
              <p14:xfrm>
                <a:off x="6903627" y="5499347"/>
                <a:ext cx="586080" cy="5612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64F29B4-1131-F37C-695E-4FC4C9D3486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96427" y="5491787"/>
                  <a:ext cx="601200" cy="57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35861946-85FC-C290-7B78-9B5B0DFD5C80}"/>
                  </a:ext>
                </a:extLst>
              </p14:cNvPr>
              <p14:cNvContentPartPr/>
              <p14:nvPr/>
            </p14:nvContentPartPr>
            <p14:xfrm>
              <a:off x="7132266" y="2559017"/>
              <a:ext cx="120240" cy="237600"/>
            </p14:xfrm>
          </p:contentPart>
        </mc:Choice>
        <mc:Fallback xmlns=""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35861946-85FC-C290-7B78-9B5B0DFD5C8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124706" y="2551457"/>
                <a:ext cx="135360" cy="25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C61DA726-8308-AFE1-DBFF-4285D311A853}"/>
              </a:ext>
            </a:extLst>
          </p:cNvPr>
          <p:cNvGrpSpPr/>
          <p:nvPr/>
        </p:nvGrpSpPr>
        <p:grpSpPr>
          <a:xfrm>
            <a:off x="6987906" y="2345897"/>
            <a:ext cx="756720" cy="557640"/>
            <a:chOff x="6987906" y="2345897"/>
            <a:chExt cx="756720" cy="55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3BF6053A-0899-DB73-B1A7-A4FCEE5689AC}"/>
                    </a:ext>
                  </a:extLst>
                </p14:cNvPr>
                <p14:cNvContentPartPr/>
                <p14:nvPr/>
              </p14:nvContentPartPr>
              <p14:xfrm>
                <a:off x="7357266" y="2555777"/>
                <a:ext cx="158400" cy="2023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3BF6053A-0899-DB73-B1A7-A4FCEE5689A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349706" y="2548217"/>
                  <a:ext cx="1735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C36F26F-8590-C5C4-A1AF-5E140200B977}"/>
                    </a:ext>
                  </a:extLst>
                </p14:cNvPr>
                <p14:cNvContentPartPr/>
                <p14:nvPr/>
              </p14:nvContentPartPr>
              <p14:xfrm>
                <a:off x="6987906" y="2345897"/>
                <a:ext cx="756720" cy="55764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C36F26F-8590-C5C4-A1AF-5E140200B97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980346" y="2338337"/>
                  <a:ext cx="771840" cy="572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5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5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8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8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02" name="Dunque, questi erano le 9 JAMO possibili per la creazione di sillabe…"/>
          <p:cNvSpPr txBox="1"/>
          <p:nvPr/>
        </p:nvSpPr>
        <p:spPr>
          <a:xfrm>
            <a:off x="-9255" y="575174"/>
            <a:ext cx="12210510" cy="1069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Dunque, questi erano le 9 JAMO possibili per la creazione di sillabe</a:t>
            </a:r>
          </a:p>
          <a:p>
            <a: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L="180473" indent="-180473" algn="ctr">
              <a:buSzPct val="100000"/>
              <a:buChar char="-"/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 parte da MINIMO di 2 caratteri (consonante+vocale) fino ad un massimo di 5 caratteri (molto raro)</a:t>
            </a:r>
          </a:p>
        </p:txBody>
      </p:sp>
      <p:pic>
        <p:nvPicPr>
          <p:cNvPr id="1103" name="Screenshot 2024-10-16 alle 09.31.53.png" descr="Screenshot 2024-10-16 alle 09.31.53.png"/>
          <p:cNvPicPr>
            <a:picLocks noChangeAspect="1"/>
          </p:cNvPicPr>
          <p:nvPr/>
        </p:nvPicPr>
        <p:blipFill>
          <a:blip r:embed="rId4"/>
          <a:srcRect t="5406"/>
          <a:stretch>
            <a:fillRect/>
          </a:stretch>
        </p:blipFill>
        <p:spPr>
          <a:xfrm>
            <a:off x="2482850" y="1968596"/>
            <a:ext cx="7226300" cy="1645824"/>
          </a:xfrm>
          <a:prstGeom prst="rect">
            <a:avLst/>
          </a:prstGeom>
          <a:ln w="12700">
            <a:miter lim="400000"/>
          </a:ln>
        </p:spPr>
      </p:pic>
      <p:sp>
        <p:nvSpPr>
          <p:cNvPr id="1104" name="ㅏ, ㅗ, ㅣ da soli non va bene!"/>
          <p:cNvSpPr txBox="1"/>
          <p:nvPr/>
        </p:nvSpPr>
        <p:spPr>
          <a:xfrm>
            <a:off x="338502" y="4208836"/>
            <a:ext cx="3697057" cy="438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ㅏ, ㅗ, ㅣ da soli non va bene!</a:t>
            </a:r>
          </a:p>
        </p:txBody>
      </p:sp>
      <p:sp>
        <p:nvSpPr>
          <p:cNvPr id="1105" name="아, 오, 이 va bene!"/>
          <p:cNvSpPr txBox="1"/>
          <p:nvPr/>
        </p:nvSpPr>
        <p:spPr>
          <a:xfrm>
            <a:off x="8702153" y="4208836"/>
            <a:ext cx="2342101" cy="438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아, 오, 이 va bene!</a:t>
            </a:r>
          </a:p>
        </p:txBody>
      </p:sp>
      <p:sp>
        <p:nvSpPr>
          <p:cNvPr id="1106" name="ㅇ   + ㅏ= 아…"/>
          <p:cNvSpPr txBox="1"/>
          <p:nvPr/>
        </p:nvSpPr>
        <p:spPr>
          <a:xfrm>
            <a:off x="4517740" y="5213193"/>
            <a:ext cx="3125155" cy="1337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ㅇ </a:t>
            </a:r>
            <a:r>
              <a:rPr sz="3500"/>
              <a:t> </a:t>
            </a:r>
            <a:r>
              <a:t> + ㅏ= 아</a:t>
            </a:r>
          </a:p>
          <a:p>
            <a:pPr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Consonante + vocale</a:t>
            </a:r>
          </a:p>
          <a:p>
            <a:pPr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Ng (muta)</a:t>
            </a:r>
          </a:p>
        </p:txBody>
      </p:sp>
      <p:sp>
        <p:nvSpPr>
          <p:cNvPr id="1107" name="Linea"/>
          <p:cNvSpPr/>
          <p:nvPr/>
        </p:nvSpPr>
        <p:spPr>
          <a:xfrm>
            <a:off x="3454229" y="4675720"/>
            <a:ext cx="1020491" cy="1020491"/>
          </a:xfrm>
          <a:prstGeom prst="line">
            <a:avLst/>
          </a:prstGeom>
          <a:ln w="25400">
            <a:solidFill>
              <a:schemeClr val="accent3"/>
            </a:solidFill>
            <a:miter lim="400000"/>
            <a:tailEnd type="arrow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08" name="Linea"/>
          <p:cNvSpPr/>
          <p:nvPr/>
        </p:nvSpPr>
        <p:spPr>
          <a:xfrm flipV="1">
            <a:off x="7873559" y="4723060"/>
            <a:ext cx="1180602" cy="912087"/>
          </a:xfrm>
          <a:prstGeom prst="line">
            <a:avLst/>
          </a:prstGeom>
          <a:ln w="25400">
            <a:solidFill>
              <a:schemeClr val="accent3"/>
            </a:solidFill>
            <a:miter lim="400000"/>
            <a:tailEnd type="arrow"/>
          </a:ln>
        </p:spPr>
        <p:txBody>
          <a:bodyPr lIns="45719" rIns="45719"/>
          <a:lstStyle/>
          <a:p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D2D1C94-29F3-3685-9A46-15EA8CA5D49C}"/>
                  </a:ext>
                </a:extLst>
              </p14:cNvPr>
              <p14:cNvContentPartPr/>
              <p14:nvPr/>
            </p14:nvContentPartPr>
            <p14:xfrm>
              <a:off x="10122695" y="4672125"/>
              <a:ext cx="954720" cy="1850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D2D1C94-29F3-3685-9A46-15EA8CA5D4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15135" y="4664565"/>
                <a:ext cx="96984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6AD1F4E4-8FCF-F9D2-7318-69481A6B49B9}"/>
                  </a:ext>
                </a:extLst>
              </p14:cNvPr>
              <p14:cNvContentPartPr/>
              <p14:nvPr/>
            </p14:nvContentPartPr>
            <p14:xfrm>
              <a:off x="1570624" y="1776305"/>
              <a:ext cx="2072520" cy="9468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6AD1F4E4-8FCF-F9D2-7318-69481A6B49B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63064" y="1768745"/>
                <a:ext cx="208764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4F2A1C4C-6AAA-0E76-FD66-64508DA95F64}"/>
                  </a:ext>
                </a:extLst>
              </p14:cNvPr>
              <p14:cNvContentPartPr/>
              <p14:nvPr/>
            </p14:nvContentPartPr>
            <p14:xfrm>
              <a:off x="9360083" y="1690359"/>
              <a:ext cx="1307160" cy="2422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4F2A1C4C-6AAA-0E76-FD66-64508DA95F6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52523" y="1682799"/>
                <a:ext cx="1322280" cy="257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71" name="Quindi, unendo più JAMO (quindi sillabe):…"/>
          <p:cNvSpPr txBox="1"/>
          <p:nvPr/>
        </p:nvSpPr>
        <p:spPr>
          <a:xfrm>
            <a:off x="3512586" y="575174"/>
            <a:ext cx="5166828" cy="898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ct val="150000"/>
              </a:lnSpc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Quindi, unendo più JAMO (quindi sillabe):</a:t>
            </a:r>
          </a:p>
          <a:p>
            <a:pPr algn="ctr">
              <a:lnSpc>
                <a:spcPct val="150000"/>
              </a:lnSpc>
              <a:defRPr sz="23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 comporrai le parole coreane!</a:t>
            </a:r>
          </a:p>
        </p:txBody>
      </p:sp>
      <p:sp>
        <p:nvSpPr>
          <p:cNvPr id="1172" name="Vediamo alcuni esempi!…"/>
          <p:cNvSpPr txBox="1"/>
          <p:nvPr/>
        </p:nvSpPr>
        <p:spPr>
          <a:xfrm>
            <a:off x="2761233" y="2361587"/>
            <a:ext cx="6638169" cy="2479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Vediamo alcuni esempi!</a:t>
            </a:r>
          </a:p>
          <a:p>
            <a:pPr algn="ctr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사라 (2 jamo) = SA + RA —&gt; Sara</a:t>
            </a:r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키아라 (3 jamo) = CHI + A + RA —&gt; Chiara</a:t>
            </a:r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페데리코 (4 jamo) = FE + DE + RI + CO —&gt; Federico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BA07C61-4C6E-58D7-899A-4497D20C8567}"/>
                  </a:ext>
                </a:extLst>
              </p14:cNvPr>
              <p14:cNvContentPartPr/>
              <p14:nvPr/>
            </p14:nvContentPartPr>
            <p14:xfrm>
              <a:off x="5718470" y="1671292"/>
              <a:ext cx="2458440" cy="1292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BA07C61-4C6E-58D7-899A-4497D20C85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10910" y="1663732"/>
                <a:ext cx="2473560" cy="144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8FAFF620-293C-B2B1-2BA4-74A90A64C178}"/>
              </a:ext>
            </a:extLst>
          </p:cNvPr>
          <p:cNvGrpSpPr/>
          <p:nvPr/>
        </p:nvGrpSpPr>
        <p:grpSpPr>
          <a:xfrm>
            <a:off x="513388" y="3519559"/>
            <a:ext cx="563760" cy="387720"/>
            <a:chOff x="513388" y="3519559"/>
            <a:chExt cx="563760" cy="38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E435E85-0B67-8804-62D9-CFE837F9720A}"/>
                    </a:ext>
                  </a:extLst>
                </p14:cNvPr>
                <p14:cNvContentPartPr/>
                <p14:nvPr/>
              </p14:nvContentPartPr>
              <p14:xfrm>
                <a:off x="513388" y="3519559"/>
                <a:ext cx="219600" cy="3193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E435E85-0B67-8804-62D9-CFE837F9720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5828" y="3511999"/>
                  <a:ext cx="23472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8CDCAB6-B6DA-1474-19DA-1A24274D658F}"/>
                    </a:ext>
                  </a:extLst>
                </p14:cNvPr>
                <p14:cNvContentPartPr/>
                <p14:nvPr/>
              </p14:nvContentPartPr>
              <p14:xfrm>
                <a:off x="753508" y="3559519"/>
                <a:ext cx="29880" cy="2977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8CDCAB6-B6DA-1474-19DA-1A24274D658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5948" y="3551959"/>
                  <a:ext cx="4500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9A3FB59-2BA2-A0B2-377B-E26023FB5974}"/>
                    </a:ext>
                  </a:extLst>
                </p14:cNvPr>
                <p14:cNvContentPartPr/>
                <p14:nvPr/>
              </p14:nvContentPartPr>
              <p14:xfrm>
                <a:off x="773308" y="3692719"/>
                <a:ext cx="92160" cy="162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9A3FB59-2BA2-A0B2-377B-E26023FB597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65748" y="3685159"/>
                  <a:ext cx="1072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02B924A-EEA4-C032-73D3-861C37648E01}"/>
                    </a:ext>
                  </a:extLst>
                </p14:cNvPr>
                <p14:cNvContentPartPr/>
                <p14:nvPr/>
              </p14:nvContentPartPr>
              <p14:xfrm>
                <a:off x="866908" y="3550879"/>
                <a:ext cx="37440" cy="3564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02B924A-EEA4-C032-73D3-861C37648E0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59708" y="3543319"/>
                  <a:ext cx="5256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95D81C7-446E-9F87-AF3A-6D2BBE85A733}"/>
                    </a:ext>
                  </a:extLst>
                </p14:cNvPr>
                <p14:cNvContentPartPr/>
                <p14:nvPr/>
              </p14:nvContentPartPr>
              <p14:xfrm>
                <a:off x="1042228" y="3538279"/>
                <a:ext cx="34920" cy="3600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95D81C7-446E-9F87-AF3A-6D2BBE85A73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34668" y="3530719"/>
                  <a:ext cx="50040" cy="37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96E0E5A6-14CE-33F0-9BD3-FB0C546EB1F6}"/>
              </a:ext>
            </a:extLst>
          </p:cNvPr>
          <p:cNvGrpSpPr/>
          <p:nvPr/>
        </p:nvGrpSpPr>
        <p:grpSpPr>
          <a:xfrm>
            <a:off x="1351468" y="3477079"/>
            <a:ext cx="212400" cy="360000"/>
            <a:chOff x="1351468" y="3477079"/>
            <a:chExt cx="212400" cy="36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54ADB75-ECE4-5014-5250-07D2C858F445}"/>
                    </a:ext>
                  </a:extLst>
                </p14:cNvPr>
                <p14:cNvContentPartPr/>
                <p14:nvPr/>
              </p14:nvContentPartPr>
              <p14:xfrm>
                <a:off x="1351468" y="3477079"/>
                <a:ext cx="195480" cy="3600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54ADB75-ECE4-5014-5250-07D2C858F44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343908" y="3469519"/>
                  <a:ext cx="21060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43A9AE7-1AB9-B8FD-EFEF-63AD5B7417F3}"/>
                    </a:ext>
                  </a:extLst>
                </p14:cNvPr>
                <p14:cNvContentPartPr/>
                <p14:nvPr/>
              </p14:nvContentPartPr>
              <p14:xfrm>
                <a:off x="1367308" y="3738079"/>
                <a:ext cx="196560" cy="216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43A9AE7-1AB9-B8FD-EFEF-63AD5B7417F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59748" y="3730519"/>
                  <a:ext cx="21168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DE7C81DB-9D89-515B-6B0D-4D7CC742F56B}"/>
              </a:ext>
            </a:extLst>
          </p:cNvPr>
          <p:cNvGrpSpPr/>
          <p:nvPr/>
        </p:nvGrpSpPr>
        <p:grpSpPr>
          <a:xfrm>
            <a:off x="5166606" y="4183598"/>
            <a:ext cx="995040" cy="26640"/>
            <a:chOff x="5166606" y="4183598"/>
            <a:chExt cx="995040" cy="2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15AA680-8AB1-2448-0B0F-039A5566744E}"/>
                    </a:ext>
                  </a:extLst>
                </p14:cNvPr>
                <p14:cNvContentPartPr/>
                <p14:nvPr/>
              </p14:nvContentPartPr>
              <p14:xfrm>
                <a:off x="5166606" y="4185758"/>
                <a:ext cx="375480" cy="244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15AA680-8AB1-2448-0B0F-039A5566744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159046" y="4178198"/>
                  <a:ext cx="390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07C3E92-2793-F1FC-C1E3-4C85669093FA}"/>
                    </a:ext>
                  </a:extLst>
                </p14:cNvPr>
                <p14:cNvContentPartPr/>
                <p14:nvPr/>
              </p14:nvContentPartPr>
              <p14:xfrm>
                <a:off x="5809206" y="4183598"/>
                <a:ext cx="352440" cy="262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07C3E92-2793-F1FC-C1E3-4C85669093F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02006" y="4176038"/>
                  <a:ext cx="367560" cy="4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04DD521-9F80-B789-7AEB-8EF2C9AF3007}"/>
                  </a:ext>
                </a:extLst>
              </p14:cNvPr>
              <p14:cNvContentPartPr/>
              <p14:nvPr/>
            </p14:nvContentPartPr>
            <p14:xfrm>
              <a:off x="1368625" y="2068655"/>
              <a:ext cx="319320" cy="47628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E04DD521-9F80-B789-7AEB-8EF2C9AF300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61065" y="2061095"/>
                <a:ext cx="334440" cy="49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12AF4E01-684E-A98A-AA1E-6EC8A52837F9}"/>
              </a:ext>
            </a:extLst>
          </p:cNvPr>
          <p:cNvGrpSpPr/>
          <p:nvPr/>
        </p:nvGrpSpPr>
        <p:grpSpPr>
          <a:xfrm>
            <a:off x="1377265" y="2093495"/>
            <a:ext cx="984240" cy="432720"/>
            <a:chOff x="1377265" y="2093495"/>
            <a:chExt cx="984240" cy="43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BA72A67-9448-F0E5-A3CE-95399FA2860B}"/>
                    </a:ext>
                  </a:extLst>
                </p14:cNvPr>
                <p14:cNvContentPartPr/>
                <p14:nvPr/>
              </p14:nvContentPartPr>
              <p14:xfrm>
                <a:off x="1377265" y="2309495"/>
                <a:ext cx="256320" cy="82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BA72A67-9448-F0E5-A3CE-95399FA2860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369705" y="2301935"/>
                  <a:ext cx="2714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09B3AED9-2A3A-A904-97E6-15FD96D8C0D1}"/>
                    </a:ext>
                  </a:extLst>
                </p14:cNvPr>
                <p14:cNvContentPartPr/>
                <p14:nvPr/>
              </p14:nvContentPartPr>
              <p14:xfrm>
                <a:off x="1721425" y="2093495"/>
                <a:ext cx="39240" cy="4327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09B3AED9-2A3A-A904-97E6-15FD96D8C0D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713865" y="2085935"/>
                  <a:ext cx="5436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A2045B50-B3DD-085C-F29C-FD96F1A05344}"/>
                    </a:ext>
                  </a:extLst>
                </p14:cNvPr>
                <p14:cNvContentPartPr/>
                <p14:nvPr/>
              </p14:nvContentPartPr>
              <p14:xfrm>
                <a:off x="1758145" y="2222735"/>
                <a:ext cx="174960" cy="1980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A2045B50-B3DD-085C-F29C-FD96F1A0534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50585" y="2215535"/>
                  <a:ext cx="190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40E767C1-72C6-990C-DB7F-8757E67C77AE}"/>
                    </a:ext>
                  </a:extLst>
                </p14:cNvPr>
                <p14:cNvContentPartPr/>
                <p14:nvPr/>
              </p14:nvContentPartPr>
              <p14:xfrm>
                <a:off x="1788025" y="2317775"/>
                <a:ext cx="152640" cy="2880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40E767C1-72C6-990C-DB7F-8757E67C77A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780465" y="2310575"/>
                  <a:ext cx="1677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381BADB-65AF-0F7A-4E2F-11D615CF1C6A}"/>
                    </a:ext>
                  </a:extLst>
                </p14:cNvPr>
                <p14:cNvContentPartPr/>
                <p14:nvPr/>
              </p14:nvContentPartPr>
              <p14:xfrm>
                <a:off x="2010145" y="2178815"/>
                <a:ext cx="158040" cy="25236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381BADB-65AF-0F7A-4E2F-11D615CF1C6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002585" y="2171255"/>
                  <a:ext cx="1731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80E270E-B344-EDCF-CC61-BD780F779AF2}"/>
                    </a:ext>
                  </a:extLst>
                </p14:cNvPr>
                <p14:cNvContentPartPr/>
                <p14:nvPr/>
              </p14:nvContentPartPr>
              <p14:xfrm>
                <a:off x="2229385" y="2193935"/>
                <a:ext cx="3960" cy="2570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80E270E-B344-EDCF-CC61-BD780F779AF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221825" y="2186375"/>
                  <a:ext cx="1908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6033606-5078-36A6-68C3-41F798E4736C}"/>
                    </a:ext>
                  </a:extLst>
                </p14:cNvPr>
                <p14:cNvContentPartPr/>
                <p14:nvPr/>
              </p14:nvContentPartPr>
              <p14:xfrm>
                <a:off x="2204545" y="2302295"/>
                <a:ext cx="156960" cy="421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6033606-5078-36A6-68C3-41F798E4736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96985" y="2294735"/>
                  <a:ext cx="17208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9" name="Gruppo 1098">
            <a:extLst>
              <a:ext uri="{FF2B5EF4-FFF2-40B4-BE49-F238E27FC236}">
                <a16:creationId xmlns:a16="http://schemas.microsoft.com/office/drawing/2014/main" id="{B0BF2D3D-3E29-2A93-02A9-C51F6A5D7E37}"/>
              </a:ext>
            </a:extLst>
          </p:cNvPr>
          <p:cNvGrpSpPr/>
          <p:nvPr/>
        </p:nvGrpSpPr>
        <p:grpSpPr>
          <a:xfrm>
            <a:off x="1114105" y="2830055"/>
            <a:ext cx="1274040" cy="329040"/>
            <a:chOff x="1114105" y="2830055"/>
            <a:chExt cx="1274040" cy="32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88" name="Input penna 1087">
                  <a:extLst>
                    <a:ext uri="{FF2B5EF4-FFF2-40B4-BE49-F238E27FC236}">
                      <a16:creationId xmlns:a16="http://schemas.microsoft.com/office/drawing/2014/main" id="{815893FF-55C5-541B-DB4B-EC191068CC93}"/>
                    </a:ext>
                  </a:extLst>
                </p14:cNvPr>
                <p14:cNvContentPartPr/>
                <p14:nvPr/>
              </p14:nvContentPartPr>
              <p14:xfrm>
                <a:off x="1114105" y="2830055"/>
                <a:ext cx="212040" cy="329040"/>
              </p14:xfrm>
            </p:contentPart>
          </mc:Choice>
          <mc:Fallback xmlns="">
            <p:pic>
              <p:nvPicPr>
                <p:cNvPr id="1088" name="Input penna 1087">
                  <a:extLst>
                    <a:ext uri="{FF2B5EF4-FFF2-40B4-BE49-F238E27FC236}">
                      <a16:creationId xmlns:a16="http://schemas.microsoft.com/office/drawing/2014/main" id="{815893FF-55C5-541B-DB4B-EC191068CC9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06545" y="2822495"/>
                  <a:ext cx="22716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89" name="Input penna 1088">
                  <a:extLst>
                    <a:ext uri="{FF2B5EF4-FFF2-40B4-BE49-F238E27FC236}">
                      <a16:creationId xmlns:a16="http://schemas.microsoft.com/office/drawing/2014/main" id="{83D19D87-5AED-AFB3-0017-B5C0C42E834D}"/>
                    </a:ext>
                  </a:extLst>
                </p14:cNvPr>
                <p14:cNvContentPartPr/>
                <p14:nvPr/>
              </p14:nvContentPartPr>
              <p14:xfrm>
                <a:off x="1131025" y="3019055"/>
                <a:ext cx="207000" cy="24480"/>
              </p14:xfrm>
            </p:contentPart>
          </mc:Choice>
          <mc:Fallback xmlns="">
            <p:pic>
              <p:nvPicPr>
                <p:cNvPr id="1089" name="Input penna 1088">
                  <a:extLst>
                    <a:ext uri="{FF2B5EF4-FFF2-40B4-BE49-F238E27FC236}">
                      <a16:creationId xmlns:a16="http://schemas.microsoft.com/office/drawing/2014/main" id="{83D19D87-5AED-AFB3-0017-B5C0C42E834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23465" y="3011495"/>
                  <a:ext cx="2221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090" name="Input penna 1089">
                  <a:extLst>
                    <a:ext uri="{FF2B5EF4-FFF2-40B4-BE49-F238E27FC236}">
                      <a16:creationId xmlns:a16="http://schemas.microsoft.com/office/drawing/2014/main" id="{8DF8EAA0-6EE0-EA56-A621-896FF1125103}"/>
                    </a:ext>
                  </a:extLst>
                </p14:cNvPr>
                <p14:cNvContentPartPr/>
                <p14:nvPr/>
              </p14:nvContentPartPr>
              <p14:xfrm>
                <a:off x="1429105" y="2891255"/>
                <a:ext cx="25920" cy="247320"/>
              </p14:xfrm>
            </p:contentPart>
          </mc:Choice>
          <mc:Fallback xmlns="">
            <p:pic>
              <p:nvPicPr>
                <p:cNvPr id="1090" name="Input penna 1089">
                  <a:extLst>
                    <a:ext uri="{FF2B5EF4-FFF2-40B4-BE49-F238E27FC236}">
                      <a16:creationId xmlns:a16="http://schemas.microsoft.com/office/drawing/2014/main" id="{8DF8EAA0-6EE0-EA56-A621-896FF112510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421545" y="2883695"/>
                  <a:ext cx="406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091" name="Input penna 1090">
                  <a:extLst>
                    <a:ext uri="{FF2B5EF4-FFF2-40B4-BE49-F238E27FC236}">
                      <a16:creationId xmlns:a16="http://schemas.microsoft.com/office/drawing/2014/main" id="{C4177EAE-BC16-D5A3-60ED-613494D8CD5F}"/>
                    </a:ext>
                  </a:extLst>
                </p14:cNvPr>
                <p14:cNvContentPartPr/>
                <p14:nvPr/>
              </p14:nvContentPartPr>
              <p14:xfrm>
                <a:off x="1586425" y="2879375"/>
                <a:ext cx="158040" cy="154440"/>
              </p14:xfrm>
            </p:contentPart>
          </mc:Choice>
          <mc:Fallback xmlns="">
            <p:pic>
              <p:nvPicPr>
                <p:cNvPr id="1091" name="Input penna 1090">
                  <a:extLst>
                    <a:ext uri="{FF2B5EF4-FFF2-40B4-BE49-F238E27FC236}">
                      <a16:creationId xmlns:a16="http://schemas.microsoft.com/office/drawing/2014/main" id="{C4177EAE-BC16-D5A3-60ED-613494D8CD5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578865" y="2871815"/>
                  <a:ext cx="1731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092" name="Input penna 1091">
                  <a:extLst>
                    <a:ext uri="{FF2B5EF4-FFF2-40B4-BE49-F238E27FC236}">
                      <a16:creationId xmlns:a16="http://schemas.microsoft.com/office/drawing/2014/main" id="{61F0C249-970A-AB73-A2FF-37462A29DCFC}"/>
                    </a:ext>
                  </a:extLst>
                </p14:cNvPr>
                <p14:cNvContentPartPr/>
                <p14:nvPr/>
              </p14:nvContentPartPr>
              <p14:xfrm>
                <a:off x="1798465" y="2845175"/>
                <a:ext cx="19080" cy="226800"/>
              </p14:xfrm>
            </p:contentPart>
          </mc:Choice>
          <mc:Fallback xmlns="">
            <p:pic>
              <p:nvPicPr>
                <p:cNvPr id="1092" name="Input penna 1091">
                  <a:extLst>
                    <a:ext uri="{FF2B5EF4-FFF2-40B4-BE49-F238E27FC236}">
                      <a16:creationId xmlns:a16="http://schemas.microsoft.com/office/drawing/2014/main" id="{61F0C249-970A-AB73-A2FF-37462A29DCF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790905" y="2837615"/>
                  <a:ext cx="342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093" name="Input penna 1092">
                  <a:extLst>
                    <a:ext uri="{FF2B5EF4-FFF2-40B4-BE49-F238E27FC236}">
                      <a16:creationId xmlns:a16="http://schemas.microsoft.com/office/drawing/2014/main" id="{EE0CAA29-B083-A98D-42A4-2931CB8B3579}"/>
                    </a:ext>
                  </a:extLst>
                </p14:cNvPr>
                <p14:cNvContentPartPr/>
                <p14:nvPr/>
              </p14:nvContentPartPr>
              <p14:xfrm>
                <a:off x="1804225" y="2920775"/>
                <a:ext cx="95040" cy="33480"/>
              </p14:xfrm>
            </p:contentPart>
          </mc:Choice>
          <mc:Fallback xmlns="">
            <p:pic>
              <p:nvPicPr>
                <p:cNvPr id="1093" name="Input penna 1092">
                  <a:extLst>
                    <a:ext uri="{FF2B5EF4-FFF2-40B4-BE49-F238E27FC236}">
                      <a16:creationId xmlns:a16="http://schemas.microsoft.com/office/drawing/2014/main" id="{EE0CAA29-B083-A98D-42A4-2931CB8B357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796665" y="2913215"/>
                  <a:ext cx="1101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094" name="Input penna 1093">
                  <a:extLst>
                    <a:ext uri="{FF2B5EF4-FFF2-40B4-BE49-F238E27FC236}">
                      <a16:creationId xmlns:a16="http://schemas.microsoft.com/office/drawing/2014/main" id="{DD07FBD2-5CC4-8C37-20CB-8ADF3066DCF3}"/>
                    </a:ext>
                  </a:extLst>
                </p14:cNvPr>
                <p14:cNvContentPartPr/>
                <p14:nvPr/>
              </p14:nvContentPartPr>
              <p14:xfrm>
                <a:off x="2011945" y="2867495"/>
                <a:ext cx="145800" cy="231480"/>
              </p14:xfrm>
            </p:contentPart>
          </mc:Choice>
          <mc:Fallback xmlns="">
            <p:pic>
              <p:nvPicPr>
                <p:cNvPr id="1094" name="Input penna 1093">
                  <a:extLst>
                    <a:ext uri="{FF2B5EF4-FFF2-40B4-BE49-F238E27FC236}">
                      <a16:creationId xmlns:a16="http://schemas.microsoft.com/office/drawing/2014/main" id="{DD07FBD2-5CC4-8C37-20CB-8ADF3066DCF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004385" y="2859935"/>
                  <a:ext cx="1609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095" name="Input penna 1094">
                  <a:extLst>
                    <a:ext uri="{FF2B5EF4-FFF2-40B4-BE49-F238E27FC236}">
                      <a16:creationId xmlns:a16="http://schemas.microsoft.com/office/drawing/2014/main" id="{B8DAD7E0-97DF-3AC9-2E63-C3E96AD37FAF}"/>
                    </a:ext>
                  </a:extLst>
                </p14:cNvPr>
                <p14:cNvContentPartPr/>
                <p14:nvPr/>
              </p14:nvContentPartPr>
              <p14:xfrm>
                <a:off x="2250265" y="2870735"/>
                <a:ext cx="11880" cy="172440"/>
              </p14:xfrm>
            </p:contentPart>
          </mc:Choice>
          <mc:Fallback xmlns="">
            <p:pic>
              <p:nvPicPr>
                <p:cNvPr id="1095" name="Input penna 1094">
                  <a:extLst>
                    <a:ext uri="{FF2B5EF4-FFF2-40B4-BE49-F238E27FC236}">
                      <a16:creationId xmlns:a16="http://schemas.microsoft.com/office/drawing/2014/main" id="{B8DAD7E0-97DF-3AC9-2E63-C3E96AD37FA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242705" y="2863175"/>
                  <a:ext cx="270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096" name="Input penna 1095">
                  <a:extLst>
                    <a:ext uri="{FF2B5EF4-FFF2-40B4-BE49-F238E27FC236}">
                      <a16:creationId xmlns:a16="http://schemas.microsoft.com/office/drawing/2014/main" id="{621724B5-EE14-31E9-7CD7-1F135935BA54}"/>
                    </a:ext>
                  </a:extLst>
                </p14:cNvPr>
                <p14:cNvContentPartPr/>
                <p14:nvPr/>
              </p14:nvContentPartPr>
              <p14:xfrm>
                <a:off x="2252785" y="2962895"/>
                <a:ext cx="135360" cy="20160"/>
              </p14:xfrm>
            </p:contentPart>
          </mc:Choice>
          <mc:Fallback xmlns="">
            <p:pic>
              <p:nvPicPr>
                <p:cNvPr id="1096" name="Input penna 1095">
                  <a:extLst>
                    <a:ext uri="{FF2B5EF4-FFF2-40B4-BE49-F238E27FC236}">
                      <a16:creationId xmlns:a16="http://schemas.microsoft.com/office/drawing/2014/main" id="{621724B5-EE14-31E9-7CD7-1F135935BA5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245225" y="2955335"/>
                  <a:ext cx="15048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9" name="Gruppo 1108">
            <a:extLst>
              <a:ext uri="{FF2B5EF4-FFF2-40B4-BE49-F238E27FC236}">
                <a16:creationId xmlns:a16="http://schemas.microsoft.com/office/drawing/2014/main" id="{9C1967CE-612D-243E-A0ED-24CF1B291C23}"/>
              </a:ext>
            </a:extLst>
          </p:cNvPr>
          <p:cNvGrpSpPr/>
          <p:nvPr/>
        </p:nvGrpSpPr>
        <p:grpSpPr>
          <a:xfrm>
            <a:off x="5323131" y="4898359"/>
            <a:ext cx="2501280" cy="141480"/>
            <a:chOff x="5323131" y="4898359"/>
            <a:chExt cx="2501280" cy="14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100" name="Input penna 1099">
                  <a:extLst>
                    <a:ext uri="{FF2B5EF4-FFF2-40B4-BE49-F238E27FC236}">
                      <a16:creationId xmlns:a16="http://schemas.microsoft.com/office/drawing/2014/main" id="{516C22E7-EDF1-3023-A418-8A0021EF1210}"/>
                    </a:ext>
                  </a:extLst>
                </p14:cNvPr>
                <p14:cNvContentPartPr/>
                <p14:nvPr/>
              </p14:nvContentPartPr>
              <p14:xfrm>
                <a:off x="5323131" y="4898359"/>
                <a:ext cx="312120" cy="34920"/>
              </p14:xfrm>
            </p:contentPart>
          </mc:Choice>
          <mc:Fallback xmlns="">
            <p:pic>
              <p:nvPicPr>
                <p:cNvPr id="1100" name="Input penna 1099">
                  <a:extLst>
                    <a:ext uri="{FF2B5EF4-FFF2-40B4-BE49-F238E27FC236}">
                      <a16:creationId xmlns:a16="http://schemas.microsoft.com/office/drawing/2014/main" id="{516C22E7-EDF1-3023-A418-8A0021EF121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315571" y="4890799"/>
                  <a:ext cx="3272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01" name="Input penna 1100">
                  <a:extLst>
                    <a:ext uri="{FF2B5EF4-FFF2-40B4-BE49-F238E27FC236}">
                      <a16:creationId xmlns:a16="http://schemas.microsoft.com/office/drawing/2014/main" id="{EF788325-C5AD-70C5-0FA8-7F43B87B485A}"/>
                    </a:ext>
                  </a:extLst>
                </p14:cNvPr>
                <p14:cNvContentPartPr/>
                <p14:nvPr/>
              </p14:nvContentPartPr>
              <p14:xfrm>
                <a:off x="6020091" y="4910959"/>
                <a:ext cx="327960" cy="21600"/>
              </p14:xfrm>
            </p:contentPart>
          </mc:Choice>
          <mc:Fallback xmlns="">
            <p:pic>
              <p:nvPicPr>
                <p:cNvPr id="1101" name="Input penna 1100">
                  <a:extLst>
                    <a:ext uri="{FF2B5EF4-FFF2-40B4-BE49-F238E27FC236}">
                      <a16:creationId xmlns:a16="http://schemas.microsoft.com/office/drawing/2014/main" id="{EF788325-C5AD-70C5-0FA8-7F43B87B485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012531" y="4903399"/>
                  <a:ext cx="3430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104" name="Input penna 1103">
                  <a:extLst>
                    <a:ext uri="{FF2B5EF4-FFF2-40B4-BE49-F238E27FC236}">
                      <a16:creationId xmlns:a16="http://schemas.microsoft.com/office/drawing/2014/main" id="{680C77D9-628B-49D6-D986-1E9BD73B23E2}"/>
                    </a:ext>
                  </a:extLst>
                </p14:cNvPr>
                <p14:cNvContentPartPr/>
                <p14:nvPr/>
              </p14:nvContentPartPr>
              <p14:xfrm>
                <a:off x="6744411" y="4987279"/>
                <a:ext cx="288360" cy="7560"/>
              </p14:xfrm>
            </p:contentPart>
          </mc:Choice>
          <mc:Fallback xmlns="">
            <p:pic>
              <p:nvPicPr>
                <p:cNvPr id="1104" name="Input penna 1103">
                  <a:extLst>
                    <a:ext uri="{FF2B5EF4-FFF2-40B4-BE49-F238E27FC236}">
                      <a16:creationId xmlns:a16="http://schemas.microsoft.com/office/drawing/2014/main" id="{680C77D9-628B-49D6-D986-1E9BD73B23E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736851" y="4979719"/>
                  <a:ext cx="3034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07" name="Input penna 1106">
                  <a:extLst>
                    <a:ext uri="{FF2B5EF4-FFF2-40B4-BE49-F238E27FC236}">
                      <a16:creationId xmlns:a16="http://schemas.microsoft.com/office/drawing/2014/main" id="{B84F1B7E-0D1F-DF87-0BCC-8ED6E25DFA17}"/>
                    </a:ext>
                  </a:extLst>
                </p14:cNvPr>
                <p14:cNvContentPartPr/>
                <p14:nvPr/>
              </p14:nvContentPartPr>
              <p14:xfrm>
                <a:off x="7254891" y="4970359"/>
                <a:ext cx="569520" cy="69480"/>
              </p14:xfrm>
            </p:contentPart>
          </mc:Choice>
          <mc:Fallback xmlns="">
            <p:pic>
              <p:nvPicPr>
                <p:cNvPr id="1107" name="Input penna 1106">
                  <a:extLst>
                    <a:ext uri="{FF2B5EF4-FFF2-40B4-BE49-F238E27FC236}">
                      <a16:creationId xmlns:a16="http://schemas.microsoft.com/office/drawing/2014/main" id="{B84F1B7E-0D1F-DF87-0BCC-8ED6E25DFA1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247331" y="4962799"/>
                  <a:ext cx="58464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5" name="Gruppo 1194">
            <a:extLst>
              <a:ext uri="{FF2B5EF4-FFF2-40B4-BE49-F238E27FC236}">
                <a16:creationId xmlns:a16="http://schemas.microsoft.com/office/drawing/2014/main" id="{B5E47E8A-E234-409B-57FF-6B37DDF35661}"/>
              </a:ext>
            </a:extLst>
          </p:cNvPr>
          <p:cNvGrpSpPr/>
          <p:nvPr/>
        </p:nvGrpSpPr>
        <p:grpSpPr>
          <a:xfrm>
            <a:off x="2754715" y="5188695"/>
            <a:ext cx="353160" cy="199080"/>
            <a:chOff x="2754715" y="5188695"/>
            <a:chExt cx="353160" cy="19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85" name="Input penna 1184">
                  <a:extLst>
                    <a:ext uri="{FF2B5EF4-FFF2-40B4-BE49-F238E27FC236}">
                      <a16:creationId xmlns:a16="http://schemas.microsoft.com/office/drawing/2014/main" id="{7CA302A0-FD9E-6456-48A0-01ABB03339AA}"/>
                    </a:ext>
                  </a:extLst>
                </p14:cNvPr>
                <p14:cNvContentPartPr/>
                <p14:nvPr/>
              </p14:nvContentPartPr>
              <p14:xfrm>
                <a:off x="2754715" y="5194095"/>
                <a:ext cx="133560" cy="175320"/>
              </p14:xfrm>
            </p:contentPart>
          </mc:Choice>
          <mc:Fallback xmlns="">
            <p:pic>
              <p:nvPicPr>
                <p:cNvPr id="1185" name="Input penna 1184">
                  <a:extLst>
                    <a:ext uri="{FF2B5EF4-FFF2-40B4-BE49-F238E27FC236}">
                      <a16:creationId xmlns:a16="http://schemas.microsoft.com/office/drawing/2014/main" id="{7CA302A0-FD9E-6456-48A0-01ABB03339A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47155" y="5186535"/>
                  <a:ext cx="1486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186" name="Input penna 1185">
                  <a:extLst>
                    <a:ext uri="{FF2B5EF4-FFF2-40B4-BE49-F238E27FC236}">
                      <a16:creationId xmlns:a16="http://schemas.microsoft.com/office/drawing/2014/main" id="{BB6778CD-43E6-530A-9F8E-88A6D3E9FB25}"/>
                    </a:ext>
                  </a:extLst>
                </p14:cNvPr>
                <p14:cNvContentPartPr/>
                <p14:nvPr/>
              </p14:nvContentPartPr>
              <p14:xfrm>
                <a:off x="2948395" y="5188695"/>
                <a:ext cx="100440" cy="199080"/>
              </p14:xfrm>
            </p:contentPart>
          </mc:Choice>
          <mc:Fallback xmlns="">
            <p:pic>
              <p:nvPicPr>
                <p:cNvPr id="1186" name="Input penna 1185">
                  <a:extLst>
                    <a:ext uri="{FF2B5EF4-FFF2-40B4-BE49-F238E27FC236}">
                      <a16:creationId xmlns:a16="http://schemas.microsoft.com/office/drawing/2014/main" id="{BB6778CD-43E6-530A-9F8E-88A6D3E9FB2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940835" y="5181135"/>
                  <a:ext cx="1155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187" name="Input penna 1186">
                  <a:extLst>
                    <a:ext uri="{FF2B5EF4-FFF2-40B4-BE49-F238E27FC236}">
                      <a16:creationId xmlns:a16="http://schemas.microsoft.com/office/drawing/2014/main" id="{CC9B01A4-D6D8-49C3-18F5-079AEAD6AB6E}"/>
                    </a:ext>
                  </a:extLst>
                </p14:cNvPr>
                <p14:cNvContentPartPr/>
                <p14:nvPr/>
              </p14:nvContentPartPr>
              <p14:xfrm>
                <a:off x="2960995" y="5307135"/>
                <a:ext cx="146880" cy="23040"/>
              </p14:xfrm>
            </p:contentPart>
          </mc:Choice>
          <mc:Fallback xmlns="">
            <p:pic>
              <p:nvPicPr>
                <p:cNvPr id="1187" name="Input penna 1186">
                  <a:extLst>
                    <a:ext uri="{FF2B5EF4-FFF2-40B4-BE49-F238E27FC236}">
                      <a16:creationId xmlns:a16="http://schemas.microsoft.com/office/drawing/2014/main" id="{CC9B01A4-D6D8-49C3-18F5-079AEAD6AB6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953435" y="5299575"/>
                  <a:ext cx="16200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3" name="Gruppo 1192">
            <a:extLst>
              <a:ext uri="{FF2B5EF4-FFF2-40B4-BE49-F238E27FC236}">
                <a16:creationId xmlns:a16="http://schemas.microsoft.com/office/drawing/2014/main" id="{2D81C1EE-09E9-CFE5-A706-2D0CD45CEBD5}"/>
              </a:ext>
            </a:extLst>
          </p:cNvPr>
          <p:cNvGrpSpPr/>
          <p:nvPr/>
        </p:nvGrpSpPr>
        <p:grpSpPr>
          <a:xfrm>
            <a:off x="3335395" y="5201655"/>
            <a:ext cx="381960" cy="190080"/>
            <a:chOff x="3335395" y="5201655"/>
            <a:chExt cx="381960" cy="19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188" name="Input penna 1187">
                  <a:extLst>
                    <a:ext uri="{FF2B5EF4-FFF2-40B4-BE49-F238E27FC236}">
                      <a16:creationId xmlns:a16="http://schemas.microsoft.com/office/drawing/2014/main" id="{58A879EE-5FE7-CA8C-057B-42496F9C936F}"/>
                    </a:ext>
                  </a:extLst>
                </p14:cNvPr>
                <p14:cNvContentPartPr/>
                <p14:nvPr/>
              </p14:nvContentPartPr>
              <p14:xfrm>
                <a:off x="3335395" y="5238015"/>
                <a:ext cx="8280" cy="126720"/>
              </p14:xfrm>
            </p:contentPart>
          </mc:Choice>
          <mc:Fallback xmlns="">
            <p:pic>
              <p:nvPicPr>
                <p:cNvPr id="1188" name="Input penna 1187">
                  <a:extLst>
                    <a:ext uri="{FF2B5EF4-FFF2-40B4-BE49-F238E27FC236}">
                      <a16:creationId xmlns:a16="http://schemas.microsoft.com/office/drawing/2014/main" id="{58A879EE-5FE7-CA8C-057B-42496F9C936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327835" y="5230455"/>
                  <a:ext cx="234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189" name="Input penna 1188">
                  <a:extLst>
                    <a:ext uri="{FF2B5EF4-FFF2-40B4-BE49-F238E27FC236}">
                      <a16:creationId xmlns:a16="http://schemas.microsoft.com/office/drawing/2014/main" id="{D3EE5C0B-C971-E417-2C58-84619DBA98DD}"/>
                    </a:ext>
                  </a:extLst>
                </p14:cNvPr>
                <p14:cNvContentPartPr/>
                <p14:nvPr/>
              </p14:nvContentPartPr>
              <p14:xfrm>
                <a:off x="3342595" y="5201655"/>
                <a:ext cx="126720" cy="190080"/>
              </p14:xfrm>
            </p:contentPart>
          </mc:Choice>
          <mc:Fallback xmlns="">
            <p:pic>
              <p:nvPicPr>
                <p:cNvPr id="1189" name="Input penna 1188">
                  <a:extLst>
                    <a:ext uri="{FF2B5EF4-FFF2-40B4-BE49-F238E27FC236}">
                      <a16:creationId xmlns:a16="http://schemas.microsoft.com/office/drawing/2014/main" id="{D3EE5C0B-C971-E417-2C58-84619DBA98D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335395" y="5194095"/>
                  <a:ext cx="1418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190" name="Input penna 1189">
                  <a:extLst>
                    <a:ext uri="{FF2B5EF4-FFF2-40B4-BE49-F238E27FC236}">
                      <a16:creationId xmlns:a16="http://schemas.microsoft.com/office/drawing/2014/main" id="{3D2118BF-EDA8-8265-DF2D-32E73761CF2D}"/>
                    </a:ext>
                  </a:extLst>
                </p14:cNvPr>
                <p14:cNvContentPartPr/>
                <p14:nvPr/>
              </p14:nvContentPartPr>
              <p14:xfrm>
                <a:off x="3516115" y="5221455"/>
                <a:ext cx="10440" cy="145800"/>
              </p14:xfrm>
            </p:contentPart>
          </mc:Choice>
          <mc:Fallback xmlns="">
            <p:pic>
              <p:nvPicPr>
                <p:cNvPr id="1190" name="Input penna 1189">
                  <a:extLst>
                    <a:ext uri="{FF2B5EF4-FFF2-40B4-BE49-F238E27FC236}">
                      <a16:creationId xmlns:a16="http://schemas.microsoft.com/office/drawing/2014/main" id="{3D2118BF-EDA8-8265-DF2D-32E73761CF2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508555" y="5213895"/>
                  <a:ext cx="255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191" name="Input penna 1190">
                  <a:extLst>
                    <a:ext uri="{FF2B5EF4-FFF2-40B4-BE49-F238E27FC236}">
                      <a16:creationId xmlns:a16="http://schemas.microsoft.com/office/drawing/2014/main" id="{0D49ED0B-6827-D863-E31E-FAE67FBCDBC1}"/>
                    </a:ext>
                  </a:extLst>
                </p14:cNvPr>
                <p14:cNvContentPartPr/>
                <p14:nvPr/>
              </p14:nvContentPartPr>
              <p14:xfrm>
                <a:off x="3588475" y="5212455"/>
                <a:ext cx="128880" cy="177120"/>
              </p14:xfrm>
            </p:contentPart>
          </mc:Choice>
          <mc:Fallback xmlns="">
            <p:pic>
              <p:nvPicPr>
                <p:cNvPr id="1191" name="Input penna 1190">
                  <a:extLst>
                    <a:ext uri="{FF2B5EF4-FFF2-40B4-BE49-F238E27FC236}">
                      <a16:creationId xmlns:a16="http://schemas.microsoft.com/office/drawing/2014/main" id="{0D49ED0B-6827-D863-E31E-FAE67FBCDBC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580915" y="5204895"/>
                  <a:ext cx="143640" cy="19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0" name="Gruppo 1199">
            <a:extLst>
              <a:ext uri="{FF2B5EF4-FFF2-40B4-BE49-F238E27FC236}">
                <a16:creationId xmlns:a16="http://schemas.microsoft.com/office/drawing/2014/main" id="{5BBA36B4-E495-D5B2-7DF3-5983BBF884C9}"/>
              </a:ext>
            </a:extLst>
          </p:cNvPr>
          <p:cNvGrpSpPr/>
          <p:nvPr/>
        </p:nvGrpSpPr>
        <p:grpSpPr>
          <a:xfrm>
            <a:off x="3999910" y="5159895"/>
            <a:ext cx="262440" cy="206640"/>
            <a:chOff x="3999910" y="5159895"/>
            <a:chExt cx="262440" cy="2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196" name="Input penna 1195">
                  <a:extLst>
                    <a:ext uri="{FF2B5EF4-FFF2-40B4-BE49-F238E27FC236}">
                      <a16:creationId xmlns:a16="http://schemas.microsoft.com/office/drawing/2014/main" id="{E1C29A88-0556-1E9D-43F5-CC053296784C}"/>
                    </a:ext>
                  </a:extLst>
                </p14:cNvPr>
                <p14:cNvContentPartPr/>
                <p14:nvPr/>
              </p14:nvContentPartPr>
              <p14:xfrm>
                <a:off x="3999910" y="5199855"/>
                <a:ext cx="96120" cy="158040"/>
              </p14:xfrm>
            </p:contentPart>
          </mc:Choice>
          <mc:Fallback xmlns="">
            <p:pic>
              <p:nvPicPr>
                <p:cNvPr id="1196" name="Input penna 1195">
                  <a:extLst>
                    <a:ext uri="{FF2B5EF4-FFF2-40B4-BE49-F238E27FC236}">
                      <a16:creationId xmlns:a16="http://schemas.microsoft.com/office/drawing/2014/main" id="{E1C29A88-0556-1E9D-43F5-CC053296784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992350" y="5192295"/>
                  <a:ext cx="1112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197" name="Input penna 1196">
                  <a:extLst>
                    <a:ext uri="{FF2B5EF4-FFF2-40B4-BE49-F238E27FC236}">
                      <a16:creationId xmlns:a16="http://schemas.microsoft.com/office/drawing/2014/main" id="{B6E835B6-AB7F-D1B5-D15C-F1497E4C88CE}"/>
                    </a:ext>
                  </a:extLst>
                </p14:cNvPr>
                <p14:cNvContentPartPr/>
                <p14:nvPr/>
              </p14:nvContentPartPr>
              <p14:xfrm>
                <a:off x="4129870" y="5159895"/>
                <a:ext cx="102600" cy="206640"/>
              </p14:xfrm>
            </p:contentPart>
          </mc:Choice>
          <mc:Fallback xmlns="">
            <p:pic>
              <p:nvPicPr>
                <p:cNvPr id="1197" name="Input penna 1196">
                  <a:extLst>
                    <a:ext uri="{FF2B5EF4-FFF2-40B4-BE49-F238E27FC236}">
                      <a16:creationId xmlns:a16="http://schemas.microsoft.com/office/drawing/2014/main" id="{B6E835B6-AB7F-D1B5-D15C-F1497E4C88C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122310" y="5152335"/>
                  <a:ext cx="1177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198" name="Input penna 1197">
                  <a:extLst>
                    <a:ext uri="{FF2B5EF4-FFF2-40B4-BE49-F238E27FC236}">
                      <a16:creationId xmlns:a16="http://schemas.microsoft.com/office/drawing/2014/main" id="{0E17A5A8-34A6-878C-D4BC-F91D4ADC36DE}"/>
                    </a:ext>
                  </a:extLst>
                </p14:cNvPr>
                <p14:cNvContentPartPr/>
                <p14:nvPr/>
              </p14:nvContentPartPr>
              <p14:xfrm>
                <a:off x="4146790" y="5281575"/>
                <a:ext cx="115560" cy="17640"/>
              </p14:xfrm>
            </p:contentPart>
          </mc:Choice>
          <mc:Fallback xmlns="">
            <p:pic>
              <p:nvPicPr>
                <p:cNvPr id="1198" name="Input penna 1197">
                  <a:extLst>
                    <a:ext uri="{FF2B5EF4-FFF2-40B4-BE49-F238E27FC236}">
                      <a16:creationId xmlns:a16="http://schemas.microsoft.com/office/drawing/2014/main" id="{0E17A5A8-34A6-878C-D4BC-F91D4ADC36D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139230" y="5274015"/>
                  <a:ext cx="130680" cy="3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201" name="Input penna 1200">
                <a:extLst>
                  <a:ext uri="{FF2B5EF4-FFF2-40B4-BE49-F238E27FC236}">
                    <a16:creationId xmlns:a16="http://schemas.microsoft.com/office/drawing/2014/main" id="{0E500412-A7FC-B452-72FF-8B37E61B6AE5}"/>
                  </a:ext>
                </a:extLst>
              </p14:cNvPr>
              <p14:cNvContentPartPr/>
              <p14:nvPr/>
            </p14:nvContentPartPr>
            <p14:xfrm>
              <a:off x="2697790" y="5633495"/>
              <a:ext cx="145800" cy="296640"/>
            </p14:xfrm>
          </p:contentPart>
        </mc:Choice>
        <mc:Fallback xmlns="">
          <p:pic>
            <p:nvPicPr>
              <p:cNvPr id="1201" name="Input penna 1200">
                <a:extLst>
                  <a:ext uri="{FF2B5EF4-FFF2-40B4-BE49-F238E27FC236}">
                    <a16:creationId xmlns:a16="http://schemas.microsoft.com/office/drawing/2014/main" id="{0E500412-A7FC-B452-72FF-8B37E61B6AE5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690230" y="5625935"/>
                <a:ext cx="16092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202" name="Input penna 1201">
                <a:extLst>
                  <a:ext uri="{FF2B5EF4-FFF2-40B4-BE49-F238E27FC236}">
                    <a16:creationId xmlns:a16="http://schemas.microsoft.com/office/drawing/2014/main" id="{174DC2A5-E8C7-25F1-4563-D283CF634462}"/>
                  </a:ext>
                </a:extLst>
              </p14:cNvPr>
              <p14:cNvContentPartPr/>
              <p14:nvPr/>
            </p14:nvContentPartPr>
            <p14:xfrm>
              <a:off x="2726230" y="5778935"/>
              <a:ext cx="66240" cy="13320"/>
            </p14:xfrm>
          </p:contentPart>
        </mc:Choice>
        <mc:Fallback xmlns="">
          <p:pic>
            <p:nvPicPr>
              <p:cNvPr id="1202" name="Input penna 1201">
                <a:extLst>
                  <a:ext uri="{FF2B5EF4-FFF2-40B4-BE49-F238E27FC236}">
                    <a16:creationId xmlns:a16="http://schemas.microsoft.com/office/drawing/2014/main" id="{174DC2A5-E8C7-25F1-4563-D283CF634462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718670" y="5771375"/>
                <a:ext cx="81360" cy="2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6" name="Gruppo 1205">
            <a:extLst>
              <a:ext uri="{FF2B5EF4-FFF2-40B4-BE49-F238E27FC236}">
                <a16:creationId xmlns:a16="http://schemas.microsoft.com/office/drawing/2014/main" id="{75ADD32B-E343-FA38-FD67-BBD858E31099}"/>
              </a:ext>
            </a:extLst>
          </p:cNvPr>
          <p:cNvGrpSpPr/>
          <p:nvPr/>
        </p:nvGrpSpPr>
        <p:grpSpPr>
          <a:xfrm>
            <a:off x="2906590" y="5620895"/>
            <a:ext cx="121680" cy="311400"/>
            <a:chOff x="2906590" y="5620895"/>
            <a:chExt cx="121680" cy="31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203" name="Input penna 1202">
                  <a:extLst>
                    <a:ext uri="{FF2B5EF4-FFF2-40B4-BE49-F238E27FC236}">
                      <a16:creationId xmlns:a16="http://schemas.microsoft.com/office/drawing/2014/main" id="{091F611A-9F1C-A0B3-F884-AEC0AAC2B861}"/>
                    </a:ext>
                  </a:extLst>
                </p14:cNvPr>
                <p14:cNvContentPartPr/>
                <p14:nvPr/>
              </p14:nvContentPartPr>
              <p14:xfrm>
                <a:off x="2906590" y="5620895"/>
                <a:ext cx="2880" cy="311400"/>
              </p14:xfrm>
            </p:contentPart>
          </mc:Choice>
          <mc:Fallback xmlns="">
            <p:pic>
              <p:nvPicPr>
                <p:cNvPr id="1203" name="Input penna 1202">
                  <a:extLst>
                    <a:ext uri="{FF2B5EF4-FFF2-40B4-BE49-F238E27FC236}">
                      <a16:creationId xmlns:a16="http://schemas.microsoft.com/office/drawing/2014/main" id="{091F611A-9F1C-A0B3-F884-AEC0AAC2B86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899030" y="5613335"/>
                  <a:ext cx="1800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204" name="Input penna 1203">
                  <a:extLst>
                    <a:ext uri="{FF2B5EF4-FFF2-40B4-BE49-F238E27FC236}">
                      <a16:creationId xmlns:a16="http://schemas.microsoft.com/office/drawing/2014/main" id="{3958C5F9-86A0-6E79-472E-4E63F169C43D}"/>
                    </a:ext>
                  </a:extLst>
                </p14:cNvPr>
                <p14:cNvContentPartPr/>
                <p14:nvPr/>
              </p14:nvContentPartPr>
              <p14:xfrm>
                <a:off x="2922070" y="5776055"/>
                <a:ext cx="106200" cy="7560"/>
              </p14:xfrm>
            </p:contentPart>
          </mc:Choice>
          <mc:Fallback xmlns="">
            <p:pic>
              <p:nvPicPr>
                <p:cNvPr id="1204" name="Input penna 1203">
                  <a:extLst>
                    <a:ext uri="{FF2B5EF4-FFF2-40B4-BE49-F238E27FC236}">
                      <a16:creationId xmlns:a16="http://schemas.microsoft.com/office/drawing/2014/main" id="{3958C5F9-86A0-6E79-472E-4E63F169C43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914510" y="5768495"/>
                  <a:ext cx="121320" cy="2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211" name="Input penna 1210">
                <a:extLst>
                  <a:ext uri="{FF2B5EF4-FFF2-40B4-BE49-F238E27FC236}">
                    <a16:creationId xmlns:a16="http://schemas.microsoft.com/office/drawing/2014/main" id="{D20D577B-C02B-6EEE-5E4C-6B98400046E6}"/>
                  </a:ext>
                </a:extLst>
              </p14:cNvPr>
              <p14:cNvContentPartPr/>
              <p14:nvPr/>
            </p14:nvContentPartPr>
            <p14:xfrm>
              <a:off x="3466750" y="5612255"/>
              <a:ext cx="11160" cy="170280"/>
            </p14:xfrm>
          </p:contentPart>
        </mc:Choice>
        <mc:Fallback xmlns="">
          <p:pic>
            <p:nvPicPr>
              <p:cNvPr id="1211" name="Input penna 1210">
                <a:extLst>
                  <a:ext uri="{FF2B5EF4-FFF2-40B4-BE49-F238E27FC236}">
                    <a16:creationId xmlns:a16="http://schemas.microsoft.com/office/drawing/2014/main" id="{D20D577B-C02B-6EEE-5E4C-6B98400046E6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459190" y="5604695"/>
                <a:ext cx="26280" cy="18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9" name="Gruppo 1218">
            <a:extLst>
              <a:ext uri="{FF2B5EF4-FFF2-40B4-BE49-F238E27FC236}">
                <a16:creationId xmlns:a16="http://schemas.microsoft.com/office/drawing/2014/main" id="{4771F419-65EC-8F24-324B-5129271C39B6}"/>
              </a:ext>
            </a:extLst>
          </p:cNvPr>
          <p:cNvGrpSpPr/>
          <p:nvPr/>
        </p:nvGrpSpPr>
        <p:grpSpPr>
          <a:xfrm>
            <a:off x="3286750" y="5635655"/>
            <a:ext cx="183390" cy="319450"/>
            <a:chOff x="3286750" y="5635655"/>
            <a:chExt cx="183390" cy="31945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207" name="Input penna 1206">
                  <a:extLst>
                    <a:ext uri="{FF2B5EF4-FFF2-40B4-BE49-F238E27FC236}">
                      <a16:creationId xmlns:a16="http://schemas.microsoft.com/office/drawing/2014/main" id="{E4F81415-5064-C099-F63D-0853347FF358}"/>
                    </a:ext>
                  </a:extLst>
                </p14:cNvPr>
                <p14:cNvContentPartPr/>
                <p14:nvPr/>
              </p14:nvContentPartPr>
              <p14:xfrm>
                <a:off x="3286750" y="5635655"/>
                <a:ext cx="10440" cy="106920"/>
              </p14:xfrm>
            </p:contentPart>
          </mc:Choice>
          <mc:Fallback xmlns="">
            <p:pic>
              <p:nvPicPr>
                <p:cNvPr id="1207" name="Input penna 1206">
                  <a:extLst>
                    <a:ext uri="{FF2B5EF4-FFF2-40B4-BE49-F238E27FC236}">
                      <a16:creationId xmlns:a16="http://schemas.microsoft.com/office/drawing/2014/main" id="{E4F81415-5064-C099-F63D-0853347FF35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279190" y="5628095"/>
                  <a:ext cx="255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208" name="Input penna 1207">
                  <a:extLst>
                    <a:ext uri="{FF2B5EF4-FFF2-40B4-BE49-F238E27FC236}">
                      <a16:creationId xmlns:a16="http://schemas.microsoft.com/office/drawing/2014/main" id="{6345ECB9-22F6-3E97-FA2C-ADA229451938}"/>
                    </a:ext>
                  </a:extLst>
                </p14:cNvPr>
                <p14:cNvContentPartPr/>
                <p14:nvPr/>
              </p14:nvContentPartPr>
              <p14:xfrm>
                <a:off x="3287830" y="5636735"/>
                <a:ext cx="108720" cy="122400"/>
              </p14:xfrm>
            </p:contentPart>
          </mc:Choice>
          <mc:Fallback xmlns="">
            <p:pic>
              <p:nvPicPr>
                <p:cNvPr id="1208" name="Input penna 1207">
                  <a:extLst>
                    <a:ext uri="{FF2B5EF4-FFF2-40B4-BE49-F238E27FC236}">
                      <a16:creationId xmlns:a16="http://schemas.microsoft.com/office/drawing/2014/main" id="{6345ECB9-22F6-3E97-FA2C-ADA22945193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280270" y="5629175"/>
                  <a:ext cx="1238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217" name="Input penna 1216">
                  <a:extLst>
                    <a:ext uri="{FF2B5EF4-FFF2-40B4-BE49-F238E27FC236}">
                      <a16:creationId xmlns:a16="http://schemas.microsoft.com/office/drawing/2014/main" id="{53FBA026-AD93-D2AF-2A31-E9C306DA8078}"/>
                    </a:ext>
                  </a:extLst>
                </p14:cNvPr>
                <p14:cNvContentPartPr/>
                <p14:nvPr/>
              </p14:nvContentPartPr>
              <p14:xfrm>
                <a:off x="3334780" y="5825145"/>
                <a:ext cx="135360" cy="129960"/>
              </p14:xfrm>
            </p:contentPart>
          </mc:Choice>
          <mc:Fallback xmlns="">
            <p:pic>
              <p:nvPicPr>
                <p:cNvPr id="1217" name="Input penna 1216">
                  <a:extLst>
                    <a:ext uri="{FF2B5EF4-FFF2-40B4-BE49-F238E27FC236}">
                      <a16:creationId xmlns:a16="http://schemas.microsoft.com/office/drawing/2014/main" id="{53FBA026-AD93-D2AF-2A31-E9C306DA807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327220" y="5817585"/>
                  <a:ext cx="150480" cy="14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8" name="Gruppo 1227">
            <a:extLst>
              <a:ext uri="{FF2B5EF4-FFF2-40B4-BE49-F238E27FC236}">
                <a16:creationId xmlns:a16="http://schemas.microsoft.com/office/drawing/2014/main" id="{DC141D5B-E41D-E4DC-1F21-EBBEB4A35893}"/>
              </a:ext>
            </a:extLst>
          </p:cNvPr>
          <p:cNvGrpSpPr/>
          <p:nvPr/>
        </p:nvGrpSpPr>
        <p:grpSpPr>
          <a:xfrm>
            <a:off x="3936835" y="5641345"/>
            <a:ext cx="248400" cy="203400"/>
            <a:chOff x="3936835" y="5641345"/>
            <a:chExt cx="248400" cy="20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220" name="Input penna 1219">
                  <a:extLst>
                    <a:ext uri="{FF2B5EF4-FFF2-40B4-BE49-F238E27FC236}">
                      <a16:creationId xmlns:a16="http://schemas.microsoft.com/office/drawing/2014/main" id="{6B5A6B52-EF68-DB9A-8E8B-E9F69B781DA0}"/>
                    </a:ext>
                  </a:extLst>
                </p14:cNvPr>
                <p14:cNvContentPartPr/>
                <p14:nvPr/>
              </p14:nvContentPartPr>
              <p14:xfrm>
                <a:off x="3936835" y="5649265"/>
                <a:ext cx="99360" cy="169560"/>
              </p14:xfrm>
            </p:contentPart>
          </mc:Choice>
          <mc:Fallback xmlns="">
            <p:pic>
              <p:nvPicPr>
                <p:cNvPr id="1220" name="Input penna 1219">
                  <a:extLst>
                    <a:ext uri="{FF2B5EF4-FFF2-40B4-BE49-F238E27FC236}">
                      <a16:creationId xmlns:a16="http://schemas.microsoft.com/office/drawing/2014/main" id="{6B5A6B52-EF68-DB9A-8E8B-E9F69B781DA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929275" y="5641705"/>
                  <a:ext cx="1144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21" name="Input penna 1220">
                  <a:extLst>
                    <a:ext uri="{FF2B5EF4-FFF2-40B4-BE49-F238E27FC236}">
                      <a16:creationId xmlns:a16="http://schemas.microsoft.com/office/drawing/2014/main" id="{9D267934-ACE3-C61D-A007-FBF3D6433E21}"/>
                    </a:ext>
                  </a:extLst>
                </p14:cNvPr>
                <p14:cNvContentPartPr/>
                <p14:nvPr/>
              </p14:nvContentPartPr>
              <p14:xfrm>
                <a:off x="4077595" y="5641345"/>
                <a:ext cx="16200" cy="203400"/>
              </p14:xfrm>
            </p:contentPart>
          </mc:Choice>
          <mc:Fallback xmlns="">
            <p:pic>
              <p:nvPicPr>
                <p:cNvPr id="1221" name="Input penna 1220">
                  <a:extLst>
                    <a:ext uri="{FF2B5EF4-FFF2-40B4-BE49-F238E27FC236}">
                      <a16:creationId xmlns:a16="http://schemas.microsoft.com/office/drawing/2014/main" id="{9D267934-ACE3-C61D-A007-FBF3D6433E2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070035" y="5634145"/>
                  <a:ext cx="309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22" name="Input penna 1221">
                  <a:extLst>
                    <a:ext uri="{FF2B5EF4-FFF2-40B4-BE49-F238E27FC236}">
                      <a16:creationId xmlns:a16="http://schemas.microsoft.com/office/drawing/2014/main" id="{133CAF73-2E55-DC8E-06F2-22438F91AFF3}"/>
                    </a:ext>
                  </a:extLst>
                </p14:cNvPr>
                <p14:cNvContentPartPr/>
                <p14:nvPr/>
              </p14:nvContentPartPr>
              <p14:xfrm>
                <a:off x="4108915" y="5738905"/>
                <a:ext cx="76320" cy="21960"/>
              </p14:xfrm>
            </p:contentPart>
          </mc:Choice>
          <mc:Fallback xmlns="">
            <p:pic>
              <p:nvPicPr>
                <p:cNvPr id="1222" name="Input penna 1221">
                  <a:extLst>
                    <a:ext uri="{FF2B5EF4-FFF2-40B4-BE49-F238E27FC236}">
                      <a16:creationId xmlns:a16="http://schemas.microsoft.com/office/drawing/2014/main" id="{133CAF73-2E55-DC8E-06F2-22438F91AFF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101355" y="5731345"/>
                  <a:ext cx="9144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6" name="Gruppo 1225">
            <a:extLst>
              <a:ext uri="{FF2B5EF4-FFF2-40B4-BE49-F238E27FC236}">
                <a16:creationId xmlns:a16="http://schemas.microsoft.com/office/drawing/2014/main" id="{C1F35688-8A7A-0EC2-DABE-9AD532C66EB7}"/>
              </a:ext>
            </a:extLst>
          </p:cNvPr>
          <p:cNvGrpSpPr/>
          <p:nvPr/>
        </p:nvGrpSpPr>
        <p:grpSpPr>
          <a:xfrm>
            <a:off x="4420675" y="5596705"/>
            <a:ext cx="147960" cy="181080"/>
            <a:chOff x="4420675" y="5596705"/>
            <a:chExt cx="147960" cy="18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223" name="Input penna 1222">
                  <a:extLst>
                    <a:ext uri="{FF2B5EF4-FFF2-40B4-BE49-F238E27FC236}">
                      <a16:creationId xmlns:a16="http://schemas.microsoft.com/office/drawing/2014/main" id="{24420AF6-FF59-4A7C-97A1-F15CBBF3E234}"/>
                    </a:ext>
                  </a:extLst>
                </p14:cNvPr>
                <p14:cNvContentPartPr/>
                <p14:nvPr/>
              </p14:nvContentPartPr>
              <p14:xfrm>
                <a:off x="4420675" y="5596705"/>
                <a:ext cx="66960" cy="149400"/>
              </p14:xfrm>
            </p:contentPart>
          </mc:Choice>
          <mc:Fallback xmlns="">
            <p:pic>
              <p:nvPicPr>
                <p:cNvPr id="1223" name="Input penna 1222">
                  <a:extLst>
                    <a:ext uri="{FF2B5EF4-FFF2-40B4-BE49-F238E27FC236}">
                      <a16:creationId xmlns:a16="http://schemas.microsoft.com/office/drawing/2014/main" id="{24420AF6-FF59-4A7C-97A1-F15CBBF3E23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413115" y="5589145"/>
                  <a:ext cx="820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224" name="Input penna 1223">
                  <a:extLst>
                    <a:ext uri="{FF2B5EF4-FFF2-40B4-BE49-F238E27FC236}">
                      <a16:creationId xmlns:a16="http://schemas.microsoft.com/office/drawing/2014/main" id="{900EA69D-EBC9-0F39-C9B4-DFDDF64852A2}"/>
                    </a:ext>
                  </a:extLst>
                </p14:cNvPr>
                <p14:cNvContentPartPr/>
                <p14:nvPr/>
              </p14:nvContentPartPr>
              <p14:xfrm>
                <a:off x="4478635" y="5601385"/>
                <a:ext cx="90000" cy="176400"/>
              </p14:xfrm>
            </p:contentPart>
          </mc:Choice>
          <mc:Fallback xmlns="">
            <p:pic>
              <p:nvPicPr>
                <p:cNvPr id="1224" name="Input penna 1223">
                  <a:extLst>
                    <a:ext uri="{FF2B5EF4-FFF2-40B4-BE49-F238E27FC236}">
                      <a16:creationId xmlns:a16="http://schemas.microsoft.com/office/drawing/2014/main" id="{900EA69D-EBC9-0F39-C9B4-DFDDF64852A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471075" y="5593825"/>
                  <a:ext cx="105120" cy="19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6" name="Gruppo 1245">
            <a:extLst>
              <a:ext uri="{FF2B5EF4-FFF2-40B4-BE49-F238E27FC236}">
                <a16:creationId xmlns:a16="http://schemas.microsoft.com/office/drawing/2014/main" id="{88916C53-AB02-B382-3E7D-48E030577834}"/>
              </a:ext>
            </a:extLst>
          </p:cNvPr>
          <p:cNvGrpSpPr/>
          <p:nvPr/>
        </p:nvGrpSpPr>
        <p:grpSpPr>
          <a:xfrm>
            <a:off x="2770820" y="6029820"/>
            <a:ext cx="230040" cy="138240"/>
            <a:chOff x="2770820" y="6029820"/>
            <a:chExt cx="230040" cy="13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229" name="Input penna 1228">
                  <a:extLst>
                    <a:ext uri="{FF2B5EF4-FFF2-40B4-BE49-F238E27FC236}">
                      <a16:creationId xmlns:a16="http://schemas.microsoft.com/office/drawing/2014/main" id="{6D4EFFA1-5E68-40FD-6862-F14DA4C3F4FF}"/>
                    </a:ext>
                  </a:extLst>
                </p14:cNvPr>
                <p14:cNvContentPartPr/>
                <p14:nvPr/>
              </p14:nvContentPartPr>
              <p14:xfrm>
                <a:off x="2770820" y="6044220"/>
                <a:ext cx="24120" cy="123840"/>
              </p14:xfrm>
            </p:contentPart>
          </mc:Choice>
          <mc:Fallback xmlns="">
            <p:pic>
              <p:nvPicPr>
                <p:cNvPr id="1229" name="Input penna 1228">
                  <a:extLst>
                    <a:ext uri="{FF2B5EF4-FFF2-40B4-BE49-F238E27FC236}">
                      <a16:creationId xmlns:a16="http://schemas.microsoft.com/office/drawing/2014/main" id="{6D4EFFA1-5E68-40FD-6862-F14DA4C3F4F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763260" y="6036660"/>
                  <a:ext cx="392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30" name="Input penna 1229">
                  <a:extLst>
                    <a:ext uri="{FF2B5EF4-FFF2-40B4-BE49-F238E27FC236}">
                      <a16:creationId xmlns:a16="http://schemas.microsoft.com/office/drawing/2014/main" id="{0A4C9FC5-5D8C-11B0-A703-35051FD81562}"/>
                    </a:ext>
                  </a:extLst>
                </p14:cNvPr>
                <p14:cNvContentPartPr/>
                <p14:nvPr/>
              </p14:nvContentPartPr>
              <p14:xfrm>
                <a:off x="2779100" y="6110820"/>
                <a:ext cx="27000" cy="27360"/>
              </p14:xfrm>
            </p:contentPart>
          </mc:Choice>
          <mc:Fallback xmlns="">
            <p:pic>
              <p:nvPicPr>
                <p:cNvPr id="1230" name="Input penna 1229">
                  <a:extLst>
                    <a:ext uri="{FF2B5EF4-FFF2-40B4-BE49-F238E27FC236}">
                      <a16:creationId xmlns:a16="http://schemas.microsoft.com/office/drawing/2014/main" id="{0A4C9FC5-5D8C-11B0-A703-35051FD8156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771900" y="6103260"/>
                  <a:ext cx="421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31" name="Input penna 1230">
                  <a:extLst>
                    <a:ext uri="{FF2B5EF4-FFF2-40B4-BE49-F238E27FC236}">
                      <a16:creationId xmlns:a16="http://schemas.microsoft.com/office/drawing/2014/main" id="{309199F0-7D7F-9E06-8030-D4E96D476F0A}"/>
                    </a:ext>
                  </a:extLst>
                </p14:cNvPr>
                <p14:cNvContentPartPr/>
                <p14:nvPr/>
              </p14:nvContentPartPr>
              <p14:xfrm>
                <a:off x="2793140" y="6058260"/>
                <a:ext cx="34200" cy="20880"/>
              </p14:xfrm>
            </p:contentPart>
          </mc:Choice>
          <mc:Fallback xmlns="">
            <p:pic>
              <p:nvPicPr>
                <p:cNvPr id="1231" name="Input penna 1230">
                  <a:extLst>
                    <a:ext uri="{FF2B5EF4-FFF2-40B4-BE49-F238E27FC236}">
                      <a16:creationId xmlns:a16="http://schemas.microsoft.com/office/drawing/2014/main" id="{309199F0-7D7F-9E06-8030-D4E96D476F0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785580" y="6050700"/>
                  <a:ext cx="49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32" name="Input penna 1231">
                  <a:extLst>
                    <a:ext uri="{FF2B5EF4-FFF2-40B4-BE49-F238E27FC236}">
                      <a16:creationId xmlns:a16="http://schemas.microsoft.com/office/drawing/2014/main" id="{7171865F-2618-1DE6-6239-3E14CE07A1C8}"/>
                    </a:ext>
                  </a:extLst>
                </p14:cNvPr>
                <p14:cNvContentPartPr/>
                <p14:nvPr/>
              </p14:nvContentPartPr>
              <p14:xfrm>
                <a:off x="2873420" y="6029820"/>
                <a:ext cx="58680" cy="114120"/>
              </p14:xfrm>
            </p:contentPart>
          </mc:Choice>
          <mc:Fallback xmlns="">
            <p:pic>
              <p:nvPicPr>
                <p:cNvPr id="1232" name="Input penna 1231">
                  <a:extLst>
                    <a:ext uri="{FF2B5EF4-FFF2-40B4-BE49-F238E27FC236}">
                      <a16:creationId xmlns:a16="http://schemas.microsoft.com/office/drawing/2014/main" id="{7171865F-2618-1DE6-6239-3E14CE07A1C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865860" y="6022260"/>
                  <a:ext cx="738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33" name="Input penna 1232">
                  <a:extLst>
                    <a:ext uri="{FF2B5EF4-FFF2-40B4-BE49-F238E27FC236}">
                      <a16:creationId xmlns:a16="http://schemas.microsoft.com/office/drawing/2014/main" id="{6EB6D4C0-D6AB-E607-1F5E-2A07DF6C2EE1}"/>
                    </a:ext>
                  </a:extLst>
                </p14:cNvPr>
                <p14:cNvContentPartPr/>
                <p14:nvPr/>
              </p14:nvContentPartPr>
              <p14:xfrm>
                <a:off x="2904380" y="6091380"/>
                <a:ext cx="96480" cy="23040"/>
              </p14:xfrm>
            </p:contentPart>
          </mc:Choice>
          <mc:Fallback xmlns="">
            <p:pic>
              <p:nvPicPr>
                <p:cNvPr id="1233" name="Input penna 1232">
                  <a:extLst>
                    <a:ext uri="{FF2B5EF4-FFF2-40B4-BE49-F238E27FC236}">
                      <a16:creationId xmlns:a16="http://schemas.microsoft.com/office/drawing/2014/main" id="{6EB6D4C0-D6AB-E607-1F5E-2A07DF6C2EE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897180" y="6083820"/>
                  <a:ext cx="11160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4" name="Gruppo 1243">
            <a:extLst>
              <a:ext uri="{FF2B5EF4-FFF2-40B4-BE49-F238E27FC236}">
                <a16:creationId xmlns:a16="http://schemas.microsoft.com/office/drawing/2014/main" id="{94E1E745-796D-CAAE-58C2-E77F8503301D}"/>
              </a:ext>
            </a:extLst>
          </p:cNvPr>
          <p:cNvGrpSpPr/>
          <p:nvPr/>
        </p:nvGrpSpPr>
        <p:grpSpPr>
          <a:xfrm>
            <a:off x="3335300" y="6071940"/>
            <a:ext cx="200880" cy="78840"/>
            <a:chOff x="3335300" y="6071940"/>
            <a:chExt cx="200880" cy="7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34" name="Input penna 1233">
                  <a:extLst>
                    <a:ext uri="{FF2B5EF4-FFF2-40B4-BE49-F238E27FC236}">
                      <a16:creationId xmlns:a16="http://schemas.microsoft.com/office/drawing/2014/main" id="{447AEAC0-081C-2397-AE0C-A04A34F06593}"/>
                    </a:ext>
                  </a:extLst>
                </p14:cNvPr>
                <p14:cNvContentPartPr/>
                <p14:nvPr/>
              </p14:nvContentPartPr>
              <p14:xfrm>
                <a:off x="3335300" y="6091380"/>
                <a:ext cx="19800" cy="59400"/>
              </p14:xfrm>
            </p:contentPart>
          </mc:Choice>
          <mc:Fallback xmlns="">
            <p:pic>
              <p:nvPicPr>
                <p:cNvPr id="1234" name="Input penna 1233">
                  <a:extLst>
                    <a:ext uri="{FF2B5EF4-FFF2-40B4-BE49-F238E27FC236}">
                      <a16:creationId xmlns:a16="http://schemas.microsoft.com/office/drawing/2014/main" id="{447AEAC0-081C-2397-AE0C-A04A34F0659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327740" y="6083820"/>
                  <a:ext cx="349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35" name="Input penna 1234">
                  <a:extLst>
                    <a:ext uri="{FF2B5EF4-FFF2-40B4-BE49-F238E27FC236}">
                      <a16:creationId xmlns:a16="http://schemas.microsoft.com/office/drawing/2014/main" id="{EC91B526-A56C-277F-69EB-30EDD16E597D}"/>
                    </a:ext>
                  </a:extLst>
                </p14:cNvPr>
                <p14:cNvContentPartPr/>
                <p14:nvPr/>
              </p14:nvContentPartPr>
              <p14:xfrm>
                <a:off x="3339980" y="6071940"/>
                <a:ext cx="53640" cy="78120"/>
              </p14:xfrm>
            </p:contentPart>
          </mc:Choice>
          <mc:Fallback xmlns="">
            <p:pic>
              <p:nvPicPr>
                <p:cNvPr id="1235" name="Input penna 1234">
                  <a:extLst>
                    <a:ext uri="{FF2B5EF4-FFF2-40B4-BE49-F238E27FC236}">
                      <a16:creationId xmlns:a16="http://schemas.microsoft.com/office/drawing/2014/main" id="{EC91B526-A56C-277F-69EB-30EDD16E597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332420" y="6064380"/>
                  <a:ext cx="687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8B74DE33-1083-F35A-BE6B-76ED940128FB}"/>
                    </a:ext>
                  </a:extLst>
                </p14:cNvPr>
                <p14:cNvContentPartPr/>
                <p14:nvPr/>
              </p14:nvContentPartPr>
              <p14:xfrm>
                <a:off x="3426380" y="6078780"/>
                <a:ext cx="6480" cy="6336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8B74DE33-1083-F35A-BE6B-76ED940128F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419180" y="6071220"/>
                  <a:ext cx="216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D9D2D95D-429C-5141-34A5-64478B9E090B}"/>
                    </a:ext>
                  </a:extLst>
                </p14:cNvPr>
                <p14:cNvContentPartPr/>
                <p14:nvPr/>
              </p14:nvContentPartPr>
              <p14:xfrm>
                <a:off x="3480740" y="6086340"/>
                <a:ext cx="55440" cy="6408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D9D2D95D-429C-5141-34A5-64478B9E090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473180" y="6078780"/>
                  <a:ext cx="7056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2" name="Gruppo 1241">
            <a:extLst>
              <a:ext uri="{FF2B5EF4-FFF2-40B4-BE49-F238E27FC236}">
                <a16:creationId xmlns:a16="http://schemas.microsoft.com/office/drawing/2014/main" id="{E600EF8F-607F-70FE-8243-149033B774DB}"/>
              </a:ext>
            </a:extLst>
          </p:cNvPr>
          <p:cNvGrpSpPr/>
          <p:nvPr/>
        </p:nvGrpSpPr>
        <p:grpSpPr>
          <a:xfrm>
            <a:off x="4000940" y="6006060"/>
            <a:ext cx="208080" cy="115920"/>
            <a:chOff x="4000940" y="6006060"/>
            <a:chExt cx="208080" cy="11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38" name="Input penna 1237">
                  <a:extLst>
                    <a:ext uri="{FF2B5EF4-FFF2-40B4-BE49-F238E27FC236}">
                      <a16:creationId xmlns:a16="http://schemas.microsoft.com/office/drawing/2014/main" id="{670B443D-1009-70CE-6D43-28AD05DF7DA6}"/>
                    </a:ext>
                  </a:extLst>
                </p14:cNvPr>
                <p14:cNvContentPartPr/>
                <p14:nvPr/>
              </p14:nvContentPartPr>
              <p14:xfrm>
                <a:off x="4000940" y="6025500"/>
                <a:ext cx="58320" cy="78480"/>
              </p14:xfrm>
            </p:contentPart>
          </mc:Choice>
          <mc:Fallback xmlns="">
            <p:pic>
              <p:nvPicPr>
                <p:cNvPr id="1238" name="Input penna 1237">
                  <a:extLst>
                    <a:ext uri="{FF2B5EF4-FFF2-40B4-BE49-F238E27FC236}">
                      <a16:creationId xmlns:a16="http://schemas.microsoft.com/office/drawing/2014/main" id="{670B443D-1009-70CE-6D43-28AD05DF7DA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993380" y="6017940"/>
                  <a:ext cx="734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B7E3C68D-6327-539C-7733-83567DA487EA}"/>
                    </a:ext>
                  </a:extLst>
                </p14:cNvPr>
                <p14:cNvContentPartPr/>
                <p14:nvPr/>
              </p14:nvContentPartPr>
              <p14:xfrm>
                <a:off x="4088780" y="6006060"/>
                <a:ext cx="96120" cy="11592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B7E3C68D-6327-539C-7733-83567DA487E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081220" y="5998500"/>
                  <a:ext cx="1112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9152C905-0B65-670A-76F5-E628A17F27F2}"/>
                    </a:ext>
                  </a:extLst>
                </p14:cNvPr>
                <p14:cNvContentPartPr/>
                <p14:nvPr/>
              </p14:nvContentPartPr>
              <p14:xfrm>
                <a:off x="4108940" y="6086340"/>
                <a:ext cx="100080" cy="1908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9152C905-0B65-670A-76F5-E628A17F27F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101380" y="6078780"/>
                  <a:ext cx="11520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1" name="Gruppo 1250">
            <a:extLst>
              <a:ext uri="{FF2B5EF4-FFF2-40B4-BE49-F238E27FC236}">
                <a16:creationId xmlns:a16="http://schemas.microsoft.com/office/drawing/2014/main" id="{F985881C-6543-C999-BFC1-2791F28D812E}"/>
              </a:ext>
            </a:extLst>
          </p:cNvPr>
          <p:cNvGrpSpPr/>
          <p:nvPr/>
        </p:nvGrpSpPr>
        <p:grpSpPr>
          <a:xfrm>
            <a:off x="5431790" y="5255285"/>
            <a:ext cx="469440" cy="263880"/>
            <a:chOff x="5431790" y="5255285"/>
            <a:chExt cx="469440" cy="26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320E369D-D3BC-6813-7B8E-77F6DE1A8A4B}"/>
                    </a:ext>
                  </a:extLst>
                </p14:cNvPr>
                <p14:cNvContentPartPr/>
                <p14:nvPr/>
              </p14:nvContentPartPr>
              <p14:xfrm>
                <a:off x="5431790" y="5256725"/>
                <a:ext cx="107640" cy="26244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320E369D-D3BC-6813-7B8E-77F6DE1A8A4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424230" y="5249165"/>
                  <a:ext cx="12276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2588D86C-463D-DBF2-918D-08CB95B7C821}"/>
                    </a:ext>
                  </a:extLst>
                </p14:cNvPr>
                <p14:cNvContentPartPr/>
                <p14:nvPr/>
              </p14:nvContentPartPr>
              <p14:xfrm>
                <a:off x="5633750" y="5282285"/>
                <a:ext cx="70560" cy="16920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2588D86C-463D-DBF2-918D-08CB95B7C82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626190" y="5274725"/>
                  <a:ext cx="856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B7BD12A5-6437-9F19-59CA-EE40AD8F8CEB}"/>
                    </a:ext>
                  </a:extLst>
                </p14:cNvPr>
                <p14:cNvContentPartPr/>
                <p14:nvPr/>
              </p14:nvContentPartPr>
              <p14:xfrm>
                <a:off x="5764070" y="5255285"/>
                <a:ext cx="137160" cy="16956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B7BD12A5-6437-9F19-59CA-EE40AD8F8CE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756510" y="5247725"/>
                  <a:ext cx="151920" cy="18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7" name="Gruppo 1256">
            <a:extLst>
              <a:ext uri="{FF2B5EF4-FFF2-40B4-BE49-F238E27FC236}">
                <a16:creationId xmlns:a16="http://schemas.microsoft.com/office/drawing/2014/main" id="{909DC2E3-48B6-B417-743D-7441D84541A6}"/>
              </a:ext>
            </a:extLst>
          </p:cNvPr>
          <p:cNvGrpSpPr/>
          <p:nvPr/>
        </p:nvGrpSpPr>
        <p:grpSpPr>
          <a:xfrm>
            <a:off x="6256790" y="5300050"/>
            <a:ext cx="412200" cy="190080"/>
            <a:chOff x="6256790" y="5300050"/>
            <a:chExt cx="412200" cy="19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87087831-AFF5-6277-EFDB-864F6045B9BA}"/>
                    </a:ext>
                  </a:extLst>
                </p14:cNvPr>
                <p14:cNvContentPartPr/>
                <p14:nvPr/>
              </p14:nvContentPartPr>
              <p14:xfrm>
                <a:off x="6256790" y="5312290"/>
                <a:ext cx="42840" cy="17784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87087831-AFF5-6277-EFDB-864F6045B9B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249230" y="5304730"/>
                  <a:ext cx="579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53" name="Input penna 1252">
                  <a:extLst>
                    <a:ext uri="{FF2B5EF4-FFF2-40B4-BE49-F238E27FC236}">
                      <a16:creationId xmlns:a16="http://schemas.microsoft.com/office/drawing/2014/main" id="{44FADE00-053F-AF17-D58A-01DEEF02DB1A}"/>
                    </a:ext>
                  </a:extLst>
                </p14:cNvPr>
                <p14:cNvContentPartPr/>
                <p14:nvPr/>
              </p14:nvContentPartPr>
              <p14:xfrm>
                <a:off x="6269030" y="5313730"/>
                <a:ext cx="115200" cy="113040"/>
              </p14:xfrm>
            </p:contentPart>
          </mc:Choice>
          <mc:Fallback xmlns="">
            <p:pic>
              <p:nvPicPr>
                <p:cNvPr id="1253" name="Input penna 1252">
                  <a:extLst>
                    <a:ext uri="{FF2B5EF4-FFF2-40B4-BE49-F238E27FC236}">
                      <a16:creationId xmlns:a16="http://schemas.microsoft.com/office/drawing/2014/main" id="{44FADE00-053F-AF17-D58A-01DEEF02DB1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261470" y="5306170"/>
                  <a:ext cx="1303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54" name="Input penna 1253">
                  <a:extLst>
                    <a:ext uri="{FF2B5EF4-FFF2-40B4-BE49-F238E27FC236}">
                      <a16:creationId xmlns:a16="http://schemas.microsoft.com/office/drawing/2014/main" id="{A9941E5A-FE99-05D5-A150-17FC2507CEA4}"/>
                    </a:ext>
                  </a:extLst>
                </p14:cNvPr>
                <p14:cNvContentPartPr/>
                <p14:nvPr/>
              </p14:nvContentPartPr>
              <p14:xfrm>
                <a:off x="6415190" y="5300050"/>
                <a:ext cx="93960" cy="145080"/>
              </p14:xfrm>
            </p:contentPart>
          </mc:Choice>
          <mc:Fallback xmlns="">
            <p:pic>
              <p:nvPicPr>
                <p:cNvPr id="1254" name="Input penna 1253">
                  <a:extLst>
                    <a:ext uri="{FF2B5EF4-FFF2-40B4-BE49-F238E27FC236}">
                      <a16:creationId xmlns:a16="http://schemas.microsoft.com/office/drawing/2014/main" id="{A9941E5A-FE99-05D5-A150-17FC2507CEA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07990" y="5292490"/>
                  <a:ext cx="1090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268349CE-DD74-2615-56F2-9637302626EC}"/>
                    </a:ext>
                  </a:extLst>
                </p14:cNvPr>
                <p14:cNvContentPartPr/>
                <p14:nvPr/>
              </p14:nvContentPartPr>
              <p14:xfrm>
                <a:off x="6557750" y="5303650"/>
                <a:ext cx="111240" cy="15372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268349CE-DD74-2615-56F2-9637302626E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550190" y="5296450"/>
                  <a:ext cx="12636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1" name="Gruppo 1260">
            <a:extLst>
              <a:ext uri="{FF2B5EF4-FFF2-40B4-BE49-F238E27FC236}">
                <a16:creationId xmlns:a16="http://schemas.microsoft.com/office/drawing/2014/main" id="{24CBD5DA-2F22-037C-A922-850D79CBEE3A}"/>
              </a:ext>
            </a:extLst>
          </p:cNvPr>
          <p:cNvGrpSpPr/>
          <p:nvPr/>
        </p:nvGrpSpPr>
        <p:grpSpPr>
          <a:xfrm>
            <a:off x="7182650" y="5291865"/>
            <a:ext cx="211320" cy="201960"/>
            <a:chOff x="7182650" y="5291865"/>
            <a:chExt cx="211320" cy="20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58" name="Input penna 1257">
                  <a:extLst>
                    <a:ext uri="{FF2B5EF4-FFF2-40B4-BE49-F238E27FC236}">
                      <a16:creationId xmlns:a16="http://schemas.microsoft.com/office/drawing/2014/main" id="{88BDCFC1-F4A5-B75A-D440-125F68E69637}"/>
                    </a:ext>
                  </a:extLst>
                </p14:cNvPr>
                <p14:cNvContentPartPr/>
                <p14:nvPr/>
              </p14:nvContentPartPr>
              <p14:xfrm>
                <a:off x="7182650" y="5292585"/>
                <a:ext cx="135000" cy="167040"/>
              </p14:xfrm>
            </p:contentPart>
          </mc:Choice>
          <mc:Fallback xmlns="">
            <p:pic>
              <p:nvPicPr>
                <p:cNvPr id="1258" name="Input penna 1257">
                  <a:extLst>
                    <a:ext uri="{FF2B5EF4-FFF2-40B4-BE49-F238E27FC236}">
                      <a16:creationId xmlns:a16="http://schemas.microsoft.com/office/drawing/2014/main" id="{88BDCFC1-F4A5-B75A-D440-125F68E6963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175090" y="5285025"/>
                  <a:ext cx="1497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59" name="Input penna 1258">
                  <a:extLst>
                    <a:ext uri="{FF2B5EF4-FFF2-40B4-BE49-F238E27FC236}">
                      <a16:creationId xmlns:a16="http://schemas.microsoft.com/office/drawing/2014/main" id="{0DA8CFA3-83F5-8613-DE53-ED74DC737174}"/>
                    </a:ext>
                  </a:extLst>
                </p14:cNvPr>
                <p14:cNvContentPartPr/>
                <p14:nvPr/>
              </p14:nvContentPartPr>
              <p14:xfrm>
                <a:off x="7374890" y="5291865"/>
                <a:ext cx="19080" cy="201960"/>
              </p14:xfrm>
            </p:contentPart>
          </mc:Choice>
          <mc:Fallback xmlns="">
            <p:pic>
              <p:nvPicPr>
                <p:cNvPr id="1259" name="Input penna 1258">
                  <a:extLst>
                    <a:ext uri="{FF2B5EF4-FFF2-40B4-BE49-F238E27FC236}">
                      <a16:creationId xmlns:a16="http://schemas.microsoft.com/office/drawing/2014/main" id="{0DA8CFA3-83F5-8613-DE53-ED74DC73717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367330" y="5284305"/>
                  <a:ext cx="34200" cy="21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8" name="Gruppo 1267">
            <a:extLst>
              <a:ext uri="{FF2B5EF4-FFF2-40B4-BE49-F238E27FC236}">
                <a16:creationId xmlns:a16="http://schemas.microsoft.com/office/drawing/2014/main" id="{A4B5EF1F-6D36-92A4-14E7-4A87FA4C8C64}"/>
              </a:ext>
            </a:extLst>
          </p:cNvPr>
          <p:cNvGrpSpPr/>
          <p:nvPr/>
        </p:nvGrpSpPr>
        <p:grpSpPr>
          <a:xfrm>
            <a:off x="5376100" y="5771885"/>
            <a:ext cx="301320" cy="267120"/>
            <a:chOff x="5376100" y="5771885"/>
            <a:chExt cx="301320" cy="26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64" name="Input penna 1263">
                  <a:extLst>
                    <a:ext uri="{FF2B5EF4-FFF2-40B4-BE49-F238E27FC236}">
                      <a16:creationId xmlns:a16="http://schemas.microsoft.com/office/drawing/2014/main" id="{D879C3C9-A095-C5C7-A847-C16EF2954B00}"/>
                    </a:ext>
                  </a:extLst>
                </p14:cNvPr>
                <p14:cNvContentPartPr/>
                <p14:nvPr/>
              </p14:nvContentPartPr>
              <p14:xfrm>
                <a:off x="5424700" y="5771885"/>
                <a:ext cx="141120" cy="189000"/>
              </p14:xfrm>
            </p:contentPart>
          </mc:Choice>
          <mc:Fallback xmlns="">
            <p:pic>
              <p:nvPicPr>
                <p:cNvPr id="1264" name="Input penna 1263">
                  <a:extLst>
                    <a:ext uri="{FF2B5EF4-FFF2-40B4-BE49-F238E27FC236}">
                      <a16:creationId xmlns:a16="http://schemas.microsoft.com/office/drawing/2014/main" id="{D879C3C9-A095-C5C7-A847-C16EF2954B0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417140" y="5764325"/>
                  <a:ext cx="1562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65" name="Input penna 1264">
                  <a:extLst>
                    <a:ext uri="{FF2B5EF4-FFF2-40B4-BE49-F238E27FC236}">
                      <a16:creationId xmlns:a16="http://schemas.microsoft.com/office/drawing/2014/main" id="{483CBC1F-FFA7-0099-0920-05A4D15D92E9}"/>
                    </a:ext>
                  </a:extLst>
                </p14:cNvPr>
                <p14:cNvContentPartPr/>
                <p14:nvPr/>
              </p14:nvContentPartPr>
              <p14:xfrm>
                <a:off x="5407780" y="5882765"/>
                <a:ext cx="172080" cy="7200"/>
              </p14:xfrm>
            </p:contentPart>
          </mc:Choice>
          <mc:Fallback xmlns="">
            <p:pic>
              <p:nvPicPr>
                <p:cNvPr id="1265" name="Input penna 1264">
                  <a:extLst>
                    <a:ext uri="{FF2B5EF4-FFF2-40B4-BE49-F238E27FC236}">
                      <a16:creationId xmlns:a16="http://schemas.microsoft.com/office/drawing/2014/main" id="{483CBC1F-FFA7-0099-0920-05A4D15D92E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400220" y="5875205"/>
                  <a:ext cx="187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66" name="Input penna 1265">
                  <a:extLst>
                    <a:ext uri="{FF2B5EF4-FFF2-40B4-BE49-F238E27FC236}">
                      <a16:creationId xmlns:a16="http://schemas.microsoft.com/office/drawing/2014/main" id="{F78060FC-3D47-A00D-F220-42FAD3415149}"/>
                    </a:ext>
                  </a:extLst>
                </p14:cNvPr>
                <p14:cNvContentPartPr/>
                <p14:nvPr/>
              </p14:nvContentPartPr>
              <p14:xfrm>
                <a:off x="5376100" y="6028925"/>
                <a:ext cx="301320" cy="10080"/>
              </p14:xfrm>
            </p:contentPart>
          </mc:Choice>
          <mc:Fallback xmlns="">
            <p:pic>
              <p:nvPicPr>
                <p:cNvPr id="1266" name="Input penna 1265">
                  <a:extLst>
                    <a:ext uri="{FF2B5EF4-FFF2-40B4-BE49-F238E27FC236}">
                      <a16:creationId xmlns:a16="http://schemas.microsoft.com/office/drawing/2014/main" id="{F78060FC-3D47-A00D-F220-42FAD341514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368540" y="6021365"/>
                  <a:ext cx="31644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3" name="Gruppo 1272">
            <a:extLst>
              <a:ext uri="{FF2B5EF4-FFF2-40B4-BE49-F238E27FC236}">
                <a16:creationId xmlns:a16="http://schemas.microsoft.com/office/drawing/2014/main" id="{32654C21-BC00-FD37-0087-388F6224061B}"/>
              </a:ext>
            </a:extLst>
          </p:cNvPr>
          <p:cNvGrpSpPr/>
          <p:nvPr/>
        </p:nvGrpSpPr>
        <p:grpSpPr>
          <a:xfrm>
            <a:off x="5931220" y="5768285"/>
            <a:ext cx="196920" cy="277200"/>
            <a:chOff x="5931220" y="5768285"/>
            <a:chExt cx="196920" cy="2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69" name="Input penna 1268">
                  <a:extLst>
                    <a:ext uri="{FF2B5EF4-FFF2-40B4-BE49-F238E27FC236}">
                      <a16:creationId xmlns:a16="http://schemas.microsoft.com/office/drawing/2014/main" id="{2A642DBE-E72D-5DEF-6512-9E754DB62F2F}"/>
                    </a:ext>
                  </a:extLst>
                </p14:cNvPr>
                <p14:cNvContentPartPr/>
                <p14:nvPr/>
              </p14:nvContentPartPr>
              <p14:xfrm>
                <a:off x="5990620" y="5768285"/>
                <a:ext cx="97200" cy="116280"/>
              </p14:xfrm>
            </p:contentPart>
          </mc:Choice>
          <mc:Fallback xmlns="">
            <p:pic>
              <p:nvPicPr>
                <p:cNvPr id="1269" name="Input penna 1268">
                  <a:extLst>
                    <a:ext uri="{FF2B5EF4-FFF2-40B4-BE49-F238E27FC236}">
                      <a16:creationId xmlns:a16="http://schemas.microsoft.com/office/drawing/2014/main" id="{2A642DBE-E72D-5DEF-6512-9E754DB62F2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983060" y="5760725"/>
                  <a:ext cx="1123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70" name="Input penna 1269">
                  <a:extLst>
                    <a:ext uri="{FF2B5EF4-FFF2-40B4-BE49-F238E27FC236}">
                      <a16:creationId xmlns:a16="http://schemas.microsoft.com/office/drawing/2014/main" id="{E404E71C-B31E-1748-FAB9-9146C5766259}"/>
                    </a:ext>
                  </a:extLst>
                </p14:cNvPr>
                <p14:cNvContentPartPr/>
                <p14:nvPr/>
              </p14:nvContentPartPr>
              <p14:xfrm>
                <a:off x="5931220" y="5927405"/>
                <a:ext cx="196920" cy="7200"/>
              </p14:xfrm>
            </p:contentPart>
          </mc:Choice>
          <mc:Fallback xmlns="">
            <p:pic>
              <p:nvPicPr>
                <p:cNvPr id="1270" name="Input penna 1269">
                  <a:extLst>
                    <a:ext uri="{FF2B5EF4-FFF2-40B4-BE49-F238E27FC236}">
                      <a16:creationId xmlns:a16="http://schemas.microsoft.com/office/drawing/2014/main" id="{E404E71C-B31E-1748-FAB9-9146C576625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923660" y="5919845"/>
                  <a:ext cx="2120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271" name="Input penna 1270">
                  <a:extLst>
                    <a:ext uri="{FF2B5EF4-FFF2-40B4-BE49-F238E27FC236}">
                      <a16:creationId xmlns:a16="http://schemas.microsoft.com/office/drawing/2014/main" id="{889F4FA5-1B8E-D3B8-518B-8BA250BCDFFA}"/>
                    </a:ext>
                  </a:extLst>
                </p14:cNvPr>
                <p14:cNvContentPartPr/>
                <p14:nvPr/>
              </p14:nvContentPartPr>
              <p14:xfrm>
                <a:off x="6025900" y="5937845"/>
                <a:ext cx="15840" cy="107640"/>
              </p14:xfrm>
            </p:contentPart>
          </mc:Choice>
          <mc:Fallback xmlns="">
            <p:pic>
              <p:nvPicPr>
                <p:cNvPr id="1271" name="Input penna 1270">
                  <a:extLst>
                    <a:ext uri="{FF2B5EF4-FFF2-40B4-BE49-F238E27FC236}">
                      <a16:creationId xmlns:a16="http://schemas.microsoft.com/office/drawing/2014/main" id="{889F4FA5-1B8E-D3B8-518B-8BA250BCDFFA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018340" y="5930285"/>
                  <a:ext cx="30960" cy="12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275" name="Input penna 1274">
                <a:extLst>
                  <a:ext uri="{FF2B5EF4-FFF2-40B4-BE49-F238E27FC236}">
                    <a16:creationId xmlns:a16="http://schemas.microsoft.com/office/drawing/2014/main" id="{6C78001B-620A-3105-41DE-F10704369816}"/>
                  </a:ext>
                </a:extLst>
              </p14:cNvPr>
              <p14:cNvContentPartPr/>
              <p14:nvPr/>
            </p14:nvContentPartPr>
            <p14:xfrm>
              <a:off x="6466745" y="5815930"/>
              <a:ext cx="120960" cy="133560"/>
            </p14:xfrm>
          </p:contentPart>
        </mc:Choice>
        <mc:Fallback xmlns="">
          <p:pic>
            <p:nvPicPr>
              <p:cNvPr id="1275" name="Input penna 1274">
                <a:extLst>
                  <a:ext uri="{FF2B5EF4-FFF2-40B4-BE49-F238E27FC236}">
                    <a16:creationId xmlns:a16="http://schemas.microsoft.com/office/drawing/2014/main" id="{6C78001B-620A-3105-41DE-F10704369816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6459185" y="5808370"/>
                <a:ext cx="136080" cy="14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3" name="Gruppo 1282">
            <a:extLst>
              <a:ext uri="{FF2B5EF4-FFF2-40B4-BE49-F238E27FC236}">
                <a16:creationId xmlns:a16="http://schemas.microsoft.com/office/drawing/2014/main" id="{4038C4BC-6D12-04CE-0901-CE6B24D4964E}"/>
              </a:ext>
            </a:extLst>
          </p:cNvPr>
          <p:cNvGrpSpPr/>
          <p:nvPr/>
        </p:nvGrpSpPr>
        <p:grpSpPr>
          <a:xfrm>
            <a:off x="6553145" y="5779930"/>
            <a:ext cx="174240" cy="365760"/>
            <a:chOff x="6553145" y="5779930"/>
            <a:chExt cx="174240" cy="36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76" name="Input penna 1275">
                  <a:extLst>
                    <a:ext uri="{FF2B5EF4-FFF2-40B4-BE49-F238E27FC236}">
                      <a16:creationId xmlns:a16="http://schemas.microsoft.com/office/drawing/2014/main" id="{28AD5C64-C245-FF29-F8D1-3FE31C88C16F}"/>
                    </a:ext>
                  </a:extLst>
                </p14:cNvPr>
                <p14:cNvContentPartPr/>
                <p14:nvPr/>
              </p14:nvContentPartPr>
              <p14:xfrm>
                <a:off x="6580145" y="5847970"/>
                <a:ext cx="75600" cy="10440"/>
              </p14:xfrm>
            </p:contentPart>
          </mc:Choice>
          <mc:Fallback xmlns="">
            <p:pic>
              <p:nvPicPr>
                <p:cNvPr id="1276" name="Input penna 1275">
                  <a:extLst>
                    <a:ext uri="{FF2B5EF4-FFF2-40B4-BE49-F238E27FC236}">
                      <a16:creationId xmlns:a16="http://schemas.microsoft.com/office/drawing/2014/main" id="{28AD5C64-C245-FF29-F8D1-3FE31C88C16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572585" y="5840410"/>
                  <a:ext cx="907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77" name="Input penna 1276">
                  <a:extLst>
                    <a:ext uri="{FF2B5EF4-FFF2-40B4-BE49-F238E27FC236}">
                      <a16:creationId xmlns:a16="http://schemas.microsoft.com/office/drawing/2014/main" id="{1C6E7854-12FE-AA07-7A97-8A809AF325FC}"/>
                    </a:ext>
                  </a:extLst>
                </p14:cNvPr>
                <p14:cNvContentPartPr/>
                <p14:nvPr/>
              </p14:nvContentPartPr>
              <p14:xfrm>
                <a:off x="6651065" y="5779930"/>
                <a:ext cx="9000" cy="189360"/>
              </p14:xfrm>
            </p:contentPart>
          </mc:Choice>
          <mc:Fallback xmlns="">
            <p:pic>
              <p:nvPicPr>
                <p:cNvPr id="1277" name="Input penna 1276">
                  <a:extLst>
                    <a:ext uri="{FF2B5EF4-FFF2-40B4-BE49-F238E27FC236}">
                      <a16:creationId xmlns:a16="http://schemas.microsoft.com/office/drawing/2014/main" id="{1C6E7854-12FE-AA07-7A97-8A809AF325F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643865" y="5772370"/>
                  <a:ext cx="241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78" name="Input penna 1277">
                  <a:extLst>
                    <a:ext uri="{FF2B5EF4-FFF2-40B4-BE49-F238E27FC236}">
                      <a16:creationId xmlns:a16="http://schemas.microsoft.com/office/drawing/2014/main" id="{DD9545D5-9B40-B2C6-8CBF-E02C0E47D97E}"/>
                    </a:ext>
                  </a:extLst>
                </p14:cNvPr>
                <p14:cNvContentPartPr/>
                <p14:nvPr/>
              </p14:nvContentPartPr>
              <p14:xfrm>
                <a:off x="6707225" y="5781010"/>
                <a:ext cx="20160" cy="190080"/>
              </p14:xfrm>
            </p:contentPart>
          </mc:Choice>
          <mc:Fallback xmlns="">
            <p:pic>
              <p:nvPicPr>
                <p:cNvPr id="1278" name="Input penna 1277">
                  <a:extLst>
                    <a:ext uri="{FF2B5EF4-FFF2-40B4-BE49-F238E27FC236}">
                      <a16:creationId xmlns:a16="http://schemas.microsoft.com/office/drawing/2014/main" id="{DD9545D5-9B40-B2C6-8CBF-E02C0E47D97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700025" y="5773450"/>
                  <a:ext cx="352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81" name="Input penna 1280">
                  <a:extLst>
                    <a:ext uri="{FF2B5EF4-FFF2-40B4-BE49-F238E27FC236}">
                      <a16:creationId xmlns:a16="http://schemas.microsoft.com/office/drawing/2014/main" id="{7A395572-E6CB-DDEE-1A33-2A4657F6671E}"/>
                    </a:ext>
                  </a:extLst>
                </p14:cNvPr>
                <p14:cNvContentPartPr/>
                <p14:nvPr/>
              </p14:nvContentPartPr>
              <p14:xfrm>
                <a:off x="6553145" y="6003130"/>
                <a:ext cx="165240" cy="142560"/>
              </p14:xfrm>
            </p:contentPart>
          </mc:Choice>
          <mc:Fallback xmlns="">
            <p:pic>
              <p:nvPicPr>
                <p:cNvPr id="1281" name="Input penna 1280">
                  <a:extLst>
                    <a:ext uri="{FF2B5EF4-FFF2-40B4-BE49-F238E27FC236}">
                      <a16:creationId xmlns:a16="http://schemas.microsoft.com/office/drawing/2014/main" id="{7A395572-E6CB-DDEE-1A33-2A4657F6671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545585" y="5995570"/>
                  <a:ext cx="18036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7" name="Gruppo 1286">
            <a:extLst>
              <a:ext uri="{FF2B5EF4-FFF2-40B4-BE49-F238E27FC236}">
                <a16:creationId xmlns:a16="http://schemas.microsoft.com/office/drawing/2014/main" id="{2EB74A63-10AB-B320-7696-2B14B0FBC9D6}"/>
              </a:ext>
            </a:extLst>
          </p:cNvPr>
          <p:cNvGrpSpPr/>
          <p:nvPr/>
        </p:nvGrpSpPr>
        <p:grpSpPr>
          <a:xfrm>
            <a:off x="7169105" y="5807290"/>
            <a:ext cx="178200" cy="207720"/>
            <a:chOff x="7169105" y="5807290"/>
            <a:chExt cx="178200" cy="20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84" name="Input penna 1283">
                  <a:extLst>
                    <a:ext uri="{FF2B5EF4-FFF2-40B4-BE49-F238E27FC236}">
                      <a16:creationId xmlns:a16="http://schemas.microsoft.com/office/drawing/2014/main" id="{9ADF36E6-5995-2AB6-AD71-3F1BC8F650F8}"/>
                    </a:ext>
                  </a:extLst>
                </p14:cNvPr>
                <p14:cNvContentPartPr/>
                <p14:nvPr/>
              </p14:nvContentPartPr>
              <p14:xfrm>
                <a:off x="7169105" y="5828890"/>
                <a:ext cx="96480" cy="163080"/>
              </p14:xfrm>
            </p:contentPart>
          </mc:Choice>
          <mc:Fallback xmlns="">
            <p:pic>
              <p:nvPicPr>
                <p:cNvPr id="1284" name="Input penna 1283">
                  <a:extLst>
                    <a:ext uri="{FF2B5EF4-FFF2-40B4-BE49-F238E27FC236}">
                      <a16:creationId xmlns:a16="http://schemas.microsoft.com/office/drawing/2014/main" id="{9ADF36E6-5995-2AB6-AD71-3F1BC8F650F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161545" y="5821330"/>
                  <a:ext cx="1116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85" name="Input penna 1284">
                  <a:extLst>
                    <a:ext uri="{FF2B5EF4-FFF2-40B4-BE49-F238E27FC236}">
                      <a16:creationId xmlns:a16="http://schemas.microsoft.com/office/drawing/2014/main" id="{6E2DCCB1-3CB7-743D-DA04-4C6F9A1BE3B5}"/>
                    </a:ext>
                  </a:extLst>
                </p14:cNvPr>
                <p14:cNvContentPartPr/>
                <p14:nvPr/>
              </p14:nvContentPartPr>
              <p14:xfrm>
                <a:off x="7319225" y="5807290"/>
                <a:ext cx="28080" cy="207720"/>
              </p14:xfrm>
            </p:contentPart>
          </mc:Choice>
          <mc:Fallback xmlns="">
            <p:pic>
              <p:nvPicPr>
                <p:cNvPr id="1285" name="Input penna 1284">
                  <a:extLst>
                    <a:ext uri="{FF2B5EF4-FFF2-40B4-BE49-F238E27FC236}">
                      <a16:creationId xmlns:a16="http://schemas.microsoft.com/office/drawing/2014/main" id="{6E2DCCB1-3CB7-743D-DA04-4C6F9A1BE3B5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311665" y="5799730"/>
                  <a:ext cx="43200" cy="22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288" name="Input penna 1287">
                <a:extLst>
                  <a:ext uri="{FF2B5EF4-FFF2-40B4-BE49-F238E27FC236}">
                    <a16:creationId xmlns:a16="http://schemas.microsoft.com/office/drawing/2014/main" id="{5D55C95D-8A30-4904-187A-1DF1D625DC51}"/>
                  </a:ext>
                </a:extLst>
              </p14:cNvPr>
              <p14:cNvContentPartPr/>
              <p14:nvPr/>
            </p14:nvContentPartPr>
            <p14:xfrm>
              <a:off x="236215" y="4765700"/>
              <a:ext cx="164160" cy="154080"/>
            </p14:xfrm>
          </p:contentPart>
        </mc:Choice>
        <mc:Fallback xmlns="">
          <p:pic>
            <p:nvPicPr>
              <p:cNvPr id="1288" name="Input penna 1287">
                <a:extLst>
                  <a:ext uri="{FF2B5EF4-FFF2-40B4-BE49-F238E27FC236}">
                    <a16:creationId xmlns:a16="http://schemas.microsoft.com/office/drawing/2014/main" id="{5D55C95D-8A30-4904-187A-1DF1D625DC51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228655" y="4758140"/>
                <a:ext cx="179280" cy="16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0" name="Gruppo 1339">
            <a:extLst>
              <a:ext uri="{FF2B5EF4-FFF2-40B4-BE49-F238E27FC236}">
                <a16:creationId xmlns:a16="http://schemas.microsoft.com/office/drawing/2014/main" id="{0E3E1934-F815-1B7D-4867-BFB6B926890C}"/>
              </a:ext>
            </a:extLst>
          </p:cNvPr>
          <p:cNvGrpSpPr/>
          <p:nvPr/>
        </p:nvGrpSpPr>
        <p:grpSpPr>
          <a:xfrm>
            <a:off x="612415" y="4722140"/>
            <a:ext cx="890640" cy="189720"/>
            <a:chOff x="612415" y="4722140"/>
            <a:chExt cx="890640" cy="18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289" name="Input penna 1288">
                  <a:extLst>
                    <a:ext uri="{FF2B5EF4-FFF2-40B4-BE49-F238E27FC236}">
                      <a16:creationId xmlns:a16="http://schemas.microsoft.com/office/drawing/2014/main" id="{55EC4AC6-B196-AC7C-ADDB-6E997CD83FE0}"/>
                    </a:ext>
                  </a:extLst>
                </p14:cNvPr>
                <p14:cNvContentPartPr/>
                <p14:nvPr/>
              </p14:nvContentPartPr>
              <p14:xfrm>
                <a:off x="612415" y="4764980"/>
                <a:ext cx="64800" cy="142560"/>
              </p14:xfrm>
            </p:contentPart>
          </mc:Choice>
          <mc:Fallback xmlns="">
            <p:pic>
              <p:nvPicPr>
                <p:cNvPr id="1289" name="Input penna 1288">
                  <a:extLst>
                    <a:ext uri="{FF2B5EF4-FFF2-40B4-BE49-F238E27FC236}">
                      <a16:creationId xmlns:a16="http://schemas.microsoft.com/office/drawing/2014/main" id="{55EC4AC6-B196-AC7C-ADDB-6E997CD83FE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05215" y="4757420"/>
                  <a:ext cx="799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290" name="Input penna 1289">
                  <a:extLst>
                    <a:ext uri="{FF2B5EF4-FFF2-40B4-BE49-F238E27FC236}">
                      <a16:creationId xmlns:a16="http://schemas.microsoft.com/office/drawing/2014/main" id="{3C4BBB71-E473-B3A6-8BEE-2631C094DF92}"/>
                    </a:ext>
                  </a:extLst>
                </p14:cNvPr>
                <p14:cNvContentPartPr/>
                <p14:nvPr/>
              </p14:nvContentPartPr>
              <p14:xfrm>
                <a:off x="753535" y="4785860"/>
                <a:ext cx="73080" cy="94320"/>
              </p14:xfrm>
            </p:contentPart>
          </mc:Choice>
          <mc:Fallback xmlns="">
            <p:pic>
              <p:nvPicPr>
                <p:cNvPr id="1290" name="Input penna 1289">
                  <a:extLst>
                    <a:ext uri="{FF2B5EF4-FFF2-40B4-BE49-F238E27FC236}">
                      <a16:creationId xmlns:a16="http://schemas.microsoft.com/office/drawing/2014/main" id="{3C4BBB71-E473-B3A6-8BEE-2631C094DF9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45975" y="4778300"/>
                  <a:ext cx="88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291" name="Input penna 1290">
                  <a:extLst>
                    <a:ext uri="{FF2B5EF4-FFF2-40B4-BE49-F238E27FC236}">
                      <a16:creationId xmlns:a16="http://schemas.microsoft.com/office/drawing/2014/main" id="{74292593-5474-1227-C89F-965795104B90}"/>
                    </a:ext>
                  </a:extLst>
                </p14:cNvPr>
                <p14:cNvContentPartPr/>
                <p14:nvPr/>
              </p14:nvContentPartPr>
              <p14:xfrm>
                <a:off x="865495" y="4781540"/>
                <a:ext cx="106560" cy="66600"/>
              </p14:xfrm>
            </p:contentPart>
          </mc:Choice>
          <mc:Fallback xmlns="">
            <p:pic>
              <p:nvPicPr>
                <p:cNvPr id="1291" name="Input penna 1290">
                  <a:extLst>
                    <a:ext uri="{FF2B5EF4-FFF2-40B4-BE49-F238E27FC236}">
                      <a16:creationId xmlns:a16="http://schemas.microsoft.com/office/drawing/2014/main" id="{74292593-5474-1227-C89F-965795104B9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57935" y="4773980"/>
                  <a:ext cx="1216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292" name="Input penna 1291">
                  <a:extLst>
                    <a:ext uri="{FF2B5EF4-FFF2-40B4-BE49-F238E27FC236}">
                      <a16:creationId xmlns:a16="http://schemas.microsoft.com/office/drawing/2014/main" id="{0930E1BE-1291-CD7D-D5EE-2FF192D38651}"/>
                    </a:ext>
                  </a:extLst>
                </p14:cNvPr>
                <p14:cNvContentPartPr/>
                <p14:nvPr/>
              </p14:nvContentPartPr>
              <p14:xfrm>
                <a:off x="971335" y="4793420"/>
                <a:ext cx="74880" cy="118440"/>
              </p14:xfrm>
            </p:contentPart>
          </mc:Choice>
          <mc:Fallback xmlns="">
            <p:pic>
              <p:nvPicPr>
                <p:cNvPr id="1292" name="Input penna 1291">
                  <a:extLst>
                    <a:ext uri="{FF2B5EF4-FFF2-40B4-BE49-F238E27FC236}">
                      <a16:creationId xmlns:a16="http://schemas.microsoft.com/office/drawing/2014/main" id="{0930E1BE-1291-CD7D-D5EE-2FF192D38651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63775" y="4785860"/>
                  <a:ext cx="900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293" name="Input penna 1292">
                  <a:extLst>
                    <a:ext uri="{FF2B5EF4-FFF2-40B4-BE49-F238E27FC236}">
                      <a16:creationId xmlns:a16="http://schemas.microsoft.com/office/drawing/2014/main" id="{4C31DC62-34BB-494A-BE15-B1B5F8F07CC8}"/>
                    </a:ext>
                  </a:extLst>
                </p14:cNvPr>
                <p14:cNvContentPartPr/>
                <p14:nvPr/>
              </p14:nvContentPartPr>
              <p14:xfrm>
                <a:off x="1089415" y="4818980"/>
                <a:ext cx="56160" cy="69120"/>
              </p14:xfrm>
            </p:contentPart>
          </mc:Choice>
          <mc:Fallback xmlns="">
            <p:pic>
              <p:nvPicPr>
                <p:cNvPr id="1293" name="Input penna 1292">
                  <a:extLst>
                    <a:ext uri="{FF2B5EF4-FFF2-40B4-BE49-F238E27FC236}">
                      <a16:creationId xmlns:a16="http://schemas.microsoft.com/office/drawing/2014/main" id="{4C31DC62-34BB-494A-BE15-B1B5F8F07CC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81855" y="4811420"/>
                  <a:ext cx="712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94" name="Input penna 1293">
                  <a:extLst>
                    <a:ext uri="{FF2B5EF4-FFF2-40B4-BE49-F238E27FC236}">
                      <a16:creationId xmlns:a16="http://schemas.microsoft.com/office/drawing/2014/main" id="{57C9F3E9-4AB8-27D0-2422-9C2A9CC166C5}"/>
                    </a:ext>
                  </a:extLst>
                </p14:cNvPr>
                <p14:cNvContentPartPr/>
                <p14:nvPr/>
              </p14:nvContentPartPr>
              <p14:xfrm>
                <a:off x="1155655" y="4815740"/>
                <a:ext cx="59760" cy="74160"/>
              </p14:xfrm>
            </p:contentPart>
          </mc:Choice>
          <mc:Fallback xmlns="">
            <p:pic>
              <p:nvPicPr>
                <p:cNvPr id="1294" name="Input penna 1293">
                  <a:extLst>
                    <a:ext uri="{FF2B5EF4-FFF2-40B4-BE49-F238E27FC236}">
                      <a16:creationId xmlns:a16="http://schemas.microsoft.com/office/drawing/2014/main" id="{57C9F3E9-4AB8-27D0-2422-9C2A9CC166C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148095" y="4808180"/>
                  <a:ext cx="748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295" name="Input penna 1294">
                  <a:extLst>
                    <a:ext uri="{FF2B5EF4-FFF2-40B4-BE49-F238E27FC236}">
                      <a16:creationId xmlns:a16="http://schemas.microsoft.com/office/drawing/2014/main" id="{580BE99D-A097-5C4F-F65E-AF6C4B890CBF}"/>
                    </a:ext>
                  </a:extLst>
                </p14:cNvPr>
                <p14:cNvContentPartPr/>
                <p14:nvPr/>
              </p14:nvContentPartPr>
              <p14:xfrm>
                <a:off x="1239535" y="4831940"/>
                <a:ext cx="50040" cy="54720"/>
              </p14:xfrm>
            </p:contentPart>
          </mc:Choice>
          <mc:Fallback xmlns="">
            <p:pic>
              <p:nvPicPr>
                <p:cNvPr id="1295" name="Input penna 1294">
                  <a:extLst>
                    <a:ext uri="{FF2B5EF4-FFF2-40B4-BE49-F238E27FC236}">
                      <a16:creationId xmlns:a16="http://schemas.microsoft.com/office/drawing/2014/main" id="{580BE99D-A097-5C4F-F65E-AF6C4B890CB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231975" y="4824740"/>
                  <a:ext cx="651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96" name="Input penna 1295">
                  <a:extLst>
                    <a:ext uri="{FF2B5EF4-FFF2-40B4-BE49-F238E27FC236}">
                      <a16:creationId xmlns:a16="http://schemas.microsoft.com/office/drawing/2014/main" id="{4CC01334-124E-AC32-AA49-53EDFE3CCEB8}"/>
                    </a:ext>
                  </a:extLst>
                </p14:cNvPr>
                <p14:cNvContentPartPr/>
                <p14:nvPr/>
              </p14:nvContentPartPr>
              <p14:xfrm>
                <a:off x="1333855" y="4823660"/>
                <a:ext cx="64080" cy="45000"/>
              </p14:xfrm>
            </p:contentPart>
          </mc:Choice>
          <mc:Fallback xmlns="">
            <p:pic>
              <p:nvPicPr>
                <p:cNvPr id="1296" name="Input penna 1295">
                  <a:extLst>
                    <a:ext uri="{FF2B5EF4-FFF2-40B4-BE49-F238E27FC236}">
                      <a16:creationId xmlns:a16="http://schemas.microsoft.com/office/drawing/2014/main" id="{4CC01334-124E-AC32-AA49-53EDFE3CCEB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326295" y="4816100"/>
                  <a:ext cx="79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97" name="Input penna 1296">
                  <a:extLst>
                    <a:ext uri="{FF2B5EF4-FFF2-40B4-BE49-F238E27FC236}">
                      <a16:creationId xmlns:a16="http://schemas.microsoft.com/office/drawing/2014/main" id="{95FDB810-7A96-17C0-7042-84B29464C607}"/>
                    </a:ext>
                  </a:extLst>
                </p14:cNvPr>
                <p14:cNvContentPartPr/>
                <p14:nvPr/>
              </p14:nvContentPartPr>
              <p14:xfrm>
                <a:off x="1415575" y="4722140"/>
                <a:ext cx="19080" cy="132840"/>
              </p14:xfrm>
            </p:contentPart>
          </mc:Choice>
          <mc:Fallback xmlns="">
            <p:pic>
              <p:nvPicPr>
                <p:cNvPr id="1297" name="Input penna 1296">
                  <a:extLst>
                    <a:ext uri="{FF2B5EF4-FFF2-40B4-BE49-F238E27FC236}">
                      <a16:creationId xmlns:a16="http://schemas.microsoft.com/office/drawing/2014/main" id="{95FDB810-7A96-17C0-7042-84B29464C60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408015" y="4714580"/>
                  <a:ext cx="342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98" name="Input penna 1297">
                  <a:extLst>
                    <a:ext uri="{FF2B5EF4-FFF2-40B4-BE49-F238E27FC236}">
                      <a16:creationId xmlns:a16="http://schemas.microsoft.com/office/drawing/2014/main" id="{2E2D017D-7979-55AF-0B28-84244D426E95}"/>
                    </a:ext>
                  </a:extLst>
                </p14:cNvPr>
                <p14:cNvContentPartPr/>
                <p14:nvPr/>
              </p14:nvContentPartPr>
              <p14:xfrm>
                <a:off x="1397215" y="4837700"/>
                <a:ext cx="38880" cy="7560"/>
              </p14:xfrm>
            </p:contentPart>
          </mc:Choice>
          <mc:Fallback xmlns="">
            <p:pic>
              <p:nvPicPr>
                <p:cNvPr id="1298" name="Input penna 1297">
                  <a:extLst>
                    <a:ext uri="{FF2B5EF4-FFF2-40B4-BE49-F238E27FC236}">
                      <a16:creationId xmlns:a16="http://schemas.microsoft.com/office/drawing/2014/main" id="{2E2D017D-7979-55AF-0B28-84244D426E95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389655" y="4830140"/>
                  <a:ext cx="540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99" name="Input penna 1298">
                  <a:extLst>
                    <a:ext uri="{FF2B5EF4-FFF2-40B4-BE49-F238E27FC236}">
                      <a16:creationId xmlns:a16="http://schemas.microsoft.com/office/drawing/2014/main" id="{98EBACC5-7F5D-AA4E-914C-594EEF136129}"/>
                    </a:ext>
                  </a:extLst>
                </p14:cNvPr>
                <p14:cNvContentPartPr/>
                <p14:nvPr/>
              </p14:nvContentPartPr>
              <p14:xfrm>
                <a:off x="1495135" y="4800980"/>
                <a:ext cx="7920" cy="90360"/>
              </p14:xfrm>
            </p:contentPart>
          </mc:Choice>
          <mc:Fallback xmlns="">
            <p:pic>
              <p:nvPicPr>
                <p:cNvPr id="1299" name="Input penna 1298">
                  <a:extLst>
                    <a:ext uri="{FF2B5EF4-FFF2-40B4-BE49-F238E27FC236}">
                      <a16:creationId xmlns:a16="http://schemas.microsoft.com/office/drawing/2014/main" id="{98EBACC5-7F5D-AA4E-914C-594EEF136129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487575" y="4793420"/>
                  <a:ext cx="2304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8" name="Gruppo 1337">
            <a:extLst>
              <a:ext uri="{FF2B5EF4-FFF2-40B4-BE49-F238E27FC236}">
                <a16:creationId xmlns:a16="http://schemas.microsoft.com/office/drawing/2014/main" id="{D95FE313-34A8-8C9A-11CA-395F7DBBDD5B}"/>
              </a:ext>
            </a:extLst>
          </p:cNvPr>
          <p:cNvGrpSpPr/>
          <p:nvPr/>
        </p:nvGrpSpPr>
        <p:grpSpPr>
          <a:xfrm>
            <a:off x="1697455" y="4661660"/>
            <a:ext cx="711360" cy="256320"/>
            <a:chOff x="1697455" y="4661660"/>
            <a:chExt cx="711360" cy="25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300" name="Input penna 1299">
                  <a:extLst>
                    <a:ext uri="{FF2B5EF4-FFF2-40B4-BE49-F238E27FC236}">
                      <a16:creationId xmlns:a16="http://schemas.microsoft.com/office/drawing/2014/main" id="{EE61C948-29DC-06E3-22F0-7A4922CCAF2D}"/>
                    </a:ext>
                  </a:extLst>
                </p14:cNvPr>
                <p14:cNvContentPartPr/>
                <p14:nvPr/>
              </p14:nvContentPartPr>
              <p14:xfrm>
                <a:off x="1697455" y="4772180"/>
                <a:ext cx="85680" cy="93600"/>
              </p14:xfrm>
            </p:contentPart>
          </mc:Choice>
          <mc:Fallback xmlns="">
            <p:pic>
              <p:nvPicPr>
                <p:cNvPr id="1300" name="Input penna 1299">
                  <a:extLst>
                    <a:ext uri="{FF2B5EF4-FFF2-40B4-BE49-F238E27FC236}">
                      <a16:creationId xmlns:a16="http://schemas.microsoft.com/office/drawing/2014/main" id="{EE61C948-29DC-06E3-22F0-7A4922CCAF2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689895" y="4764620"/>
                  <a:ext cx="1008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301" name="Input penna 1300">
                  <a:extLst>
                    <a:ext uri="{FF2B5EF4-FFF2-40B4-BE49-F238E27FC236}">
                      <a16:creationId xmlns:a16="http://schemas.microsoft.com/office/drawing/2014/main" id="{CBD93CA3-A461-2D8E-BC7C-B77F2130BB42}"/>
                    </a:ext>
                  </a:extLst>
                </p14:cNvPr>
                <p14:cNvContentPartPr/>
                <p14:nvPr/>
              </p14:nvContentPartPr>
              <p14:xfrm>
                <a:off x="1840735" y="4661660"/>
                <a:ext cx="12240" cy="234720"/>
              </p14:xfrm>
            </p:contentPart>
          </mc:Choice>
          <mc:Fallback xmlns="">
            <p:pic>
              <p:nvPicPr>
                <p:cNvPr id="1301" name="Input penna 1300">
                  <a:extLst>
                    <a:ext uri="{FF2B5EF4-FFF2-40B4-BE49-F238E27FC236}">
                      <a16:creationId xmlns:a16="http://schemas.microsoft.com/office/drawing/2014/main" id="{CBD93CA3-A461-2D8E-BC7C-B77F2130BB4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833175" y="4654100"/>
                  <a:ext cx="273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302" name="Input penna 1301">
                  <a:extLst>
                    <a:ext uri="{FF2B5EF4-FFF2-40B4-BE49-F238E27FC236}">
                      <a16:creationId xmlns:a16="http://schemas.microsoft.com/office/drawing/2014/main" id="{96239604-8AAC-A6D9-1112-E802CEBB14B7}"/>
                    </a:ext>
                  </a:extLst>
                </p14:cNvPr>
                <p14:cNvContentPartPr/>
                <p14:nvPr/>
              </p14:nvContentPartPr>
              <p14:xfrm>
                <a:off x="1844335" y="4769660"/>
                <a:ext cx="46440" cy="44280"/>
              </p14:xfrm>
            </p:contentPart>
          </mc:Choice>
          <mc:Fallback xmlns="">
            <p:pic>
              <p:nvPicPr>
                <p:cNvPr id="1302" name="Input penna 1301">
                  <a:extLst>
                    <a:ext uri="{FF2B5EF4-FFF2-40B4-BE49-F238E27FC236}">
                      <a16:creationId xmlns:a16="http://schemas.microsoft.com/office/drawing/2014/main" id="{96239604-8AAC-A6D9-1112-E802CEBB14B7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836775" y="4762100"/>
                  <a:ext cx="615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303" name="Input penna 1302">
                  <a:extLst>
                    <a:ext uri="{FF2B5EF4-FFF2-40B4-BE49-F238E27FC236}">
                      <a16:creationId xmlns:a16="http://schemas.microsoft.com/office/drawing/2014/main" id="{BD7CDA2B-4DE0-3B38-9285-7A1662BA36A0}"/>
                    </a:ext>
                  </a:extLst>
                </p14:cNvPr>
                <p14:cNvContentPartPr/>
                <p14:nvPr/>
              </p14:nvContentPartPr>
              <p14:xfrm>
                <a:off x="1910935" y="4663460"/>
                <a:ext cx="13320" cy="179640"/>
              </p14:xfrm>
            </p:contentPart>
          </mc:Choice>
          <mc:Fallback xmlns="">
            <p:pic>
              <p:nvPicPr>
                <p:cNvPr id="1303" name="Input penna 1302">
                  <a:extLst>
                    <a:ext uri="{FF2B5EF4-FFF2-40B4-BE49-F238E27FC236}">
                      <a16:creationId xmlns:a16="http://schemas.microsoft.com/office/drawing/2014/main" id="{BD7CDA2B-4DE0-3B38-9285-7A1662BA36A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903735" y="4655900"/>
                  <a:ext cx="284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304" name="Input penna 1303">
                  <a:extLst>
                    <a:ext uri="{FF2B5EF4-FFF2-40B4-BE49-F238E27FC236}">
                      <a16:creationId xmlns:a16="http://schemas.microsoft.com/office/drawing/2014/main" id="{9633E702-EA87-3363-80AF-88312E6357AD}"/>
                    </a:ext>
                  </a:extLst>
                </p14:cNvPr>
                <p14:cNvContentPartPr/>
                <p14:nvPr/>
              </p14:nvContentPartPr>
              <p14:xfrm>
                <a:off x="1918855" y="4785500"/>
                <a:ext cx="36720" cy="8640"/>
              </p14:xfrm>
            </p:contentPart>
          </mc:Choice>
          <mc:Fallback xmlns="">
            <p:pic>
              <p:nvPicPr>
                <p:cNvPr id="1304" name="Input penna 1303">
                  <a:extLst>
                    <a:ext uri="{FF2B5EF4-FFF2-40B4-BE49-F238E27FC236}">
                      <a16:creationId xmlns:a16="http://schemas.microsoft.com/office/drawing/2014/main" id="{9633E702-EA87-3363-80AF-88312E6357AD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911295" y="4777940"/>
                  <a:ext cx="518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305" name="Input penna 1304">
                  <a:extLst>
                    <a:ext uri="{FF2B5EF4-FFF2-40B4-BE49-F238E27FC236}">
                      <a16:creationId xmlns:a16="http://schemas.microsoft.com/office/drawing/2014/main" id="{881C4911-7D65-A120-DF4C-6AE7A29A87F7}"/>
                    </a:ext>
                  </a:extLst>
                </p14:cNvPr>
                <p14:cNvContentPartPr/>
                <p14:nvPr/>
              </p14:nvContentPartPr>
              <p14:xfrm>
                <a:off x="1972855" y="4748780"/>
                <a:ext cx="70920" cy="114120"/>
              </p14:xfrm>
            </p:contentPart>
          </mc:Choice>
          <mc:Fallback xmlns="">
            <p:pic>
              <p:nvPicPr>
                <p:cNvPr id="1305" name="Input penna 1304">
                  <a:extLst>
                    <a:ext uri="{FF2B5EF4-FFF2-40B4-BE49-F238E27FC236}">
                      <a16:creationId xmlns:a16="http://schemas.microsoft.com/office/drawing/2014/main" id="{881C4911-7D65-A120-DF4C-6AE7A29A87F7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965295" y="4741220"/>
                  <a:ext cx="860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06" name="Input penna 1305">
                  <a:extLst>
                    <a:ext uri="{FF2B5EF4-FFF2-40B4-BE49-F238E27FC236}">
                      <a16:creationId xmlns:a16="http://schemas.microsoft.com/office/drawing/2014/main" id="{D6C12AFC-CA7B-1A5C-946D-FB8C203D35CA}"/>
                    </a:ext>
                  </a:extLst>
                </p14:cNvPr>
                <p14:cNvContentPartPr/>
                <p14:nvPr/>
              </p14:nvContentPartPr>
              <p14:xfrm>
                <a:off x="2087695" y="4759940"/>
                <a:ext cx="38160" cy="101880"/>
              </p14:xfrm>
            </p:contentPart>
          </mc:Choice>
          <mc:Fallback xmlns="">
            <p:pic>
              <p:nvPicPr>
                <p:cNvPr id="1306" name="Input penna 1305">
                  <a:extLst>
                    <a:ext uri="{FF2B5EF4-FFF2-40B4-BE49-F238E27FC236}">
                      <a16:creationId xmlns:a16="http://schemas.microsoft.com/office/drawing/2014/main" id="{D6C12AFC-CA7B-1A5C-946D-FB8C203D35CA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080135" y="4752380"/>
                  <a:ext cx="532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07" name="Input penna 1306">
                  <a:extLst>
                    <a:ext uri="{FF2B5EF4-FFF2-40B4-BE49-F238E27FC236}">
                      <a16:creationId xmlns:a16="http://schemas.microsoft.com/office/drawing/2014/main" id="{4BC3A072-B1AF-686C-2C67-30A0B9BA0B74}"/>
                    </a:ext>
                  </a:extLst>
                </p14:cNvPr>
                <p14:cNvContentPartPr/>
                <p14:nvPr/>
              </p14:nvContentPartPr>
              <p14:xfrm>
                <a:off x="2137015" y="4758140"/>
                <a:ext cx="53280" cy="113040"/>
              </p14:xfrm>
            </p:contentPart>
          </mc:Choice>
          <mc:Fallback xmlns="">
            <p:pic>
              <p:nvPicPr>
                <p:cNvPr id="1307" name="Input penna 1306">
                  <a:extLst>
                    <a:ext uri="{FF2B5EF4-FFF2-40B4-BE49-F238E27FC236}">
                      <a16:creationId xmlns:a16="http://schemas.microsoft.com/office/drawing/2014/main" id="{4BC3A072-B1AF-686C-2C67-30A0B9BA0B7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129455" y="4750580"/>
                  <a:ext cx="684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08" name="Input penna 1307">
                  <a:extLst>
                    <a:ext uri="{FF2B5EF4-FFF2-40B4-BE49-F238E27FC236}">
                      <a16:creationId xmlns:a16="http://schemas.microsoft.com/office/drawing/2014/main" id="{36FA273F-D9DD-A4EE-4100-3D03CE99DC5B}"/>
                    </a:ext>
                  </a:extLst>
                </p14:cNvPr>
                <p14:cNvContentPartPr/>
                <p14:nvPr/>
              </p14:nvContentPartPr>
              <p14:xfrm>
                <a:off x="2213335" y="4771100"/>
                <a:ext cx="47520" cy="80280"/>
              </p14:xfrm>
            </p:contentPart>
          </mc:Choice>
          <mc:Fallback xmlns="">
            <p:pic>
              <p:nvPicPr>
                <p:cNvPr id="1308" name="Input penna 1307">
                  <a:extLst>
                    <a:ext uri="{FF2B5EF4-FFF2-40B4-BE49-F238E27FC236}">
                      <a16:creationId xmlns:a16="http://schemas.microsoft.com/office/drawing/2014/main" id="{36FA273F-D9DD-A4EE-4100-3D03CE99DC5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205775" y="4763540"/>
                  <a:ext cx="626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09" name="Input penna 1308">
                  <a:extLst>
                    <a:ext uri="{FF2B5EF4-FFF2-40B4-BE49-F238E27FC236}">
                      <a16:creationId xmlns:a16="http://schemas.microsoft.com/office/drawing/2014/main" id="{E0FF60AB-694B-DC26-FECF-7BFEEA67755F}"/>
                    </a:ext>
                  </a:extLst>
                </p14:cNvPr>
                <p14:cNvContentPartPr/>
                <p14:nvPr/>
              </p14:nvContentPartPr>
              <p14:xfrm>
                <a:off x="2291095" y="4672820"/>
                <a:ext cx="12240" cy="177120"/>
              </p14:xfrm>
            </p:contentPart>
          </mc:Choice>
          <mc:Fallback xmlns="">
            <p:pic>
              <p:nvPicPr>
                <p:cNvPr id="1309" name="Input penna 1308">
                  <a:extLst>
                    <a:ext uri="{FF2B5EF4-FFF2-40B4-BE49-F238E27FC236}">
                      <a16:creationId xmlns:a16="http://schemas.microsoft.com/office/drawing/2014/main" id="{E0FF60AB-694B-DC26-FECF-7BFEEA67755F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283535" y="4665620"/>
                  <a:ext cx="273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10" name="Input penna 1309">
                  <a:extLst>
                    <a:ext uri="{FF2B5EF4-FFF2-40B4-BE49-F238E27FC236}">
                      <a16:creationId xmlns:a16="http://schemas.microsoft.com/office/drawing/2014/main" id="{D88575A8-E418-A3A1-1B96-43BCAD403F8E}"/>
                    </a:ext>
                  </a:extLst>
                </p14:cNvPr>
                <p14:cNvContentPartPr/>
                <p14:nvPr/>
              </p14:nvContentPartPr>
              <p14:xfrm>
                <a:off x="2278855" y="4812140"/>
                <a:ext cx="43560" cy="21600"/>
              </p14:xfrm>
            </p:contentPart>
          </mc:Choice>
          <mc:Fallback xmlns="">
            <p:pic>
              <p:nvPicPr>
                <p:cNvPr id="1310" name="Input penna 1309">
                  <a:extLst>
                    <a:ext uri="{FF2B5EF4-FFF2-40B4-BE49-F238E27FC236}">
                      <a16:creationId xmlns:a16="http://schemas.microsoft.com/office/drawing/2014/main" id="{D88575A8-E418-A3A1-1B96-43BCAD403F8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271295" y="4804940"/>
                  <a:ext cx="58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11" name="Input penna 1310">
                  <a:extLst>
                    <a:ext uri="{FF2B5EF4-FFF2-40B4-BE49-F238E27FC236}">
                      <a16:creationId xmlns:a16="http://schemas.microsoft.com/office/drawing/2014/main" id="{20234A93-1112-FCB0-75B9-009F083FDD95}"/>
                    </a:ext>
                  </a:extLst>
                </p14:cNvPr>
                <p14:cNvContentPartPr/>
                <p14:nvPr/>
              </p14:nvContentPartPr>
              <p14:xfrm>
                <a:off x="2368495" y="4764620"/>
                <a:ext cx="3240" cy="73440"/>
              </p14:xfrm>
            </p:contentPart>
          </mc:Choice>
          <mc:Fallback xmlns="">
            <p:pic>
              <p:nvPicPr>
                <p:cNvPr id="1311" name="Input penna 1310">
                  <a:extLst>
                    <a:ext uri="{FF2B5EF4-FFF2-40B4-BE49-F238E27FC236}">
                      <a16:creationId xmlns:a16="http://schemas.microsoft.com/office/drawing/2014/main" id="{20234A93-1112-FCB0-75B9-009F083FDD9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360935" y="4757060"/>
                  <a:ext cx="183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12" name="Input penna 1311">
                  <a:extLst>
                    <a:ext uri="{FF2B5EF4-FFF2-40B4-BE49-F238E27FC236}">
                      <a16:creationId xmlns:a16="http://schemas.microsoft.com/office/drawing/2014/main" id="{8C25AF80-7C1F-67E2-9285-336442FD4D27}"/>
                    </a:ext>
                  </a:extLst>
                </p14:cNvPr>
                <p14:cNvContentPartPr/>
                <p14:nvPr/>
              </p14:nvContentPartPr>
              <p14:xfrm>
                <a:off x="2383255" y="4879820"/>
                <a:ext cx="25560" cy="38160"/>
              </p14:xfrm>
            </p:contentPart>
          </mc:Choice>
          <mc:Fallback xmlns="">
            <p:pic>
              <p:nvPicPr>
                <p:cNvPr id="1312" name="Input penna 1311">
                  <a:extLst>
                    <a:ext uri="{FF2B5EF4-FFF2-40B4-BE49-F238E27FC236}">
                      <a16:creationId xmlns:a16="http://schemas.microsoft.com/office/drawing/2014/main" id="{8C25AF80-7C1F-67E2-9285-336442FD4D2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375695" y="4872260"/>
                  <a:ext cx="4068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6" name="Gruppo 1335">
            <a:extLst>
              <a:ext uri="{FF2B5EF4-FFF2-40B4-BE49-F238E27FC236}">
                <a16:creationId xmlns:a16="http://schemas.microsoft.com/office/drawing/2014/main" id="{0A3366C8-9F4E-1591-5089-46205554C521}"/>
              </a:ext>
            </a:extLst>
          </p:cNvPr>
          <p:cNvGrpSpPr/>
          <p:nvPr/>
        </p:nvGrpSpPr>
        <p:grpSpPr>
          <a:xfrm>
            <a:off x="235495" y="5085740"/>
            <a:ext cx="699120" cy="245880"/>
            <a:chOff x="235495" y="5085740"/>
            <a:chExt cx="699120" cy="24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13" name="Input penna 1312">
                  <a:extLst>
                    <a:ext uri="{FF2B5EF4-FFF2-40B4-BE49-F238E27FC236}">
                      <a16:creationId xmlns:a16="http://schemas.microsoft.com/office/drawing/2014/main" id="{A98A8352-18D6-8C37-FE37-87324413D2BB}"/>
                    </a:ext>
                  </a:extLst>
                </p14:cNvPr>
                <p14:cNvContentPartPr/>
                <p14:nvPr/>
              </p14:nvContentPartPr>
              <p14:xfrm>
                <a:off x="235495" y="5205620"/>
                <a:ext cx="87480" cy="126000"/>
              </p14:xfrm>
            </p:contentPart>
          </mc:Choice>
          <mc:Fallback xmlns="">
            <p:pic>
              <p:nvPicPr>
                <p:cNvPr id="1313" name="Input penna 1312">
                  <a:extLst>
                    <a:ext uri="{FF2B5EF4-FFF2-40B4-BE49-F238E27FC236}">
                      <a16:creationId xmlns:a16="http://schemas.microsoft.com/office/drawing/2014/main" id="{A98A8352-18D6-8C37-FE37-87324413D2BB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27935" y="5198060"/>
                  <a:ext cx="1026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14" name="Input penna 1313">
                  <a:extLst>
                    <a:ext uri="{FF2B5EF4-FFF2-40B4-BE49-F238E27FC236}">
                      <a16:creationId xmlns:a16="http://schemas.microsoft.com/office/drawing/2014/main" id="{C5E19391-F675-CF73-89B9-F180C4E53E96}"/>
                    </a:ext>
                  </a:extLst>
                </p14:cNvPr>
                <p14:cNvContentPartPr/>
                <p14:nvPr/>
              </p14:nvContentPartPr>
              <p14:xfrm>
                <a:off x="356455" y="5199140"/>
                <a:ext cx="92520" cy="81360"/>
              </p14:xfrm>
            </p:contentPart>
          </mc:Choice>
          <mc:Fallback xmlns="">
            <p:pic>
              <p:nvPicPr>
                <p:cNvPr id="1314" name="Input penna 1313">
                  <a:extLst>
                    <a:ext uri="{FF2B5EF4-FFF2-40B4-BE49-F238E27FC236}">
                      <a16:creationId xmlns:a16="http://schemas.microsoft.com/office/drawing/2014/main" id="{C5E19391-F675-CF73-89B9-F180C4E53E96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48895" y="5191580"/>
                  <a:ext cx="1072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15" name="Input penna 1314">
                  <a:extLst>
                    <a:ext uri="{FF2B5EF4-FFF2-40B4-BE49-F238E27FC236}">
                      <a16:creationId xmlns:a16="http://schemas.microsoft.com/office/drawing/2014/main" id="{85894F20-8044-09E6-31EF-4D817F08BCB0}"/>
                    </a:ext>
                  </a:extLst>
                </p14:cNvPr>
                <p14:cNvContentPartPr/>
                <p14:nvPr/>
              </p14:nvContentPartPr>
              <p14:xfrm>
                <a:off x="469135" y="5099060"/>
                <a:ext cx="52560" cy="183240"/>
              </p14:xfrm>
            </p:contentPart>
          </mc:Choice>
          <mc:Fallback xmlns="">
            <p:pic>
              <p:nvPicPr>
                <p:cNvPr id="1315" name="Input penna 1314">
                  <a:extLst>
                    <a:ext uri="{FF2B5EF4-FFF2-40B4-BE49-F238E27FC236}">
                      <a16:creationId xmlns:a16="http://schemas.microsoft.com/office/drawing/2014/main" id="{85894F20-8044-09E6-31EF-4D817F08BCB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61935" y="5091500"/>
                  <a:ext cx="676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16" name="Input penna 1315">
                  <a:extLst>
                    <a:ext uri="{FF2B5EF4-FFF2-40B4-BE49-F238E27FC236}">
                      <a16:creationId xmlns:a16="http://schemas.microsoft.com/office/drawing/2014/main" id="{3DE54535-F06C-AE2D-6AD9-2926D95D5806}"/>
                    </a:ext>
                  </a:extLst>
                </p14:cNvPr>
                <p14:cNvContentPartPr/>
                <p14:nvPr/>
              </p14:nvContentPartPr>
              <p14:xfrm>
                <a:off x="573535" y="5085740"/>
                <a:ext cx="66600" cy="183960"/>
              </p14:xfrm>
            </p:contentPart>
          </mc:Choice>
          <mc:Fallback xmlns="">
            <p:pic>
              <p:nvPicPr>
                <p:cNvPr id="1316" name="Input penna 1315">
                  <a:extLst>
                    <a:ext uri="{FF2B5EF4-FFF2-40B4-BE49-F238E27FC236}">
                      <a16:creationId xmlns:a16="http://schemas.microsoft.com/office/drawing/2014/main" id="{3DE54535-F06C-AE2D-6AD9-2926D95D580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65975" y="5078180"/>
                  <a:ext cx="813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17" name="Input penna 1316">
                  <a:extLst>
                    <a:ext uri="{FF2B5EF4-FFF2-40B4-BE49-F238E27FC236}">
                      <a16:creationId xmlns:a16="http://schemas.microsoft.com/office/drawing/2014/main" id="{5F18A110-33AF-770C-A125-648EC9C3B637}"/>
                    </a:ext>
                  </a:extLst>
                </p14:cNvPr>
                <p14:cNvContentPartPr/>
                <p14:nvPr/>
              </p14:nvContentPartPr>
              <p14:xfrm>
                <a:off x="661015" y="5178620"/>
                <a:ext cx="20160" cy="71640"/>
              </p14:xfrm>
            </p:contentPart>
          </mc:Choice>
          <mc:Fallback xmlns="">
            <p:pic>
              <p:nvPicPr>
                <p:cNvPr id="1317" name="Input penna 1316">
                  <a:extLst>
                    <a:ext uri="{FF2B5EF4-FFF2-40B4-BE49-F238E27FC236}">
                      <a16:creationId xmlns:a16="http://schemas.microsoft.com/office/drawing/2014/main" id="{5F18A110-33AF-770C-A125-648EC9C3B637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53455" y="5171420"/>
                  <a:ext cx="349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18" name="Input penna 1317">
                  <a:extLst>
                    <a:ext uri="{FF2B5EF4-FFF2-40B4-BE49-F238E27FC236}">
                      <a16:creationId xmlns:a16="http://schemas.microsoft.com/office/drawing/2014/main" id="{B4282C11-785A-EAF2-1FC4-B2DD2183633B}"/>
                    </a:ext>
                  </a:extLst>
                </p14:cNvPr>
                <p14:cNvContentPartPr/>
                <p14:nvPr/>
              </p14:nvContentPartPr>
              <p14:xfrm>
                <a:off x="709255" y="5185460"/>
                <a:ext cx="37800" cy="46440"/>
              </p14:xfrm>
            </p:contentPart>
          </mc:Choice>
          <mc:Fallback xmlns="">
            <p:pic>
              <p:nvPicPr>
                <p:cNvPr id="1318" name="Input penna 1317">
                  <a:extLst>
                    <a:ext uri="{FF2B5EF4-FFF2-40B4-BE49-F238E27FC236}">
                      <a16:creationId xmlns:a16="http://schemas.microsoft.com/office/drawing/2014/main" id="{B4282C11-785A-EAF2-1FC4-B2DD2183633B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01695" y="5177900"/>
                  <a:ext cx="529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319" name="Input penna 1318">
                  <a:extLst>
                    <a:ext uri="{FF2B5EF4-FFF2-40B4-BE49-F238E27FC236}">
                      <a16:creationId xmlns:a16="http://schemas.microsoft.com/office/drawing/2014/main" id="{C77D3899-92BB-C796-A9D6-D7550C925467}"/>
                    </a:ext>
                  </a:extLst>
                </p14:cNvPr>
                <p14:cNvContentPartPr/>
                <p14:nvPr/>
              </p14:nvContentPartPr>
              <p14:xfrm>
                <a:off x="807895" y="5193740"/>
                <a:ext cx="42120" cy="64080"/>
              </p14:xfrm>
            </p:contentPart>
          </mc:Choice>
          <mc:Fallback xmlns="">
            <p:pic>
              <p:nvPicPr>
                <p:cNvPr id="1319" name="Input penna 1318">
                  <a:extLst>
                    <a:ext uri="{FF2B5EF4-FFF2-40B4-BE49-F238E27FC236}">
                      <a16:creationId xmlns:a16="http://schemas.microsoft.com/office/drawing/2014/main" id="{C77D3899-92BB-C796-A9D6-D7550C925467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00335" y="5186180"/>
                  <a:ext cx="572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320" name="Input penna 1319">
                  <a:extLst>
                    <a:ext uri="{FF2B5EF4-FFF2-40B4-BE49-F238E27FC236}">
                      <a16:creationId xmlns:a16="http://schemas.microsoft.com/office/drawing/2014/main" id="{A6291EFD-A6AC-5C56-1C74-B6AB38CEAF64}"/>
                    </a:ext>
                  </a:extLst>
                </p14:cNvPr>
                <p14:cNvContentPartPr/>
                <p14:nvPr/>
              </p14:nvContentPartPr>
              <p14:xfrm>
                <a:off x="906895" y="5215340"/>
                <a:ext cx="27720" cy="45360"/>
              </p14:xfrm>
            </p:contentPart>
          </mc:Choice>
          <mc:Fallback xmlns="">
            <p:pic>
              <p:nvPicPr>
                <p:cNvPr id="1320" name="Input penna 1319">
                  <a:extLst>
                    <a:ext uri="{FF2B5EF4-FFF2-40B4-BE49-F238E27FC236}">
                      <a16:creationId xmlns:a16="http://schemas.microsoft.com/office/drawing/2014/main" id="{A6291EFD-A6AC-5C56-1C74-B6AB38CEAF64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99335" y="5208140"/>
                  <a:ext cx="4284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4" name="Gruppo 1333">
            <a:extLst>
              <a:ext uri="{FF2B5EF4-FFF2-40B4-BE49-F238E27FC236}">
                <a16:creationId xmlns:a16="http://schemas.microsoft.com/office/drawing/2014/main" id="{D92DEDF5-07B5-A13A-1363-50ED1C080806}"/>
              </a:ext>
            </a:extLst>
          </p:cNvPr>
          <p:cNvGrpSpPr/>
          <p:nvPr/>
        </p:nvGrpSpPr>
        <p:grpSpPr>
          <a:xfrm>
            <a:off x="1105255" y="5048660"/>
            <a:ext cx="939240" cy="257760"/>
            <a:chOff x="1105255" y="5048660"/>
            <a:chExt cx="939240" cy="25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321" name="Input penna 1320">
                  <a:extLst>
                    <a:ext uri="{FF2B5EF4-FFF2-40B4-BE49-F238E27FC236}">
                      <a16:creationId xmlns:a16="http://schemas.microsoft.com/office/drawing/2014/main" id="{E73F2EAF-BD0D-3521-C0A0-791035D4D0EA}"/>
                    </a:ext>
                  </a:extLst>
                </p14:cNvPr>
                <p14:cNvContentPartPr/>
                <p14:nvPr/>
              </p14:nvContentPartPr>
              <p14:xfrm>
                <a:off x="1105255" y="5128220"/>
                <a:ext cx="39960" cy="31320"/>
              </p14:xfrm>
            </p:contentPart>
          </mc:Choice>
          <mc:Fallback xmlns="">
            <p:pic>
              <p:nvPicPr>
                <p:cNvPr id="1321" name="Input penna 1320">
                  <a:extLst>
                    <a:ext uri="{FF2B5EF4-FFF2-40B4-BE49-F238E27FC236}">
                      <a16:creationId xmlns:a16="http://schemas.microsoft.com/office/drawing/2014/main" id="{E73F2EAF-BD0D-3521-C0A0-791035D4D0E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097695" y="5120660"/>
                  <a:ext cx="550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322" name="Input penna 1321">
                  <a:extLst>
                    <a:ext uri="{FF2B5EF4-FFF2-40B4-BE49-F238E27FC236}">
                      <a16:creationId xmlns:a16="http://schemas.microsoft.com/office/drawing/2014/main" id="{977766C4-B3BD-4D4B-49A8-D6A7E716F140}"/>
                    </a:ext>
                  </a:extLst>
                </p14:cNvPr>
                <p14:cNvContentPartPr/>
                <p14:nvPr/>
              </p14:nvContentPartPr>
              <p14:xfrm>
                <a:off x="1161415" y="5124260"/>
                <a:ext cx="48240" cy="10800"/>
              </p14:xfrm>
            </p:contentPart>
          </mc:Choice>
          <mc:Fallback xmlns="">
            <p:pic>
              <p:nvPicPr>
                <p:cNvPr id="1322" name="Input penna 1321">
                  <a:extLst>
                    <a:ext uri="{FF2B5EF4-FFF2-40B4-BE49-F238E27FC236}">
                      <a16:creationId xmlns:a16="http://schemas.microsoft.com/office/drawing/2014/main" id="{977766C4-B3BD-4D4B-49A8-D6A7E716F14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153855" y="5116700"/>
                  <a:ext cx="63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323" name="Input penna 1322">
                  <a:extLst>
                    <a:ext uri="{FF2B5EF4-FFF2-40B4-BE49-F238E27FC236}">
                      <a16:creationId xmlns:a16="http://schemas.microsoft.com/office/drawing/2014/main" id="{FD476847-57F7-7066-8BA0-883F10D8CF9E}"/>
                    </a:ext>
                  </a:extLst>
                </p14:cNvPr>
                <p14:cNvContentPartPr/>
                <p14:nvPr/>
              </p14:nvContentPartPr>
              <p14:xfrm>
                <a:off x="1242775" y="5163500"/>
                <a:ext cx="61560" cy="123840"/>
              </p14:xfrm>
            </p:contentPart>
          </mc:Choice>
          <mc:Fallback xmlns="">
            <p:pic>
              <p:nvPicPr>
                <p:cNvPr id="1323" name="Input penna 1322">
                  <a:extLst>
                    <a:ext uri="{FF2B5EF4-FFF2-40B4-BE49-F238E27FC236}">
                      <a16:creationId xmlns:a16="http://schemas.microsoft.com/office/drawing/2014/main" id="{FD476847-57F7-7066-8BA0-883F10D8CF9E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235215" y="5155940"/>
                  <a:ext cx="766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324" name="Input penna 1323">
                  <a:extLst>
                    <a:ext uri="{FF2B5EF4-FFF2-40B4-BE49-F238E27FC236}">
                      <a16:creationId xmlns:a16="http://schemas.microsoft.com/office/drawing/2014/main" id="{862D2693-A6FF-9F4D-BCA5-FB3EFEF728CC}"/>
                    </a:ext>
                  </a:extLst>
                </p14:cNvPr>
                <p14:cNvContentPartPr/>
                <p14:nvPr/>
              </p14:nvContentPartPr>
              <p14:xfrm>
                <a:off x="1337455" y="5171420"/>
                <a:ext cx="48600" cy="85680"/>
              </p14:xfrm>
            </p:contentPart>
          </mc:Choice>
          <mc:Fallback xmlns="">
            <p:pic>
              <p:nvPicPr>
                <p:cNvPr id="1324" name="Input penna 1323">
                  <a:extLst>
                    <a:ext uri="{FF2B5EF4-FFF2-40B4-BE49-F238E27FC236}">
                      <a16:creationId xmlns:a16="http://schemas.microsoft.com/office/drawing/2014/main" id="{862D2693-A6FF-9F4D-BCA5-FB3EFEF728CC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329895" y="5163860"/>
                  <a:ext cx="63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325" name="Input penna 1324">
                  <a:extLst>
                    <a:ext uri="{FF2B5EF4-FFF2-40B4-BE49-F238E27FC236}">
                      <a16:creationId xmlns:a16="http://schemas.microsoft.com/office/drawing/2014/main" id="{83D2EC00-955E-6B40-B3D3-06675017EAC8}"/>
                    </a:ext>
                  </a:extLst>
                </p14:cNvPr>
                <p14:cNvContentPartPr/>
                <p14:nvPr/>
              </p14:nvContentPartPr>
              <p14:xfrm>
                <a:off x="1422415" y="5168180"/>
                <a:ext cx="61200" cy="138240"/>
              </p14:xfrm>
            </p:contentPart>
          </mc:Choice>
          <mc:Fallback xmlns="">
            <p:pic>
              <p:nvPicPr>
                <p:cNvPr id="1325" name="Input penna 1324">
                  <a:extLst>
                    <a:ext uri="{FF2B5EF4-FFF2-40B4-BE49-F238E27FC236}">
                      <a16:creationId xmlns:a16="http://schemas.microsoft.com/office/drawing/2014/main" id="{83D2EC00-955E-6B40-B3D3-06675017EAC8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415215" y="5160620"/>
                  <a:ext cx="76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326" name="Input penna 1325">
                  <a:extLst>
                    <a:ext uri="{FF2B5EF4-FFF2-40B4-BE49-F238E27FC236}">
                      <a16:creationId xmlns:a16="http://schemas.microsoft.com/office/drawing/2014/main" id="{2C73643E-094F-E357-D2C2-F5AFF0B5A589}"/>
                    </a:ext>
                  </a:extLst>
                </p14:cNvPr>
                <p14:cNvContentPartPr/>
                <p14:nvPr/>
              </p14:nvContentPartPr>
              <p14:xfrm>
                <a:off x="1493695" y="5167460"/>
                <a:ext cx="81000" cy="70560"/>
              </p14:xfrm>
            </p:contentPart>
          </mc:Choice>
          <mc:Fallback xmlns="">
            <p:pic>
              <p:nvPicPr>
                <p:cNvPr id="1326" name="Input penna 1325">
                  <a:extLst>
                    <a:ext uri="{FF2B5EF4-FFF2-40B4-BE49-F238E27FC236}">
                      <a16:creationId xmlns:a16="http://schemas.microsoft.com/office/drawing/2014/main" id="{2C73643E-094F-E357-D2C2-F5AFF0B5A589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486135" y="5159900"/>
                  <a:ext cx="961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327" name="Input penna 1326">
                  <a:extLst>
                    <a:ext uri="{FF2B5EF4-FFF2-40B4-BE49-F238E27FC236}">
                      <a16:creationId xmlns:a16="http://schemas.microsoft.com/office/drawing/2014/main" id="{79672E49-FAAF-94FD-8843-F2681180AAF2}"/>
                    </a:ext>
                  </a:extLst>
                </p14:cNvPr>
                <p14:cNvContentPartPr/>
                <p14:nvPr/>
              </p14:nvContentPartPr>
              <p14:xfrm>
                <a:off x="1612855" y="5156660"/>
                <a:ext cx="27720" cy="81360"/>
              </p14:xfrm>
            </p:contentPart>
          </mc:Choice>
          <mc:Fallback xmlns="">
            <p:pic>
              <p:nvPicPr>
                <p:cNvPr id="1327" name="Input penna 1326">
                  <a:extLst>
                    <a:ext uri="{FF2B5EF4-FFF2-40B4-BE49-F238E27FC236}">
                      <a16:creationId xmlns:a16="http://schemas.microsoft.com/office/drawing/2014/main" id="{79672E49-FAAF-94FD-8843-F2681180AAF2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605295" y="5149100"/>
                  <a:ext cx="428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328" name="Input penna 1327">
                  <a:extLst>
                    <a:ext uri="{FF2B5EF4-FFF2-40B4-BE49-F238E27FC236}">
                      <a16:creationId xmlns:a16="http://schemas.microsoft.com/office/drawing/2014/main" id="{C7AC3109-9706-DFFB-AB17-5D7B82F44290}"/>
                    </a:ext>
                  </a:extLst>
                </p14:cNvPr>
                <p14:cNvContentPartPr/>
                <p14:nvPr/>
              </p14:nvContentPartPr>
              <p14:xfrm>
                <a:off x="1681975" y="5158820"/>
                <a:ext cx="62280" cy="80640"/>
              </p14:xfrm>
            </p:contentPart>
          </mc:Choice>
          <mc:Fallback xmlns="">
            <p:pic>
              <p:nvPicPr>
                <p:cNvPr id="1328" name="Input penna 1327">
                  <a:extLst>
                    <a:ext uri="{FF2B5EF4-FFF2-40B4-BE49-F238E27FC236}">
                      <a16:creationId xmlns:a16="http://schemas.microsoft.com/office/drawing/2014/main" id="{C7AC3109-9706-DFFB-AB17-5D7B82F4429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674415" y="5151260"/>
                  <a:ext cx="774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329" name="Input penna 1328">
                  <a:extLst>
                    <a:ext uri="{FF2B5EF4-FFF2-40B4-BE49-F238E27FC236}">
                      <a16:creationId xmlns:a16="http://schemas.microsoft.com/office/drawing/2014/main" id="{064C1E4D-96B5-4D1B-24DD-6A4C5C951D91}"/>
                    </a:ext>
                  </a:extLst>
                </p14:cNvPr>
                <p14:cNvContentPartPr/>
                <p14:nvPr/>
              </p14:nvContentPartPr>
              <p14:xfrm>
                <a:off x="1792855" y="5167820"/>
                <a:ext cx="37440" cy="86400"/>
              </p14:xfrm>
            </p:contentPart>
          </mc:Choice>
          <mc:Fallback xmlns="">
            <p:pic>
              <p:nvPicPr>
                <p:cNvPr id="1329" name="Input penna 1328">
                  <a:extLst>
                    <a:ext uri="{FF2B5EF4-FFF2-40B4-BE49-F238E27FC236}">
                      <a16:creationId xmlns:a16="http://schemas.microsoft.com/office/drawing/2014/main" id="{064C1E4D-96B5-4D1B-24DD-6A4C5C951D91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785295" y="5160260"/>
                  <a:ext cx="52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330" name="Input penna 1329">
                  <a:extLst>
                    <a:ext uri="{FF2B5EF4-FFF2-40B4-BE49-F238E27FC236}">
                      <a16:creationId xmlns:a16="http://schemas.microsoft.com/office/drawing/2014/main" id="{28B3E969-550E-809A-7FBB-4FB1E830F43E}"/>
                    </a:ext>
                  </a:extLst>
                </p14:cNvPr>
                <p14:cNvContentPartPr/>
                <p14:nvPr/>
              </p14:nvContentPartPr>
              <p14:xfrm>
                <a:off x="1869175" y="5187260"/>
                <a:ext cx="54360" cy="79200"/>
              </p14:xfrm>
            </p:contentPart>
          </mc:Choice>
          <mc:Fallback xmlns="">
            <p:pic>
              <p:nvPicPr>
                <p:cNvPr id="1330" name="Input penna 1329">
                  <a:extLst>
                    <a:ext uri="{FF2B5EF4-FFF2-40B4-BE49-F238E27FC236}">
                      <a16:creationId xmlns:a16="http://schemas.microsoft.com/office/drawing/2014/main" id="{28B3E969-550E-809A-7FBB-4FB1E830F43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861615" y="5179700"/>
                  <a:ext cx="694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331" name="Input penna 1330">
                  <a:extLst>
                    <a:ext uri="{FF2B5EF4-FFF2-40B4-BE49-F238E27FC236}">
                      <a16:creationId xmlns:a16="http://schemas.microsoft.com/office/drawing/2014/main" id="{9569FD12-7D67-6E65-AA26-716D1BE8EA24}"/>
                    </a:ext>
                  </a:extLst>
                </p14:cNvPr>
                <p14:cNvContentPartPr/>
                <p14:nvPr/>
              </p14:nvContentPartPr>
              <p14:xfrm>
                <a:off x="2005255" y="5048660"/>
                <a:ext cx="25200" cy="72000"/>
              </p14:xfrm>
            </p:contentPart>
          </mc:Choice>
          <mc:Fallback xmlns="">
            <p:pic>
              <p:nvPicPr>
                <p:cNvPr id="1331" name="Input penna 1330">
                  <a:extLst>
                    <a:ext uri="{FF2B5EF4-FFF2-40B4-BE49-F238E27FC236}">
                      <a16:creationId xmlns:a16="http://schemas.microsoft.com/office/drawing/2014/main" id="{9569FD12-7D67-6E65-AA26-716D1BE8EA24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997695" y="5041100"/>
                  <a:ext cx="403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332" name="Input penna 1331">
                  <a:extLst>
                    <a:ext uri="{FF2B5EF4-FFF2-40B4-BE49-F238E27FC236}">
                      <a16:creationId xmlns:a16="http://schemas.microsoft.com/office/drawing/2014/main" id="{513504E3-4535-F731-2274-22DC62121507}"/>
                    </a:ext>
                  </a:extLst>
                </p14:cNvPr>
                <p14:cNvContentPartPr/>
                <p14:nvPr/>
              </p14:nvContentPartPr>
              <p14:xfrm>
                <a:off x="2010295" y="5094020"/>
                <a:ext cx="34200" cy="79920"/>
              </p14:xfrm>
            </p:contentPart>
          </mc:Choice>
          <mc:Fallback xmlns="">
            <p:pic>
              <p:nvPicPr>
                <p:cNvPr id="1332" name="Input penna 1331">
                  <a:extLst>
                    <a:ext uri="{FF2B5EF4-FFF2-40B4-BE49-F238E27FC236}">
                      <a16:creationId xmlns:a16="http://schemas.microsoft.com/office/drawing/2014/main" id="{513504E3-4535-F731-2274-22DC6212150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002735" y="5086460"/>
                  <a:ext cx="49320" cy="9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0">
            <p14:nvContentPartPr>
              <p14:cNvPr id="1341" name="Input penna 1340">
                <a:extLst>
                  <a:ext uri="{FF2B5EF4-FFF2-40B4-BE49-F238E27FC236}">
                    <a16:creationId xmlns:a16="http://schemas.microsoft.com/office/drawing/2014/main" id="{807C9360-5495-31AF-4DA5-7582EF2C1F8B}"/>
                  </a:ext>
                </a:extLst>
              </p14:cNvPr>
              <p14:cNvContentPartPr/>
              <p14:nvPr/>
            </p14:nvContentPartPr>
            <p14:xfrm>
              <a:off x="5422955" y="5567510"/>
              <a:ext cx="299880" cy="4680"/>
            </p14:xfrm>
          </p:contentPart>
        </mc:Choice>
        <mc:Fallback xmlns="">
          <p:pic>
            <p:nvPicPr>
              <p:cNvPr id="1341" name="Input penna 1340">
                <a:extLst>
                  <a:ext uri="{FF2B5EF4-FFF2-40B4-BE49-F238E27FC236}">
                    <a16:creationId xmlns:a16="http://schemas.microsoft.com/office/drawing/2014/main" id="{807C9360-5495-31AF-4DA5-7582EF2C1F8B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5418635" y="5563190"/>
                <a:ext cx="308520" cy="1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2" name="Gruppo 1351">
            <a:extLst>
              <a:ext uri="{FF2B5EF4-FFF2-40B4-BE49-F238E27FC236}">
                <a16:creationId xmlns:a16="http://schemas.microsoft.com/office/drawing/2014/main" id="{86C223BD-63F6-D967-BB09-A9DDF8A9410D}"/>
              </a:ext>
            </a:extLst>
          </p:cNvPr>
          <p:cNvGrpSpPr/>
          <p:nvPr/>
        </p:nvGrpSpPr>
        <p:grpSpPr>
          <a:xfrm>
            <a:off x="275455" y="253430"/>
            <a:ext cx="1127160" cy="232920"/>
            <a:chOff x="275455" y="253430"/>
            <a:chExt cx="1127160" cy="23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345" name="Input penna 1344">
                  <a:extLst>
                    <a:ext uri="{FF2B5EF4-FFF2-40B4-BE49-F238E27FC236}">
                      <a16:creationId xmlns:a16="http://schemas.microsoft.com/office/drawing/2014/main" id="{DE000ED8-53DB-6083-0960-22FE346BBC22}"/>
                    </a:ext>
                  </a:extLst>
                </p14:cNvPr>
                <p14:cNvContentPartPr/>
                <p14:nvPr/>
              </p14:nvContentPartPr>
              <p14:xfrm>
                <a:off x="275455" y="253430"/>
                <a:ext cx="224280" cy="232920"/>
              </p14:xfrm>
            </p:contentPart>
          </mc:Choice>
          <mc:Fallback xmlns="">
            <p:pic>
              <p:nvPicPr>
                <p:cNvPr id="1345" name="Input penna 1344">
                  <a:extLst>
                    <a:ext uri="{FF2B5EF4-FFF2-40B4-BE49-F238E27FC236}">
                      <a16:creationId xmlns:a16="http://schemas.microsoft.com/office/drawing/2014/main" id="{DE000ED8-53DB-6083-0960-22FE346BBC22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67895" y="245870"/>
                  <a:ext cx="23940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346" name="Input penna 1345">
                  <a:extLst>
                    <a:ext uri="{FF2B5EF4-FFF2-40B4-BE49-F238E27FC236}">
                      <a16:creationId xmlns:a16="http://schemas.microsoft.com/office/drawing/2014/main" id="{2B8B5493-9148-B452-AA74-5229E3FAE659}"/>
                    </a:ext>
                  </a:extLst>
                </p14:cNvPr>
                <p14:cNvContentPartPr/>
                <p14:nvPr/>
              </p14:nvContentPartPr>
              <p14:xfrm>
                <a:off x="604135" y="287270"/>
                <a:ext cx="126720" cy="158760"/>
              </p14:xfrm>
            </p:contentPart>
          </mc:Choice>
          <mc:Fallback xmlns="">
            <p:pic>
              <p:nvPicPr>
                <p:cNvPr id="1346" name="Input penna 1345">
                  <a:extLst>
                    <a:ext uri="{FF2B5EF4-FFF2-40B4-BE49-F238E27FC236}">
                      <a16:creationId xmlns:a16="http://schemas.microsoft.com/office/drawing/2014/main" id="{2B8B5493-9148-B452-AA74-5229E3FAE659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96575" y="279710"/>
                  <a:ext cx="1414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347" name="Input penna 1346">
                  <a:extLst>
                    <a:ext uri="{FF2B5EF4-FFF2-40B4-BE49-F238E27FC236}">
                      <a16:creationId xmlns:a16="http://schemas.microsoft.com/office/drawing/2014/main" id="{31E8CCEF-0642-7C73-C89E-F7DC3F2A27E4}"/>
                    </a:ext>
                  </a:extLst>
                </p14:cNvPr>
                <p14:cNvContentPartPr/>
                <p14:nvPr/>
              </p14:nvContentPartPr>
              <p14:xfrm>
                <a:off x="765415" y="263510"/>
                <a:ext cx="192960" cy="149760"/>
              </p14:xfrm>
            </p:contentPart>
          </mc:Choice>
          <mc:Fallback xmlns="">
            <p:pic>
              <p:nvPicPr>
                <p:cNvPr id="1347" name="Input penna 1346">
                  <a:extLst>
                    <a:ext uri="{FF2B5EF4-FFF2-40B4-BE49-F238E27FC236}">
                      <a16:creationId xmlns:a16="http://schemas.microsoft.com/office/drawing/2014/main" id="{31E8CCEF-0642-7C73-C89E-F7DC3F2A27E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57855" y="255950"/>
                  <a:ext cx="2080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348" name="Input penna 1347">
                  <a:extLst>
                    <a:ext uri="{FF2B5EF4-FFF2-40B4-BE49-F238E27FC236}">
                      <a16:creationId xmlns:a16="http://schemas.microsoft.com/office/drawing/2014/main" id="{1FD18157-6708-9831-EA30-A0FB4BD5B930}"/>
                    </a:ext>
                  </a:extLst>
                </p14:cNvPr>
                <p14:cNvContentPartPr/>
                <p14:nvPr/>
              </p14:nvContentPartPr>
              <p14:xfrm>
                <a:off x="968815" y="326150"/>
                <a:ext cx="135360" cy="131400"/>
              </p14:xfrm>
            </p:contentPart>
          </mc:Choice>
          <mc:Fallback xmlns="">
            <p:pic>
              <p:nvPicPr>
                <p:cNvPr id="1348" name="Input penna 1347">
                  <a:extLst>
                    <a:ext uri="{FF2B5EF4-FFF2-40B4-BE49-F238E27FC236}">
                      <a16:creationId xmlns:a16="http://schemas.microsoft.com/office/drawing/2014/main" id="{1FD18157-6708-9831-EA30-A0FB4BD5B93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61255" y="318590"/>
                  <a:ext cx="1501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349" name="Input penna 1348">
                  <a:extLst>
                    <a:ext uri="{FF2B5EF4-FFF2-40B4-BE49-F238E27FC236}">
                      <a16:creationId xmlns:a16="http://schemas.microsoft.com/office/drawing/2014/main" id="{ED4434A3-0BA4-BADA-43E9-B8467F3C901B}"/>
                    </a:ext>
                  </a:extLst>
                </p14:cNvPr>
                <p14:cNvContentPartPr/>
                <p14:nvPr/>
              </p14:nvContentPartPr>
              <p14:xfrm>
                <a:off x="1132255" y="314270"/>
                <a:ext cx="20520" cy="127080"/>
              </p14:xfrm>
            </p:contentPart>
          </mc:Choice>
          <mc:Fallback xmlns="">
            <p:pic>
              <p:nvPicPr>
                <p:cNvPr id="1349" name="Input penna 1348">
                  <a:extLst>
                    <a:ext uri="{FF2B5EF4-FFF2-40B4-BE49-F238E27FC236}">
                      <a16:creationId xmlns:a16="http://schemas.microsoft.com/office/drawing/2014/main" id="{ED4434A3-0BA4-BADA-43E9-B8467F3C901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124695" y="306710"/>
                  <a:ext cx="352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350" name="Input penna 1349">
                  <a:extLst>
                    <a:ext uri="{FF2B5EF4-FFF2-40B4-BE49-F238E27FC236}">
                      <a16:creationId xmlns:a16="http://schemas.microsoft.com/office/drawing/2014/main" id="{83ACCA64-383B-A7E0-FB49-76D09A4C7387}"/>
                    </a:ext>
                  </a:extLst>
                </p14:cNvPr>
                <p14:cNvContentPartPr/>
                <p14:nvPr/>
              </p14:nvContentPartPr>
              <p14:xfrm>
                <a:off x="1207495" y="313550"/>
                <a:ext cx="195120" cy="147960"/>
              </p14:xfrm>
            </p:contentPart>
          </mc:Choice>
          <mc:Fallback xmlns="">
            <p:pic>
              <p:nvPicPr>
                <p:cNvPr id="1350" name="Input penna 1349">
                  <a:extLst>
                    <a:ext uri="{FF2B5EF4-FFF2-40B4-BE49-F238E27FC236}">
                      <a16:creationId xmlns:a16="http://schemas.microsoft.com/office/drawing/2014/main" id="{83ACCA64-383B-A7E0-FB49-76D09A4C738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199935" y="305990"/>
                  <a:ext cx="21024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6" name="Gruppo 1355">
            <a:extLst>
              <a:ext uri="{FF2B5EF4-FFF2-40B4-BE49-F238E27FC236}">
                <a16:creationId xmlns:a16="http://schemas.microsoft.com/office/drawing/2014/main" id="{1095D4DD-F3BB-488D-EA63-BA2550A2CEDD}"/>
              </a:ext>
            </a:extLst>
          </p:cNvPr>
          <p:cNvGrpSpPr/>
          <p:nvPr/>
        </p:nvGrpSpPr>
        <p:grpSpPr>
          <a:xfrm>
            <a:off x="175735" y="733310"/>
            <a:ext cx="465840" cy="234360"/>
            <a:chOff x="175735" y="733310"/>
            <a:chExt cx="465840" cy="23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353" name="Input penna 1352">
                  <a:extLst>
                    <a:ext uri="{FF2B5EF4-FFF2-40B4-BE49-F238E27FC236}">
                      <a16:creationId xmlns:a16="http://schemas.microsoft.com/office/drawing/2014/main" id="{4C600CAD-357A-5D21-8581-62FBE3229CBD}"/>
                    </a:ext>
                  </a:extLst>
                </p14:cNvPr>
                <p14:cNvContentPartPr/>
                <p14:nvPr/>
              </p14:nvContentPartPr>
              <p14:xfrm>
                <a:off x="175735" y="733310"/>
                <a:ext cx="205920" cy="234360"/>
              </p14:xfrm>
            </p:contentPart>
          </mc:Choice>
          <mc:Fallback xmlns="">
            <p:pic>
              <p:nvPicPr>
                <p:cNvPr id="1353" name="Input penna 1352">
                  <a:extLst>
                    <a:ext uri="{FF2B5EF4-FFF2-40B4-BE49-F238E27FC236}">
                      <a16:creationId xmlns:a16="http://schemas.microsoft.com/office/drawing/2014/main" id="{4C600CAD-357A-5D21-8581-62FBE3229CBD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68175" y="725750"/>
                  <a:ext cx="2210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354" name="Input penna 1353">
                  <a:extLst>
                    <a:ext uri="{FF2B5EF4-FFF2-40B4-BE49-F238E27FC236}">
                      <a16:creationId xmlns:a16="http://schemas.microsoft.com/office/drawing/2014/main" id="{534C6CBA-24EC-1DBA-AB17-325D0ED0E0A4}"/>
                    </a:ext>
                  </a:extLst>
                </p14:cNvPr>
                <p14:cNvContentPartPr/>
                <p14:nvPr/>
              </p14:nvContentPartPr>
              <p14:xfrm>
                <a:off x="446815" y="743030"/>
                <a:ext cx="194760" cy="193320"/>
              </p14:xfrm>
            </p:contentPart>
          </mc:Choice>
          <mc:Fallback xmlns="">
            <p:pic>
              <p:nvPicPr>
                <p:cNvPr id="1354" name="Input penna 1353">
                  <a:extLst>
                    <a:ext uri="{FF2B5EF4-FFF2-40B4-BE49-F238E27FC236}">
                      <a16:creationId xmlns:a16="http://schemas.microsoft.com/office/drawing/2014/main" id="{534C6CBA-24EC-1DBA-AB17-325D0ED0E0A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39255" y="735470"/>
                  <a:ext cx="209520" cy="20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0" name="Gruppo 1359">
            <a:extLst>
              <a:ext uri="{FF2B5EF4-FFF2-40B4-BE49-F238E27FC236}">
                <a16:creationId xmlns:a16="http://schemas.microsoft.com/office/drawing/2014/main" id="{36426869-763B-CEBA-EE9C-30C83F37321D}"/>
              </a:ext>
            </a:extLst>
          </p:cNvPr>
          <p:cNvGrpSpPr/>
          <p:nvPr/>
        </p:nvGrpSpPr>
        <p:grpSpPr>
          <a:xfrm>
            <a:off x="205715" y="1296675"/>
            <a:ext cx="315720" cy="198360"/>
            <a:chOff x="205715" y="1296675"/>
            <a:chExt cx="315720" cy="19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357" name="Input penna 1356">
                  <a:extLst>
                    <a:ext uri="{FF2B5EF4-FFF2-40B4-BE49-F238E27FC236}">
                      <a16:creationId xmlns:a16="http://schemas.microsoft.com/office/drawing/2014/main" id="{4634A3EE-05B1-86A5-8382-73DDDBE4F757}"/>
                    </a:ext>
                  </a:extLst>
                </p14:cNvPr>
                <p14:cNvContentPartPr/>
                <p14:nvPr/>
              </p14:nvContentPartPr>
              <p14:xfrm>
                <a:off x="233075" y="1296675"/>
                <a:ext cx="128880" cy="145440"/>
              </p14:xfrm>
            </p:contentPart>
          </mc:Choice>
          <mc:Fallback xmlns="">
            <p:pic>
              <p:nvPicPr>
                <p:cNvPr id="1357" name="Input penna 1356">
                  <a:extLst>
                    <a:ext uri="{FF2B5EF4-FFF2-40B4-BE49-F238E27FC236}">
                      <a16:creationId xmlns:a16="http://schemas.microsoft.com/office/drawing/2014/main" id="{4634A3EE-05B1-86A5-8382-73DDDBE4F75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25515" y="1289115"/>
                  <a:ext cx="1436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358" name="Input penna 1357">
                  <a:extLst>
                    <a:ext uri="{FF2B5EF4-FFF2-40B4-BE49-F238E27FC236}">
                      <a16:creationId xmlns:a16="http://schemas.microsoft.com/office/drawing/2014/main" id="{3FB8DDF6-7C5B-405E-56C9-91A9ADDEB0BB}"/>
                    </a:ext>
                  </a:extLst>
                </p14:cNvPr>
                <p14:cNvContentPartPr/>
                <p14:nvPr/>
              </p14:nvContentPartPr>
              <p14:xfrm>
                <a:off x="205715" y="1476315"/>
                <a:ext cx="315720" cy="18720"/>
              </p14:xfrm>
            </p:contentPart>
          </mc:Choice>
          <mc:Fallback xmlns="">
            <p:pic>
              <p:nvPicPr>
                <p:cNvPr id="1358" name="Input penna 1357">
                  <a:extLst>
                    <a:ext uri="{FF2B5EF4-FFF2-40B4-BE49-F238E27FC236}">
                      <a16:creationId xmlns:a16="http://schemas.microsoft.com/office/drawing/2014/main" id="{3FB8DDF6-7C5B-405E-56C9-91A9ADDEB0BB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98155" y="1468755"/>
                  <a:ext cx="33084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5" name="Gruppo 1364">
            <a:extLst>
              <a:ext uri="{FF2B5EF4-FFF2-40B4-BE49-F238E27FC236}">
                <a16:creationId xmlns:a16="http://schemas.microsoft.com/office/drawing/2014/main" id="{107832F9-7365-974C-3655-E80BE482CCFE}"/>
              </a:ext>
            </a:extLst>
          </p:cNvPr>
          <p:cNvGrpSpPr/>
          <p:nvPr/>
        </p:nvGrpSpPr>
        <p:grpSpPr>
          <a:xfrm>
            <a:off x="668315" y="699185"/>
            <a:ext cx="157680" cy="206640"/>
            <a:chOff x="668315" y="699185"/>
            <a:chExt cx="157680" cy="20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362" name="Input penna 1361">
                  <a:extLst>
                    <a:ext uri="{FF2B5EF4-FFF2-40B4-BE49-F238E27FC236}">
                      <a16:creationId xmlns:a16="http://schemas.microsoft.com/office/drawing/2014/main" id="{04B1DD94-B85F-0841-8F33-DE06B44AC625}"/>
                    </a:ext>
                  </a:extLst>
                </p14:cNvPr>
                <p14:cNvContentPartPr/>
                <p14:nvPr/>
              </p14:nvContentPartPr>
              <p14:xfrm>
                <a:off x="668315" y="699185"/>
                <a:ext cx="124920" cy="206640"/>
              </p14:xfrm>
            </p:contentPart>
          </mc:Choice>
          <mc:Fallback xmlns="">
            <p:pic>
              <p:nvPicPr>
                <p:cNvPr id="1362" name="Input penna 1361">
                  <a:extLst>
                    <a:ext uri="{FF2B5EF4-FFF2-40B4-BE49-F238E27FC236}">
                      <a16:creationId xmlns:a16="http://schemas.microsoft.com/office/drawing/2014/main" id="{04B1DD94-B85F-0841-8F33-DE06B44AC625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660755" y="691985"/>
                  <a:ext cx="1400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363" name="Input penna 1362">
                  <a:extLst>
                    <a:ext uri="{FF2B5EF4-FFF2-40B4-BE49-F238E27FC236}">
                      <a16:creationId xmlns:a16="http://schemas.microsoft.com/office/drawing/2014/main" id="{9314A6BB-EE33-C7B7-DB7B-817B850B3CA4}"/>
                    </a:ext>
                  </a:extLst>
                </p14:cNvPr>
                <p14:cNvContentPartPr/>
                <p14:nvPr/>
              </p14:nvContentPartPr>
              <p14:xfrm>
                <a:off x="678755" y="806825"/>
                <a:ext cx="147240" cy="37080"/>
              </p14:xfrm>
            </p:contentPart>
          </mc:Choice>
          <mc:Fallback xmlns="">
            <p:pic>
              <p:nvPicPr>
                <p:cNvPr id="1363" name="Input penna 1362">
                  <a:extLst>
                    <a:ext uri="{FF2B5EF4-FFF2-40B4-BE49-F238E27FC236}">
                      <a16:creationId xmlns:a16="http://schemas.microsoft.com/office/drawing/2014/main" id="{9314A6BB-EE33-C7B7-DB7B-817B850B3CA4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71195" y="799265"/>
                  <a:ext cx="16236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0" name="Gruppo 1369">
            <a:extLst>
              <a:ext uri="{FF2B5EF4-FFF2-40B4-BE49-F238E27FC236}">
                <a16:creationId xmlns:a16="http://schemas.microsoft.com/office/drawing/2014/main" id="{01439953-D120-D13D-A33E-0B8EB1F0ECB3}"/>
              </a:ext>
            </a:extLst>
          </p:cNvPr>
          <p:cNvGrpSpPr/>
          <p:nvPr/>
        </p:nvGrpSpPr>
        <p:grpSpPr>
          <a:xfrm>
            <a:off x="691355" y="1263665"/>
            <a:ext cx="267480" cy="183240"/>
            <a:chOff x="691355" y="1263665"/>
            <a:chExt cx="267480" cy="18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366" name="Input penna 1365">
                  <a:extLst>
                    <a:ext uri="{FF2B5EF4-FFF2-40B4-BE49-F238E27FC236}">
                      <a16:creationId xmlns:a16="http://schemas.microsoft.com/office/drawing/2014/main" id="{B6F926EB-8F0E-7265-2699-1D6E67ACE636}"/>
                    </a:ext>
                  </a:extLst>
                </p14:cNvPr>
                <p14:cNvContentPartPr/>
                <p14:nvPr/>
              </p14:nvContentPartPr>
              <p14:xfrm>
                <a:off x="691355" y="1263665"/>
                <a:ext cx="108000" cy="183240"/>
              </p14:xfrm>
            </p:contentPart>
          </mc:Choice>
          <mc:Fallback xmlns="">
            <p:pic>
              <p:nvPicPr>
                <p:cNvPr id="1366" name="Input penna 1365">
                  <a:extLst>
                    <a:ext uri="{FF2B5EF4-FFF2-40B4-BE49-F238E27FC236}">
                      <a16:creationId xmlns:a16="http://schemas.microsoft.com/office/drawing/2014/main" id="{B6F926EB-8F0E-7265-2699-1D6E67ACE636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83795" y="1256105"/>
                  <a:ext cx="1231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367" name="Input penna 1366">
                  <a:extLst>
                    <a:ext uri="{FF2B5EF4-FFF2-40B4-BE49-F238E27FC236}">
                      <a16:creationId xmlns:a16="http://schemas.microsoft.com/office/drawing/2014/main" id="{64F1839A-E327-4BF0-74BB-F18B09699F08}"/>
                    </a:ext>
                  </a:extLst>
                </p14:cNvPr>
                <p14:cNvContentPartPr/>
                <p14:nvPr/>
              </p14:nvContentPartPr>
              <p14:xfrm>
                <a:off x="818795" y="1266185"/>
                <a:ext cx="21960" cy="162720"/>
              </p14:xfrm>
            </p:contentPart>
          </mc:Choice>
          <mc:Fallback xmlns="">
            <p:pic>
              <p:nvPicPr>
                <p:cNvPr id="1367" name="Input penna 1366">
                  <a:extLst>
                    <a:ext uri="{FF2B5EF4-FFF2-40B4-BE49-F238E27FC236}">
                      <a16:creationId xmlns:a16="http://schemas.microsoft.com/office/drawing/2014/main" id="{64F1839A-E327-4BF0-74BB-F18B09699F08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11235" y="1258625"/>
                  <a:ext cx="370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368" name="Input penna 1367">
                  <a:extLst>
                    <a:ext uri="{FF2B5EF4-FFF2-40B4-BE49-F238E27FC236}">
                      <a16:creationId xmlns:a16="http://schemas.microsoft.com/office/drawing/2014/main" id="{AC4684B8-EE36-31A8-E7E8-740D9339ECF5}"/>
                    </a:ext>
                  </a:extLst>
                </p14:cNvPr>
                <p14:cNvContentPartPr/>
                <p14:nvPr/>
              </p14:nvContentPartPr>
              <p14:xfrm>
                <a:off x="841115" y="1322345"/>
                <a:ext cx="117720" cy="45360"/>
              </p14:xfrm>
            </p:contentPart>
          </mc:Choice>
          <mc:Fallback xmlns="">
            <p:pic>
              <p:nvPicPr>
                <p:cNvPr id="1368" name="Input penna 1367">
                  <a:extLst>
                    <a:ext uri="{FF2B5EF4-FFF2-40B4-BE49-F238E27FC236}">
                      <a16:creationId xmlns:a16="http://schemas.microsoft.com/office/drawing/2014/main" id="{AC4684B8-EE36-31A8-E7E8-740D9339ECF5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33555" y="1314785"/>
                  <a:ext cx="13284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6" name="Gruppo 1375">
            <a:extLst>
              <a:ext uri="{FF2B5EF4-FFF2-40B4-BE49-F238E27FC236}">
                <a16:creationId xmlns:a16="http://schemas.microsoft.com/office/drawing/2014/main" id="{947D0E7B-B16B-51AB-3116-D6D361CADE2A}"/>
              </a:ext>
            </a:extLst>
          </p:cNvPr>
          <p:cNvGrpSpPr/>
          <p:nvPr/>
        </p:nvGrpSpPr>
        <p:grpSpPr>
          <a:xfrm>
            <a:off x="1098155" y="1251785"/>
            <a:ext cx="173520" cy="214560"/>
            <a:chOff x="1098155" y="1251785"/>
            <a:chExt cx="173520" cy="21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371" name="Input penna 1370">
                  <a:extLst>
                    <a:ext uri="{FF2B5EF4-FFF2-40B4-BE49-F238E27FC236}">
                      <a16:creationId xmlns:a16="http://schemas.microsoft.com/office/drawing/2014/main" id="{9A052498-5DB5-4991-BE34-E27039BE395B}"/>
                    </a:ext>
                  </a:extLst>
                </p14:cNvPr>
                <p14:cNvContentPartPr/>
                <p14:nvPr/>
              </p14:nvContentPartPr>
              <p14:xfrm>
                <a:off x="1098155" y="1266185"/>
                <a:ext cx="130320" cy="6840"/>
              </p14:xfrm>
            </p:contentPart>
          </mc:Choice>
          <mc:Fallback xmlns="">
            <p:pic>
              <p:nvPicPr>
                <p:cNvPr id="1371" name="Input penna 1370">
                  <a:extLst>
                    <a:ext uri="{FF2B5EF4-FFF2-40B4-BE49-F238E27FC236}">
                      <a16:creationId xmlns:a16="http://schemas.microsoft.com/office/drawing/2014/main" id="{9A052498-5DB5-4991-BE34-E27039BE395B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90595" y="1258625"/>
                  <a:ext cx="1454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372" name="Input penna 1371">
                  <a:extLst>
                    <a:ext uri="{FF2B5EF4-FFF2-40B4-BE49-F238E27FC236}">
                      <a16:creationId xmlns:a16="http://schemas.microsoft.com/office/drawing/2014/main" id="{354C69E3-67EF-A660-44A9-BAB8886B81B5}"/>
                    </a:ext>
                  </a:extLst>
                </p14:cNvPr>
                <p14:cNvContentPartPr/>
                <p14:nvPr/>
              </p14:nvContentPartPr>
              <p14:xfrm>
                <a:off x="1123715" y="1272305"/>
                <a:ext cx="39960" cy="106920"/>
              </p14:xfrm>
            </p:contentPart>
          </mc:Choice>
          <mc:Fallback xmlns="">
            <p:pic>
              <p:nvPicPr>
                <p:cNvPr id="1372" name="Input penna 1371">
                  <a:extLst>
                    <a:ext uri="{FF2B5EF4-FFF2-40B4-BE49-F238E27FC236}">
                      <a16:creationId xmlns:a16="http://schemas.microsoft.com/office/drawing/2014/main" id="{354C69E3-67EF-A660-44A9-BAB8886B81B5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116155" y="1264745"/>
                  <a:ext cx="550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373" name="Input penna 1372">
                  <a:extLst>
                    <a:ext uri="{FF2B5EF4-FFF2-40B4-BE49-F238E27FC236}">
                      <a16:creationId xmlns:a16="http://schemas.microsoft.com/office/drawing/2014/main" id="{AAD0B623-C0D9-59DE-1FC6-C06438048C53}"/>
                    </a:ext>
                  </a:extLst>
                </p14:cNvPr>
                <p14:cNvContentPartPr/>
                <p14:nvPr/>
              </p14:nvContentPartPr>
              <p14:xfrm>
                <a:off x="1153955" y="1289225"/>
                <a:ext cx="63720" cy="114120"/>
              </p14:xfrm>
            </p:contentPart>
          </mc:Choice>
          <mc:Fallback xmlns="">
            <p:pic>
              <p:nvPicPr>
                <p:cNvPr id="1373" name="Input penna 1372">
                  <a:extLst>
                    <a:ext uri="{FF2B5EF4-FFF2-40B4-BE49-F238E27FC236}">
                      <a16:creationId xmlns:a16="http://schemas.microsoft.com/office/drawing/2014/main" id="{AAD0B623-C0D9-59DE-1FC6-C06438048C53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146395" y="1281665"/>
                  <a:ext cx="788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374" name="Input penna 1373">
                  <a:extLst>
                    <a:ext uri="{FF2B5EF4-FFF2-40B4-BE49-F238E27FC236}">
                      <a16:creationId xmlns:a16="http://schemas.microsoft.com/office/drawing/2014/main" id="{BD0A540D-5971-9E94-8851-73EE907C5724}"/>
                    </a:ext>
                  </a:extLst>
                </p14:cNvPr>
                <p14:cNvContentPartPr/>
                <p14:nvPr/>
              </p14:nvContentPartPr>
              <p14:xfrm>
                <a:off x="1261235" y="1251785"/>
                <a:ext cx="10440" cy="214560"/>
              </p14:xfrm>
            </p:contentPart>
          </mc:Choice>
          <mc:Fallback xmlns="">
            <p:pic>
              <p:nvPicPr>
                <p:cNvPr id="1374" name="Input penna 1373">
                  <a:extLst>
                    <a:ext uri="{FF2B5EF4-FFF2-40B4-BE49-F238E27FC236}">
                      <a16:creationId xmlns:a16="http://schemas.microsoft.com/office/drawing/2014/main" id="{BD0A540D-5971-9E94-8851-73EE907C5724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253675" y="1244225"/>
                  <a:ext cx="25560" cy="22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2" name="Gruppo 1381">
            <a:extLst>
              <a:ext uri="{FF2B5EF4-FFF2-40B4-BE49-F238E27FC236}">
                <a16:creationId xmlns:a16="http://schemas.microsoft.com/office/drawing/2014/main" id="{2B82841B-9734-5024-6E48-BD5FE48DFAC4}"/>
              </a:ext>
            </a:extLst>
          </p:cNvPr>
          <p:cNvGrpSpPr/>
          <p:nvPr/>
        </p:nvGrpSpPr>
        <p:grpSpPr>
          <a:xfrm>
            <a:off x="1443395" y="1233065"/>
            <a:ext cx="253080" cy="177480"/>
            <a:chOff x="1443395" y="1233065"/>
            <a:chExt cx="253080" cy="17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377" name="Input penna 1376">
                  <a:extLst>
                    <a:ext uri="{FF2B5EF4-FFF2-40B4-BE49-F238E27FC236}">
                      <a16:creationId xmlns:a16="http://schemas.microsoft.com/office/drawing/2014/main" id="{032D3935-2923-76EE-324B-668D6CE34FF2}"/>
                    </a:ext>
                  </a:extLst>
                </p14:cNvPr>
                <p14:cNvContentPartPr/>
                <p14:nvPr/>
              </p14:nvContentPartPr>
              <p14:xfrm>
                <a:off x="1443395" y="1266185"/>
                <a:ext cx="108000" cy="112320"/>
              </p14:xfrm>
            </p:contentPart>
          </mc:Choice>
          <mc:Fallback xmlns="">
            <p:pic>
              <p:nvPicPr>
                <p:cNvPr id="1377" name="Input penna 1376">
                  <a:extLst>
                    <a:ext uri="{FF2B5EF4-FFF2-40B4-BE49-F238E27FC236}">
                      <a16:creationId xmlns:a16="http://schemas.microsoft.com/office/drawing/2014/main" id="{032D3935-2923-76EE-324B-668D6CE34FF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435835" y="1258625"/>
                  <a:ext cx="1231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378" name="Input penna 1377">
                  <a:extLst>
                    <a:ext uri="{FF2B5EF4-FFF2-40B4-BE49-F238E27FC236}">
                      <a16:creationId xmlns:a16="http://schemas.microsoft.com/office/drawing/2014/main" id="{34D233DB-F2C2-0345-BCB3-9ED792B5AF84}"/>
                    </a:ext>
                  </a:extLst>
                </p14:cNvPr>
                <p14:cNvContentPartPr/>
                <p14:nvPr/>
              </p14:nvContentPartPr>
              <p14:xfrm>
                <a:off x="1576235" y="1303625"/>
                <a:ext cx="55800" cy="3960"/>
              </p14:xfrm>
            </p:contentPart>
          </mc:Choice>
          <mc:Fallback xmlns="">
            <p:pic>
              <p:nvPicPr>
                <p:cNvPr id="1378" name="Input penna 1377">
                  <a:extLst>
                    <a:ext uri="{FF2B5EF4-FFF2-40B4-BE49-F238E27FC236}">
                      <a16:creationId xmlns:a16="http://schemas.microsoft.com/office/drawing/2014/main" id="{34D233DB-F2C2-0345-BCB3-9ED792B5AF8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568675" y="1296065"/>
                  <a:ext cx="705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379" name="Input penna 1378">
                  <a:extLst>
                    <a:ext uri="{FF2B5EF4-FFF2-40B4-BE49-F238E27FC236}">
                      <a16:creationId xmlns:a16="http://schemas.microsoft.com/office/drawing/2014/main" id="{970C0D35-653B-BBBD-6686-E18B1E17A728}"/>
                    </a:ext>
                  </a:extLst>
                </p14:cNvPr>
                <p14:cNvContentPartPr/>
                <p14:nvPr/>
              </p14:nvContentPartPr>
              <p14:xfrm>
                <a:off x="1629875" y="1247465"/>
                <a:ext cx="7560" cy="160920"/>
              </p14:xfrm>
            </p:contentPart>
          </mc:Choice>
          <mc:Fallback xmlns="">
            <p:pic>
              <p:nvPicPr>
                <p:cNvPr id="1379" name="Input penna 1378">
                  <a:extLst>
                    <a:ext uri="{FF2B5EF4-FFF2-40B4-BE49-F238E27FC236}">
                      <a16:creationId xmlns:a16="http://schemas.microsoft.com/office/drawing/2014/main" id="{970C0D35-653B-BBBD-6686-E18B1E17A728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622315" y="1239905"/>
                  <a:ext cx="226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380" name="Input penna 1379">
                  <a:extLst>
                    <a:ext uri="{FF2B5EF4-FFF2-40B4-BE49-F238E27FC236}">
                      <a16:creationId xmlns:a16="http://schemas.microsoft.com/office/drawing/2014/main" id="{D73F061E-EAFA-512F-6494-765AC83171B2}"/>
                    </a:ext>
                  </a:extLst>
                </p14:cNvPr>
                <p14:cNvContentPartPr/>
                <p14:nvPr/>
              </p14:nvContentPartPr>
              <p14:xfrm>
                <a:off x="1684595" y="1233065"/>
                <a:ext cx="11880" cy="177480"/>
              </p14:xfrm>
            </p:contentPart>
          </mc:Choice>
          <mc:Fallback xmlns="">
            <p:pic>
              <p:nvPicPr>
                <p:cNvPr id="1380" name="Input penna 1379">
                  <a:extLst>
                    <a:ext uri="{FF2B5EF4-FFF2-40B4-BE49-F238E27FC236}">
                      <a16:creationId xmlns:a16="http://schemas.microsoft.com/office/drawing/2014/main" id="{D73F061E-EAFA-512F-6494-765AC83171B2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677035" y="1225505"/>
                  <a:ext cx="27000" cy="192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35" name="Screenshot 2024-10-16 alle 09.45.37.png" descr="Screenshot 2024-10-16 alle 09.45.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8045" y="233249"/>
            <a:ext cx="5075910" cy="63915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629E0397-8B54-BF18-ECCC-A37A7F9F313D}"/>
              </a:ext>
            </a:extLst>
          </p:cNvPr>
          <p:cNvGrpSpPr/>
          <p:nvPr/>
        </p:nvGrpSpPr>
        <p:grpSpPr>
          <a:xfrm>
            <a:off x="4158614" y="892775"/>
            <a:ext cx="199800" cy="174600"/>
            <a:chOff x="4158614" y="892775"/>
            <a:chExt cx="199800" cy="17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0AC890A-C706-AE2D-781E-68CD1218B6CF}"/>
                    </a:ext>
                  </a:extLst>
                </p14:cNvPr>
                <p14:cNvContentPartPr/>
                <p14:nvPr/>
              </p14:nvContentPartPr>
              <p14:xfrm>
                <a:off x="4158614" y="892775"/>
                <a:ext cx="106920" cy="1746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0AC890A-C706-AE2D-781E-68CD1218B6C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151054" y="885575"/>
                  <a:ext cx="1220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ACECE46B-18DB-A912-5F77-B018E9467F44}"/>
                    </a:ext>
                  </a:extLst>
                </p14:cNvPr>
                <p14:cNvContentPartPr/>
                <p14:nvPr/>
              </p14:nvContentPartPr>
              <p14:xfrm>
                <a:off x="4290014" y="895655"/>
                <a:ext cx="14400" cy="1666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ACECE46B-18DB-A912-5F77-B018E9467F4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82454" y="888455"/>
                  <a:ext cx="295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4F3D05D-D984-6A81-0989-12454B265BF8}"/>
                    </a:ext>
                  </a:extLst>
                </p14:cNvPr>
                <p14:cNvContentPartPr/>
                <p14:nvPr/>
              </p14:nvContentPartPr>
              <p14:xfrm>
                <a:off x="4298294" y="982775"/>
                <a:ext cx="60120" cy="1332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4F3D05D-D984-6A81-0989-12454B265BF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90734" y="975215"/>
                  <a:ext cx="7524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43841180-9164-B9DD-A038-0F5E7A8E430B}"/>
              </a:ext>
            </a:extLst>
          </p:cNvPr>
          <p:cNvGrpSpPr/>
          <p:nvPr/>
        </p:nvGrpSpPr>
        <p:grpSpPr>
          <a:xfrm>
            <a:off x="4656134" y="903215"/>
            <a:ext cx="169200" cy="248760"/>
            <a:chOff x="4656134" y="903215"/>
            <a:chExt cx="169200" cy="24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A1823D6-63EA-EE57-F8B2-B2E751743A9F}"/>
                    </a:ext>
                  </a:extLst>
                </p14:cNvPr>
                <p14:cNvContentPartPr/>
                <p14:nvPr/>
              </p14:nvContentPartPr>
              <p14:xfrm>
                <a:off x="4656134" y="921575"/>
                <a:ext cx="67320" cy="1612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A1823D6-63EA-EE57-F8B2-B2E751743A9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48574" y="914015"/>
                  <a:ext cx="820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B83D8E5-99B6-E8B9-7C89-9DAA7A7EF057}"/>
                    </a:ext>
                  </a:extLst>
                </p14:cNvPr>
                <p14:cNvContentPartPr/>
                <p14:nvPr/>
              </p14:nvContentPartPr>
              <p14:xfrm>
                <a:off x="4747574" y="903215"/>
                <a:ext cx="28080" cy="2487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B83D8E5-99B6-E8B9-7C89-9DAA7A7EF05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40014" y="896015"/>
                  <a:ext cx="432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B9E3775-C17B-4E2C-4D39-D403448E0551}"/>
                    </a:ext>
                  </a:extLst>
                </p14:cNvPr>
                <p14:cNvContentPartPr/>
                <p14:nvPr/>
              </p14:nvContentPartPr>
              <p14:xfrm>
                <a:off x="4773134" y="992855"/>
                <a:ext cx="51120" cy="151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B9E3775-C17B-4E2C-4D39-D403448E055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65574" y="985295"/>
                  <a:ext cx="662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EBFC830-C257-1FFF-B4D0-282F84949ACA}"/>
                    </a:ext>
                  </a:extLst>
                </p14:cNvPr>
                <p14:cNvContentPartPr/>
                <p14:nvPr/>
              </p14:nvContentPartPr>
              <p14:xfrm>
                <a:off x="4778174" y="1052255"/>
                <a:ext cx="47160" cy="97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EBFC830-C257-1FFF-B4D0-282F84949AC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770614" y="1044695"/>
                  <a:ext cx="6228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B1CCDF22-1AB8-3E73-64C1-1454D5B9F88E}"/>
              </a:ext>
            </a:extLst>
          </p:cNvPr>
          <p:cNvGrpSpPr/>
          <p:nvPr/>
        </p:nvGrpSpPr>
        <p:grpSpPr>
          <a:xfrm>
            <a:off x="5085614" y="903935"/>
            <a:ext cx="150840" cy="214200"/>
            <a:chOff x="5085614" y="903935"/>
            <a:chExt cx="150840" cy="21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0F23AE8-F849-0D4F-5C23-17127966C349}"/>
                    </a:ext>
                  </a:extLst>
                </p14:cNvPr>
                <p14:cNvContentPartPr/>
                <p14:nvPr/>
              </p14:nvContentPartPr>
              <p14:xfrm>
                <a:off x="5085614" y="920495"/>
                <a:ext cx="68040" cy="1587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0F23AE8-F849-0D4F-5C23-17127966C34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78054" y="912935"/>
                  <a:ext cx="831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8096C84-BC4E-9FBA-72E2-8873459E2D3A}"/>
                    </a:ext>
                  </a:extLst>
                </p14:cNvPr>
                <p14:cNvContentPartPr/>
                <p14:nvPr/>
              </p14:nvContentPartPr>
              <p14:xfrm>
                <a:off x="5173094" y="997895"/>
                <a:ext cx="41040" cy="28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8096C84-BC4E-9FBA-72E2-8873459E2D3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65534" y="990335"/>
                  <a:ext cx="561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04012A8-725C-F8F9-6D66-FA547FBFC200}"/>
                    </a:ext>
                  </a:extLst>
                </p14:cNvPr>
                <p14:cNvContentPartPr/>
                <p14:nvPr/>
              </p14:nvContentPartPr>
              <p14:xfrm>
                <a:off x="5204414" y="903935"/>
                <a:ext cx="32040" cy="2142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04012A8-725C-F8F9-6D66-FA547FBFC20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96854" y="896375"/>
                  <a:ext cx="47160" cy="22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4FB5BDFF-79CF-D526-D53E-41FCE11DA5F7}"/>
              </a:ext>
            </a:extLst>
          </p:cNvPr>
          <p:cNvGrpSpPr/>
          <p:nvPr/>
        </p:nvGrpSpPr>
        <p:grpSpPr>
          <a:xfrm>
            <a:off x="5532750" y="881975"/>
            <a:ext cx="176760" cy="264240"/>
            <a:chOff x="5532750" y="881975"/>
            <a:chExt cx="176760" cy="26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EDC40E7-3EE7-7F5E-B089-C1DA55209EDC}"/>
                    </a:ext>
                  </a:extLst>
                </p14:cNvPr>
                <p14:cNvContentPartPr/>
                <p14:nvPr/>
              </p14:nvContentPartPr>
              <p14:xfrm>
                <a:off x="5532750" y="932015"/>
                <a:ext cx="78120" cy="1342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EDC40E7-3EE7-7F5E-B089-C1DA55209ED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525190" y="924455"/>
                  <a:ext cx="932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7379E7B-E042-7FE0-5D57-52D53BAF88E8}"/>
                    </a:ext>
                  </a:extLst>
                </p14:cNvPr>
                <p14:cNvContentPartPr/>
                <p14:nvPr/>
              </p14:nvContentPartPr>
              <p14:xfrm>
                <a:off x="5631390" y="972335"/>
                <a:ext cx="39240" cy="144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7379E7B-E042-7FE0-5D57-52D53BAF88E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23830" y="964775"/>
                  <a:ext cx="540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B4EA1FF-4D45-5B2E-4388-23E102414222}"/>
                    </a:ext>
                  </a:extLst>
                </p14:cNvPr>
                <p14:cNvContentPartPr/>
                <p14:nvPr/>
              </p14:nvContentPartPr>
              <p14:xfrm>
                <a:off x="5632470" y="983855"/>
                <a:ext cx="360" cy="3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B4EA1FF-4D45-5B2E-4388-23E10241422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624910" y="97629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A17C378B-E8DC-27CF-7509-CFDAB61646C7}"/>
                    </a:ext>
                  </a:extLst>
                </p14:cNvPr>
                <p14:cNvContentPartPr/>
                <p14:nvPr/>
              </p14:nvContentPartPr>
              <p14:xfrm>
                <a:off x="5632470" y="983855"/>
                <a:ext cx="360" cy="3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A17C378B-E8DC-27CF-7509-CFDAB61646C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624910" y="97629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C078A82-85D7-D2CB-E9F0-F0C85AC4137F}"/>
                    </a:ext>
                  </a:extLst>
                </p14:cNvPr>
                <p14:cNvContentPartPr/>
                <p14:nvPr/>
              </p14:nvContentPartPr>
              <p14:xfrm>
                <a:off x="5643270" y="1011215"/>
                <a:ext cx="39600" cy="25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C078A82-85D7-D2CB-E9F0-F0C85AC4137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635710" y="1003655"/>
                  <a:ext cx="547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09E72FB9-8229-8FD1-8478-E9D461D49CC8}"/>
                    </a:ext>
                  </a:extLst>
                </p14:cNvPr>
                <p14:cNvContentPartPr/>
                <p14:nvPr/>
              </p14:nvContentPartPr>
              <p14:xfrm>
                <a:off x="5677110" y="881975"/>
                <a:ext cx="32400" cy="2642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09E72FB9-8229-8FD1-8478-E9D461D49CC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669550" y="874415"/>
                  <a:ext cx="47520" cy="27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EAB1FE98-8A23-D462-B4CE-900486DEB344}"/>
              </a:ext>
            </a:extLst>
          </p:cNvPr>
          <p:cNvGrpSpPr/>
          <p:nvPr/>
        </p:nvGrpSpPr>
        <p:grpSpPr>
          <a:xfrm>
            <a:off x="5998099" y="882335"/>
            <a:ext cx="253440" cy="176760"/>
            <a:chOff x="5998099" y="882335"/>
            <a:chExt cx="253440" cy="17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4B524E1-0396-AFB8-6913-D7AB355ADD9F}"/>
                    </a:ext>
                  </a:extLst>
                </p14:cNvPr>
                <p14:cNvContentPartPr/>
                <p14:nvPr/>
              </p14:nvContentPartPr>
              <p14:xfrm>
                <a:off x="6038779" y="882335"/>
                <a:ext cx="106560" cy="1227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4B524E1-0396-AFB8-6913-D7AB355ADD9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31219" y="874775"/>
                  <a:ext cx="1213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D7A729E-DEEF-520F-2A26-6CB8346AF44C}"/>
                    </a:ext>
                  </a:extLst>
                </p14:cNvPr>
                <p14:cNvContentPartPr/>
                <p14:nvPr/>
              </p14:nvContentPartPr>
              <p14:xfrm>
                <a:off x="6069739" y="970895"/>
                <a:ext cx="14760" cy="777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D7A729E-DEEF-520F-2A26-6CB8346AF44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062179" y="963335"/>
                  <a:ext cx="298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3F1F288-F298-2981-F34A-42993F3F7E5E}"/>
                    </a:ext>
                  </a:extLst>
                </p14:cNvPr>
                <p14:cNvContentPartPr/>
                <p14:nvPr/>
              </p14:nvContentPartPr>
              <p14:xfrm>
                <a:off x="5998099" y="1043615"/>
                <a:ext cx="253440" cy="154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3F1F288-F298-2981-F34A-42993F3F7E5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90539" y="1036055"/>
                  <a:ext cx="26856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45143A79-71AC-07DC-E69E-BDE5BD61D3C5}"/>
              </a:ext>
            </a:extLst>
          </p:cNvPr>
          <p:cNvGrpSpPr/>
          <p:nvPr/>
        </p:nvGrpSpPr>
        <p:grpSpPr>
          <a:xfrm>
            <a:off x="6445560" y="850493"/>
            <a:ext cx="230760" cy="172800"/>
            <a:chOff x="6445560" y="850493"/>
            <a:chExt cx="230760" cy="17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7F8AD43-0EC2-179D-1898-ECAD1AB4214E}"/>
                    </a:ext>
                  </a:extLst>
                </p14:cNvPr>
                <p14:cNvContentPartPr/>
                <p14:nvPr/>
              </p14:nvContentPartPr>
              <p14:xfrm>
                <a:off x="6486960" y="850493"/>
                <a:ext cx="153000" cy="871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7F8AD43-0EC2-179D-1898-ECAD1AB4214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479400" y="842933"/>
                  <a:ext cx="1681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D8420C7-F3F2-D2B3-CF55-D5C7CF08F913}"/>
                    </a:ext>
                  </a:extLst>
                </p14:cNvPr>
                <p14:cNvContentPartPr/>
                <p14:nvPr/>
              </p14:nvContentPartPr>
              <p14:xfrm>
                <a:off x="6535920" y="942293"/>
                <a:ext cx="6840" cy="759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D8420C7-F3F2-D2B3-CF55-D5C7CF08F91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28360" y="934733"/>
                  <a:ext cx="219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1436977-F7B8-F6D8-A1B2-F2C3267403C1}"/>
                    </a:ext>
                  </a:extLst>
                </p14:cNvPr>
                <p14:cNvContentPartPr/>
                <p14:nvPr/>
              </p14:nvContentPartPr>
              <p14:xfrm>
                <a:off x="6583080" y="938693"/>
                <a:ext cx="20880" cy="846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1436977-F7B8-F6D8-A1B2-F2C3267403C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75520" y="931133"/>
                  <a:ext cx="360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390AB9E-ED71-6728-CCE8-AF7DF4E13764}"/>
                    </a:ext>
                  </a:extLst>
                </p14:cNvPr>
                <p14:cNvContentPartPr/>
                <p14:nvPr/>
              </p14:nvContentPartPr>
              <p14:xfrm>
                <a:off x="6445560" y="1003133"/>
                <a:ext cx="230760" cy="122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390AB9E-ED71-6728-CCE8-AF7DF4E1376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438000" y="995573"/>
                  <a:ext cx="24588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B1D7FB5E-CAD0-9BE2-F8FF-0739842245E9}"/>
              </a:ext>
            </a:extLst>
          </p:cNvPr>
          <p:cNvGrpSpPr/>
          <p:nvPr/>
        </p:nvGrpSpPr>
        <p:grpSpPr>
          <a:xfrm>
            <a:off x="6867613" y="861653"/>
            <a:ext cx="241920" cy="253440"/>
            <a:chOff x="6867613" y="861653"/>
            <a:chExt cx="241920" cy="25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355DF19-FDF5-D237-3307-D54FC0551FEA}"/>
                    </a:ext>
                  </a:extLst>
                </p14:cNvPr>
                <p14:cNvContentPartPr/>
                <p14:nvPr/>
              </p14:nvContentPartPr>
              <p14:xfrm>
                <a:off x="6933133" y="861653"/>
                <a:ext cx="133200" cy="10260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355DF19-FDF5-D237-3307-D54FC0551FE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925573" y="854093"/>
                  <a:ext cx="1483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614D1EE-8B96-B37A-6DE5-7E7DDC27534A}"/>
                    </a:ext>
                  </a:extLst>
                </p14:cNvPr>
                <p14:cNvContentPartPr/>
                <p14:nvPr/>
              </p14:nvContentPartPr>
              <p14:xfrm>
                <a:off x="6867613" y="989093"/>
                <a:ext cx="241920" cy="198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614D1EE-8B96-B37A-6DE5-7E7DDC27534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860053" y="981893"/>
                  <a:ext cx="2566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FBC56F8-6AF4-FED0-7A16-92E36ACB30FE}"/>
                    </a:ext>
                  </a:extLst>
                </p14:cNvPr>
                <p14:cNvContentPartPr/>
                <p14:nvPr/>
              </p14:nvContentPartPr>
              <p14:xfrm>
                <a:off x="6994333" y="988013"/>
                <a:ext cx="2160" cy="12708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FBC56F8-6AF4-FED0-7A16-92E36ACB30F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986773" y="980453"/>
                  <a:ext cx="17280" cy="14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373A16B1-948D-D76E-A048-2734FD052102}"/>
              </a:ext>
            </a:extLst>
          </p:cNvPr>
          <p:cNvGrpSpPr/>
          <p:nvPr/>
        </p:nvGrpSpPr>
        <p:grpSpPr>
          <a:xfrm>
            <a:off x="7313613" y="847587"/>
            <a:ext cx="273960" cy="243720"/>
            <a:chOff x="7313613" y="847587"/>
            <a:chExt cx="273960" cy="24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FD39342-8E25-7497-63B9-C3E563D5D5A4}"/>
                    </a:ext>
                  </a:extLst>
                </p14:cNvPr>
                <p14:cNvContentPartPr/>
                <p14:nvPr/>
              </p14:nvContentPartPr>
              <p14:xfrm>
                <a:off x="7373013" y="847587"/>
                <a:ext cx="114120" cy="795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FD39342-8E25-7497-63B9-C3E563D5D5A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65453" y="840027"/>
                  <a:ext cx="1292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0CA6757-C377-AD03-6085-98EAF298BDF5}"/>
                    </a:ext>
                  </a:extLst>
                </p14:cNvPr>
                <p14:cNvContentPartPr/>
                <p14:nvPr/>
              </p14:nvContentPartPr>
              <p14:xfrm>
                <a:off x="7313613" y="964587"/>
                <a:ext cx="273960" cy="237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0CA6757-C377-AD03-6085-98EAF298BDF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06053" y="957027"/>
                  <a:ext cx="289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5E198F3-D291-45B4-3BC9-22AD59F58B10}"/>
                    </a:ext>
                  </a:extLst>
                </p14:cNvPr>
                <p14:cNvContentPartPr/>
                <p14:nvPr/>
              </p14:nvContentPartPr>
              <p14:xfrm>
                <a:off x="7410813" y="988347"/>
                <a:ext cx="10080" cy="738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5E198F3-D291-45B4-3BC9-22AD59F58B1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403253" y="980787"/>
                  <a:ext cx="252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648C8E8-9D90-939B-9918-13FC2C717A07}"/>
                    </a:ext>
                  </a:extLst>
                </p14:cNvPr>
                <p14:cNvContentPartPr/>
                <p14:nvPr/>
              </p14:nvContentPartPr>
              <p14:xfrm>
                <a:off x="7474893" y="989787"/>
                <a:ext cx="10080" cy="10152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648C8E8-9D90-939B-9918-13FC2C717A0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467333" y="982227"/>
                  <a:ext cx="25200" cy="11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74EAF03E-E770-EE5F-873A-BDA9B4C7B4E1}"/>
              </a:ext>
            </a:extLst>
          </p:cNvPr>
          <p:cNvGrpSpPr/>
          <p:nvPr/>
        </p:nvGrpSpPr>
        <p:grpSpPr>
          <a:xfrm>
            <a:off x="7739920" y="882667"/>
            <a:ext cx="245520" cy="169560"/>
            <a:chOff x="7739920" y="882667"/>
            <a:chExt cx="245520" cy="16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5D206D9-34E8-F9D5-2C77-42100B96D180}"/>
                    </a:ext>
                  </a:extLst>
                </p14:cNvPr>
                <p14:cNvContentPartPr/>
                <p14:nvPr/>
              </p14:nvContentPartPr>
              <p14:xfrm>
                <a:off x="7792840" y="882667"/>
                <a:ext cx="131760" cy="1184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5D206D9-34E8-F9D5-2C77-42100B96D18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85280" y="875107"/>
                  <a:ext cx="1468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FFD54552-C302-3118-B423-20716DC32739}"/>
                    </a:ext>
                  </a:extLst>
                </p14:cNvPr>
                <p14:cNvContentPartPr/>
                <p14:nvPr/>
              </p14:nvContentPartPr>
              <p14:xfrm>
                <a:off x="7739920" y="1037107"/>
                <a:ext cx="245520" cy="1512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FFD54552-C302-3118-B423-20716DC3273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732360" y="1029547"/>
                  <a:ext cx="26028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640149DE-393A-8A8C-5D8C-3B5B47EFCE12}"/>
              </a:ext>
            </a:extLst>
          </p:cNvPr>
          <p:cNvGrpSpPr/>
          <p:nvPr/>
        </p:nvGrpSpPr>
        <p:grpSpPr>
          <a:xfrm>
            <a:off x="8197827" y="917747"/>
            <a:ext cx="174240" cy="159840"/>
            <a:chOff x="8197827" y="917747"/>
            <a:chExt cx="174240" cy="15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586664C-9708-E94F-99DF-F3EB260F6D28}"/>
                    </a:ext>
                  </a:extLst>
                </p14:cNvPr>
                <p14:cNvContentPartPr/>
                <p14:nvPr/>
              </p14:nvContentPartPr>
              <p14:xfrm>
                <a:off x="8197827" y="917747"/>
                <a:ext cx="112680" cy="1263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586664C-9708-E94F-99DF-F3EB260F6D2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190267" y="910187"/>
                  <a:ext cx="1278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99A7EB5-D97B-A05B-FAFF-DC0C5EFF03DD}"/>
                    </a:ext>
                  </a:extLst>
                </p14:cNvPr>
                <p14:cNvContentPartPr/>
                <p14:nvPr/>
              </p14:nvContentPartPr>
              <p14:xfrm>
                <a:off x="8336427" y="936107"/>
                <a:ext cx="35640" cy="1414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99A7EB5-D97B-A05B-FAFF-DC0C5EFF03D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328867" y="928547"/>
                  <a:ext cx="50760" cy="15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29E39D45-9F96-1809-1222-0949C581438F}"/>
                  </a:ext>
                </a:extLst>
              </p14:cNvPr>
              <p14:cNvContentPartPr/>
              <p14:nvPr/>
            </p14:nvContentPartPr>
            <p14:xfrm>
              <a:off x="8806760" y="874685"/>
              <a:ext cx="118440" cy="196200"/>
            </p14:xfrm>
          </p:contentPart>
        </mc:Choice>
        <mc:Fallback xmlns=""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29E39D45-9F96-1809-1222-0949C581438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799200" y="867125"/>
                <a:ext cx="13320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92EF1BB8-ED5E-D504-1110-B4BA40F1208A}"/>
                  </a:ext>
                </a:extLst>
              </p14:cNvPr>
              <p14:cNvContentPartPr/>
              <p14:nvPr/>
            </p14:nvContentPartPr>
            <p14:xfrm>
              <a:off x="9054440" y="891605"/>
              <a:ext cx="84600" cy="21960"/>
            </p14:xfrm>
          </p:contentPart>
        </mc:Choice>
        <mc:Fallback xmlns=""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92EF1BB8-ED5E-D504-1110-B4BA40F1208A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046880" y="884405"/>
                <a:ext cx="9972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5A298747-ACD8-2C7E-24E3-F7E0C48A7DFE}"/>
                  </a:ext>
                </a:extLst>
              </p14:cNvPr>
              <p14:cNvContentPartPr/>
              <p14:nvPr/>
            </p14:nvContentPartPr>
            <p14:xfrm>
              <a:off x="9072080" y="978005"/>
              <a:ext cx="92880" cy="18000"/>
            </p14:xfrm>
          </p:contentPart>
        </mc:Choice>
        <mc:Fallback xmlns=""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5A298747-ACD8-2C7E-24E3-F7E0C48A7DFE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064520" y="970445"/>
                <a:ext cx="10800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161" name="Input penna 1160">
                <a:extLst>
                  <a:ext uri="{FF2B5EF4-FFF2-40B4-BE49-F238E27FC236}">
                    <a16:creationId xmlns:a16="http://schemas.microsoft.com/office/drawing/2014/main" id="{866F16A8-F5AC-9D24-B0F4-87486033951E}"/>
                  </a:ext>
                </a:extLst>
              </p14:cNvPr>
              <p14:cNvContentPartPr/>
              <p14:nvPr/>
            </p14:nvContentPartPr>
            <p14:xfrm>
              <a:off x="9333085" y="853445"/>
              <a:ext cx="195120" cy="197640"/>
            </p14:xfrm>
          </p:contentPart>
        </mc:Choice>
        <mc:Fallback xmlns="">
          <p:pic>
            <p:nvPicPr>
              <p:cNvPr id="1161" name="Input penna 1160">
                <a:extLst>
                  <a:ext uri="{FF2B5EF4-FFF2-40B4-BE49-F238E27FC236}">
                    <a16:creationId xmlns:a16="http://schemas.microsoft.com/office/drawing/2014/main" id="{866F16A8-F5AC-9D24-B0F4-87486033951E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9325525" y="845885"/>
                <a:ext cx="210240" cy="21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6" name="Gruppo 1245">
            <a:extLst>
              <a:ext uri="{FF2B5EF4-FFF2-40B4-BE49-F238E27FC236}">
                <a16:creationId xmlns:a16="http://schemas.microsoft.com/office/drawing/2014/main" id="{C04476E9-4D94-2D90-81ED-BD131DE65803}"/>
              </a:ext>
            </a:extLst>
          </p:cNvPr>
          <p:cNvGrpSpPr/>
          <p:nvPr/>
        </p:nvGrpSpPr>
        <p:grpSpPr>
          <a:xfrm>
            <a:off x="9739525" y="875405"/>
            <a:ext cx="481320" cy="147240"/>
            <a:chOff x="9739525" y="875405"/>
            <a:chExt cx="481320" cy="14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162" name="Input penna 1161">
                  <a:extLst>
                    <a:ext uri="{FF2B5EF4-FFF2-40B4-BE49-F238E27FC236}">
                      <a16:creationId xmlns:a16="http://schemas.microsoft.com/office/drawing/2014/main" id="{CC4C7925-3152-7B9E-7ED3-8B48D871206F}"/>
                    </a:ext>
                  </a:extLst>
                </p14:cNvPr>
                <p14:cNvContentPartPr/>
                <p14:nvPr/>
              </p14:nvContentPartPr>
              <p14:xfrm>
                <a:off x="9739525" y="875405"/>
                <a:ext cx="119880" cy="144720"/>
              </p14:xfrm>
            </p:contentPart>
          </mc:Choice>
          <mc:Fallback xmlns="">
            <p:pic>
              <p:nvPicPr>
                <p:cNvPr id="1162" name="Input penna 1161">
                  <a:extLst>
                    <a:ext uri="{FF2B5EF4-FFF2-40B4-BE49-F238E27FC236}">
                      <a16:creationId xmlns:a16="http://schemas.microsoft.com/office/drawing/2014/main" id="{CC4C7925-3152-7B9E-7ED3-8B48D871206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32325" y="867845"/>
                  <a:ext cx="1350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163" name="Input penna 1162">
                  <a:extLst>
                    <a:ext uri="{FF2B5EF4-FFF2-40B4-BE49-F238E27FC236}">
                      <a16:creationId xmlns:a16="http://schemas.microsoft.com/office/drawing/2014/main" id="{94868C51-CD9D-6D96-B1B0-2D79EBFF09F4}"/>
                    </a:ext>
                  </a:extLst>
                </p14:cNvPr>
                <p14:cNvContentPartPr/>
                <p14:nvPr/>
              </p14:nvContentPartPr>
              <p14:xfrm>
                <a:off x="9873085" y="922925"/>
                <a:ext cx="97200" cy="98640"/>
              </p14:xfrm>
            </p:contentPart>
          </mc:Choice>
          <mc:Fallback xmlns="">
            <p:pic>
              <p:nvPicPr>
                <p:cNvPr id="1163" name="Input penna 1162">
                  <a:extLst>
                    <a:ext uri="{FF2B5EF4-FFF2-40B4-BE49-F238E27FC236}">
                      <a16:creationId xmlns:a16="http://schemas.microsoft.com/office/drawing/2014/main" id="{94868C51-CD9D-6D96-B1B0-2D79EBFF09F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865525" y="915365"/>
                  <a:ext cx="1123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164" name="Input penna 1163">
                  <a:extLst>
                    <a:ext uri="{FF2B5EF4-FFF2-40B4-BE49-F238E27FC236}">
                      <a16:creationId xmlns:a16="http://schemas.microsoft.com/office/drawing/2014/main" id="{6EF63842-84CD-2F19-BE64-98BD08AE6470}"/>
                    </a:ext>
                  </a:extLst>
                </p14:cNvPr>
                <p14:cNvContentPartPr/>
                <p14:nvPr/>
              </p14:nvContentPartPr>
              <p14:xfrm>
                <a:off x="9966685" y="912485"/>
                <a:ext cx="69480" cy="95400"/>
              </p14:xfrm>
            </p:contentPart>
          </mc:Choice>
          <mc:Fallback xmlns="">
            <p:pic>
              <p:nvPicPr>
                <p:cNvPr id="1164" name="Input penna 1163">
                  <a:extLst>
                    <a:ext uri="{FF2B5EF4-FFF2-40B4-BE49-F238E27FC236}">
                      <a16:creationId xmlns:a16="http://schemas.microsoft.com/office/drawing/2014/main" id="{6EF63842-84CD-2F19-BE64-98BD08AE647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959125" y="904925"/>
                  <a:ext cx="846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165" name="Input penna 1164">
                  <a:extLst>
                    <a:ext uri="{FF2B5EF4-FFF2-40B4-BE49-F238E27FC236}">
                      <a16:creationId xmlns:a16="http://schemas.microsoft.com/office/drawing/2014/main" id="{F5304214-D887-A4E6-212E-8A34025E37D4}"/>
                    </a:ext>
                  </a:extLst>
                </p14:cNvPr>
                <p14:cNvContentPartPr/>
                <p14:nvPr/>
              </p14:nvContentPartPr>
              <p14:xfrm>
                <a:off x="10075045" y="933725"/>
                <a:ext cx="145800" cy="88920"/>
              </p14:xfrm>
            </p:contentPart>
          </mc:Choice>
          <mc:Fallback xmlns="">
            <p:pic>
              <p:nvPicPr>
                <p:cNvPr id="1165" name="Input penna 1164">
                  <a:extLst>
                    <a:ext uri="{FF2B5EF4-FFF2-40B4-BE49-F238E27FC236}">
                      <a16:creationId xmlns:a16="http://schemas.microsoft.com/office/drawing/2014/main" id="{F5304214-D887-A4E6-212E-8A34025E37D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067485" y="926165"/>
                  <a:ext cx="16092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4" name="Gruppo 1243">
            <a:extLst>
              <a:ext uri="{FF2B5EF4-FFF2-40B4-BE49-F238E27FC236}">
                <a16:creationId xmlns:a16="http://schemas.microsoft.com/office/drawing/2014/main" id="{72195329-E240-F7B8-2A90-2BA42D0F4528}"/>
              </a:ext>
            </a:extLst>
          </p:cNvPr>
          <p:cNvGrpSpPr/>
          <p:nvPr/>
        </p:nvGrpSpPr>
        <p:grpSpPr>
          <a:xfrm>
            <a:off x="8812165" y="1236485"/>
            <a:ext cx="700920" cy="185400"/>
            <a:chOff x="8812165" y="1236485"/>
            <a:chExt cx="700920" cy="18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166" name="Input penna 1165">
                  <a:extLst>
                    <a:ext uri="{FF2B5EF4-FFF2-40B4-BE49-F238E27FC236}">
                      <a16:creationId xmlns:a16="http://schemas.microsoft.com/office/drawing/2014/main" id="{A9E98DDD-87DA-9915-44BE-05BECC9A5903}"/>
                    </a:ext>
                  </a:extLst>
                </p14:cNvPr>
                <p14:cNvContentPartPr/>
                <p14:nvPr/>
              </p14:nvContentPartPr>
              <p14:xfrm>
                <a:off x="8812165" y="1285445"/>
                <a:ext cx="161640" cy="20520"/>
              </p14:xfrm>
            </p:contentPart>
          </mc:Choice>
          <mc:Fallback xmlns="">
            <p:pic>
              <p:nvPicPr>
                <p:cNvPr id="1166" name="Input penna 1165">
                  <a:extLst>
                    <a:ext uri="{FF2B5EF4-FFF2-40B4-BE49-F238E27FC236}">
                      <a16:creationId xmlns:a16="http://schemas.microsoft.com/office/drawing/2014/main" id="{A9E98DDD-87DA-9915-44BE-05BECC9A590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804605" y="1277885"/>
                  <a:ext cx="1767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167" name="Input penna 1166">
                  <a:extLst>
                    <a:ext uri="{FF2B5EF4-FFF2-40B4-BE49-F238E27FC236}">
                      <a16:creationId xmlns:a16="http://schemas.microsoft.com/office/drawing/2014/main" id="{B8504A9B-33ED-8E89-17F2-42F24063357D}"/>
                    </a:ext>
                  </a:extLst>
                </p14:cNvPr>
                <p14:cNvContentPartPr/>
                <p14:nvPr/>
              </p14:nvContentPartPr>
              <p14:xfrm>
                <a:off x="8846365" y="1281485"/>
                <a:ext cx="72360" cy="118440"/>
              </p14:xfrm>
            </p:contentPart>
          </mc:Choice>
          <mc:Fallback xmlns="">
            <p:pic>
              <p:nvPicPr>
                <p:cNvPr id="1167" name="Input penna 1166">
                  <a:extLst>
                    <a:ext uri="{FF2B5EF4-FFF2-40B4-BE49-F238E27FC236}">
                      <a16:creationId xmlns:a16="http://schemas.microsoft.com/office/drawing/2014/main" id="{B8504A9B-33ED-8E89-17F2-42F24063357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838805" y="1273925"/>
                  <a:ext cx="87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168" name="Input penna 1167">
                  <a:extLst>
                    <a:ext uri="{FF2B5EF4-FFF2-40B4-BE49-F238E27FC236}">
                      <a16:creationId xmlns:a16="http://schemas.microsoft.com/office/drawing/2014/main" id="{0A7B2AEE-F6C8-61BF-CDEC-ABC65473F05B}"/>
                    </a:ext>
                  </a:extLst>
                </p14:cNvPr>
                <p14:cNvContentPartPr/>
                <p14:nvPr/>
              </p14:nvContentPartPr>
              <p14:xfrm>
                <a:off x="8901445" y="1299485"/>
                <a:ext cx="73080" cy="103680"/>
              </p14:xfrm>
            </p:contentPart>
          </mc:Choice>
          <mc:Fallback xmlns="">
            <p:pic>
              <p:nvPicPr>
                <p:cNvPr id="1168" name="Input penna 1167">
                  <a:extLst>
                    <a:ext uri="{FF2B5EF4-FFF2-40B4-BE49-F238E27FC236}">
                      <a16:creationId xmlns:a16="http://schemas.microsoft.com/office/drawing/2014/main" id="{0A7B2AEE-F6C8-61BF-CDEC-ABC65473F05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893885" y="1291925"/>
                  <a:ext cx="88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69" name="Input penna 1168">
                  <a:extLst>
                    <a:ext uri="{FF2B5EF4-FFF2-40B4-BE49-F238E27FC236}">
                      <a16:creationId xmlns:a16="http://schemas.microsoft.com/office/drawing/2014/main" id="{4A8D7855-D4D4-7499-508D-DAC79AC73EFA}"/>
                    </a:ext>
                  </a:extLst>
                </p14:cNvPr>
                <p14:cNvContentPartPr/>
                <p14:nvPr/>
              </p14:nvContentPartPr>
              <p14:xfrm>
                <a:off x="9068485" y="1295885"/>
                <a:ext cx="64440" cy="15480"/>
              </p14:xfrm>
            </p:contentPart>
          </mc:Choice>
          <mc:Fallback xmlns="">
            <p:pic>
              <p:nvPicPr>
                <p:cNvPr id="1169" name="Input penna 1168">
                  <a:extLst>
                    <a:ext uri="{FF2B5EF4-FFF2-40B4-BE49-F238E27FC236}">
                      <a16:creationId xmlns:a16="http://schemas.microsoft.com/office/drawing/2014/main" id="{4A8D7855-D4D4-7499-508D-DAC79AC73EF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060925" y="1288325"/>
                  <a:ext cx="795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70" name="Input penna 1169">
                  <a:extLst>
                    <a:ext uri="{FF2B5EF4-FFF2-40B4-BE49-F238E27FC236}">
                      <a16:creationId xmlns:a16="http://schemas.microsoft.com/office/drawing/2014/main" id="{A8791FEC-2158-12AE-2238-6AD2F8C2C46C}"/>
                    </a:ext>
                  </a:extLst>
                </p14:cNvPr>
                <p14:cNvContentPartPr/>
                <p14:nvPr/>
              </p14:nvContentPartPr>
              <p14:xfrm>
                <a:off x="9063085" y="1367165"/>
                <a:ext cx="97200" cy="15840"/>
              </p14:xfrm>
            </p:contentPart>
          </mc:Choice>
          <mc:Fallback xmlns="">
            <p:pic>
              <p:nvPicPr>
                <p:cNvPr id="1170" name="Input penna 1169">
                  <a:extLst>
                    <a:ext uri="{FF2B5EF4-FFF2-40B4-BE49-F238E27FC236}">
                      <a16:creationId xmlns:a16="http://schemas.microsoft.com/office/drawing/2014/main" id="{A8791FEC-2158-12AE-2238-6AD2F8C2C46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055885" y="1359605"/>
                  <a:ext cx="1123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71" name="Input penna 1170">
                  <a:extLst>
                    <a:ext uri="{FF2B5EF4-FFF2-40B4-BE49-F238E27FC236}">
                      <a16:creationId xmlns:a16="http://schemas.microsoft.com/office/drawing/2014/main" id="{301AF541-F9F8-C625-5F37-8151D84F4D17}"/>
                    </a:ext>
                  </a:extLst>
                </p14:cNvPr>
                <p14:cNvContentPartPr/>
                <p14:nvPr/>
              </p14:nvContentPartPr>
              <p14:xfrm>
                <a:off x="9304285" y="1236485"/>
                <a:ext cx="208800" cy="185400"/>
              </p14:xfrm>
            </p:contentPart>
          </mc:Choice>
          <mc:Fallback xmlns="">
            <p:pic>
              <p:nvPicPr>
                <p:cNvPr id="1171" name="Input penna 1170">
                  <a:extLst>
                    <a:ext uri="{FF2B5EF4-FFF2-40B4-BE49-F238E27FC236}">
                      <a16:creationId xmlns:a16="http://schemas.microsoft.com/office/drawing/2014/main" id="{301AF541-F9F8-C625-5F37-8151D84F4D1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296725" y="1228925"/>
                  <a:ext cx="223920" cy="20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2" name="Gruppo 1241">
            <a:extLst>
              <a:ext uri="{FF2B5EF4-FFF2-40B4-BE49-F238E27FC236}">
                <a16:creationId xmlns:a16="http://schemas.microsoft.com/office/drawing/2014/main" id="{37A33826-1B7B-E4F6-A643-6E04E3DA3381}"/>
              </a:ext>
            </a:extLst>
          </p:cNvPr>
          <p:cNvGrpSpPr/>
          <p:nvPr/>
        </p:nvGrpSpPr>
        <p:grpSpPr>
          <a:xfrm>
            <a:off x="9771205" y="1226045"/>
            <a:ext cx="687960" cy="173520"/>
            <a:chOff x="9771205" y="1226045"/>
            <a:chExt cx="687960" cy="17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72" name="Input penna 1171">
                  <a:extLst>
                    <a:ext uri="{FF2B5EF4-FFF2-40B4-BE49-F238E27FC236}">
                      <a16:creationId xmlns:a16="http://schemas.microsoft.com/office/drawing/2014/main" id="{66FCD326-C1C1-01A9-F7C6-D415E6AE2078}"/>
                    </a:ext>
                  </a:extLst>
                </p14:cNvPr>
                <p14:cNvContentPartPr/>
                <p14:nvPr/>
              </p14:nvContentPartPr>
              <p14:xfrm>
                <a:off x="9771205" y="1268525"/>
                <a:ext cx="98640" cy="119160"/>
              </p14:xfrm>
            </p:contentPart>
          </mc:Choice>
          <mc:Fallback xmlns="">
            <p:pic>
              <p:nvPicPr>
                <p:cNvPr id="1172" name="Input penna 1171">
                  <a:extLst>
                    <a:ext uri="{FF2B5EF4-FFF2-40B4-BE49-F238E27FC236}">
                      <a16:creationId xmlns:a16="http://schemas.microsoft.com/office/drawing/2014/main" id="{66FCD326-C1C1-01A9-F7C6-D415E6AE207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763645" y="1260965"/>
                  <a:ext cx="1137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73" name="Input penna 1172">
                  <a:extLst>
                    <a:ext uri="{FF2B5EF4-FFF2-40B4-BE49-F238E27FC236}">
                      <a16:creationId xmlns:a16="http://schemas.microsoft.com/office/drawing/2014/main" id="{2E58B280-C9FC-7FEF-2028-CB3A921379B0}"/>
                    </a:ext>
                  </a:extLst>
                </p14:cNvPr>
                <p14:cNvContentPartPr/>
                <p14:nvPr/>
              </p14:nvContentPartPr>
              <p14:xfrm>
                <a:off x="9890725" y="1297685"/>
                <a:ext cx="70200" cy="70200"/>
              </p14:xfrm>
            </p:contentPart>
          </mc:Choice>
          <mc:Fallback xmlns="">
            <p:pic>
              <p:nvPicPr>
                <p:cNvPr id="1173" name="Input penna 1172">
                  <a:extLst>
                    <a:ext uri="{FF2B5EF4-FFF2-40B4-BE49-F238E27FC236}">
                      <a16:creationId xmlns:a16="http://schemas.microsoft.com/office/drawing/2014/main" id="{2E58B280-C9FC-7FEF-2028-CB3A921379B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883165" y="1290125"/>
                  <a:ext cx="853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36" name="Input penna 1235">
                  <a:extLst>
                    <a:ext uri="{FF2B5EF4-FFF2-40B4-BE49-F238E27FC236}">
                      <a16:creationId xmlns:a16="http://schemas.microsoft.com/office/drawing/2014/main" id="{673890C5-3A1A-3C74-26D9-DF8813555419}"/>
                    </a:ext>
                  </a:extLst>
                </p14:cNvPr>
                <p14:cNvContentPartPr/>
                <p14:nvPr/>
              </p14:nvContentPartPr>
              <p14:xfrm>
                <a:off x="9972805" y="1296245"/>
                <a:ext cx="43920" cy="86040"/>
              </p14:xfrm>
            </p:contentPart>
          </mc:Choice>
          <mc:Fallback xmlns="">
            <p:pic>
              <p:nvPicPr>
                <p:cNvPr id="1236" name="Input penna 1235">
                  <a:extLst>
                    <a:ext uri="{FF2B5EF4-FFF2-40B4-BE49-F238E27FC236}">
                      <a16:creationId xmlns:a16="http://schemas.microsoft.com/office/drawing/2014/main" id="{673890C5-3A1A-3C74-26D9-DF881355541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965245" y="1288685"/>
                  <a:ext cx="590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37" name="Input penna 1236">
                  <a:extLst>
                    <a:ext uri="{FF2B5EF4-FFF2-40B4-BE49-F238E27FC236}">
                      <a16:creationId xmlns:a16="http://schemas.microsoft.com/office/drawing/2014/main" id="{D8FF6BDB-19A8-EBF1-8F3D-0EB2667D3D8E}"/>
                    </a:ext>
                  </a:extLst>
                </p14:cNvPr>
                <p14:cNvContentPartPr/>
                <p14:nvPr/>
              </p14:nvContentPartPr>
              <p14:xfrm>
                <a:off x="10037965" y="1242245"/>
                <a:ext cx="53280" cy="151200"/>
              </p14:xfrm>
            </p:contentPart>
          </mc:Choice>
          <mc:Fallback xmlns="">
            <p:pic>
              <p:nvPicPr>
                <p:cNvPr id="1237" name="Input penna 1236">
                  <a:extLst>
                    <a:ext uri="{FF2B5EF4-FFF2-40B4-BE49-F238E27FC236}">
                      <a16:creationId xmlns:a16="http://schemas.microsoft.com/office/drawing/2014/main" id="{D8FF6BDB-19A8-EBF1-8F3D-0EB2667D3D8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030405" y="1234685"/>
                  <a:ext cx="684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238" name="Input penna 1237">
                  <a:extLst>
                    <a:ext uri="{FF2B5EF4-FFF2-40B4-BE49-F238E27FC236}">
                      <a16:creationId xmlns:a16="http://schemas.microsoft.com/office/drawing/2014/main" id="{D30F7FAD-89B4-EEB4-A1E1-435F5B27F56B}"/>
                    </a:ext>
                  </a:extLst>
                </p14:cNvPr>
                <p14:cNvContentPartPr/>
                <p14:nvPr/>
              </p14:nvContentPartPr>
              <p14:xfrm>
                <a:off x="10128685" y="1322885"/>
                <a:ext cx="13680" cy="76680"/>
              </p14:xfrm>
            </p:contentPart>
          </mc:Choice>
          <mc:Fallback xmlns="">
            <p:pic>
              <p:nvPicPr>
                <p:cNvPr id="1238" name="Input penna 1237">
                  <a:extLst>
                    <a:ext uri="{FF2B5EF4-FFF2-40B4-BE49-F238E27FC236}">
                      <a16:creationId xmlns:a16="http://schemas.microsoft.com/office/drawing/2014/main" id="{D30F7FAD-89B4-EEB4-A1E1-435F5B27F56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121125" y="1315325"/>
                  <a:ext cx="28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239" name="Input penna 1238">
                  <a:extLst>
                    <a:ext uri="{FF2B5EF4-FFF2-40B4-BE49-F238E27FC236}">
                      <a16:creationId xmlns:a16="http://schemas.microsoft.com/office/drawing/2014/main" id="{96F80F8E-0C1E-0F91-5FB1-F892FE5FAEC1}"/>
                    </a:ext>
                  </a:extLst>
                </p14:cNvPr>
                <p14:cNvContentPartPr/>
                <p14:nvPr/>
              </p14:nvContentPartPr>
              <p14:xfrm>
                <a:off x="10179085" y="1226045"/>
                <a:ext cx="87840" cy="166680"/>
              </p14:xfrm>
            </p:contentPart>
          </mc:Choice>
          <mc:Fallback xmlns="">
            <p:pic>
              <p:nvPicPr>
                <p:cNvPr id="1239" name="Input penna 1238">
                  <a:extLst>
                    <a:ext uri="{FF2B5EF4-FFF2-40B4-BE49-F238E27FC236}">
                      <a16:creationId xmlns:a16="http://schemas.microsoft.com/office/drawing/2014/main" id="{96F80F8E-0C1E-0F91-5FB1-F892FE5FAEC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171525" y="1218485"/>
                  <a:ext cx="1029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240" name="Input penna 1239">
                  <a:extLst>
                    <a:ext uri="{FF2B5EF4-FFF2-40B4-BE49-F238E27FC236}">
                      <a16:creationId xmlns:a16="http://schemas.microsoft.com/office/drawing/2014/main" id="{4A946DCA-F6B1-6BB2-BF16-9813CF1C91D6}"/>
                    </a:ext>
                  </a:extLst>
                </p14:cNvPr>
                <p14:cNvContentPartPr/>
                <p14:nvPr/>
              </p14:nvContentPartPr>
              <p14:xfrm>
                <a:off x="10325245" y="1295885"/>
                <a:ext cx="133920" cy="70200"/>
              </p14:xfrm>
            </p:contentPart>
          </mc:Choice>
          <mc:Fallback xmlns="">
            <p:pic>
              <p:nvPicPr>
                <p:cNvPr id="1240" name="Input penna 1239">
                  <a:extLst>
                    <a:ext uri="{FF2B5EF4-FFF2-40B4-BE49-F238E27FC236}">
                      <a16:creationId xmlns:a16="http://schemas.microsoft.com/office/drawing/2014/main" id="{4A946DCA-F6B1-6BB2-BF16-9813CF1C91D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317685" y="1288325"/>
                  <a:ext cx="149040" cy="8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4" name="Gruppo 1253">
            <a:extLst>
              <a:ext uri="{FF2B5EF4-FFF2-40B4-BE49-F238E27FC236}">
                <a16:creationId xmlns:a16="http://schemas.microsoft.com/office/drawing/2014/main" id="{A45A3F58-BE10-5436-7BDB-639D28E80FB3}"/>
              </a:ext>
            </a:extLst>
          </p:cNvPr>
          <p:cNvGrpSpPr/>
          <p:nvPr/>
        </p:nvGrpSpPr>
        <p:grpSpPr>
          <a:xfrm>
            <a:off x="8929165" y="233270"/>
            <a:ext cx="344520" cy="282960"/>
            <a:chOff x="8929165" y="233270"/>
            <a:chExt cx="34452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47" name="Input penna 1246">
                  <a:extLst>
                    <a:ext uri="{FF2B5EF4-FFF2-40B4-BE49-F238E27FC236}">
                      <a16:creationId xmlns:a16="http://schemas.microsoft.com/office/drawing/2014/main" id="{28DBD287-DC15-832F-958A-511525C4590A}"/>
                    </a:ext>
                  </a:extLst>
                </p14:cNvPr>
                <p14:cNvContentPartPr/>
                <p14:nvPr/>
              </p14:nvContentPartPr>
              <p14:xfrm>
                <a:off x="8941765" y="233270"/>
                <a:ext cx="131400" cy="110160"/>
              </p14:xfrm>
            </p:contentPart>
          </mc:Choice>
          <mc:Fallback xmlns="">
            <p:pic>
              <p:nvPicPr>
                <p:cNvPr id="1247" name="Input penna 1246">
                  <a:extLst>
                    <a:ext uri="{FF2B5EF4-FFF2-40B4-BE49-F238E27FC236}">
                      <a16:creationId xmlns:a16="http://schemas.microsoft.com/office/drawing/2014/main" id="{28DBD287-DC15-832F-958A-511525C4590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934205" y="225710"/>
                  <a:ext cx="1465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48" name="Input penna 1247">
                  <a:extLst>
                    <a:ext uri="{FF2B5EF4-FFF2-40B4-BE49-F238E27FC236}">
                      <a16:creationId xmlns:a16="http://schemas.microsoft.com/office/drawing/2014/main" id="{349CD425-E669-1208-A1E1-634D429D19BB}"/>
                    </a:ext>
                  </a:extLst>
                </p14:cNvPr>
                <p14:cNvContentPartPr/>
                <p14:nvPr/>
              </p14:nvContentPartPr>
              <p14:xfrm>
                <a:off x="8995045" y="326870"/>
                <a:ext cx="9360" cy="59400"/>
              </p14:xfrm>
            </p:contentPart>
          </mc:Choice>
          <mc:Fallback xmlns="">
            <p:pic>
              <p:nvPicPr>
                <p:cNvPr id="1248" name="Input penna 1247">
                  <a:extLst>
                    <a:ext uri="{FF2B5EF4-FFF2-40B4-BE49-F238E27FC236}">
                      <a16:creationId xmlns:a16="http://schemas.microsoft.com/office/drawing/2014/main" id="{349CD425-E669-1208-A1E1-634D429D19B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987485" y="319310"/>
                  <a:ext cx="244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49" name="Input penna 1248">
                  <a:extLst>
                    <a:ext uri="{FF2B5EF4-FFF2-40B4-BE49-F238E27FC236}">
                      <a16:creationId xmlns:a16="http://schemas.microsoft.com/office/drawing/2014/main" id="{9E93AA68-84C1-BF0D-AFD8-330FD213FA91}"/>
                    </a:ext>
                  </a:extLst>
                </p14:cNvPr>
                <p14:cNvContentPartPr/>
                <p14:nvPr/>
              </p14:nvContentPartPr>
              <p14:xfrm>
                <a:off x="8929165" y="393470"/>
                <a:ext cx="159120" cy="11520"/>
              </p14:xfrm>
            </p:contentPart>
          </mc:Choice>
          <mc:Fallback xmlns="">
            <p:pic>
              <p:nvPicPr>
                <p:cNvPr id="1249" name="Input penna 1248">
                  <a:extLst>
                    <a:ext uri="{FF2B5EF4-FFF2-40B4-BE49-F238E27FC236}">
                      <a16:creationId xmlns:a16="http://schemas.microsoft.com/office/drawing/2014/main" id="{9E93AA68-84C1-BF0D-AFD8-330FD213FA9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921605" y="385910"/>
                  <a:ext cx="1742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50" name="Input penna 1249">
                  <a:extLst>
                    <a:ext uri="{FF2B5EF4-FFF2-40B4-BE49-F238E27FC236}">
                      <a16:creationId xmlns:a16="http://schemas.microsoft.com/office/drawing/2014/main" id="{A8DD0A49-E44C-7FDF-0CED-46A3DDEBA74B}"/>
                    </a:ext>
                  </a:extLst>
                </p14:cNvPr>
                <p14:cNvContentPartPr/>
                <p14:nvPr/>
              </p14:nvContentPartPr>
              <p14:xfrm>
                <a:off x="8975965" y="425150"/>
                <a:ext cx="110880" cy="91080"/>
              </p14:xfrm>
            </p:contentPart>
          </mc:Choice>
          <mc:Fallback xmlns="">
            <p:pic>
              <p:nvPicPr>
                <p:cNvPr id="1250" name="Input penna 1249">
                  <a:extLst>
                    <a:ext uri="{FF2B5EF4-FFF2-40B4-BE49-F238E27FC236}">
                      <a16:creationId xmlns:a16="http://schemas.microsoft.com/office/drawing/2014/main" id="{A8DD0A49-E44C-7FDF-0CED-46A3DDEBA74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968405" y="417590"/>
                  <a:ext cx="1260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51" name="Input penna 1250">
                  <a:extLst>
                    <a:ext uri="{FF2B5EF4-FFF2-40B4-BE49-F238E27FC236}">
                      <a16:creationId xmlns:a16="http://schemas.microsoft.com/office/drawing/2014/main" id="{AED166ED-5A86-607B-C8DA-FCC7F65E312F}"/>
                    </a:ext>
                  </a:extLst>
                </p14:cNvPr>
                <p14:cNvContentPartPr/>
                <p14:nvPr/>
              </p14:nvContentPartPr>
              <p14:xfrm>
                <a:off x="9155965" y="280430"/>
                <a:ext cx="68040" cy="172440"/>
              </p14:xfrm>
            </p:contentPart>
          </mc:Choice>
          <mc:Fallback xmlns="">
            <p:pic>
              <p:nvPicPr>
                <p:cNvPr id="1251" name="Input penna 1250">
                  <a:extLst>
                    <a:ext uri="{FF2B5EF4-FFF2-40B4-BE49-F238E27FC236}">
                      <a16:creationId xmlns:a16="http://schemas.microsoft.com/office/drawing/2014/main" id="{AED166ED-5A86-607B-C8DA-FCC7F65E312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148405" y="272870"/>
                  <a:ext cx="831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52" name="Input penna 1251">
                  <a:extLst>
                    <a:ext uri="{FF2B5EF4-FFF2-40B4-BE49-F238E27FC236}">
                      <a16:creationId xmlns:a16="http://schemas.microsoft.com/office/drawing/2014/main" id="{15F156EB-97F6-9FF6-9CC8-03EE2551C09E}"/>
                    </a:ext>
                  </a:extLst>
                </p14:cNvPr>
                <p14:cNvContentPartPr/>
                <p14:nvPr/>
              </p14:nvContentPartPr>
              <p14:xfrm>
                <a:off x="9243085" y="304550"/>
                <a:ext cx="30600" cy="185040"/>
              </p14:xfrm>
            </p:contentPart>
          </mc:Choice>
          <mc:Fallback xmlns="">
            <p:pic>
              <p:nvPicPr>
                <p:cNvPr id="1252" name="Input penna 1251">
                  <a:extLst>
                    <a:ext uri="{FF2B5EF4-FFF2-40B4-BE49-F238E27FC236}">
                      <a16:creationId xmlns:a16="http://schemas.microsoft.com/office/drawing/2014/main" id="{15F156EB-97F6-9FF6-9CC8-03EE2551C09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235525" y="296990"/>
                  <a:ext cx="45360" cy="20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0" name="Gruppo 1259">
            <a:extLst>
              <a:ext uri="{FF2B5EF4-FFF2-40B4-BE49-F238E27FC236}">
                <a16:creationId xmlns:a16="http://schemas.microsoft.com/office/drawing/2014/main" id="{08DAEE41-B700-8E45-DA15-0480FFFB0DBF}"/>
              </a:ext>
            </a:extLst>
          </p:cNvPr>
          <p:cNvGrpSpPr/>
          <p:nvPr/>
        </p:nvGrpSpPr>
        <p:grpSpPr>
          <a:xfrm>
            <a:off x="9705330" y="208070"/>
            <a:ext cx="478440" cy="191520"/>
            <a:chOff x="9705330" y="208070"/>
            <a:chExt cx="478440" cy="19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55" name="Input penna 1254">
                  <a:extLst>
                    <a:ext uri="{FF2B5EF4-FFF2-40B4-BE49-F238E27FC236}">
                      <a16:creationId xmlns:a16="http://schemas.microsoft.com/office/drawing/2014/main" id="{A6000EC2-69CD-2B6F-8237-8B5183DAC504}"/>
                    </a:ext>
                  </a:extLst>
                </p14:cNvPr>
                <p14:cNvContentPartPr/>
                <p14:nvPr/>
              </p14:nvContentPartPr>
              <p14:xfrm>
                <a:off x="9705330" y="208070"/>
                <a:ext cx="170280" cy="191520"/>
              </p14:xfrm>
            </p:contentPart>
          </mc:Choice>
          <mc:Fallback xmlns="">
            <p:pic>
              <p:nvPicPr>
                <p:cNvPr id="1255" name="Input penna 1254">
                  <a:extLst>
                    <a:ext uri="{FF2B5EF4-FFF2-40B4-BE49-F238E27FC236}">
                      <a16:creationId xmlns:a16="http://schemas.microsoft.com/office/drawing/2014/main" id="{A6000EC2-69CD-2B6F-8237-8B5183DAC50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698130" y="200870"/>
                  <a:ext cx="1854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56" name="Input penna 1255">
                  <a:extLst>
                    <a:ext uri="{FF2B5EF4-FFF2-40B4-BE49-F238E27FC236}">
                      <a16:creationId xmlns:a16="http://schemas.microsoft.com/office/drawing/2014/main" id="{21FF3509-6D82-D333-0EFE-8B04E0064712}"/>
                    </a:ext>
                  </a:extLst>
                </p14:cNvPr>
                <p14:cNvContentPartPr/>
                <p14:nvPr/>
              </p14:nvContentPartPr>
              <p14:xfrm>
                <a:off x="9861210" y="248390"/>
                <a:ext cx="78840" cy="104040"/>
              </p14:xfrm>
            </p:contentPart>
          </mc:Choice>
          <mc:Fallback xmlns="">
            <p:pic>
              <p:nvPicPr>
                <p:cNvPr id="1256" name="Input penna 1255">
                  <a:extLst>
                    <a:ext uri="{FF2B5EF4-FFF2-40B4-BE49-F238E27FC236}">
                      <a16:creationId xmlns:a16="http://schemas.microsoft.com/office/drawing/2014/main" id="{21FF3509-6D82-D333-0EFE-8B04E006471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853650" y="240830"/>
                  <a:ext cx="939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57" name="Input penna 1256">
                  <a:extLst>
                    <a:ext uri="{FF2B5EF4-FFF2-40B4-BE49-F238E27FC236}">
                      <a16:creationId xmlns:a16="http://schemas.microsoft.com/office/drawing/2014/main" id="{995E64BE-F9E3-D19B-7ABA-7436148DDAF1}"/>
                    </a:ext>
                  </a:extLst>
                </p14:cNvPr>
                <p14:cNvContentPartPr/>
                <p14:nvPr/>
              </p14:nvContentPartPr>
              <p14:xfrm>
                <a:off x="9962730" y="242990"/>
                <a:ext cx="95760" cy="112680"/>
              </p14:xfrm>
            </p:contentPart>
          </mc:Choice>
          <mc:Fallback xmlns="">
            <p:pic>
              <p:nvPicPr>
                <p:cNvPr id="1257" name="Input penna 1256">
                  <a:extLst>
                    <a:ext uri="{FF2B5EF4-FFF2-40B4-BE49-F238E27FC236}">
                      <a16:creationId xmlns:a16="http://schemas.microsoft.com/office/drawing/2014/main" id="{995E64BE-F9E3-D19B-7ABA-7436148DDAF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955170" y="235430"/>
                  <a:ext cx="1108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58" name="Input penna 1257">
                  <a:extLst>
                    <a:ext uri="{FF2B5EF4-FFF2-40B4-BE49-F238E27FC236}">
                      <a16:creationId xmlns:a16="http://schemas.microsoft.com/office/drawing/2014/main" id="{55CCF53F-B626-1BF9-EBF8-91EB08C59571}"/>
                    </a:ext>
                  </a:extLst>
                </p14:cNvPr>
                <p14:cNvContentPartPr/>
                <p14:nvPr/>
              </p14:nvContentPartPr>
              <p14:xfrm>
                <a:off x="10087650" y="244430"/>
                <a:ext cx="96120" cy="135360"/>
              </p14:xfrm>
            </p:contentPart>
          </mc:Choice>
          <mc:Fallback xmlns="">
            <p:pic>
              <p:nvPicPr>
                <p:cNvPr id="1258" name="Input penna 1257">
                  <a:extLst>
                    <a:ext uri="{FF2B5EF4-FFF2-40B4-BE49-F238E27FC236}">
                      <a16:creationId xmlns:a16="http://schemas.microsoft.com/office/drawing/2014/main" id="{55CCF53F-B626-1BF9-EBF8-91EB08C5957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080450" y="236870"/>
                  <a:ext cx="111240" cy="15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261" name="Input penna 1260">
                <a:extLst>
                  <a:ext uri="{FF2B5EF4-FFF2-40B4-BE49-F238E27FC236}">
                    <a16:creationId xmlns:a16="http://schemas.microsoft.com/office/drawing/2014/main" id="{C7CC45F1-9186-78B4-0475-F163839F1567}"/>
                  </a:ext>
                </a:extLst>
              </p14:cNvPr>
              <p14:cNvContentPartPr/>
              <p14:nvPr/>
            </p14:nvContentPartPr>
            <p14:xfrm>
              <a:off x="10436250" y="246230"/>
              <a:ext cx="171720" cy="185400"/>
            </p14:xfrm>
          </p:contentPart>
        </mc:Choice>
        <mc:Fallback xmlns="">
          <p:pic>
            <p:nvPicPr>
              <p:cNvPr id="1261" name="Input penna 1260">
                <a:extLst>
                  <a:ext uri="{FF2B5EF4-FFF2-40B4-BE49-F238E27FC236}">
                    <a16:creationId xmlns:a16="http://schemas.microsoft.com/office/drawing/2014/main" id="{C7CC45F1-9186-78B4-0475-F163839F1567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428690" y="238670"/>
                <a:ext cx="18684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262" name="Input penna 1261">
                <a:extLst>
                  <a:ext uri="{FF2B5EF4-FFF2-40B4-BE49-F238E27FC236}">
                    <a16:creationId xmlns:a16="http://schemas.microsoft.com/office/drawing/2014/main" id="{4F52C3DB-E90E-07A4-41AD-61C1EA98FB91}"/>
                  </a:ext>
                </a:extLst>
              </p14:cNvPr>
              <p14:cNvContentPartPr/>
              <p14:nvPr/>
            </p14:nvContentPartPr>
            <p14:xfrm>
              <a:off x="10722450" y="250190"/>
              <a:ext cx="20520" cy="178560"/>
            </p14:xfrm>
          </p:contentPart>
        </mc:Choice>
        <mc:Fallback xmlns="">
          <p:pic>
            <p:nvPicPr>
              <p:cNvPr id="1262" name="Input penna 1261">
                <a:extLst>
                  <a:ext uri="{FF2B5EF4-FFF2-40B4-BE49-F238E27FC236}">
                    <a16:creationId xmlns:a16="http://schemas.microsoft.com/office/drawing/2014/main" id="{4F52C3DB-E90E-07A4-41AD-61C1EA98FB91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0714890" y="242630"/>
                <a:ext cx="35640" cy="193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817</Words>
  <Application>Microsoft Macintosh PowerPoint</Application>
  <PresentationFormat>Widescreen</PresentationFormat>
  <Paragraphs>180</Paragraphs>
  <Slides>59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59</vt:i4>
      </vt:variant>
    </vt:vector>
  </HeadingPairs>
  <TitlesOfParts>
    <vt:vector size="63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3</cp:revision>
  <dcterms:modified xsi:type="dcterms:W3CDTF">2025-07-23T10:08:07Z</dcterms:modified>
</cp:coreProperties>
</file>